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9" r:id="rId3"/>
    <p:sldId id="284" r:id="rId4"/>
    <p:sldId id="260" r:id="rId5"/>
    <p:sldId id="262" r:id="rId6"/>
    <p:sldId id="263" r:id="rId7"/>
    <p:sldId id="285" r:id="rId8"/>
    <p:sldId id="261" r:id="rId9"/>
    <p:sldId id="264" r:id="rId10"/>
    <p:sldId id="265" r:id="rId11"/>
    <p:sldId id="266" r:id="rId12"/>
    <p:sldId id="274" r:id="rId13"/>
    <p:sldId id="268" r:id="rId14"/>
    <p:sldId id="286" r:id="rId15"/>
    <p:sldId id="267" r:id="rId16"/>
    <p:sldId id="269" r:id="rId17"/>
    <p:sldId id="270" r:id="rId18"/>
    <p:sldId id="271" r:id="rId19"/>
    <p:sldId id="287" r:id="rId20"/>
    <p:sldId id="272" r:id="rId21"/>
    <p:sldId id="273" r:id="rId22"/>
    <p:sldId id="275" r:id="rId23"/>
    <p:sldId id="276" r:id="rId24"/>
    <p:sldId id="277" r:id="rId25"/>
    <p:sldId id="278" r:id="rId26"/>
    <p:sldId id="279" r:id="rId27"/>
    <p:sldId id="280" r:id="rId28"/>
    <p:sldId id="288" r:id="rId29"/>
    <p:sldId id="289"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980B4"/>
    <a:srgbClr val="51B3CD"/>
    <a:srgbClr val="83C2DB"/>
    <a:srgbClr val="2780A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2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8" Type="http://schemas.openxmlformats.org/officeDocument/2006/relationships/slide" Target="slides/slide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2020/4/19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2020/4/19</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emf"/><Relationship Id="rId5" Type="http://schemas.openxmlformats.org/officeDocument/2006/relationships/image" Target="../media/image3.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2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4" Type="http://schemas.openxmlformats.org/officeDocument/2006/relationships/image" Target="../media/image1.emf"/></Relationships>
</file>

<file path=ppt/slides/_rels/slide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1.emf"/><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1145893" y="1236272"/>
            <a:ext cx="10220447" cy="4070533"/>
            <a:chOff x="1157468" y="1490916"/>
            <a:chExt cx="10220447" cy="4070533"/>
          </a:xfrm>
        </p:grpSpPr>
        <p:sp>
          <p:nvSpPr>
            <p:cNvPr id="17" name="椭圆 16"/>
            <p:cNvSpPr/>
            <p:nvPr/>
          </p:nvSpPr>
          <p:spPr>
            <a:xfrm>
              <a:off x="1282753" y="3752905"/>
              <a:ext cx="10095162" cy="1808544"/>
            </a:xfrm>
            <a:prstGeom prst="ellipse">
              <a:avLst/>
            </a:prstGeom>
            <a:solidFill>
              <a:schemeClr val="bg1">
                <a:lumMod val="50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282753" y="1690306"/>
              <a:ext cx="10095162" cy="1808544"/>
            </a:xfrm>
            <a:prstGeom prst="ellipse">
              <a:avLst/>
            </a:prstGeom>
            <a:solidFill>
              <a:schemeClr val="bg1">
                <a:lumMod val="50000"/>
              </a:schemeClr>
            </a:solidFill>
            <a:ln>
              <a:noFill/>
            </a:ln>
            <a:effectLst>
              <a:softEdge rad="635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1157468" y="2236912"/>
              <a:ext cx="9919504" cy="27200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5303104" y="1490916"/>
              <a:ext cx="1628232" cy="162823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7" name="稻壳儿小白白(http://dwz.cn/Wu2UP)"/>
          <p:cNvSpPr>
            <a:spLocks noEditPoints="1"/>
          </p:cNvSpPr>
          <p:nvPr/>
        </p:nvSpPr>
        <p:spPr bwMode="auto">
          <a:xfrm>
            <a:off x="5676755" y="1522721"/>
            <a:ext cx="857885" cy="664845"/>
          </a:xfrm>
          <a:custGeom>
            <a:avLst/>
            <a:gdLst>
              <a:gd name="T0" fmla="*/ 8 w 47"/>
              <a:gd name="T1" fmla="*/ 23 h 36"/>
              <a:gd name="T2" fmla="*/ 15 w 47"/>
              <a:gd name="T3" fmla="*/ 31 h 36"/>
              <a:gd name="T4" fmla="*/ 23 w 47"/>
              <a:gd name="T5" fmla="*/ 36 h 36"/>
              <a:gd name="T6" fmla="*/ 32 w 47"/>
              <a:gd name="T7" fmla="*/ 32 h 36"/>
              <a:gd name="T8" fmla="*/ 36 w 47"/>
              <a:gd name="T9" fmla="*/ 25 h 36"/>
              <a:gd name="T10" fmla="*/ 23 w 47"/>
              <a:gd name="T11" fmla="*/ 31 h 36"/>
              <a:gd name="T12" fmla="*/ 8 w 47"/>
              <a:gd name="T13" fmla="*/ 23 h 36"/>
              <a:gd name="T14" fmla="*/ 46 w 47"/>
              <a:gd name="T15" fmla="*/ 11 h 36"/>
              <a:gd name="T16" fmla="*/ 26 w 47"/>
              <a:gd name="T17" fmla="*/ 1 h 36"/>
              <a:gd name="T18" fmla="*/ 21 w 47"/>
              <a:gd name="T19" fmla="*/ 1 h 36"/>
              <a:gd name="T20" fmla="*/ 1 w 47"/>
              <a:gd name="T21" fmla="*/ 11 h 36"/>
              <a:gd name="T22" fmla="*/ 1 w 47"/>
              <a:gd name="T23" fmla="*/ 15 h 36"/>
              <a:gd name="T24" fmla="*/ 21 w 47"/>
              <a:gd name="T25" fmla="*/ 26 h 36"/>
              <a:gd name="T26" fmla="*/ 26 w 47"/>
              <a:gd name="T27" fmla="*/ 26 h 36"/>
              <a:gd name="T28" fmla="*/ 39 w 47"/>
              <a:gd name="T29" fmla="*/ 18 h 36"/>
              <a:gd name="T30" fmla="*/ 25 w 47"/>
              <a:gd name="T31" fmla="*/ 15 h 36"/>
              <a:gd name="T32" fmla="*/ 23 w 47"/>
              <a:gd name="T33" fmla="*/ 15 h 36"/>
              <a:gd name="T34" fmla="*/ 19 w 47"/>
              <a:gd name="T35" fmla="*/ 13 h 36"/>
              <a:gd name="T36" fmla="*/ 23 w 47"/>
              <a:gd name="T37" fmla="*/ 10 h 36"/>
              <a:gd name="T38" fmla="*/ 28 w 47"/>
              <a:gd name="T39" fmla="*/ 12 h 36"/>
              <a:gd name="T40" fmla="*/ 42 w 47"/>
              <a:gd name="T41" fmla="*/ 17 h 36"/>
              <a:gd name="T42" fmla="*/ 46 w 47"/>
              <a:gd name="T43" fmla="*/ 15 h 36"/>
              <a:gd name="T44" fmla="*/ 46 w 47"/>
              <a:gd name="T45" fmla="*/ 11 h 36"/>
              <a:gd name="T46" fmla="*/ 40 w 47"/>
              <a:gd name="T47" fmla="*/ 32 h 36"/>
              <a:gd name="T48" fmla="*/ 43 w 47"/>
              <a:gd name="T49" fmla="*/ 32 h 36"/>
              <a:gd name="T50" fmla="*/ 42 w 47"/>
              <a:gd name="T51" fmla="*/ 17 h 36"/>
              <a:gd name="T52" fmla="*/ 39 w 47"/>
              <a:gd name="T53" fmla="*/ 18 h 36"/>
              <a:gd name="T54" fmla="*/ 40 w 47"/>
              <a:gd name="T5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36">
                <a:moveTo>
                  <a:pt x="8" y="23"/>
                </a:moveTo>
                <a:cubicBezTo>
                  <a:pt x="9" y="27"/>
                  <a:pt x="10" y="29"/>
                  <a:pt x="15" y="31"/>
                </a:cubicBezTo>
                <a:cubicBezTo>
                  <a:pt x="19" y="33"/>
                  <a:pt x="22" y="36"/>
                  <a:pt x="23" y="36"/>
                </a:cubicBezTo>
                <a:cubicBezTo>
                  <a:pt x="25" y="36"/>
                  <a:pt x="27" y="34"/>
                  <a:pt x="32" y="32"/>
                </a:cubicBezTo>
                <a:cubicBezTo>
                  <a:pt x="37" y="30"/>
                  <a:pt x="35" y="29"/>
                  <a:pt x="36" y="25"/>
                </a:cubicBezTo>
                <a:cubicBezTo>
                  <a:pt x="23" y="31"/>
                  <a:pt x="23" y="31"/>
                  <a:pt x="23" y="31"/>
                </a:cubicBezTo>
                <a:lnTo>
                  <a:pt x="8" y="23"/>
                </a:lnTo>
                <a:close/>
                <a:moveTo>
                  <a:pt x="46" y="11"/>
                </a:moveTo>
                <a:cubicBezTo>
                  <a:pt x="26" y="1"/>
                  <a:pt x="26" y="1"/>
                  <a:pt x="26" y="1"/>
                </a:cubicBezTo>
                <a:cubicBezTo>
                  <a:pt x="25" y="0"/>
                  <a:pt x="22" y="0"/>
                  <a:pt x="21" y="1"/>
                </a:cubicBezTo>
                <a:cubicBezTo>
                  <a:pt x="1" y="11"/>
                  <a:pt x="1" y="11"/>
                  <a:pt x="1" y="11"/>
                </a:cubicBezTo>
                <a:cubicBezTo>
                  <a:pt x="0" y="12"/>
                  <a:pt x="0" y="14"/>
                  <a:pt x="1" y="15"/>
                </a:cubicBezTo>
                <a:cubicBezTo>
                  <a:pt x="21" y="26"/>
                  <a:pt x="21" y="26"/>
                  <a:pt x="21" y="26"/>
                </a:cubicBezTo>
                <a:cubicBezTo>
                  <a:pt x="22" y="26"/>
                  <a:pt x="25" y="26"/>
                  <a:pt x="26" y="26"/>
                </a:cubicBezTo>
                <a:cubicBezTo>
                  <a:pt x="39" y="18"/>
                  <a:pt x="39" y="18"/>
                  <a:pt x="39" y="18"/>
                </a:cubicBezTo>
                <a:cubicBezTo>
                  <a:pt x="25" y="15"/>
                  <a:pt x="25" y="15"/>
                  <a:pt x="25" y="15"/>
                </a:cubicBezTo>
                <a:cubicBezTo>
                  <a:pt x="25" y="15"/>
                  <a:pt x="24" y="15"/>
                  <a:pt x="23" y="15"/>
                </a:cubicBezTo>
                <a:cubicBezTo>
                  <a:pt x="21" y="15"/>
                  <a:pt x="19" y="14"/>
                  <a:pt x="19" y="13"/>
                </a:cubicBezTo>
                <a:cubicBezTo>
                  <a:pt x="19" y="11"/>
                  <a:pt x="21" y="10"/>
                  <a:pt x="23" y="10"/>
                </a:cubicBezTo>
                <a:cubicBezTo>
                  <a:pt x="25" y="10"/>
                  <a:pt x="27" y="11"/>
                  <a:pt x="28" y="12"/>
                </a:cubicBezTo>
                <a:cubicBezTo>
                  <a:pt x="42" y="17"/>
                  <a:pt x="42" y="17"/>
                  <a:pt x="42" y="17"/>
                </a:cubicBezTo>
                <a:cubicBezTo>
                  <a:pt x="46" y="15"/>
                  <a:pt x="46" y="15"/>
                  <a:pt x="46" y="15"/>
                </a:cubicBezTo>
                <a:cubicBezTo>
                  <a:pt x="47" y="14"/>
                  <a:pt x="47" y="12"/>
                  <a:pt x="46" y="11"/>
                </a:cubicBezTo>
                <a:close/>
                <a:moveTo>
                  <a:pt x="40" y="32"/>
                </a:moveTo>
                <a:cubicBezTo>
                  <a:pt x="40" y="33"/>
                  <a:pt x="43" y="35"/>
                  <a:pt x="43" y="32"/>
                </a:cubicBezTo>
                <a:cubicBezTo>
                  <a:pt x="45" y="20"/>
                  <a:pt x="42" y="17"/>
                  <a:pt x="42" y="17"/>
                </a:cubicBezTo>
                <a:cubicBezTo>
                  <a:pt x="39" y="18"/>
                  <a:pt x="39" y="18"/>
                  <a:pt x="39" y="18"/>
                </a:cubicBezTo>
                <a:cubicBezTo>
                  <a:pt x="39" y="18"/>
                  <a:pt x="42" y="21"/>
                  <a:pt x="40" y="32"/>
                </a:cubicBez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文本框 6"/>
          <p:cNvSpPr txBox="1"/>
          <p:nvPr/>
        </p:nvSpPr>
        <p:spPr>
          <a:xfrm>
            <a:off x="2550650" y="2326631"/>
            <a:ext cx="7120255" cy="1015663"/>
          </a:xfrm>
          <a:prstGeom prst="rect">
            <a:avLst/>
          </a:prstGeom>
          <a:noFill/>
        </p:spPr>
        <p:txBody>
          <a:bodyPr wrap="square" rtlCol="0">
            <a:spAutoFit/>
          </a:bodyPr>
          <a:lstStyle/>
          <a:p>
            <a:pPr algn="ctr"/>
            <a:r>
              <a:rPr lang="zh-CN" altLang="en-US" sz="6000" dirty="0" smtClean="0">
                <a:solidFill>
                  <a:srgbClr val="2980B4"/>
                </a:solidFill>
                <a:latin typeface="微软雅黑" charset="0"/>
                <a:ea typeface="微软雅黑" charset="0"/>
              </a:rPr>
              <a:t>小清新论文答辩</a:t>
            </a:r>
            <a:endParaRPr lang="zh-CN" altLang="en-US" sz="6000" dirty="0">
              <a:solidFill>
                <a:srgbClr val="2980B4"/>
              </a:solidFill>
              <a:latin typeface="微软雅黑" charset="0"/>
              <a:ea typeface="微软雅黑" charset="0"/>
            </a:endParaRPr>
          </a:p>
        </p:txBody>
      </p:sp>
      <p:sp>
        <p:nvSpPr>
          <p:cNvPr id="3075" name="文本框 3074"/>
          <p:cNvSpPr txBox="1"/>
          <p:nvPr/>
        </p:nvSpPr>
        <p:spPr>
          <a:xfrm>
            <a:off x="3906416" y="3940166"/>
            <a:ext cx="1972945" cy="338554"/>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charset="0"/>
                <a:ea typeface="微软雅黑" charset="0"/>
              </a:rPr>
              <a:t>答辩人</a:t>
            </a:r>
            <a:r>
              <a:rPr lang="zh-CN" altLang="en-US" sz="1600" dirty="0" smtClean="0">
                <a:solidFill>
                  <a:srgbClr val="2980B4"/>
                </a:solidFill>
                <a:latin typeface="微软雅黑" charset="0"/>
                <a:ea typeface="微软雅黑" charset="0"/>
              </a:rPr>
              <a:t>：东方之</a:t>
            </a:r>
            <a:r>
              <a:rPr lang="en-US" altLang="zh-CN" sz="1600" dirty="0" smtClean="0">
                <a:solidFill>
                  <a:srgbClr val="2980B4"/>
                </a:solidFill>
                <a:latin typeface="微软雅黑" charset="0"/>
                <a:ea typeface="微软雅黑" charset="0"/>
              </a:rPr>
              <a:t>P</a:t>
            </a:r>
            <a:endParaRPr lang="zh-CN" altLang="en-US" sz="1600" dirty="0">
              <a:solidFill>
                <a:srgbClr val="2980B4"/>
              </a:solidFill>
              <a:latin typeface="微软雅黑" charset="0"/>
              <a:ea typeface="微软雅黑" charset="0"/>
            </a:endParaRPr>
          </a:p>
        </p:txBody>
      </p:sp>
      <p:sp>
        <p:nvSpPr>
          <p:cNvPr id="3076" name="文本框 3075"/>
          <p:cNvSpPr txBox="1"/>
          <p:nvPr/>
        </p:nvSpPr>
        <p:spPr>
          <a:xfrm>
            <a:off x="5928850" y="3961121"/>
            <a:ext cx="1978025" cy="338554"/>
          </a:xfrm>
          <a:prstGeom prst="rect">
            <a:avLst/>
          </a:prstGeom>
          <a:noFill/>
          <a:ln w="9525">
            <a:noFill/>
            <a:miter/>
          </a:ln>
          <a:effectLst/>
        </p:spPr>
        <p:txBody>
          <a:bodyPr vert="horz" wrap="square" anchor="t">
            <a:spAutoFit/>
          </a:bodyPr>
          <a:lstStyle/>
          <a:p>
            <a:pPr lvl="0" algn="ctr" eaLnBrk="0" latinLnBrk="0" hangingPunct="0"/>
            <a:r>
              <a:rPr lang="zh-CN" altLang="en-US" sz="1600" dirty="0">
                <a:solidFill>
                  <a:srgbClr val="2980B4"/>
                </a:solidFill>
                <a:latin typeface="微软雅黑" charset="0"/>
                <a:ea typeface="微软雅黑" charset="0"/>
              </a:rPr>
              <a:t>指导老师</a:t>
            </a:r>
            <a:r>
              <a:rPr lang="zh-CN" altLang="en-US" sz="1600" dirty="0" smtClean="0">
                <a:solidFill>
                  <a:srgbClr val="2980B4"/>
                </a:solidFill>
                <a:latin typeface="微软雅黑" charset="0"/>
                <a:ea typeface="微软雅黑" charset="0"/>
              </a:rPr>
              <a:t>：张丹</a:t>
            </a:r>
            <a:endParaRPr lang="zh-CN" altLang="en-US" sz="1600" dirty="0">
              <a:solidFill>
                <a:srgbClr val="2980B4"/>
              </a:solidFill>
              <a:latin typeface="微软雅黑" charset="0"/>
              <a:ea typeface="微软雅黑" charset="0"/>
            </a:endParaRPr>
          </a:p>
        </p:txBody>
      </p:sp>
      <p:sp>
        <p:nvSpPr>
          <p:cNvPr id="9" name="文本框 8"/>
          <p:cNvSpPr txBox="1"/>
          <p:nvPr/>
        </p:nvSpPr>
        <p:spPr>
          <a:xfrm>
            <a:off x="2539220" y="3343901"/>
            <a:ext cx="7145020" cy="417830"/>
          </a:xfrm>
          <a:prstGeom prst="rect">
            <a:avLst/>
          </a:prstGeom>
          <a:noFill/>
        </p:spPr>
        <p:txBody>
          <a:bodyPr wrap="square" rtlCol="0">
            <a:spAutoFit/>
          </a:bodyPr>
          <a:lstStyle/>
          <a:p>
            <a:pPr lvl="0" algn="ctr" eaLnBrk="0" latinLnBrk="0" hangingPunct="0"/>
            <a:r>
              <a:rPr lang="en-US" altLang="zh-CN" sz="2000" dirty="0">
                <a:solidFill>
                  <a:srgbClr val="2980B4"/>
                </a:solidFill>
                <a:latin typeface="微软雅黑" charset="0"/>
                <a:ea typeface="微软雅黑" charset="0"/>
                <a:sym typeface="+mn-ea"/>
              </a:rPr>
              <a:t>THE PROFESSIONAL</a:t>
            </a:r>
            <a:r>
              <a:rPr lang="zh-CN" altLang="en-US" sz="2000" dirty="0">
                <a:solidFill>
                  <a:srgbClr val="2980B4"/>
                </a:solidFill>
                <a:latin typeface="微软雅黑" charset="0"/>
                <a:ea typeface="微软雅黑" charset="0"/>
                <a:sym typeface="+mn-ea"/>
              </a:rPr>
              <a:t> </a:t>
            </a:r>
            <a:r>
              <a:rPr lang="en-US" altLang="zh-CN" sz="2000" dirty="0">
                <a:solidFill>
                  <a:srgbClr val="2980B4"/>
                </a:solidFill>
                <a:latin typeface="微软雅黑" charset="0"/>
                <a:ea typeface="微软雅黑" charset="0"/>
                <a:sym typeface="+mn-ea"/>
              </a:rPr>
              <a:t>POWERPOINT</a:t>
            </a:r>
            <a:r>
              <a:rPr lang="zh-CN" altLang="en-US" sz="2000" dirty="0">
                <a:solidFill>
                  <a:srgbClr val="2980B4"/>
                </a:solidFill>
                <a:latin typeface="微软雅黑" charset="0"/>
                <a:ea typeface="微软雅黑" charset="0"/>
                <a:sym typeface="+mn-ea"/>
              </a:rPr>
              <a:t> </a:t>
            </a:r>
            <a:r>
              <a:rPr lang="en-US" altLang="zh-CN" sz="2000" dirty="0">
                <a:solidFill>
                  <a:srgbClr val="2980B4"/>
                </a:solidFill>
                <a:latin typeface="微软雅黑" charset="0"/>
                <a:ea typeface="微软雅黑" charset="0"/>
                <a:sym typeface="+mn-ea"/>
              </a:rPr>
              <a:t>TEMPLATES</a:t>
            </a:r>
          </a:p>
        </p:txBody>
      </p:sp>
      <p:pic>
        <p:nvPicPr>
          <p:cNvPr id="12" name="图片 11"/>
          <p:cNvPicPr>
            <a:picLocks noChangeAspect="1"/>
          </p:cNvPicPr>
          <p:nvPr/>
        </p:nvPicPr>
        <p:blipFill rotWithShape="1">
          <a:blip r:embed="rId2"/>
          <a:srcRect l="55980"/>
          <a:stretch/>
        </p:blipFill>
        <p:spPr>
          <a:xfrm>
            <a:off x="0" y="0"/>
            <a:ext cx="3138758" cy="6858002"/>
          </a:xfrm>
          <a:prstGeom prst="rect">
            <a:avLst/>
          </a:prstGeom>
        </p:spPr>
      </p:pic>
      <p:pic>
        <p:nvPicPr>
          <p:cNvPr id="20" name="图片 19"/>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MH_Other_1"/>
          <p:cNvSpPr/>
          <p:nvPr/>
        </p:nvSpPr>
        <p:spPr>
          <a:xfrm rot="5400000">
            <a:off x="5086350" y="4064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6" name="MH_Other_2"/>
          <p:cNvSpPr/>
          <p:nvPr/>
        </p:nvSpPr>
        <p:spPr>
          <a:xfrm rot="5400000">
            <a:off x="5085080" y="4062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5" name="MH_Other_3"/>
          <p:cNvSpPr/>
          <p:nvPr/>
        </p:nvSpPr>
        <p:spPr>
          <a:xfrm rot="5400000">
            <a:off x="5085080" y="4064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4" name="MH_Other_4"/>
          <p:cNvSpPr/>
          <p:nvPr/>
        </p:nvSpPr>
        <p:spPr>
          <a:xfrm rot="5400000">
            <a:off x="5088255" y="4064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3" name="MH_Other_5"/>
          <p:cNvSpPr/>
          <p:nvPr/>
        </p:nvSpPr>
        <p:spPr>
          <a:xfrm rot="5400000">
            <a:off x="5085715" y="4065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3" name="MH_Other_6"/>
          <p:cNvSpPr/>
          <p:nvPr/>
        </p:nvSpPr>
        <p:spPr>
          <a:xfrm rot="5400000">
            <a:off x="5213350" y="4191635"/>
            <a:ext cx="0" cy="1270"/>
          </a:xfrm>
          <a:custGeom>
            <a:avLst/>
            <a:gdLst>
              <a:gd name="connsiteX0" fmla="*/ 0 w 248"/>
              <a:gd name="connsiteY0" fmla="*/ 124 h 248"/>
              <a:gd name="connsiteX1" fmla="*/ 11 w 248"/>
              <a:gd name="connsiteY1" fmla="*/ 12 h 248"/>
              <a:gd name="connsiteX2" fmla="*/ 124 w 248"/>
              <a:gd name="connsiteY2" fmla="*/ 0 h 248"/>
              <a:gd name="connsiteX3" fmla="*/ 237 w 248"/>
              <a:gd name="connsiteY3" fmla="*/ 12 h 248"/>
              <a:gd name="connsiteX4" fmla="*/ 248 w 248"/>
              <a:gd name="connsiteY4" fmla="*/ 124 h 248"/>
              <a:gd name="connsiteX5" fmla="*/ 237 w 248"/>
              <a:gd name="connsiteY5" fmla="*/ 237 h 248"/>
              <a:gd name="connsiteX6" fmla="*/ 124 w 248"/>
              <a:gd name="connsiteY6" fmla="*/ 248 h 248"/>
              <a:gd name="connsiteX7" fmla="*/ 11 w 248"/>
              <a:gd name="connsiteY7" fmla="*/ 237 h 248"/>
              <a:gd name="connsiteX8" fmla="*/ 0 w 248"/>
              <a:gd name="connsiteY8" fmla="*/ 124 h 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 h="248">
                <a:moveTo>
                  <a:pt x="0" y="124"/>
                </a:moveTo>
                <a:lnTo>
                  <a:pt x="11" y="12"/>
                </a:lnTo>
                <a:lnTo>
                  <a:pt x="124" y="0"/>
                </a:lnTo>
                <a:lnTo>
                  <a:pt x="237" y="12"/>
                </a:lnTo>
                <a:lnTo>
                  <a:pt x="248" y="124"/>
                </a:lnTo>
                <a:lnTo>
                  <a:pt x="237" y="237"/>
                </a:lnTo>
                <a:lnTo>
                  <a:pt x="124" y="248"/>
                </a:lnTo>
                <a:lnTo>
                  <a:pt x="11" y="237"/>
                </a:lnTo>
                <a:lnTo>
                  <a:pt x="0" y="124"/>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7" name="MH_Other_7"/>
          <p:cNvSpPr/>
          <p:nvPr/>
        </p:nvSpPr>
        <p:spPr>
          <a:xfrm rot="5400000">
            <a:off x="5212080" y="4189730"/>
            <a:ext cx="3175" cy="1905"/>
          </a:xfrm>
          <a:custGeom>
            <a:avLst/>
            <a:gdLst>
              <a:gd name="connsiteX0" fmla="*/ 0 w 1117"/>
              <a:gd name="connsiteY0" fmla="*/ 112 h 225"/>
              <a:gd name="connsiteX1" fmla="*/ 1117 w 1117"/>
              <a:gd name="connsiteY1" fmla="*/ 0 h 225"/>
              <a:gd name="connsiteX2" fmla="*/ 1106 w 1117"/>
              <a:gd name="connsiteY2" fmla="*/ 112 h 225"/>
              <a:gd name="connsiteX3" fmla="*/ 1117 w 1117"/>
              <a:gd name="connsiteY3" fmla="*/ 225 h 225"/>
              <a:gd name="connsiteX4" fmla="*/ 0 w 1117"/>
              <a:gd name="connsiteY4" fmla="*/ 112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112"/>
                </a:moveTo>
                <a:lnTo>
                  <a:pt x="1117" y="0"/>
                </a:lnTo>
                <a:lnTo>
                  <a:pt x="1106" y="112"/>
                </a:lnTo>
                <a:lnTo>
                  <a:pt x="1117" y="225"/>
                </a:lnTo>
                <a:lnTo>
                  <a:pt x="0" y="112"/>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8" name="MH_Other_8"/>
          <p:cNvSpPr/>
          <p:nvPr/>
        </p:nvSpPr>
        <p:spPr>
          <a:xfrm rot="5400000">
            <a:off x="5212080" y="4191635"/>
            <a:ext cx="0" cy="1270"/>
          </a:xfrm>
          <a:custGeom>
            <a:avLst/>
            <a:gdLst>
              <a:gd name="connsiteX0" fmla="*/ 0 w 226"/>
              <a:gd name="connsiteY0" fmla="*/ 0 h 1117"/>
              <a:gd name="connsiteX1" fmla="*/ 113 w 226"/>
              <a:gd name="connsiteY1" fmla="*/ 11 h 1117"/>
              <a:gd name="connsiteX2" fmla="*/ 226 w 226"/>
              <a:gd name="connsiteY2" fmla="*/ 0 h 1117"/>
              <a:gd name="connsiteX3" fmla="*/ 113 w 226"/>
              <a:gd name="connsiteY3" fmla="*/ 1117 h 1117"/>
              <a:gd name="connsiteX4" fmla="*/ 0 w 226"/>
              <a:gd name="connsiteY4" fmla="*/ 0 h 1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7">
                <a:moveTo>
                  <a:pt x="0" y="0"/>
                </a:moveTo>
                <a:lnTo>
                  <a:pt x="113" y="11"/>
                </a:lnTo>
                <a:lnTo>
                  <a:pt x="226" y="0"/>
                </a:lnTo>
                <a:lnTo>
                  <a:pt x="113" y="1117"/>
                </a:lnTo>
                <a:lnTo>
                  <a:pt x="0" y="0"/>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19" name="MH_Other_9"/>
          <p:cNvSpPr/>
          <p:nvPr/>
        </p:nvSpPr>
        <p:spPr>
          <a:xfrm rot="5400000">
            <a:off x="5215255" y="4191635"/>
            <a:ext cx="0" cy="1270"/>
          </a:xfrm>
          <a:custGeom>
            <a:avLst/>
            <a:gdLst>
              <a:gd name="connsiteX0" fmla="*/ 0 w 226"/>
              <a:gd name="connsiteY0" fmla="*/ 1118 h 1118"/>
              <a:gd name="connsiteX1" fmla="*/ 113 w 226"/>
              <a:gd name="connsiteY1" fmla="*/ 0 h 1118"/>
              <a:gd name="connsiteX2" fmla="*/ 226 w 226"/>
              <a:gd name="connsiteY2" fmla="*/ 1118 h 1118"/>
              <a:gd name="connsiteX3" fmla="*/ 113 w 226"/>
              <a:gd name="connsiteY3" fmla="*/ 1106 h 1118"/>
              <a:gd name="connsiteX4" fmla="*/ 0 w 226"/>
              <a:gd name="connsiteY4" fmla="*/ 1118 h 11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 h="1118">
                <a:moveTo>
                  <a:pt x="0" y="1118"/>
                </a:moveTo>
                <a:lnTo>
                  <a:pt x="113" y="0"/>
                </a:lnTo>
                <a:lnTo>
                  <a:pt x="226" y="1118"/>
                </a:lnTo>
                <a:lnTo>
                  <a:pt x="113" y="1106"/>
                </a:lnTo>
                <a:lnTo>
                  <a:pt x="0" y="1118"/>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0" name="MH_Other_10"/>
          <p:cNvSpPr/>
          <p:nvPr/>
        </p:nvSpPr>
        <p:spPr>
          <a:xfrm rot="5400000">
            <a:off x="5212715" y="4192270"/>
            <a:ext cx="1905" cy="1905"/>
          </a:xfrm>
          <a:custGeom>
            <a:avLst/>
            <a:gdLst>
              <a:gd name="connsiteX0" fmla="*/ 0 w 1117"/>
              <a:gd name="connsiteY0" fmla="*/ 225 h 225"/>
              <a:gd name="connsiteX1" fmla="*/ 11 w 1117"/>
              <a:gd name="connsiteY1" fmla="*/ 112 h 225"/>
              <a:gd name="connsiteX2" fmla="*/ 0 w 1117"/>
              <a:gd name="connsiteY2" fmla="*/ 0 h 225"/>
              <a:gd name="connsiteX3" fmla="*/ 1117 w 1117"/>
              <a:gd name="connsiteY3" fmla="*/ 112 h 225"/>
              <a:gd name="connsiteX4" fmla="*/ 0 w 1117"/>
              <a:gd name="connsiteY4" fmla="*/ 225 h 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7" h="225">
                <a:moveTo>
                  <a:pt x="0" y="225"/>
                </a:moveTo>
                <a:lnTo>
                  <a:pt x="11" y="112"/>
                </a:lnTo>
                <a:lnTo>
                  <a:pt x="0" y="0"/>
                </a:lnTo>
                <a:lnTo>
                  <a:pt x="1117" y="112"/>
                </a:lnTo>
                <a:lnTo>
                  <a:pt x="0" y="225"/>
                </a:lnTo>
                <a:close/>
              </a:path>
            </a:pathLst>
          </a:custGeom>
          <a:solidFill>
            <a:srgbClr val="76B2FA">
              <a:alpha val="78000"/>
            </a:srgbClr>
          </a:solidFill>
          <a:ln w="31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bg1"/>
              </a:solidFill>
              <a:effectLst/>
              <a:uLnTx/>
              <a:uFillTx/>
              <a:latin typeface="微软雅黑" pitchFamily="34" charset="-122"/>
              <a:ea typeface="微软雅黑" pitchFamily="34" charset="-122"/>
              <a:cs typeface="+mn-cs"/>
            </a:endParaRPr>
          </a:p>
        </p:txBody>
      </p:sp>
      <p:sp>
        <p:nvSpPr>
          <p:cNvPr id="22" name="MH_SubTitle_1"/>
          <p:cNvSpPr/>
          <p:nvPr/>
        </p:nvSpPr>
        <p:spPr>
          <a:xfrm>
            <a:off x="5238115" y="2113280"/>
            <a:ext cx="1511300" cy="1511300"/>
          </a:xfrm>
          <a:custGeom>
            <a:avLst/>
            <a:gdLst>
              <a:gd name="connsiteX0" fmla="*/ 756191 w 1512408"/>
              <a:gd name="connsiteY0" fmla="*/ 0 h 1512170"/>
              <a:gd name="connsiteX1" fmla="*/ 1497041 w 1512408"/>
              <a:gd name="connsiteY1" fmla="*/ 603811 h 1512170"/>
              <a:gd name="connsiteX2" fmla="*/ 1512380 w 1512408"/>
              <a:gd name="connsiteY2" fmla="*/ 755978 h 1512170"/>
              <a:gd name="connsiteX3" fmla="*/ 1512383 w 1512408"/>
              <a:gd name="connsiteY3" fmla="*/ 755978 h 1512170"/>
              <a:gd name="connsiteX4" fmla="*/ 1512408 w 1512408"/>
              <a:gd name="connsiteY4" fmla="*/ 756215 h 1512170"/>
              <a:gd name="connsiteX5" fmla="*/ 908596 w 1512408"/>
              <a:gd name="connsiteY5" fmla="*/ 1497066 h 1512170"/>
              <a:gd name="connsiteX6" fmla="*/ 758775 w 1512408"/>
              <a:gd name="connsiteY6" fmla="*/ 1512170 h 1512170"/>
              <a:gd name="connsiteX7" fmla="*/ 756426 w 1512408"/>
              <a:gd name="connsiteY7" fmla="*/ 1511933 h 1512170"/>
              <a:gd name="connsiteX8" fmla="*/ 756191 w 1512408"/>
              <a:gd name="connsiteY8" fmla="*/ 1509587 h 1512170"/>
              <a:gd name="connsiteX9" fmla="*/ 741087 w 1512408"/>
              <a:gd name="connsiteY9" fmla="*/ 1359766 h 1512170"/>
              <a:gd name="connsiteX10" fmla="*/ 237 w 1512408"/>
              <a:gd name="connsiteY10" fmla="*/ 755955 h 1512170"/>
              <a:gd name="connsiteX11" fmla="*/ 0 w 1512408"/>
              <a:gd name="connsiteY11" fmla="*/ 755978 h 1512170"/>
              <a:gd name="connsiteX12" fmla="*/ 15341 w 1512408"/>
              <a:gd name="connsiteY12" fmla="*/ 603811 h 1512170"/>
              <a:gd name="connsiteX13" fmla="*/ 756191 w 1512408"/>
              <a:gd name="connsiteY13" fmla="*/ 0 h 1512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12408" h="1512170">
                <a:moveTo>
                  <a:pt x="756191" y="0"/>
                </a:moveTo>
                <a:cubicBezTo>
                  <a:pt x="1121631" y="0"/>
                  <a:pt x="1426528" y="259217"/>
                  <a:pt x="1497041" y="603811"/>
                </a:cubicBezTo>
                <a:lnTo>
                  <a:pt x="1512380" y="755978"/>
                </a:lnTo>
                <a:lnTo>
                  <a:pt x="1512383" y="755978"/>
                </a:lnTo>
                <a:lnTo>
                  <a:pt x="1512408" y="756215"/>
                </a:lnTo>
                <a:cubicBezTo>
                  <a:pt x="1512408" y="1121658"/>
                  <a:pt x="1253189" y="1426553"/>
                  <a:pt x="908596" y="1497066"/>
                </a:cubicBezTo>
                <a:lnTo>
                  <a:pt x="758775" y="1512170"/>
                </a:lnTo>
                <a:lnTo>
                  <a:pt x="756426" y="1511933"/>
                </a:lnTo>
                <a:lnTo>
                  <a:pt x="756191" y="1509587"/>
                </a:lnTo>
                <a:lnTo>
                  <a:pt x="741087" y="1359766"/>
                </a:lnTo>
                <a:cubicBezTo>
                  <a:pt x="670574" y="1015171"/>
                  <a:pt x="365677" y="755955"/>
                  <a:pt x="237" y="755955"/>
                </a:cubicBezTo>
                <a:lnTo>
                  <a:pt x="0" y="755978"/>
                </a:lnTo>
                <a:lnTo>
                  <a:pt x="15341" y="603811"/>
                </a:lnTo>
                <a:cubicBezTo>
                  <a:pt x="85854" y="259217"/>
                  <a:pt x="390749" y="0"/>
                  <a:pt x="756191" y="0"/>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252000" tIns="540000" rIns="252000" bIns="648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1"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rPr>
              <a:t>关键词</a:t>
            </a:r>
          </a:p>
        </p:txBody>
      </p:sp>
      <p:sp>
        <p:nvSpPr>
          <p:cNvPr id="27" name="MH_SubTitle_2"/>
          <p:cNvSpPr/>
          <p:nvPr/>
        </p:nvSpPr>
        <p:spPr>
          <a:xfrm>
            <a:off x="6008370" y="2855595"/>
            <a:ext cx="1513205" cy="1513205"/>
          </a:xfrm>
          <a:custGeom>
            <a:avLst/>
            <a:gdLst>
              <a:gd name="connsiteX0" fmla="*/ 756189 w 1512169"/>
              <a:gd name="connsiteY0" fmla="*/ 0 h 1512407"/>
              <a:gd name="connsiteX1" fmla="*/ 908359 w 1512169"/>
              <a:gd name="connsiteY1" fmla="*/ 15341 h 1512407"/>
              <a:gd name="connsiteX2" fmla="*/ 1512169 w 1512169"/>
              <a:gd name="connsiteY2" fmla="*/ 756192 h 1512407"/>
              <a:gd name="connsiteX3" fmla="*/ 908359 w 1512169"/>
              <a:gd name="connsiteY3" fmla="*/ 1497043 h 1512407"/>
              <a:gd name="connsiteX4" fmla="*/ 756189 w 1512169"/>
              <a:gd name="connsiteY4" fmla="*/ 1512384 h 1512407"/>
              <a:gd name="connsiteX5" fmla="*/ 755954 w 1512169"/>
              <a:gd name="connsiteY5" fmla="*/ 1512407 h 1512407"/>
              <a:gd name="connsiteX6" fmla="*/ 15104 w 1512169"/>
              <a:gd name="connsiteY6" fmla="*/ 908597 h 1512407"/>
              <a:gd name="connsiteX7" fmla="*/ 0 w 1512169"/>
              <a:gd name="connsiteY7" fmla="*/ 758776 h 1512407"/>
              <a:gd name="connsiteX8" fmla="*/ 235 w 1512169"/>
              <a:gd name="connsiteY8" fmla="*/ 756429 h 1512407"/>
              <a:gd name="connsiteX9" fmla="*/ 2583 w 1512169"/>
              <a:gd name="connsiteY9" fmla="*/ 756192 h 1512407"/>
              <a:gd name="connsiteX10" fmla="*/ 152404 w 1512169"/>
              <a:gd name="connsiteY10" fmla="*/ 741088 h 1512407"/>
              <a:gd name="connsiteX11" fmla="*/ 756215 w 1512169"/>
              <a:gd name="connsiteY11" fmla="*/ 237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189" y="0"/>
                </a:moveTo>
                <a:lnTo>
                  <a:pt x="908359" y="15341"/>
                </a:lnTo>
                <a:cubicBezTo>
                  <a:pt x="1252952" y="85854"/>
                  <a:pt x="1512169" y="390752"/>
                  <a:pt x="1512169" y="756192"/>
                </a:cubicBezTo>
                <a:cubicBezTo>
                  <a:pt x="1512169" y="1121634"/>
                  <a:pt x="1252952" y="1426530"/>
                  <a:pt x="908359" y="1497043"/>
                </a:cubicBezTo>
                <a:lnTo>
                  <a:pt x="756189" y="1512384"/>
                </a:lnTo>
                <a:lnTo>
                  <a:pt x="755954" y="1512407"/>
                </a:lnTo>
                <a:cubicBezTo>
                  <a:pt x="390512" y="1512407"/>
                  <a:pt x="85617" y="1253191"/>
                  <a:pt x="15104" y="908597"/>
                </a:cubicBezTo>
                <a:lnTo>
                  <a:pt x="0" y="758776"/>
                </a:lnTo>
                <a:lnTo>
                  <a:pt x="235" y="756429"/>
                </a:lnTo>
                <a:lnTo>
                  <a:pt x="2583" y="756192"/>
                </a:lnTo>
                <a:lnTo>
                  <a:pt x="152404" y="741088"/>
                </a:lnTo>
                <a:cubicBezTo>
                  <a:pt x="496998" y="670575"/>
                  <a:pt x="756215" y="365680"/>
                  <a:pt x="756215" y="237"/>
                </a:cubicBez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8" name="MH_SubTitle_3"/>
          <p:cNvSpPr/>
          <p:nvPr/>
        </p:nvSpPr>
        <p:spPr>
          <a:xfrm>
            <a:off x="5237480" y="3625215"/>
            <a:ext cx="1511300" cy="1513205"/>
          </a:xfrm>
          <a:custGeom>
            <a:avLst/>
            <a:gdLst>
              <a:gd name="connsiteX0" fmla="*/ 2802 w 1512404"/>
              <a:gd name="connsiteY0" fmla="*/ 755937 h 1512172"/>
              <a:gd name="connsiteX1" fmla="*/ 260 w 1512404"/>
              <a:gd name="connsiteY1" fmla="*/ 756217 h 1512172"/>
              <a:gd name="connsiteX2" fmla="*/ 2802 w 1512404"/>
              <a:gd name="connsiteY2" fmla="*/ 755993 h 1512172"/>
              <a:gd name="connsiteX3" fmla="*/ 753631 w 1512404"/>
              <a:gd name="connsiteY3" fmla="*/ 0 h 1512172"/>
              <a:gd name="connsiteX4" fmla="*/ 755977 w 1512404"/>
              <a:gd name="connsiteY4" fmla="*/ 237 h 1512172"/>
              <a:gd name="connsiteX5" fmla="*/ 756214 w 1512404"/>
              <a:gd name="connsiteY5" fmla="*/ 2584 h 1512172"/>
              <a:gd name="connsiteX6" fmla="*/ 756214 w 1512404"/>
              <a:gd name="connsiteY6" fmla="*/ 2590 h 1512172"/>
              <a:gd name="connsiteX7" fmla="*/ 771318 w 1512404"/>
              <a:gd name="connsiteY7" fmla="*/ 152407 h 1512172"/>
              <a:gd name="connsiteX8" fmla="*/ 1512169 w 1512404"/>
              <a:gd name="connsiteY8" fmla="*/ 756217 h 1512172"/>
              <a:gd name="connsiteX9" fmla="*/ 1512404 w 1512404"/>
              <a:gd name="connsiteY9" fmla="*/ 756194 h 1512172"/>
              <a:gd name="connsiteX10" fmla="*/ 1497065 w 1512404"/>
              <a:gd name="connsiteY10" fmla="*/ 908362 h 1512172"/>
              <a:gd name="connsiteX11" fmla="*/ 756214 w 1512404"/>
              <a:gd name="connsiteY11" fmla="*/ 1512172 h 1512172"/>
              <a:gd name="connsiteX12" fmla="*/ 15364 w 1512404"/>
              <a:gd name="connsiteY12" fmla="*/ 908362 h 1512172"/>
              <a:gd name="connsiteX13" fmla="*/ 23 w 1512404"/>
              <a:gd name="connsiteY13" fmla="*/ 756194 h 1512172"/>
              <a:gd name="connsiteX14" fmla="*/ 0 w 1512404"/>
              <a:gd name="connsiteY14" fmla="*/ 755957 h 1512172"/>
              <a:gd name="connsiteX15" fmla="*/ 603810 w 1512404"/>
              <a:gd name="connsiteY15" fmla="*/ 15106 h 1512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512404" h="1512172">
                <a:moveTo>
                  <a:pt x="2802" y="755937"/>
                </a:moveTo>
                <a:lnTo>
                  <a:pt x="260" y="756217"/>
                </a:lnTo>
                <a:lnTo>
                  <a:pt x="2802" y="755993"/>
                </a:lnTo>
                <a:close/>
                <a:moveTo>
                  <a:pt x="753631" y="0"/>
                </a:moveTo>
                <a:lnTo>
                  <a:pt x="755977" y="237"/>
                </a:lnTo>
                <a:lnTo>
                  <a:pt x="756214" y="2584"/>
                </a:lnTo>
                <a:lnTo>
                  <a:pt x="756214" y="2590"/>
                </a:lnTo>
                <a:lnTo>
                  <a:pt x="771318" y="152407"/>
                </a:lnTo>
                <a:cubicBezTo>
                  <a:pt x="841831" y="497001"/>
                  <a:pt x="1146726" y="756217"/>
                  <a:pt x="1512169" y="756217"/>
                </a:cubicBezTo>
                <a:lnTo>
                  <a:pt x="1512404" y="756194"/>
                </a:lnTo>
                <a:lnTo>
                  <a:pt x="1497065" y="908362"/>
                </a:lnTo>
                <a:cubicBezTo>
                  <a:pt x="1426551" y="1252956"/>
                  <a:pt x="1121654" y="1512172"/>
                  <a:pt x="756214" y="1512172"/>
                </a:cubicBezTo>
                <a:cubicBezTo>
                  <a:pt x="390772" y="1512172"/>
                  <a:pt x="85877" y="1252956"/>
                  <a:pt x="15364" y="908362"/>
                </a:cubicBezTo>
                <a:lnTo>
                  <a:pt x="23" y="756194"/>
                </a:lnTo>
                <a:lnTo>
                  <a:pt x="0" y="755957"/>
                </a:lnTo>
                <a:cubicBezTo>
                  <a:pt x="0" y="390517"/>
                  <a:pt x="259216" y="85619"/>
                  <a:pt x="603810" y="15106"/>
                </a:cubicBezTo>
                <a:close/>
              </a:path>
            </a:pathLst>
          </a:custGeom>
          <a:solidFill>
            <a:srgbClr val="2980B4"/>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29" name="MH_SubTitle_4"/>
          <p:cNvSpPr/>
          <p:nvPr/>
        </p:nvSpPr>
        <p:spPr>
          <a:xfrm>
            <a:off x="4464685" y="2868295"/>
            <a:ext cx="1512570" cy="1511300"/>
          </a:xfrm>
          <a:custGeom>
            <a:avLst/>
            <a:gdLst>
              <a:gd name="connsiteX0" fmla="*/ 756215 w 1512169"/>
              <a:gd name="connsiteY0" fmla="*/ 0 h 1512407"/>
              <a:gd name="connsiteX1" fmla="*/ 1497065 w 1512169"/>
              <a:gd name="connsiteY1" fmla="*/ 603810 h 1512407"/>
              <a:gd name="connsiteX2" fmla="*/ 1512169 w 1512169"/>
              <a:gd name="connsiteY2" fmla="*/ 753631 h 1512407"/>
              <a:gd name="connsiteX3" fmla="*/ 1511931 w 1512169"/>
              <a:gd name="connsiteY3" fmla="*/ 755978 h 1512407"/>
              <a:gd name="connsiteX4" fmla="*/ 1509585 w 1512169"/>
              <a:gd name="connsiteY4" fmla="*/ 756215 h 1512407"/>
              <a:gd name="connsiteX5" fmla="*/ 1359764 w 1512169"/>
              <a:gd name="connsiteY5" fmla="*/ 771319 h 1512407"/>
              <a:gd name="connsiteX6" fmla="*/ 755954 w 1512169"/>
              <a:gd name="connsiteY6" fmla="*/ 1512169 h 1512407"/>
              <a:gd name="connsiteX7" fmla="*/ 755977 w 1512169"/>
              <a:gd name="connsiteY7" fmla="*/ 1512407 h 1512407"/>
              <a:gd name="connsiteX8" fmla="*/ 603810 w 1512169"/>
              <a:gd name="connsiteY8" fmla="*/ 1497066 h 1512407"/>
              <a:gd name="connsiteX9" fmla="*/ 0 w 1512169"/>
              <a:gd name="connsiteY9" fmla="*/ 756215 h 1512407"/>
              <a:gd name="connsiteX10" fmla="*/ 603810 w 1512169"/>
              <a:gd name="connsiteY10" fmla="*/ 15364 h 1512407"/>
              <a:gd name="connsiteX11" fmla="*/ 755977 w 1512169"/>
              <a:gd name="connsiteY11" fmla="*/ 23 h 1512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12169" h="1512407">
                <a:moveTo>
                  <a:pt x="756215" y="0"/>
                </a:moveTo>
                <a:cubicBezTo>
                  <a:pt x="1121655" y="0"/>
                  <a:pt x="1426552" y="259216"/>
                  <a:pt x="1497065" y="603810"/>
                </a:cubicBezTo>
                <a:lnTo>
                  <a:pt x="1512169" y="753631"/>
                </a:lnTo>
                <a:lnTo>
                  <a:pt x="1511931" y="755978"/>
                </a:lnTo>
                <a:lnTo>
                  <a:pt x="1509585" y="756215"/>
                </a:lnTo>
                <a:lnTo>
                  <a:pt x="1359764" y="771319"/>
                </a:lnTo>
                <a:cubicBezTo>
                  <a:pt x="1015170" y="841832"/>
                  <a:pt x="755954" y="1146729"/>
                  <a:pt x="755954" y="1512169"/>
                </a:cubicBezTo>
                <a:lnTo>
                  <a:pt x="755977" y="1512407"/>
                </a:lnTo>
                <a:lnTo>
                  <a:pt x="603810" y="1497066"/>
                </a:lnTo>
                <a:cubicBezTo>
                  <a:pt x="259216" y="1426552"/>
                  <a:pt x="0" y="1121657"/>
                  <a:pt x="0" y="756215"/>
                </a:cubicBezTo>
                <a:cubicBezTo>
                  <a:pt x="0" y="390775"/>
                  <a:pt x="259216" y="85877"/>
                  <a:pt x="603810" y="15364"/>
                </a:cubicBezTo>
                <a:lnTo>
                  <a:pt x="755977" y="23"/>
                </a:lnTo>
                <a:close/>
              </a:path>
            </a:pathLst>
          </a:custGeom>
          <a:solidFill>
            <a:srgbClr val="83C2DB"/>
          </a:solidFill>
          <a:ln w="3175">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252000" tIns="540000" rIns="252000" bIns="648000" numCol="1" spcCol="0" rtlCol="0" fromWordArt="0" anchor="ctr" anchorCtr="0" forceAA="0" compatLnSpc="1">
            <a:normAutofit/>
          </a:bodyPr>
          <a:lstStyle/>
          <a:p>
            <a:pPr lvl="0" algn="ctr">
              <a:lnSpc>
                <a:spcPct val="120000"/>
              </a:lnSpc>
              <a:spcBef>
                <a:spcPts val="0"/>
              </a:spcBef>
              <a:spcAft>
                <a:spcPts val="0"/>
              </a:spcAft>
              <a:buClrTx/>
              <a:buSzTx/>
              <a:buFontTx/>
              <a:defRPr/>
            </a:pPr>
            <a:r>
              <a:rPr lang="zh-CN" altLang="en-US" sz="1600" b="1" noProof="0" dirty="0">
                <a:ln>
                  <a:noFill/>
                </a:ln>
                <a:solidFill>
                  <a:schemeClr val="bg1"/>
                </a:solidFill>
                <a:uLnTx/>
                <a:uFillTx/>
                <a:latin typeface="微软雅黑" pitchFamily="34" charset="-122"/>
                <a:ea typeface="微软雅黑" pitchFamily="34" charset="-122"/>
                <a:sym typeface="+mn-ea"/>
              </a:rPr>
              <a:t>关键词</a:t>
            </a:r>
          </a:p>
        </p:txBody>
      </p:sp>
      <p:sp>
        <p:nvSpPr>
          <p:cNvPr id="3093" name="MH_Other_11"/>
          <p:cNvSpPr txBox="1"/>
          <p:nvPr/>
        </p:nvSpPr>
        <p:spPr>
          <a:xfrm>
            <a:off x="5751195" y="225234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01</a:t>
            </a:r>
          </a:p>
        </p:txBody>
      </p:sp>
      <p:sp>
        <p:nvSpPr>
          <p:cNvPr id="3094" name="MH_Other_12"/>
          <p:cNvSpPr txBox="1"/>
          <p:nvPr/>
        </p:nvSpPr>
        <p:spPr>
          <a:xfrm>
            <a:off x="6581775" y="368681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02</a:t>
            </a:r>
          </a:p>
        </p:txBody>
      </p:sp>
      <p:sp>
        <p:nvSpPr>
          <p:cNvPr id="3095" name="MH_Other_13"/>
          <p:cNvSpPr txBox="1"/>
          <p:nvPr/>
        </p:nvSpPr>
        <p:spPr>
          <a:xfrm>
            <a:off x="5737225" y="4480560"/>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03</a:t>
            </a:r>
          </a:p>
        </p:txBody>
      </p:sp>
      <p:sp>
        <p:nvSpPr>
          <p:cNvPr id="3096" name="MH_Other_14"/>
          <p:cNvSpPr txBox="1"/>
          <p:nvPr/>
        </p:nvSpPr>
        <p:spPr>
          <a:xfrm>
            <a:off x="4993640" y="3051175"/>
            <a:ext cx="485775" cy="400050"/>
          </a:xfrm>
          <a:prstGeom prst="rect">
            <a:avLst/>
          </a:prstGeom>
          <a:noFill/>
          <a:ln w="9525">
            <a:noFill/>
            <a:miter/>
          </a:ln>
        </p:spPr>
        <p:txBody>
          <a:bodyPr>
            <a:spAutoFit/>
          </a:bodyPr>
          <a:lstStyle/>
          <a:p>
            <a:pPr lvl="0"/>
            <a:r>
              <a:rPr lang="en-US" altLang="zh-CN" sz="2000" dirty="0">
                <a:solidFill>
                  <a:schemeClr val="bg1"/>
                </a:solidFill>
                <a:latin typeface="Impact" pitchFamily="34" charset="0"/>
                <a:ea typeface="微软雅黑" pitchFamily="34" charset="-122"/>
              </a:rPr>
              <a:t>04</a:t>
            </a:r>
          </a:p>
        </p:txBody>
      </p:sp>
      <p:cxnSp>
        <p:nvCxnSpPr>
          <p:cNvPr id="15" name="直接连接符 14"/>
          <p:cNvCxnSpPr/>
          <p:nvPr/>
        </p:nvCxnSpPr>
        <p:spPr>
          <a:xfrm>
            <a:off x="3875405" y="19792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8118475" y="3985895"/>
            <a:ext cx="0" cy="1088390"/>
          </a:xfrm>
          <a:prstGeom prst="line">
            <a:avLst/>
          </a:prstGeom>
          <a:ln>
            <a:solidFill>
              <a:srgbClr val="2980B4"/>
            </a:solidFill>
            <a:prstDash val="sys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8118475" y="19792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875405" y="3985895"/>
            <a:ext cx="0" cy="1088390"/>
          </a:xfrm>
          <a:prstGeom prst="line">
            <a:avLst/>
          </a:prstGeom>
          <a:ln>
            <a:solidFill>
              <a:srgbClr val="83C2DB"/>
            </a:solidFill>
            <a:prstDash val="sys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a:xfrm>
            <a:off x="1285875" y="20116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4" name="文本框 33"/>
          <p:cNvSpPr txBox="1"/>
          <p:nvPr/>
        </p:nvSpPr>
        <p:spPr>
          <a:xfrm>
            <a:off x="1276350" y="409448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5" name="文本框 34"/>
          <p:cNvSpPr txBox="1"/>
          <p:nvPr/>
        </p:nvSpPr>
        <p:spPr>
          <a:xfrm>
            <a:off x="8258175" y="204406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6" name="文本框 35"/>
          <p:cNvSpPr txBox="1"/>
          <p:nvPr/>
        </p:nvSpPr>
        <p:spPr>
          <a:xfrm>
            <a:off x="8267065" y="4058920"/>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1200" dirty="0">
                <a:solidFill>
                  <a:schemeClr val="tx1">
                    <a:lumMod val="50000"/>
                    <a:lumOff val="50000"/>
                  </a:schemeClr>
                </a:solidFill>
                <a:latin typeface="微软雅黑" pitchFamily="34" charset="-122"/>
                <a:ea typeface="微软雅黑" pitchFamily="34" charset="-122"/>
                <a:sym typeface="+mn-ea"/>
              </a:rPr>
              <a:t>，</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a:t>
            </a:r>
          </a:p>
        </p:txBody>
      </p:sp>
      <p:sp>
        <p:nvSpPr>
          <p:cNvPr id="37" name="文本框 36"/>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38" name="图片 37"/>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Text Placeholder 2"/>
          <p:cNvSpPr txBox="1"/>
          <p:nvPr/>
        </p:nvSpPr>
        <p:spPr>
          <a:xfrm>
            <a:off x="852170" y="1468755"/>
            <a:ext cx="2660650" cy="376555"/>
          </a:xfrm>
          <a:prstGeom prst="rect">
            <a:avLst/>
          </a:prstGeom>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algn="l">
              <a:lnSpc>
                <a:spcPct val="140000"/>
              </a:lnSpc>
            </a:pPr>
            <a:r>
              <a:rPr lang="zh-CN" altLang="en-US" sz="2000" b="1" dirty="0">
                <a:solidFill>
                  <a:schemeClr val="bg1">
                    <a:lumMod val="50000"/>
                  </a:schemeClr>
                </a:solidFill>
                <a:latin typeface="微软雅黑" pitchFamily="34" charset="-122"/>
                <a:ea typeface="微软雅黑" pitchFamily="34" charset="-122"/>
                <a:sym typeface="+mn-ea"/>
              </a:rPr>
              <a:t>关键词</a:t>
            </a:r>
          </a:p>
        </p:txBody>
      </p:sp>
      <p:sp>
        <p:nvSpPr>
          <p:cNvPr id="83" name="Text Placeholder 8"/>
          <p:cNvSpPr txBox="1"/>
          <p:nvPr/>
        </p:nvSpPr>
        <p:spPr>
          <a:xfrm>
            <a:off x="852170" y="1965960"/>
            <a:ext cx="2660650" cy="1100455"/>
          </a:xfrm>
          <a:prstGeom prst="rect">
            <a:avLst/>
          </a:prstGeom>
        </p:spPr>
        <p:txBody>
          <a:bodyPr vert="horz"/>
          <a:lstStyle>
            <a:lvl1pPr marL="0" indent="0" algn="l" defTabSz="457200" rtl="0" eaLnBrk="1" latinLnBrk="0" hangingPunct="1">
              <a:lnSpc>
                <a:spcPct val="120000"/>
              </a:lnSpc>
              <a:spcBef>
                <a:spcPct val="20000"/>
              </a:spcBef>
              <a:buFont typeface="Arial"/>
              <a:buNone/>
              <a:defRPr sz="800" kern="1200" baseline="0">
                <a:solidFill>
                  <a:schemeClr val="bg1">
                    <a:lumMod val="50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050" dirty="0">
                <a:solidFill>
                  <a:schemeClr val="bg1">
                    <a:lumMod val="50000"/>
                  </a:schemeClr>
                </a:solidFill>
                <a:latin typeface="微软雅黑" pitchFamily="34" charset="-122"/>
                <a:ea typeface="微软雅黑" pitchFamily="34" charset="-122"/>
              </a:rPr>
              <a:t>点击添加文字内容点击添加文字内容点击添加文字内容点击添加文字内容点击添加文字内容</a:t>
            </a:r>
          </a:p>
        </p:txBody>
      </p:sp>
      <p:sp>
        <p:nvSpPr>
          <p:cNvPr id="88" name="Text Placeholder 2"/>
          <p:cNvSpPr txBox="1"/>
          <p:nvPr/>
        </p:nvSpPr>
        <p:spPr>
          <a:xfrm>
            <a:off x="8714105" y="146875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89" name="Text Placeholder 8"/>
          <p:cNvSpPr txBox="1"/>
          <p:nvPr/>
        </p:nvSpPr>
        <p:spPr>
          <a:xfrm>
            <a:off x="8714105" y="198628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cxnSp>
        <p:nvCxnSpPr>
          <p:cNvPr id="90" name="直接连接符 89"/>
          <p:cNvCxnSpPr/>
          <p:nvPr/>
        </p:nvCxnSpPr>
        <p:spPr>
          <a:xfrm flipV="1">
            <a:off x="3871595" y="2076450"/>
            <a:ext cx="0" cy="52451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flipH="1">
            <a:off x="3512820" y="2076450"/>
            <a:ext cx="35877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377815" y="2092325"/>
            <a:ext cx="0" cy="52451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377815" y="2092325"/>
            <a:ext cx="3241675"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a:off x="6884035" y="4424680"/>
            <a:ext cx="6350" cy="60452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flipH="1">
            <a:off x="3512820" y="5029200"/>
            <a:ext cx="3377565" cy="0"/>
          </a:xfrm>
          <a:prstGeom prst="line">
            <a:avLst/>
          </a:prstGeom>
          <a:ln>
            <a:solidFill>
              <a:srgbClr val="2980B4">
                <a:alpha val="50000"/>
              </a:srgb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8463915" y="4424680"/>
            <a:ext cx="0" cy="890905"/>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463915" y="5314950"/>
            <a:ext cx="381000" cy="0"/>
          </a:xfrm>
          <a:prstGeom prst="line">
            <a:avLst/>
          </a:prstGeom>
          <a:ln>
            <a:solidFill>
              <a:srgbClr val="51B3CD">
                <a:alpha val="50000"/>
              </a:srgbClr>
            </a:solidFill>
          </a:ln>
        </p:spPr>
        <p:style>
          <a:lnRef idx="1">
            <a:schemeClr val="accent1"/>
          </a:lnRef>
          <a:fillRef idx="0">
            <a:schemeClr val="accent1"/>
          </a:fillRef>
          <a:effectRef idx="0">
            <a:schemeClr val="accent1"/>
          </a:effectRef>
          <a:fontRef idx="minor">
            <a:schemeClr val="tx1"/>
          </a:fontRef>
        </p:style>
      </p:cxnSp>
      <p:grpSp>
        <p:nvGrpSpPr>
          <p:cNvPr id="98" name="组合 97"/>
          <p:cNvGrpSpPr/>
          <p:nvPr/>
        </p:nvGrpSpPr>
        <p:grpSpPr>
          <a:xfrm>
            <a:off x="2967990" y="2616835"/>
            <a:ext cx="1807210" cy="1807845"/>
            <a:chOff x="2714799" y="2648622"/>
            <a:chExt cx="1891378" cy="1891378"/>
          </a:xfrm>
          <a:solidFill>
            <a:srgbClr val="2980B4"/>
          </a:solidFill>
        </p:grpSpPr>
        <p:sp>
          <p:nvSpPr>
            <p:cNvPr id="99" name="Oval 8"/>
            <p:cNvSpPr/>
            <p:nvPr/>
          </p:nvSpPr>
          <p:spPr>
            <a:xfrm>
              <a:off x="2714799"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0" name="Text Placeholder 2"/>
            <p:cNvSpPr txBox="1"/>
            <p:nvPr/>
          </p:nvSpPr>
          <p:spPr>
            <a:xfrm>
              <a:off x="3146847"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1" name="组合 100"/>
          <p:cNvGrpSpPr/>
          <p:nvPr/>
        </p:nvGrpSpPr>
        <p:grpSpPr>
          <a:xfrm>
            <a:off x="4474210" y="2616835"/>
            <a:ext cx="1807210" cy="1807845"/>
            <a:chOff x="4290947" y="2648622"/>
            <a:chExt cx="1891378" cy="1891378"/>
          </a:xfrm>
          <a:solidFill>
            <a:srgbClr val="83C2DB"/>
          </a:solidFill>
        </p:grpSpPr>
        <p:sp>
          <p:nvSpPr>
            <p:cNvPr id="102" name="Oval 9"/>
            <p:cNvSpPr/>
            <p:nvPr/>
          </p:nvSpPr>
          <p:spPr>
            <a:xfrm>
              <a:off x="4290947"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3" name="Text Placeholder 2"/>
            <p:cNvSpPr txBox="1"/>
            <p:nvPr/>
          </p:nvSpPr>
          <p:spPr>
            <a:xfrm>
              <a:off x="4739406"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4" name="组合 103"/>
          <p:cNvGrpSpPr/>
          <p:nvPr/>
        </p:nvGrpSpPr>
        <p:grpSpPr>
          <a:xfrm>
            <a:off x="5980430" y="2616835"/>
            <a:ext cx="1807210" cy="1807845"/>
            <a:chOff x="5867096" y="2648622"/>
            <a:chExt cx="1891378" cy="1891378"/>
          </a:xfrm>
          <a:solidFill>
            <a:srgbClr val="2980B4"/>
          </a:solidFill>
        </p:grpSpPr>
        <p:sp>
          <p:nvSpPr>
            <p:cNvPr id="105" name="Oval 10"/>
            <p:cNvSpPr/>
            <p:nvPr/>
          </p:nvSpPr>
          <p:spPr>
            <a:xfrm>
              <a:off x="5867096"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6" name="Text Placeholder 2"/>
            <p:cNvSpPr txBox="1"/>
            <p:nvPr/>
          </p:nvSpPr>
          <p:spPr>
            <a:xfrm>
              <a:off x="6315199"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grpSp>
        <p:nvGrpSpPr>
          <p:cNvPr id="107" name="组合 106"/>
          <p:cNvGrpSpPr/>
          <p:nvPr/>
        </p:nvGrpSpPr>
        <p:grpSpPr>
          <a:xfrm>
            <a:off x="7560310" y="2616835"/>
            <a:ext cx="1807210" cy="1807845"/>
            <a:chOff x="7520165" y="2648622"/>
            <a:chExt cx="1891378" cy="1891378"/>
          </a:xfrm>
          <a:solidFill>
            <a:srgbClr val="83C2DB"/>
          </a:solidFill>
        </p:grpSpPr>
        <p:sp>
          <p:nvSpPr>
            <p:cNvPr id="108" name="Oval 11"/>
            <p:cNvSpPr/>
            <p:nvPr/>
          </p:nvSpPr>
          <p:spPr>
            <a:xfrm>
              <a:off x="7520165" y="2648622"/>
              <a:ext cx="1891378" cy="1891378"/>
            </a:xfrm>
            <a:prstGeom prst="ellipse">
              <a:avLst/>
            </a:prstGeom>
            <a:grpFill/>
            <a:ln w="666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sz="1200" dirty="0">
                <a:solidFill>
                  <a:schemeClr val="lt1"/>
                </a:solidFill>
                <a:latin typeface="微软雅黑" pitchFamily="34" charset="-122"/>
                <a:ea typeface="微软雅黑" pitchFamily="34" charset="-122"/>
              </a:endParaRPr>
            </a:p>
          </p:txBody>
        </p:sp>
        <p:sp>
          <p:nvSpPr>
            <p:cNvPr id="109" name="Text Placeholder 2"/>
            <p:cNvSpPr txBox="1"/>
            <p:nvPr/>
          </p:nvSpPr>
          <p:spPr>
            <a:xfrm>
              <a:off x="7899375" y="3357786"/>
              <a:ext cx="1224135" cy="567411"/>
            </a:xfrm>
            <a:prstGeom prst="rect">
              <a:avLst/>
            </a:prstGeom>
            <a:grpFill/>
            <a:ln w="66675">
              <a:noFill/>
            </a:ln>
          </p:spPr>
          <p:txBody>
            <a:bodyPr vert="horz"/>
            <a:lstStyle>
              <a:lvl1pPr marL="0" indent="0" algn="l" defTabSz="457200" rtl="0" eaLnBrk="1" latinLnBrk="0" hangingPunct="1">
                <a:spcBef>
                  <a:spcPct val="20000"/>
                </a:spcBef>
                <a:buFont typeface="Arial"/>
                <a:buNone/>
                <a:defRPr sz="1200" kern="1200" baseline="0">
                  <a:solidFill>
                    <a:schemeClr val="tx1">
                      <a:lumMod val="65000"/>
                      <a:lumOff val="35000"/>
                    </a:schemeClr>
                  </a:solidFill>
                  <a:latin typeface="Roboto condensed"/>
                  <a:ea typeface="+mn-ea"/>
                  <a:cs typeface="Roboto condensed"/>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r>
                <a:rPr lang="zh-CN" altLang="en-US" sz="1600" b="1" dirty="0">
                  <a:solidFill>
                    <a:schemeClr val="bg1"/>
                  </a:solidFill>
                  <a:latin typeface="微软雅黑" pitchFamily="34" charset="-122"/>
                  <a:ea typeface="微软雅黑" pitchFamily="34" charset="-122"/>
                </a:rPr>
                <a:t>关键词</a:t>
              </a:r>
            </a:p>
          </p:txBody>
        </p:sp>
      </p:grpSp>
      <p:sp>
        <p:nvSpPr>
          <p:cNvPr id="111" name="Text Placeholder 2"/>
          <p:cNvSpPr txBox="1"/>
          <p:nvPr/>
        </p:nvSpPr>
        <p:spPr>
          <a:xfrm>
            <a:off x="8745220" y="4314825"/>
            <a:ext cx="2661285"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sym typeface="+mn-ea"/>
              </a:rPr>
              <a:t>关键词</a:t>
            </a:r>
          </a:p>
        </p:txBody>
      </p:sp>
      <p:sp>
        <p:nvSpPr>
          <p:cNvPr id="112" name="Text Placeholder 8"/>
          <p:cNvSpPr txBox="1"/>
          <p:nvPr/>
        </p:nvSpPr>
        <p:spPr>
          <a:xfrm>
            <a:off x="8757285" y="4862195"/>
            <a:ext cx="2661285"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85" name="Text Placeholder 2"/>
          <p:cNvSpPr txBox="1"/>
          <p:nvPr/>
        </p:nvSpPr>
        <p:spPr>
          <a:xfrm>
            <a:off x="852170" y="397192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sym typeface="+mn-ea"/>
              </a:rPr>
              <a:t>关键词</a:t>
            </a:r>
          </a:p>
        </p:txBody>
      </p:sp>
      <p:sp>
        <p:nvSpPr>
          <p:cNvPr id="86" name="Text Placeholder 8"/>
          <p:cNvSpPr txBox="1"/>
          <p:nvPr/>
        </p:nvSpPr>
        <p:spPr>
          <a:xfrm>
            <a:off x="852170" y="453136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34" name="文本框 33"/>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35" name="图片 34"/>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6617335" y="4817745"/>
            <a:ext cx="669925" cy="669925"/>
            <a:chOff x="6443245" y="4780605"/>
            <a:chExt cx="751188" cy="751188"/>
          </a:xfrm>
        </p:grpSpPr>
        <p:sp>
          <p:nvSpPr>
            <p:cNvPr id="47" name="椭圆 46"/>
            <p:cNvSpPr/>
            <p:nvPr/>
          </p:nvSpPr>
          <p:spPr>
            <a:xfrm>
              <a:off x="6443245" y="4780605"/>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2" name="组合 1"/>
          <p:cNvGrpSpPr/>
          <p:nvPr/>
        </p:nvGrpSpPr>
        <p:grpSpPr>
          <a:xfrm>
            <a:off x="6617335" y="1647825"/>
            <a:ext cx="669925" cy="669925"/>
            <a:chOff x="6443245" y="1611109"/>
            <a:chExt cx="751188" cy="751188"/>
          </a:xfrm>
        </p:grpSpPr>
        <p:sp>
          <p:nvSpPr>
            <p:cNvPr id="45" name="椭圆 44"/>
            <p:cNvSpPr/>
            <p:nvPr/>
          </p:nvSpPr>
          <p:spPr>
            <a:xfrm>
              <a:off x="6443245" y="1611109"/>
              <a:ext cx="751188" cy="751188"/>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617335" y="3241040"/>
            <a:ext cx="669925" cy="669925"/>
            <a:chOff x="6443245" y="3204483"/>
            <a:chExt cx="751188" cy="751188"/>
          </a:xfrm>
        </p:grpSpPr>
        <p:sp>
          <p:nvSpPr>
            <p:cNvPr id="43" name="椭圆 42"/>
            <p:cNvSpPr/>
            <p:nvPr/>
          </p:nvSpPr>
          <p:spPr>
            <a:xfrm>
              <a:off x="6443245" y="3204483"/>
              <a:ext cx="751188" cy="751188"/>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977900" y="4815205"/>
            <a:ext cx="676910" cy="676910"/>
            <a:chOff x="816774" y="4776910"/>
            <a:chExt cx="759650" cy="759649"/>
          </a:xfrm>
          <a:solidFill>
            <a:srgbClr val="578B18"/>
          </a:solidFill>
        </p:grpSpPr>
        <p:sp>
          <p:nvSpPr>
            <p:cNvPr id="28" name="椭圆 27"/>
            <p:cNvSpPr/>
            <p:nvPr/>
          </p:nvSpPr>
          <p:spPr>
            <a:xfrm>
              <a:off x="816774" y="4776910"/>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5" name="组合 4"/>
          <p:cNvGrpSpPr/>
          <p:nvPr/>
        </p:nvGrpSpPr>
        <p:grpSpPr>
          <a:xfrm>
            <a:off x="1003300" y="3242310"/>
            <a:ext cx="676910" cy="676910"/>
            <a:chOff x="3424768" y="2961096"/>
            <a:chExt cx="759650" cy="759649"/>
          </a:xfrm>
        </p:grpSpPr>
        <p:sp>
          <p:nvSpPr>
            <p:cNvPr id="21" name="椭圆 20"/>
            <p:cNvSpPr/>
            <p:nvPr/>
          </p:nvSpPr>
          <p:spPr>
            <a:xfrm>
              <a:off x="3424768" y="2961096"/>
              <a:ext cx="759650" cy="759649"/>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94840" y="1579245"/>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18" name="MH_Text_1"/>
          <p:cNvSpPr txBox="1"/>
          <p:nvPr/>
        </p:nvSpPr>
        <p:spPr>
          <a:xfrm>
            <a:off x="1894840" y="3143250"/>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2" name="MH_Text_1"/>
          <p:cNvSpPr txBox="1"/>
          <p:nvPr/>
        </p:nvSpPr>
        <p:spPr>
          <a:xfrm>
            <a:off x="1894840" y="4722495"/>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3" name="MH_Text_1"/>
          <p:cNvSpPr txBox="1"/>
          <p:nvPr/>
        </p:nvSpPr>
        <p:spPr>
          <a:xfrm>
            <a:off x="7534275" y="151892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4" name="MH_Text_1"/>
          <p:cNvSpPr txBox="1"/>
          <p:nvPr/>
        </p:nvSpPr>
        <p:spPr>
          <a:xfrm>
            <a:off x="7534275" y="308292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sp>
        <p:nvSpPr>
          <p:cNvPr id="55" name="MH_Text_1"/>
          <p:cNvSpPr txBox="1"/>
          <p:nvPr/>
        </p:nvSpPr>
        <p:spPr>
          <a:xfrm>
            <a:off x="7534275" y="466217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65000"/>
                    <a:lumOff val="3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65000"/>
                  <a:lumOff val="35000"/>
                </a:schemeClr>
              </a:solidFill>
              <a:effectLst/>
              <a:uLnTx/>
              <a:uFillTx/>
              <a:latin typeface="微软雅黑" charset="0"/>
              <a:ea typeface="微软雅黑" charset="0"/>
              <a:cs typeface="Arial" pitchFamily="34" charset="0"/>
              <a:sym typeface="+mn-ea"/>
            </a:endParaRPr>
          </a:p>
        </p:txBody>
      </p:sp>
      <p:grpSp>
        <p:nvGrpSpPr>
          <p:cNvPr id="19" name="组合 18"/>
          <p:cNvGrpSpPr/>
          <p:nvPr/>
        </p:nvGrpSpPr>
        <p:grpSpPr>
          <a:xfrm>
            <a:off x="1003300" y="1649095"/>
            <a:ext cx="676910" cy="676910"/>
            <a:chOff x="3424768" y="1611109"/>
            <a:chExt cx="759650" cy="759649"/>
          </a:xfrm>
        </p:grpSpPr>
        <p:sp>
          <p:nvSpPr>
            <p:cNvPr id="33" name="椭圆 32"/>
            <p:cNvSpPr/>
            <p:nvPr/>
          </p:nvSpPr>
          <p:spPr>
            <a:xfrm>
              <a:off x="3424768" y="1611109"/>
              <a:ext cx="759650" cy="759649"/>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
        <p:nvSpPr>
          <p:cNvPr id="39" name="文本框 38"/>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40" name="图片 39"/>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Freeform 8"/>
          <p:cNvSpPr/>
          <p:nvPr/>
        </p:nvSpPr>
        <p:spPr>
          <a:xfrm>
            <a:off x="4257993" y="2067878"/>
            <a:ext cx="1187450" cy="1373187"/>
          </a:xfrm>
          <a:custGeom>
            <a:avLst/>
            <a:gdLst/>
            <a:ahLst/>
            <a:cxnLst>
              <a:cxn ang="0">
                <a:pos x="0" y="0"/>
              </a:cxn>
              <a:cxn ang="0">
                <a:pos x="2147483647" y="2147483647"/>
              </a:cxn>
              <a:cxn ang="0">
                <a:pos x="0" y="2147483647"/>
              </a:cxn>
              <a:cxn ang="0">
                <a:pos x="2147483647" y="2147483647"/>
              </a:cxn>
              <a:cxn ang="0">
                <a:pos x="0" y="0"/>
              </a:cxn>
            </a:cxnLst>
            <a:rect l="0" t="0" r="0" b="0"/>
            <a:pathLst>
              <a:path w="1240" h="1434">
                <a:moveTo>
                  <a:pt x="0" y="0"/>
                </a:moveTo>
                <a:lnTo>
                  <a:pt x="1240" y="718"/>
                </a:lnTo>
                <a:lnTo>
                  <a:pt x="0" y="1434"/>
                </a:lnTo>
                <a:lnTo>
                  <a:pt x="333" y="718"/>
                </a:lnTo>
                <a:lnTo>
                  <a:pt x="0" y="0"/>
                </a:lnTo>
                <a:close/>
              </a:path>
            </a:pathLst>
          </a:custGeom>
          <a:solidFill>
            <a:srgbClr val="2980B4"/>
          </a:solidFill>
          <a:ln w="9525">
            <a:noFill/>
          </a:ln>
        </p:spPr>
        <p:txBody>
          <a:bodyPr/>
          <a:lstStyle/>
          <a:p>
            <a:endParaRPr lang="zh-CN" altLang="en-US"/>
          </a:p>
        </p:txBody>
      </p:sp>
      <p:sp>
        <p:nvSpPr>
          <p:cNvPr id="31747" name="Freeform 9"/>
          <p:cNvSpPr/>
          <p:nvPr/>
        </p:nvSpPr>
        <p:spPr>
          <a:xfrm>
            <a:off x="4853305" y="2067878"/>
            <a:ext cx="1187450" cy="1373187"/>
          </a:xfrm>
          <a:custGeom>
            <a:avLst/>
            <a:gdLst/>
            <a:ahLst/>
            <a:cxnLst>
              <a:cxn ang="0">
                <a:pos x="0" y="0"/>
              </a:cxn>
              <a:cxn ang="0">
                <a:pos x="2147483647" y="2147483647"/>
              </a:cxn>
              <a:cxn ang="0">
                <a:pos x="2147483647" y="2147483647"/>
              </a:cxn>
              <a:cxn ang="0">
                <a:pos x="2147483647" y="2147483647"/>
              </a:cxn>
              <a:cxn ang="0">
                <a:pos x="0" y="2147483647"/>
              </a:cxn>
              <a:cxn ang="0">
                <a:pos x="2147483647" y="2147483647"/>
              </a:cxn>
              <a:cxn ang="0">
                <a:pos x="0" y="0"/>
              </a:cxn>
            </a:cxnLst>
            <a:rect l="0" t="0" r="0" b="0"/>
            <a:pathLst>
              <a:path w="1240" h="1434">
                <a:moveTo>
                  <a:pt x="0" y="0"/>
                </a:moveTo>
                <a:lnTo>
                  <a:pt x="109" y="234"/>
                </a:lnTo>
                <a:lnTo>
                  <a:pt x="945" y="718"/>
                </a:lnTo>
                <a:lnTo>
                  <a:pt x="109" y="1200"/>
                </a:lnTo>
                <a:lnTo>
                  <a:pt x="0" y="1434"/>
                </a:lnTo>
                <a:lnTo>
                  <a:pt x="1240" y="718"/>
                </a:lnTo>
                <a:lnTo>
                  <a:pt x="0" y="0"/>
                </a:lnTo>
                <a:close/>
              </a:path>
            </a:pathLst>
          </a:custGeom>
          <a:solidFill>
            <a:srgbClr val="2980B4"/>
          </a:solidFill>
          <a:ln w="9525">
            <a:noFill/>
          </a:ln>
        </p:spPr>
        <p:txBody>
          <a:bodyPr/>
          <a:lstStyle/>
          <a:p>
            <a:endParaRPr lang="zh-CN" altLang="en-US"/>
          </a:p>
        </p:txBody>
      </p:sp>
      <p:sp>
        <p:nvSpPr>
          <p:cNvPr id="31748" name="Freeform 21"/>
          <p:cNvSpPr/>
          <p:nvPr/>
        </p:nvSpPr>
        <p:spPr>
          <a:xfrm>
            <a:off x="4953318" y="2658428"/>
            <a:ext cx="211137" cy="209550"/>
          </a:xfrm>
          <a:custGeom>
            <a:avLst/>
            <a:gdLst/>
            <a:ahLst/>
            <a:cxnLst>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0"/>
              </a:cxn>
            </a:cxnLst>
            <a:rect l="0" t="0" r="0" b="0"/>
            <a:pathLst>
              <a:path w="129" h="128">
                <a:moveTo>
                  <a:pt x="62" y="0"/>
                </a:moveTo>
                <a:cubicBezTo>
                  <a:pt x="48" y="1"/>
                  <a:pt x="35" y="7"/>
                  <a:pt x="24" y="18"/>
                </a:cubicBezTo>
                <a:cubicBezTo>
                  <a:pt x="0" y="42"/>
                  <a:pt x="0" y="80"/>
                  <a:pt x="24" y="104"/>
                </a:cubicBezTo>
                <a:cubicBezTo>
                  <a:pt x="48" y="128"/>
                  <a:pt x="87" y="128"/>
                  <a:pt x="111" y="104"/>
                </a:cubicBezTo>
                <a:cubicBezTo>
                  <a:pt x="122" y="94"/>
                  <a:pt x="127" y="80"/>
                  <a:pt x="129" y="66"/>
                </a:cubicBezTo>
                <a:cubicBezTo>
                  <a:pt x="62" y="66"/>
                  <a:pt x="62" y="66"/>
                  <a:pt x="62" y="66"/>
                </a:cubicBezTo>
                <a:lnTo>
                  <a:pt x="62" y="0"/>
                </a:lnTo>
                <a:close/>
              </a:path>
            </a:pathLst>
          </a:custGeom>
          <a:solidFill>
            <a:srgbClr val="FFFFFF">
              <a:alpha val="100000"/>
            </a:srgbClr>
          </a:solidFill>
          <a:ln w="9525">
            <a:noFill/>
          </a:ln>
        </p:spPr>
        <p:txBody>
          <a:bodyPr/>
          <a:lstStyle/>
          <a:p>
            <a:endParaRPr lang="zh-CN" altLang="en-US"/>
          </a:p>
        </p:txBody>
      </p:sp>
      <p:sp>
        <p:nvSpPr>
          <p:cNvPr id="31749" name="Freeform 22"/>
          <p:cNvSpPr/>
          <p:nvPr/>
        </p:nvSpPr>
        <p:spPr>
          <a:xfrm>
            <a:off x="5070793" y="2640965"/>
            <a:ext cx="109537" cy="109538"/>
          </a:xfrm>
          <a:custGeom>
            <a:avLst/>
            <a:gdLst/>
            <a:ahLst/>
            <a:cxnLst>
              <a:cxn ang="0">
                <a:pos x="2147483647" y="2147483647"/>
              </a:cxn>
              <a:cxn ang="0">
                <a:pos x="0" y="2147483647"/>
              </a:cxn>
              <a:cxn ang="0">
                <a:pos x="0" y="2147483647"/>
              </a:cxn>
              <a:cxn ang="0">
                <a:pos x="2147483647" y="2147483647"/>
              </a:cxn>
              <a:cxn ang="0">
                <a:pos x="2147483647" y="2147483647"/>
              </a:cxn>
            </a:cxnLst>
            <a:rect l="0" t="0" r="0" b="0"/>
            <a:pathLst>
              <a:path w="68" h="68">
                <a:moveTo>
                  <a:pt x="49" y="20"/>
                </a:moveTo>
                <a:cubicBezTo>
                  <a:pt x="35" y="6"/>
                  <a:pt x="18" y="0"/>
                  <a:pt x="0" y="2"/>
                </a:cubicBezTo>
                <a:cubicBezTo>
                  <a:pt x="0" y="68"/>
                  <a:pt x="0" y="68"/>
                  <a:pt x="0" y="68"/>
                </a:cubicBezTo>
                <a:cubicBezTo>
                  <a:pt x="66" y="68"/>
                  <a:pt x="66" y="68"/>
                  <a:pt x="66" y="68"/>
                </a:cubicBezTo>
                <a:cubicBezTo>
                  <a:pt x="68" y="51"/>
                  <a:pt x="62" y="33"/>
                  <a:pt x="49" y="20"/>
                </a:cubicBezTo>
                <a:close/>
              </a:path>
            </a:pathLst>
          </a:custGeom>
          <a:solidFill>
            <a:srgbClr val="FFFFFF">
              <a:alpha val="100000"/>
            </a:srgbClr>
          </a:solidFill>
          <a:ln w="9525">
            <a:noFill/>
          </a:ln>
        </p:spPr>
        <p:txBody>
          <a:bodyPr/>
          <a:lstStyle/>
          <a:p>
            <a:endParaRPr lang="zh-CN" altLang="en-US"/>
          </a:p>
        </p:txBody>
      </p:sp>
      <p:sp>
        <p:nvSpPr>
          <p:cNvPr id="31751" name="Freeform 14"/>
          <p:cNvSpPr/>
          <p:nvPr/>
        </p:nvSpPr>
        <p:spPr>
          <a:xfrm>
            <a:off x="6113780" y="2621915"/>
            <a:ext cx="1416050"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2" name="Freeform 15"/>
          <p:cNvSpPr/>
          <p:nvPr/>
        </p:nvSpPr>
        <p:spPr>
          <a:xfrm>
            <a:off x="6113780" y="2048828"/>
            <a:ext cx="1416050"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3" name="Freeform 14"/>
          <p:cNvSpPr/>
          <p:nvPr/>
        </p:nvSpPr>
        <p:spPr>
          <a:xfrm rot="10800000">
            <a:off x="4202430" y="3688715"/>
            <a:ext cx="1244600" cy="1077913"/>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83C2DB"/>
          </a:solidFill>
          <a:ln w="9525">
            <a:noFill/>
          </a:ln>
        </p:spPr>
        <p:txBody>
          <a:bodyPr/>
          <a:lstStyle/>
          <a:p>
            <a:endParaRPr lang="zh-CN" altLang="en-US"/>
          </a:p>
        </p:txBody>
      </p:sp>
      <p:sp>
        <p:nvSpPr>
          <p:cNvPr id="31754" name="Freeform 15"/>
          <p:cNvSpPr/>
          <p:nvPr/>
        </p:nvSpPr>
        <p:spPr>
          <a:xfrm rot="10800000">
            <a:off x="4202430" y="4226878"/>
            <a:ext cx="1244600" cy="1079500"/>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83C2DB"/>
          </a:solidFill>
          <a:ln w="9525">
            <a:noFill/>
          </a:ln>
        </p:spPr>
        <p:txBody>
          <a:bodyPr/>
          <a:lstStyle/>
          <a:p>
            <a:endParaRPr lang="zh-CN" altLang="en-US"/>
          </a:p>
        </p:txBody>
      </p:sp>
      <p:sp>
        <p:nvSpPr>
          <p:cNvPr id="31755" name="Freeform 14"/>
          <p:cNvSpPr/>
          <p:nvPr/>
        </p:nvSpPr>
        <p:spPr>
          <a:xfrm rot="5400000">
            <a:off x="5554980" y="4066540"/>
            <a:ext cx="1417638" cy="1146175"/>
          </a:xfrm>
          <a:custGeom>
            <a:avLst/>
            <a:gdLst/>
            <a:ahLst/>
            <a:cxnLst>
              <a:cxn ang="0">
                <a:pos x="2147483647" y="0"/>
              </a:cxn>
              <a:cxn ang="0">
                <a:pos x="2147483647" y="2147483647"/>
              </a:cxn>
              <a:cxn ang="0">
                <a:pos x="2147483647" y="2147483647"/>
              </a:cxn>
              <a:cxn ang="0">
                <a:pos x="2147483647" y="2147483647"/>
              </a:cxn>
              <a:cxn ang="0">
                <a:pos x="0" y="0"/>
              </a:cxn>
              <a:cxn ang="0">
                <a:pos x="2147483647" y="2147483647"/>
              </a:cxn>
              <a:cxn ang="0">
                <a:pos x="2147483647" y="0"/>
              </a:cxn>
            </a:cxnLst>
            <a:rect l="0" t="0" r="0" b="0"/>
            <a:pathLst>
              <a:path w="556" h="482">
                <a:moveTo>
                  <a:pt x="556" y="0"/>
                </a:moveTo>
                <a:lnTo>
                  <a:pt x="465" y="43"/>
                </a:lnTo>
                <a:lnTo>
                  <a:pt x="278" y="366"/>
                </a:lnTo>
                <a:lnTo>
                  <a:pt x="91" y="43"/>
                </a:lnTo>
                <a:lnTo>
                  <a:pt x="0" y="0"/>
                </a:lnTo>
                <a:lnTo>
                  <a:pt x="278" y="482"/>
                </a:lnTo>
                <a:lnTo>
                  <a:pt x="556" y="0"/>
                </a:lnTo>
                <a:close/>
              </a:path>
            </a:pathLst>
          </a:custGeom>
          <a:solidFill>
            <a:srgbClr val="2980B4"/>
          </a:solidFill>
          <a:ln w="9525">
            <a:noFill/>
          </a:ln>
        </p:spPr>
        <p:txBody>
          <a:bodyPr/>
          <a:lstStyle/>
          <a:p>
            <a:endParaRPr lang="zh-CN" altLang="en-US"/>
          </a:p>
        </p:txBody>
      </p:sp>
      <p:sp>
        <p:nvSpPr>
          <p:cNvPr id="31756" name="Freeform 15"/>
          <p:cNvSpPr/>
          <p:nvPr/>
        </p:nvSpPr>
        <p:spPr>
          <a:xfrm rot="5400000">
            <a:off x="6128068" y="4066540"/>
            <a:ext cx="1417637" cy="1146175"/>
          </a:xfrm>
          <a:custGeom>
            <a:avLst/>
            <a:gdLst/>
            <a:ahLst/>
            <a:cxnLst>
              <a:cxn ang="0">
                <a:pos x="2147483647" y="0"/>
              </a:cxn>
              <a:cxn ang="0">
                <a:pos x="2147483647" y="2147483647"/>
              </a:cxn>
              <a:cxn ang="0">
                <a:pos x="0" y="0"/>
              </a:cxn>
              <a:cxn ang="0">
                <a:pos x="2147483647" y="2147483647"/>
              </a:cxn>
              <a:cxn ang="0">
                <a:pos x="2147483647" y="0"/>
              </a:cxn>
            </a:cxnLst>
            <a:rect l="0" t="0" r="0" b="0"/>
            <a:pathLst>
              <a:path w="556" h="482">
                <a:moveTo>
                  <a:pt x="556" y="0"/>
                </a:moveTo>
                <a:lnTo>
                  <a:pt x="278" y="482"/>
                </a:lnTo>
                <a:lnTo>
                  <a:pt x="0" y="0"/>
                </a:lnTo>
                <a:lnTo>
                  <a:pt x="278" y="130"/>
                </a:lnTo>
                <a:lnTo>
                  <a:pt x="556" y="0"/>
                </a:lnTo>
                <a:close/>
              </a:path>
            </a:pathLst>
          </a:custGeom>
          <a:solidFill>
            <a:srgbClr val="2980B4"/>
          </a:solidFill>
          <a:ln w="9525">
            <a:noFill/>
          </a:ln>
        </p:spPr>
        <p:txBody>
          <a:bodyPr/>
          <a:lstStyle/>
          <a:p>
            <a:endParaRPr lang="zh-CN" altLang="en-US"/>
          </a:p>
        </p:txBody>
      </p:sp>
      <p:sp>
        <p:nvSpPr>
          <p:cNvPr id="31757" name="Oval 42"/>
          <p:cNvSpPr/>
          <p:nvPr/>
        </p:nvSpPr>
        <p:spPr>
          <a:xfrm>
            <a:off x="4735830" y="4472940"/>
            <a:ext cx="73025" cy="69850"/>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58" name="Oval 43"/>
          <p:cNvSpPr/>
          <p:nvPr/>
        </p:nvSpPr>
        <p:spPr>
          <a:xfrm>
            <a:off x="4823143" y="4453890"/>
            <a:ext cx="88900" cy="88900"/>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59" name="Oval 44"/>
          <p:cNvSpPr/>
          <p:nvPr/>
        </p:nvSpPr>
        <p:spPr>
          <a:xfrm>
            <a:off x="4735830" y="4557078"/>
            <a:ext cx="73025" cy="71437"/>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60" name="Oval 45"/>
          <p:cNvSpPr/>
          <p:nvPr/>
        </p:nvSpPr>
        <p:spPr>
          <a:xfrm>
            <a:off x="4823143" y="4557078"/>
            <a:ext cx="71437" cy="71437"/>
          </a:xfrm>
          <a:prstGeom prst="ellipse">
            <a:avLst/>
          </a:prstGeom>
          <a:solidFill>
            <a:srgbClr val="FFFFFF"/>
          </a:solidFill>
          <a:ln w="9525">
            <a:noFill/>
          </a:ln>
        </p:spPr>
        <p:txBody>
          <a:bodyPr/>
          <a:lstStyle/>
          <a:p>
            <a:pPr lvl="0" eaLnBrk="1" hangingPunct="1"/>
            <a:endParaRPr lang="zh-CN" altLang="en-US" dirty="0">
              <a:latin typeface="Calibri" pitchFamily="34" charset="0"/>
              <a:ea typeface="宋体" pitchFamily="2" charset="-122"/>
            </a:endParaRPr>
          </a:p>
        </p:txBody>
      </p:sp>
      <p:sp>
        <p:nvSpPr>
          <p:cNvPr id="31761" name="Freeform 36"/>
          <p:cNvSpPr/>
          <p:nvPr/>
        </p:nvSpPr>
        <p:spPr>
          <a:xfrm>
            <a:off x="6448743" y="4518978"/>
            <a:ext cx="222250" cy="195262"/>
          </a:xfrm>
          <a:custGeom>
            <a:avLst/>
            <a:gdLst/>
            <a:ahLst/>
            <a:cxnLst>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134" h="117">
                <a:moveTo>
                  <a:pt x="134" y="20"/>
                </a:moveTo>
                <a:cubicBezTo>
                  <a:pt x="134" y="9"/>
                  <a:pt x="125" y="0"/>
                  <a:pt x="114" y="0"/>
                </a:cubicBezTo>
                <a:cubicBezTo>
                  <a:pt x="103" y="0"/>
                  <a:pt x="94" y="9"/>
                  <a:pt x="94" y="20"/>
                </a:cubicBezTo>
                <a:cubicBezTo>
                  <a:pt x="94" y="26"/>
                  <a:pt x="96" y="31"/>
                  <a:pt x="100" y="34"/>
                </a:cubicBezTo>
                <a:cubicBezTo>
                  <a:pt x="77" y="89"/>
                  <a:pt x="77" y="89"/>
                  <a:pt x="77" y="89"/>
                </a:cubicBezTo>
                <a:cubicBezTo>
                  <a:pt x="58" y="47"/>
                  <a:pt x="58" y="47"/>
                  <a:pt x="58" y="47"/>
                </a:cubicBezTo>
                <a:cubicBezTo>
                  <a:pt x="42" y="45"/>
                  <a:pt x="42" y="45"/>
                  <a:pt x="42" y="45"/>
                </a:cubicBezTo>
                <a:cubicBezTo>
                  <a:pt x="27" y="63"/>
                  <a:pt x="27" y="63"/>
                  <a:pt x="27" y="63"/>
                </a:cubicBezTo>
                <a:cubicBezTo>
                  <a:pt x="25" y="62"/>
                  <a:pt x="23" y="62"/>
                  <a:pt x="21" y="62"/>
                </a:cubicBezTo>
                <a:cubicBezTo>
                  <a:pt x="9" y="62"/>
                  <a:pt x="0" y="71"/>
                  <a:pt x="0" y="82"/>
                </a:cubicBezTo>
                <a:cubicBezTo>
                  <a:pt x="0" y="93"/>
                  <a:pt x="9" y="102"/>
                  <a:pt x="21" y="102"/>
                </a:cubicBezTo>
                <a:cubicBezTo>
                  <a:pt x="32" y="102"/>
                  <a:pt x="41" y="93"/>
                  <a:pt x="41" y="82"/>
                </a:cubicBezTo>
                <a:cubicBezTo>
                  <a:pt x="41" y="81"/>
                  <a:pt x="41" y="79"/>
                  <a:pt x="40" y="78"/>
                </a:cubicBezTo>
                <a:cubicBezTo>
                  <a:pt x="47" y="70"/>
                  <a:pt x="47" y="70"/>
                  <a:pt x="47" y="70"/>
                </a:cubicBezTo>
                <a:cubicBezTo>
                  <a:pt x="69" y="117"/>
                  <a:pt x="69" y="117"/>
                  <a:pt x="69" y="117"/>
                </a:cubicBezTo>
                <a:cubicBezTo>
                  <a:pt x="86" y="117"/>
                  <a:pt x="86" y="117"/>
                  <a:pt x="86" y="117"/>
                </a:cubicBezTo>
                <a:cubicBezTo>
                  <a:pt x="119" y="39"/>
                  <a:pt x="119" y="39"/>
                  <a:pt x="119" y="39"/>
                </a:cubicBezTo>
                <a:cubicBezTo>
                  <a:pt x="128" y="37"/>
                  <a:pt x="134" y="29"/>
                  <a:pt x="134" y="20"/>
                </a:cubicBezTo>
                <a:close/>
              </a:path>
            </a:pathLst>
          </a:custGeom>
          <a:solidFill>
            <a:srgbClr val="FFFFFF">
              <a:alpha val="100000"/>
            </a:srgbClr>
          </a:solidFill>
          <a:ln w="9525">
            <a:noFill/>
          </a:ln>
        </p:spPr>
        <p:txBody>
          <a:bodyPr/>
          <a:lstStyle/>
          <a:p>
            <a:endParaRPr lang="zh-CN" altLang="en-US"/>
          </a:p>
        </p:txBody>
      </p:sp>
      <p:sp>
        <p:nvSpPr>
          <p:cNvPr id="31762" name="Rectangle 27"/>
          <p:cNvSpPr/>
          <p:nvPr/>
        </p:nvSpPr>
        <p:spPr>
          <a:xfrm>
            <a:off x="6766243" y="2807653"/>
            <a:ext cx="22225" cy="152400"/>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3" name="Rectangle 28"/>
          <p:cNvSpPr/>
          <p:nvPr/>
        </p:nvSpPr>
        <p:spPr>
          <a:xfrm>
            <a:off x="6807518" y="2783840"/>
            <a:ext cx="20637" cy="176213"/>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4" name="Rectangle 29"/>
          <p:cNvSpPr/>
          <p:nvPr/>
        </p:nvSpPr>
        <p:spPr>
          <a:xfrm>
            <a:off x="6844030" y="2767965"/>
            <a:ext cx="22225" cy="192088"/>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31765" name="Rectangle 30"/>
          <p:cNvSpPr/>
          <p:nvPr/>
        </p:nvSpPr>
        <p:spPr>
          <a:xfrm>
            <a:off x="6882130" y="2866390"/>
            <a:ext cx="23813" cy="93663"/>
          </a:xfrm>
          <a:prstGeom prst="rect">
            <a:avLst/>
          </a:prstGeom>
          <a:solidFill>
            <a:srgbClr val="FFFFFF"/>
          </a:solidFill>
          <a:ln w="9525">
            <a:noFill/>
            <a:miter/>
          </a:ln>
        </p:spPr>
        <p:txBody>
          <a:bodyPr/>
          <a:lstStyle/>
          <a:p>
            <a:pPr lvl="0" eaLnBrk="1" hangingPunct="1"/>
            <a:endParaRPr lang="zh-CN" altLang="en-US" dirty="0">
              <a:latin typeface="Calibri" pitchFamily="34" charset="0"/>
              <a:ea typeface="宋体" pitchFamily="2" charset="-122"/>
            </a:endParaRPr>
          </a:p>
        </p:txBody>
      </p:sp>
      <p:sp>
        <p:nvSpPr>
          <p:cNvPr id="88" name="Text Placeholder 2"/>
          <p:cNvSpPr txBox="1"/>
          <p:nvPr/>
        </p:nvSpPr>
        <p:spPr>
          <a:xfrm>
            <a:off x="7960360" y="2013585"/>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89" name="Text Placeholder 8"/>
          <p:cNvSpPr txBox="1"/>
          <p:nvPr/>
        </p:nvSpPr>
        <p:spPr>
          <a:xfrm>
            <a:off x="7960360" y="2531110"/>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2" name="Text Placeholder 2"/>
          <p:cNvSpPr txBox="1"/>
          <p:nvPr/>
        </p:nvSpPr>
        <p:spPr>
          <a:xfrm>
            <a:off x="7960360" y="418211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2000" b="1" dirty="0">
                <a:solidFill>
                  <a:schemeClr val="bg1">
                    <a:lumMod val="50000"/>
                  </a:schemeClr>
                </a:solidFill>
              </a:rPr>
              <a:t>关键词</a:t>
            </a:r>
          </a:p>
        </p:txBody>
      </p:sp>
      <p:sp>
        <p:nvSpPr>
          <p:cNvPr id="3" name="Text Placeholder 8"/>
          <p:cNvSpPr txBox="1"/>
          <p:nvPr/>
        </p:nvSpPr>
        <p:spPr>
          <a:xfrm>
            <a:off x="7960360" y="469963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5" name="Text Placeholder 2"/>
          <p:cNvSpPr txBox="1"/>
          <p:nvPr/>
        </p:nvSpPr>
        <p:spPr>
          <a:xfrm>
            <a:off x="1213485" y="412115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2000" b="1" dirty="0">
                <a:solidFill>
                  <a:schemeClr val="bg1">
                    <a:lumMod val="50000"/>
                  </a:schemeClr>
                </a:solidFill>
              </a:rPr>
              <a:t>关键词</a:t>
            </a:r>
          </a:p>
        </p:txBody>
      </p:sp>
      <p:sp>
        <p:nvSpPr>
          <p:cNvPr id="6" name="Text Placeholder 8"/>
          <p:cNvSpPr txBox="1"/>
          <p:nvPr/>
        </p:nvSpPr>
        <p:spPr>
          <a:xfrm>
            <a:off x="1213485" y="463867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7" name="Text Placeholder 2"/>
          <p:cNvSpPr txBox="1"/>
          <p:nvPr/>
        </p:nvSpPr>
        <p:spPr>
          <a:xfrm>
            <a:off x="1213485" y="2087880"/>
            <a:ext cx="2660650" cy="376555"/>
          </a:xfrm>
          <a:prstGeom prst="rect">
            <a:avLst/>
          </a:prstGeom>
        </p:spPr>
        <p:txBody>
          <a:bodyPr vert="horz"/>
          <a:lstStyle>
            <a:defPPr>
              <a:defRPr lang="zh-CN"/>
            </a:defPPr>
            <a:lvl1pPr indent="0" defTabSz="457200">
              <a:lnSpc>
                <a:spcPct val="140000"/>
              </a:lnSpc>
              <a:spcBef>
                <a:spcPct val="20000"/>
              </a:spcBef>
              <a:buFont typeface="Arial"/>
              <a:buNone/>
              <a:defRPr sz="2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2000" b="1" dirty="0">
                <a:solidFill>
                  <a:schemeClr val="bg1">
                    <a:lumMod val="50000"/>
                  </a:schemeClr>
                </a:solidFill>
              </a:rPr>
              <a:t>关键词</a:t>
            </a:r>
          </a:p>
        </p:txBody>
      </p:sp>
      <p:sp>
        <p:nvSpPr>
          <p:cNvPr id="8" name="Text Placeholder 8"/>
          <p:cNvSpPr txBox="1"/>
          <p:nvPr/>
        </p:nvSpPr>
        <p:spPr>
          <a:xfrm>
            <a:off x="1213485" y="2605405"/>
            <a:ext cx="2660650" cy="1209040"/>
          </a:xfrm>
          <a:prstGeom prst="rect">
            <a:avLst/>
          </a:prstGeom>
        </p:spPr>
        <p:txBody>
          <a:bodyPr vert="horz"/>
          <a:lstStyle>
            <a:defPPr>
              <a:defRPr lang="zh-CN"/>
            </a:defPPr>
            <a:lvl1pPr indent="0" defTabSz="457200">
              <a:spcBef>
                <a:spcPct val="20000"/>
              </a:spcBef>
              <a:buFont typeface="Arial"/>
              <a:buNone/>
              <a:defRPr sz="1400" baseline="0">
                <a:gradFill>
                  <a:gsLst>
                    <a:gs pos="0">
                      <a:schemeClr val="bg1">
                        <a:shade val="30000"/>
                        <a:satMod val="115000"/>
                      </a:schemeClr>
                    </a:gs>
                    <a:gs pos="50000">
                      <a:schemeClr val="bg1">
                        <a:shade val="67500"/>
                        <a:satMod val="115000"/>
                      </a:schemeClr>
                    </a:gs>
                    <a:gs pos="100000">
                      <a:schemeClr val="bg1">
                        <a:shade val="100000"/>
                        <a:satMod val="115000"/>
                      </a:schemeClr>
                    </a:gs>
                  </a:gsLst>
                  <a:lin ang="16200000" scaled="1"/>
                </a:gradFill>
                <a:latin typeface="微软雅黑" pitchFamily="34" charset="-122"/>
                <a:ea typeface="微软雅黑" pitchFamily="34" charset="-122"/>
                <a:cs typeface="Roboto condensed"/>
              </a:defRPr>
            </a:lvl1pPr>
            <a:lvl2pPr marL="742950" indent="-285750" defTabSz="457200">
              <a:spcBef>
                <a:spcPct val="20000"/>
              </a:spcBef>
              <a:buFont typeface="Arial"/>
              <a:buChar char="–"/>
              <a:defRPr sz="2800"/>
            </a:lvl2pPr>
            <a:lvl3pPr marL="1143000" indent="-228600" defTabSz="457200">
              <a:spcBef>
                <a:spcPct val="20000"/>
              </a:spcBef>
              <a:buFont typeface="Arial"/>
              <a:buChar char="•"/>
              <a:defRPr sz="2400"/>
            </a:lvl3pPr>
            <a:lvl4pPr marL="1600200" indent="-228600" defTabSz="457200">
              <a:spcBef>
                <a:spcPct val="20000"/>
              </a:spcBef>
              <a:buFont typeface="Arial"/>
              <a:buChar char="–"/>
              <a:defRPr sz="2000"/>
            </a:lvl4pPr>
            <a:lvl5pPr marL="2057400" indent="-228600" defTabSz="457200">
              <a:spcBef>
                <a:spcPct val="20000"/>
              </a:spcBef>
              <a:buFont typeface="Arial"/>
              <a:buChar char="»"/>
              <a:defRPr sz="2000"/>
            </a:lvl5pPr>
            <a:lvl6pPr marL="2514600" indent="-228600" defTabSz="457200">
              <a:spcBef>
                <a:spcPct val="20000"/>
              </a:spcBef>
              <a:buFont typeface="Arial"/>
              <a:buChar char="•"/>
              <a:defRPr sz="2000"/>
            </a:lvl6pPr>
            <a:lvl7pPr marL="2971800" indent="-228600" defTabSz="457200">
              <a:spcBef>
                <a:spcPct val="20000"/>
              </a:spcBef>
              <a:buFont typeface="Arial"/>
              <a:buChar char="•"/>
              <a:defRPr sz="2000"/>
            </a:lvl7pPr>
            <a:lvl8pPr marL="3429000" indent="-228600" defTabSz="457200">
              <a:spcBef>
                <a:spcPct val="20000"/>
              </a:spcBef>
              <a:buFont typeface="Arial"/>
              <a:buChar char="•"/>
              <a:defRPr sz="2000"/>
            </a:lvl8pPr>
            <a:lvl9pPr marL="3886200" indent="-228600" defTabSz="457200">
              <a:spcBef>
                <a:spcPct val="20000"/>
              </a:spcBef>
              <a:buFont typeface="Arial"/>
              <a:buChar char="•"/>
              <a:defRPr sz="2000"/>
            </a:lvl9pPr>
          </a:lstStyle>
          <a:p>
            <a:pPr algn="r"/>
            <a:r>
              <a:rPr lang="zh-CN" altLang="en-US" sz="1050" dirty="0">
                <a:solidFill>
                  <a:schemeClr val="bg1">
                    <a:lumMod val="50000"/>
                  </a:schemeClr>
                </a:solidFill>
              </a:rPr>
              <a:t>点击添加文字内容点击添加文字内容点击添加文字内容点击添加文字内容点击添加文字内容</a:t>
            </a:r>
          </a:p>
        </p:txBody>
      </p:sp>
      <p:sp>
        <p:nvSpPr>
          <p:cNvPr id="31" name="文本框 3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32" name="图片 31"/>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研究成果与应用</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03</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pic>
        <p:nvPicPr>
          <p:cNvPr id="7" name="图片 6"/>
          <p:cNvPicPr>
            <a:picLocks noChangeAspect="1"/>
          </p:cNvPicPr>
          <p:nvPr/>
        </p:nvPicPr>
        <p:blipFill rotWithShape="1">
          <a:blip r:embed="rId2"/>
          <a:srcRect l="55980"/>
          <a:stretch/>
        </p:blipFill>
        <p:spPr>
          <a:xfrm>
            <a:off x="0" y="0"/>
            <a:ext cx="3138758" cy="6858002"/>
          </a:xfrm>
          <a:prstGeom prst="rect">
            <a:avLst/>
          </a:prstGeom>
        </p:spPr>
      </p:pic>
      <p:pic>
        <p:nvPicPr>
          <p:cNvPr id="8" name="图片 7"/>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1"/>
          <p:cNvSpPr/>
          <p:nvPr/>
        </p:nvSpPr>
        <p:spPr>
          <a:xfrm>
            <a:off x="1656080" y="2606040"/>
            <a:ext cx="9184005" cy="3033395"/>
          </a:xfrm>
          <a:prstGeom prst="rect">
            <a:avLst/>
          </a:prstGeom>
          <a:solidFill>
            <a:schemeClr val="bg1">
              <a:lumMod val="95000"/>
            </a:schemeClr>
          </a:solidFill>
          <a:ln w="9525">
            <a:solidFill>
              <a:srgbClr val="83C2DB"/>
            </a:solid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5" name="Rectangle 3"/>
          <p:cNvSpPr/>
          <p:nvPr/>
        </p:nvSpPr>
        <p:spPr>
          <a:xfrm>
            <a:off x="2429510" y="1981200"/>
            <a:ext cx="1603375"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6" name="Rectangle 5"/>
          <p:cNvSpPr/>
          <p:nvPr/>
        </p:nvSpPr>
        <p:spPr>
          <a:xfrm>
            <a:off x="4429760" y="1981200"/>
            <a:ext cx="1603375"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7" name="Rectangle 6"/>
          <p:cNvSpPr/>
          <p:nvPr/>
        </p:nvSpPr>
        <p:spPr>
          <a:xfrm>
            <a:off x="6414770" y="1983105"/>
            <a:ext cx="1601470" cy="1603375"/>
          </a:xfrm>
          <a:prstGeom prst="rect">
            <a:avLst/>
          </a:prstGeom>
          <a:solidFill>
            <a:srgbClr val="83C2DB"/>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8" name="Rectangle 7"/>
          <p:cNvSpPr/>
          <p:nvPr/>
        </p:nvSpPr>
        <p:spPr>
          <a:xfrm>
            <a:off x="8458200" y="1983105"/>
            <a:ext cx="1574800" cy="1603375"/>
          </a:xfrm>
          <a:prstGeom prst="rect">
            <a:avLst/>
          </a:prstGeom>
          <a:solidFill>
            <a:srgbClr val="2980B4"/>
          </a:solidFill>
          <a:ln w="9525">
            <a:noFill/>
            <a:miter/>
          </a:ln>
        </p:spPr>
        <p:txBody>
          <a:bodyPr anchor="ctr"/>
          <a:lstStyle/>
          <a:p>
            <a:pPr lvl="0" algn="ctr" eaLnBrk="1" hangingPunct="1"/>
            <a:endParaRPr lang="en-US" altLang="zh-CN" sz="1300" dirty="0">
              <a:solidFill>
                <a:srgbClr val="FFFFFF"/>
              </a:solidFill>
              <a:latin typeface="Arial" pitchFamily="34" charset="0"/>
              <a:ea typeface="微软雅黑" pitchFamily="34" charset="-122"/>
              <a:sym typeface="Arial" pitchFamily="34" charset="0"/>
            </a:endParaRPr>
          </a:p>
        </p:txBody>
      </p:sp>
      <p:sp>
        <p:nvSpPr>
          <p:cNvPr id="20489" name="Freeform 132"/>
          <p:cNvSpPr>
            <a:spLocks noEditPoints="1"/>
          </p:cNvSpPr>
          <p:nvPr/>
        </p:nvSpPr>
        <p:spPr>
          <a:xfrm>
            <a:off x="5086985" y="2541270"/>
            <a:ext cx="287020" cy="398780"/>
          </a:xfrm>
          <a:custGeom>
            <a:avLst/>
            <a:gdLst/>
            <a:ahLst/>
            <a:cxnLst>
              <a:cxn ang="0">
                <a:pos x="69148" y="0"/>
              </a:cxn>
              <a:cxn ang="0">
                <a:pos x="69148" y="0"/>
              </a:cxn>
              <a:cxn ang="0">
                <a:pos x="69148" y="48617"/>
              </a:cxn>
              <a:cxn ang="0">
                <a:pos x="69148" y="70611"/>
              </a:cxn>
              <a:cxn ang="0">
                <a:pos x="47251" y="70611"/>
              </a:cxn>
              <a:cxn ang="0">
                <a:pos x="0" y="70611"/>
              </a:cxn>
              <a:cxn ang="0">
                <a:pos x="0" y="333375"/>
              </a:cxn>
              <a:cxn ang="0">
                <a:pos x="239712" y="333375"/>
              </a:cxn>
              <a:cxn ang="0">
                <a:pos x="239712" y="0"/>
              </a:cxn>
              <a:cxn ang="0">
                <a:pos x="69148" y="0"/>
              </a:cxn>
              <a:cxn ang="0">
                <a:pos x="187851" y="193311"/>
              </a:cxn>
              <a:cxn ang="0">
                <a:pos x="154430" y="193311"/>
              </a:cxn>
              <a:cxn ang="0">
                <a:pos x="140600" y="193311"/>
              </a:cxn>
              <a:cxn ang="0">
                <a:pos x="140600" y="266237"/>
              </a:cxn>
              <a:cxn ang="0">
                <a:pos x="127923" y="278970"/>
              </a:cxn>
              <a:cxn ang="0">
                <a:pos x="111789" y="278970"/>
              </a:cxn>
              <a:cxn ang="0">
                <a:pos x="99112" y="266237"/>
              </a:cxn>
              <a:cxn ang="0">
                <a:pos x="99112" y="193311"/>
              </a:cxn>
              <a:cxn ang="0">
                <a:pos x="85282" y="193311"/>
              </a:cxn>
              <a:cxn ang="0">
                <a:pos x="51861" y="193311"/>
              </a:cxn>
              <a:cxn ang="0">
                <a:pos x="46098" y="182893"/>
              </a:cxn>
              <a:cxn ang="0">
                <a:pos x="111789" y="105337"/>
              </a:cxn>
              <a:cxn ang="0">
                <a:pos x="127923" y="105337"/>
              </a:cxn>
              <a:cxn ang="0">
                <a:pos x="192461" y="182893"/>
              </a:cxn>
              <a:cxn ang="0">
                <a:pos x="187851" y="193311"/>
              </a:cxn>
            </a:cxnLst>
            <a:rect l="0" t="0" r="0" b="0"/>
            <a:pathLst>
              <a:path w="208" h="288">
                <a:moveTo>
                  <a:pt x="60" y="0"/>
                </a:moveTo>
                <a:cubicBezTo>
                  <a:pt x="60" y="0"/>
                  <a:pt x="60" y="0"/>
                  <a:pt x="60" y="0"/>
                </a:cubicBezTo>
                <a:cubicBezTo>
                  <a:pt x="60" y="42"/>
                  <a:pt x="60" y="42"/>
                  <a:pt x="60" y="42"/>
                </a:cubicBezTo>
                <a:cubicBezTo>
                  <a:pt x="60" y="61"/>
                  <a:pt x="60" y="61"/>
                  <a:pt x="60" y="61"/>
                </a:cubicBezTo>
                <a:cubicBezTo>
                  <a:pt x="41" y="61"/>
                  <a:pt x="41" y="61"/>
                  <a:pt x="41" y="61"/>
                </a:cubicBezTo>
                <a:cubicBezTo>
                  <a:pt x="0" y="61"/>
                  <a:pt x="0" y="61"/>
                  <a:pt x="0" y="61"/>
                </a:cubicBezTo>
                <a:cubicBezTo>
                  <a:pt x="0" y="288"/>
                  <a:pt x="0" y="288"/>
                  <a:pt x="0" y="288"/>
                </a:cubicBezTo>
                <a:cubicBezTo>
                  <a:pt x="208" y="288"/>
                  <a:pt x="208" y="288"/>
                  <a:pt x="208" y="288"/>
                </a:cubicBezTo>
                <a:cubicBezTo>
                  <a:pt x="208" y="0"/>
                  <a:pt x="208" y="0"/>
                  <a:pt x="208" y="0"/>
                </a:cubicBezTo>
                <a:lnTo>
                  <a:pt x="60" y="0"/>
                </a:lnTo>
                <a:close/>
                <a:moveTo>
                  <a:pt x="163" y="167"/>
                </a:moveTo>
                <a:cubicBezTo>
                  <a:pt x="134" y="167"/>
                  <a:pt x="134" y="167"/>
                  <a:pt x="134" y="167"/>
                </a:cubicBezTo>
                <a:cubicBezTo>
                  <a:pt x="131" y="167"/>
                  <a:pt x="126" y="167"/>
                  <a:pt x="122" y="167"/>
                </a:cubicBezTo>
                <a:cubicBezTo>
                  <a:pt x="122" y="230"/>
                  <a:pt x="122" y="230"/>
                  <a:pt x="122" y="230"/>
                </a:cubicBezTo>
                <a:cubicBezTo>
                  <a:pt x="122" y="236"/>
                  <a:pt x="117" y="241"/>
                  <a:pt x="111" y="241"/>
                </a:cubicBezTo>
                <a:cubicBezTo>
                  <a:pt x="97" y="241"/>
                  <a:pt x="97" y="241"/>
                  <a:pt x="97" y="241"/>
                </a:cubicBezTo>
                <a:cubicBezTo>
                  <a:pt x="91" y="241"/>
                  <a:pt x="86" y="236"/>
                  <a:pt x="86" y="230"/>
                </a:cubicBezTo>
                <a:cubicBezTo>
                  <a:pt x="86" y="167"/>
                  <a:pt x="86" y="167"/>
                  <a:pt x="86" y="167"/>
                </a:cubicBezTo>
                <a:cubicBezTo>
                  <a:pt x="81" y="167"/>
                  <a:pt x="77" y="167"/>
                  <a:pt x="74" y="167"/>
                </a:cubicBezTo>
                <a:cubicBezTo>
                  <a:pt x="45" y="167"/>
                  <a:pt x="45" y="167"/>
                  <a:pt x="45" y="167"/>
                </a:cubicBezTo>
                <a:cubicBezTo>
                  <a:pt x="38" y="167"/>
                  <a:pt x="36" y="163"/>
                  <a:pt x="40" y="158"/>
                </a:cubicBezTo>
                <a:cubicBezTo>
                  <a:pt x="97" y="91"/>
                  <a:pt x="97" y="91"/>
                  <a:pt x="97" y="91"/>
                </a:cubicBezTo>
                <a:cubicBezTo>
                  <a:pt x="101" y="86"/>
                  <a:pt x="107" y="86"/>
                  <a:pt x="111" y="91"/>
                </a:cubicBezTo>
                <a:cubicBezTo>
                  <a:pt x="167" y="158"/>
                  <a:pt x="167" y="158"/>
                  <a:pt x="167" y="158"/>
                </a:cubicBezTo>
                <a:cubicBezTo>
                  <a:pt x="172" y="163"/>
                  <a:pt x="170" y="167"/>
                  <a:pt x="163" y="167"/>
                </a:cubicBezTo>
                <a:close/>
              </a:path>
            </a:pathLst>
          </a:custGeom>
          <a:solidFill>
            <a:schemeClr val="bg1">
              <a:alpha val="100000"/>
            </a:schemeClr>
          </a:solidFill>
          <a:ln w="9525">
            <a:noFill/>
          </a:ln>
        </p:spPr>
        <p:txBody>
          <a:bodyPr/>
          <a:lstStyle/>
          <a:p>
            <a:endParaRPr lang="zh-CN" altLang="en-US"/>
          </a:p>
        </p:txBody>
      </p:sp>
      <p:sp>
        <p:nvSpPr>
          <p:cNvPr id="20490" name="Freeform 220"/>
          <p:cNvSpPr/>
          <p:nvPr/>
        </p:nvSpPr>
        <p:spPr>
          <a:xfrm>
            <a:off x="3023870" y="2541270"/>
            <a:ext cx="503555" cy="375920"/>
          </a:xfrm>
          <a:custGeom>
            <a:avLst/>
            <a:gdLst/>
            <a:ahLst/>
            <a:cxnLst>
              <a:cxn ang="0">
                <a:pos x="384421" y="282893"/>
              </a:cxn>
              <a:cxn ang="0">
                <a:pos x="384421" y="0"/>
              </a:cxn>
              <a:cxn ang="0">
                <a:pos x="299800" y="0"/>
              </a:cxn>
              <a:cxn ang="0">
                <a:pos x="299800" y="282893"/>
              </a:cxn>
              <a:cxn ang="0">
                <a:pos x="251445" y="282893"/>
              </a:cxn>
              <a:cxn ang="0">
                <a:pos x="251445" y="174088"/>
              </a:cxn>
              <a:cxn ang="0">
                <a:pos x="166824" y="174088"/>
              </a:cxn>
              <a:cxn ang="0">
                <a:pos x="166824" y="282893"/>
              </a:cxn>
              <a:cxn ang="0">
                <a:pos x="120887" y="282893"/>
              </a:cxn>
              <a:cxn ang="0">
                <a:pos x="120887" y="77372"/>
              </a:cxn>
              <a:cxn ang="0">
                <a:pos x="36266" y="77372"/>
              </a:cxn>
              <a:cxn ang="0">
                <a:pos x="36266" y="282893"/>
              </a:cxn>
              <a:cxn ang="0">
                <a:pos x="0" y="282893"/>
              </a:cxn>
              <a:cxn ang="0">
                <a:pos x="0" y="314325"/>
              </a:cxn>
              <a:cxn ang="0">
                <a:pos x="420687" y="314325"/>
              </a:cxn>
              <a:cxn ang="0">
                <a:pos x="420687" y="282893"/>
              </a:cxn>
              <a:cxn ang="0">
                <a:pos x="384421" y="282893"/>
              </a:cxn>
            </a:cxnLst>
            <a:rect l="0" t="0" r="0" b="0"/>
            <a:pathLst>
              <a:path w="174" h="130">
                <a:moveTo>
                  <a:pt x="159" y="117"/>
                </a:moveTo>
                <a:lnTo>
                  <a:pt x="159" y="0"/>
                </a:lnTo>
                <a:lnTo>
                  <a:pt x="124" y="0"/>
                </a:lnTo>
                <a:lnTo>
                  <a:pt x="124" y="117"/>
                </a:lnTo>
                <a:lnTo>
                  <a:pt x="104" y="117"/>
                </a:lnTo>
                <a:lnTo>
                  <a:pt x="104" y="72"/>
                </a:lnTo>
                <a:lnTo>
                  <a:pt x="69" y="72"/>
                </a:lnTo>
                <a:lnTo>
                  <a:pt x="69" y="117"/>
                </a:lnTo>
                <a:lnTo>
                  <a:pt x="50" y="117"/>
                </a:lnTo>
                <a:lnTo>
                  <a:pt x="50" y="32"/>
                </a:lnTo>
                <a:lnTo>
                  <a:pt x="15" y="32"/>
                </a:lnTo>
                <a:lnTo>
                  <a:pt x="15" y="117"/>
                </a:lnTo>
                <a:lnTo>
                  <a:pt x="0" y="117"/>
                </a:lnTo>
                <a:lnTo>
                  <a:pt x="0" y="130"/>
                </a:lnTo>
                <a:lnTo>
                  <a:pt x="174" y="130"/>
                </a:lnTo>
                <a:lnTo>
                  <a:pt x="174" y="117"/>
                </a:lnTo>
                <a:lnTo>
                  <a:pt x="159" y="117"/>
                </a:lnTo>
                <a:close/>
              </a:path>
            </a:pathLst>
          </a:custGeom>
          <a:solidFill>
            <a:schemeClr val="bg1">
              <a:alpha val="100000"/>
            </a:schemeClr>
          </a:solidFill>
          <a:ln w="9525">
            <a:noFill/>
          </a:ln>
        </p:spPr>
        <p:txBody>
          <a:bodyPr/>
          <a:lstStyle/>
          <a:p>
            <a:endParaRPr lang="zh-CN" altLang="en-US"/>
          </a:p>
        </p:txBody>
      </p:sp>
      <p:pic>
        <p:nvPicPr>
          <p:cNvPr id="20491" name="组合 10"/>
          <p:cNvPicPr/>
          <p:nvPr/>
        </p:nvPicPr>
        <p:blipFill>
          <a:blip r:embed="rId2"/>
          <a:stretch>
            <a:fillRect/>
          </a:stretch>
        </p:blipFill>
        <p:spPr>
          <a:xfrm>
            <a:off x="7007225" y="2531745"/>
            <a:ext cx="372110" cy="400685"/>
          </a:xfrm>
          <a:prstGeom prst="rect">
            <a:avLst/>
          </a:prstGeom>
          <a:noFill/>
          <a:ln w="9525">
            <a:noFill/>
            <a:miter/>
          </a:ln>
        </p:spPr>
      </p:pic>
      <p:sp>
        <p:nvSpPr>
          <p:cNvPr id="20492" name="Freeform 289"/>
          <p:cNvSpPr>
            <a:spLocks noEditPoints="1"/>
          </p:cNvSpPr>
          <p:nvPr/>
        </p:nvSpPr>
        <p:spPr>
          <a:xfrm>
            <a:off x="9065895" y="2592705"/>
            <a:ext cx="393065" cy="398780"/>
          </a:xfrm>
          <a:custGeom>
            <a:avLst/>
            <a:gdLst/>
            <a:ahLst/>
            <a:cxnLst>
              <a:cxn ang="0">
                <a:pos x="244146" y="20836"/>
              </a:cxn>
              <a:cxn ang="0">
                <a:pos x="163149" y="0"/>
              </a:cxn>
              <a:cxn ang="0">
                <a:pos x="0" y="0"/>
              </a:cxn>
              <a:cxn ang="0">
                <a:pos x="0" y="77556"/>
              </a:cxn>
              <a:cxn ang="0">
                <a:pos x="161992" y="77556"/>
              </a:cxn>
              <a:cxn ang="0">
                <a:pos x="208276" y="90289"/>
              </a:cxn>
              <a:cxn ang="0">
                <a:pos x="251088" y="167845"/>
              </a:cxn>
              <a:cxn ang="0">
                <a:pos x="210590" y="243086"/>
              </a:cxn>
              <a:cxn ang="0">
                <a:pos x="161992" y="255819"/>
              </a:cxn>
              <a:cxn ang="0">
                <a:pos x="0" y="255819"/>
              </a:cxn>
              <a:cxn ang="0">
                <a:pos x="0" y="333375"/>
              </a:cxn>
              <a:cxn ang="0">
                <a:pos x="161992" y="333375"/>
              </a:cxn>
              <a:cxn ang="0">
                <a:pos x="242988" y="313697"/>
              </a:cxn>
              <a:cxn ang="0">
                <a:pos x="328613" y="167845"/>
              </a:cxn>
              <a:cxn ang="0">
                <a:pos x="244146" y="20836"/>
              </a:cxn>
              <a:cxn ang="0">
                <a:pos x="60169" y="57878"/>
              </a:cxn>
              <a:cxn ang="0">
                <a:pos x="21985" y="57878"/>
              </a:cxn>
              <a:cxn ang="0">
                <a:pos x="21985" y="19678"/>
              </a:cxn>
              <a:cxn ang="0">
                <a:pos x="60169" y="19678"/>
              </a:cxn>
              <a:cxn ang="0">
                <a:pos x="60169" y="57878"/>
              </a:cxn>
              <a:cxn ang="0">
                <a:pos x="60169" y="314854"/>
              </a:cxn>
              <a:cxn ang="0">
                <a:pos x="21985" y="314854"/>
              </a:cxn>
              <a:cxn ang="0">
                <a:pos x="21985" y="275497"/>
              </a:cxn>
              <a:cxn ang="0">
                <a:pos x="60169" y="275497"/>
              </a:cxn>
              <a:cxn ang="0">
                <a:pos x="60169" y="314854"/>
              </a:cxn>
            </a:cxnLst>
            <a:rect l="0" t="0" r="0" b="0"/>
            <a:pathLst>
              <a:path w="284" h="288">
                <a:moveTo>
                  <a:pt x="211" y="18"/>
                </a:moveTo>
                <a:cubicBezTo>
                  <a:pt x="177" y="1"/>
                  <a:pt x="144" y="0"/>
                  <a:pt x="141" y="0"/>
                </a:cubicBezTo>
                <a:cubicBezTo>
                  <a:pt x="0" y="0"/>
                  <a:pt x="0" y="0"/>
                  <a:pt x="0" y="0"/>
                </a:cubicBezTo>
                <a:cubicBezTo>
                  <a:pt x="0" y="67"/>
                  <a:pt x="0" y="67"/>
                  <a:pt x="0" y="67"/>
                </a:cubicBezTo>
                <a:cubicBezTo>
                  <a:pt x="140" y="67"/>
                  <a:pt x="140" y="67"/>
                  <a:pt x="140" y="67"/>
                </a:cubicBezTo>
                <a:cubicBezTo>
                  <a:pt x="141" y="67"/>
                  <a:pt x="161" y="68"/>
                  <a:pt x="180" y="78"/>
                </a:cubicBezTo>
                <a:cubicBezTo>
                  <a:pt x="205" y="91"/>
                  <a:pt x="217" y="112"/>
                  <a:pt x="217" y="145"/>
                </a:cubicBezTo>
                <a:cubicBezTo>
                  <a:pt x="217" y="177"/>
                  <a:pt x="206" y="198"/>
                  <a:pt x="182" y="210"/>
                </a:cubicBezTo>
                <a:cubicBezTo>
                  <a:pt x="162" y="221"/>
                  <a:pt x="140" y="221"/>
                  <a:pt x="140" y="221"/>
                </a:cubicBezTo>
                <a:cubicBezTo>
                  <a:pt x="0" y="221"/>
                  <a:pt x="0" y="221"/>
                  <a:pt x="0" y="221"/>
                </a:cubicBezTo>
                <a:cubicBezTo>
                  <a:pt x="0" y="288"/>
                  <a:pt x="0" y="288"/>
                  <a:pt x="0" y="288"/>
                </a:cubicBezTo>
                <a:cubicBezTo>
                  <a:pt x="140" y="288"/>
                  <a:pt x="140" y="288"/>
                  <a:pt x="140" y="288"/>
                </a:cubicBezTo>
                <a:cubicBezTo>
                  <a:pt x="144" y="288"/>
                  <a:pt x="177" y="288"/>
                  <a:pt x="210" y="271"/>
                </a:cubicBezTo>
                <a:cubicBezTo>
                  <a:pt x="258" y="247"/>
                  <a:pt x="284" y="203"/>
                  <a:pt x="284" y="145"/>
                </a:cubicBezTo>
                <a:cubicBezTo>
                  <a:pt x="284" y="87"/>
                  <a:pt x="258" y="42"/>
                  <a:pt x="211" y="18"/>
                </a:cubicBezTo>
                <a:close/>
                <a:moveTo>
                  <a:pt x="52" y="50"/>
                </a:moveTo>
                <a:cubicBezTo>
                  <a:pt x="19" y="50"/>
                  <a:pt x="19" y="50"/>
                  <a:pt x="19" y="50"/>
                </a:cubicBezTo>
                <a:cubicBezTo>
                  <a:pt x="19" y="17"/>
                  <a:pt x="19" y="17"/>
                  <a:pt x="19" y="17"/>
                </a:cubicBezTo>
                <a:cubicBezTo>
                  <a:pt x="52" y="17"/>
                  <a:pt x="52" y="17"/>
                  <a:pt x="52" y="17"/>
                </a:cubicBezTo>
                <a:lnTo>
                  <a:pt x="52" y="50"/>
                </a:lnTo>
                <a:close/>
                <a:moveTo>
                  <a:pt x="52" y="272"/>
                </a:moveTo>
                <a:cubicBezTo>
                  <a:pt x="19" y="272"/>
                  <a:pt x="19" y="272"/>
                  <a:pt x="19" y="272"/>
                </a:cubicBezTo>
                <a:cubicBezTo>
                  <a:pt x="19" y="238"/>
                  <a:pt x="19" y="238"/>
                  <a:pt x="19" y="238"/>
                </a:cubicBezTo>
                <a:cubicBezTo>
                  <a:pt x="52" y="238"/>
                  <a:pt x="52" y="238"/>
                  <a:pt x="52" y="238"/>
                </a:cubicBezTo>
                <a:lnTo>
                  <a:pt x="52" y="272"/>
                </a:lnTo>
                <a:close/>
              </a:path>
            </a:pathLst>
          </a:custGeom>
          <a:solidFill>
            <a:schemeClr val="bg1">
              <a:alpha val="100000"/>
            </a:schemeClr>
          </a:solidFill>
          <a:ln w="9525">
            <a:noFill/>
          </a:ln>
        </p:spPr>
        <p:txBody>
          <a:bodyPr/>
          <a:lstStyle/>
          <a:p>
            <a:endParaRPr lang="zh-CN" altLang="en-US"/>
          </a:p>
        </p:txBody>
      </p:sp>
      <p:sp>
        <p:nvSpPr>
          <p:cNvPr id="20493" name="TextBox 13"/>
          <p:cNvSpPr txBox="1"/>
          <p:nvPr/>
        </p:nvSpPr>
        <p:spPr>
          <a:xfrm>
            <a:off x="2442845"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4" name="TextBox 13"/>
          <p:cNvSpPr txBox="1"/>
          <p:nvPr/>
        </p:nvSpPr>
        <p:spPr>
          <a:xfrm>
            <a:off x="242951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5" name="TextBox 13"/>
          <p:cNvSpPr txBox="1"/>
          <p:nvPr/>
        </p:nvSpPr>
        <p:spPr>
          <a:xfrm>
            <a:off x="450596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6" name="TextBox 13"/>
          <p:cNvSpPr txBox="1"/>
          <p:nvPr/>
        </p:nvSpPr>
        <p:spPr>
          <a:xfrm>
            <a:off x="4491990" y="4163695"/>
            <a:ext cx="1388745"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7" name="TextBox 13"/>
          <p:cNvSpPr txBox="1"/>
          <p:nvPr/>
        </p:nvSpPr>
        <p:spPr>
          <a:xfrm>
            <a:off x="6429375" y="3888105"/>
            <a:ext cx="1160780"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498" name="TextBox 13"/>
          <p:cNvSpPr txBox="1"/>
          <p:nvPr/>
        </p:nvSpPr>
        <p:spPr>
          <a:xfrm>
            <a:off x="6416675"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0499" name="TextBox 13"/>
          <p:cNvSpPr txBox="1"/>
          <p:nvPr/>
        </p:nvSpPr>
        <p:spPr>
          <a:xfrm>
            <a:off x="8441690" y="3888105"/>
            <a:ext cx="1162685" cy="194945"/>
          </a:xfrm>
          <a:prstGeom prst="rect">
            <a:avLst/>
          </a:prstGeom>
          <a:noFill/>
          <a:ln w="9525">
            <a:noFill/>
            <a:miter/>
          </a:ln>
        </p:spPr>
        <p:txBody>
          <a:bodyPr lIns="0" tIns="0" rIns="0" bIns="0">
            <a:spAutoFit/>
          </a:bodyPr>
          <a:lstStyle/>
          <a:p>
            <a:pPr lvl="0" defTabSz="911225" eaLnBrk="1" hangingPunct="1">
              <a:spcBef>
                <a:spcPct val="20000"/>
              </a:spcBef>
            </a:pPr>
            <a:r>
              <a:rPr lang="zh-CN" altLang="en-US" sz="1200" b="1" dirty="0">
                <a:solidFill>
                  <a:schemeClr val="bg1">
                    <a:lumMod val="50000"/>
                  </a:schemeClr>
                </a:solidFill>
                <a:latin typeface="Arial" pitchFamily="34" charset="0"/>
                <a:ea typeface="微软雅黑" pitchFamily="34" charset="-122"/>
                <a:sym typeface="Arial" pitchFamily="34" charset="0"/>
              </a:rPr>
              <a:t>单击编辑标题</a:t>
            </a:r>
          </a:p>
        </p:txBody>
      </p:sp>
      <p:sp>
        <p:nvSpPr>
          <p:cNvPr id="20500" name="TextBox 13"/>
          <p:cNvSpPr txBox="1"/>
          <p:nvPr/>
        </p:nvSpPr>
        <p:spPr>
          <a:xfrm>
            <a:off x="8427720" y="4163695"/>
            <a:ext cx="1386840" cy="695325"/>
          </a:xfrm>
          <a:prstGeom prst="rect">
            <a:avLst/>
          </a:prstGeom>
          <a:noFill/>
          <a:ln w="9525">
            <a:noFill/>
            <a:miter/>
          </a:ln>
        </p:spPr>
        <p:txBody>
          <a:bodyPr lIns="0" tIns="0" rIns="0" bIns="0">
            <a:spAutoFit/>
          </a:bodyPr>
          <a:lstStyle/>
          <a:p>
            <a:pPr indent="0" algn="l"/>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r>
              <a:rPr lang="zh-CN" altLang="en-US" sz="900" dirty="0">
                <a:solidFill>
                  <a:schemeClr val="tx1">
                    <a:lumMod val="50000"/>
                    <a:lumOff val="50000"/>
                  </a:schemeClr>
                </a:solidFill>
                <a:latin typeface="微软雅黑" pitchFamily="34" charset="-122"/>
                <a:ea typeface="微软雅黑" pitchFamily="34" charset="-122"/>
                <a:sym typeface="+mn-ea"/>
              </a:rPr>
              <a:t>，</a:t>
            </a:r>
            <a:r>
              <a:rPr lang="zh-CN" altLang="da-DK" sz="900" dirty="0">
                <a:solidFill>
                  <a:schemeClr val="tx1">
                    <a:lumMod val="50000"/>
                    <a:lumOff val="50000"/>
                  </a:schemeClr>
                </a:solidFill>
                <a:latin typeface="微软雅黑" pitchFamily="34" charset="-122"/>
                <a:ea typeface="微软雅黑" pitchFamily="34" charset="-122"/>
                <a:sym typeface="+mn-ea"/>
              </a:rPr>
              <a:t>单击此处输入文本</a:t>
            </a:r>
            <a:endParaRPr lang="zh-CN" altLang="en-US" sz="900" dirty="0">
              <a:solidFill>
                <a:schemeClr val="bg1">
                  <a:lumMod val="50000"/>
                </a:schemeClr>
              </a:solidFill>
              <a:latin typeface="Arial" pitchFamily="34" charset="0"/>
              <a:ea typeface="微软雅黑" pitchFamily="34" charset="-122"/>
              <a:sym typeface="Arial" pitchFamily="34" charset="0"/>
            </a:endParaRPr>
          </a:p>
        </p:txBody>
      </p:sp>
      <p:sp>
        <p:nvSpPr>
          <p:cNvPr id="21" name="文本框 2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2" name="图片 21"/>
          <p:cNvPicPr>
            <a:picLocks noChangeAspect="1"/>
          </p:cNvPicPr>
          <p:nvPr/>
        </p:nvPicPr>
        <p:blipFill rotWithShape="1">
          <a:blip r:embed="rId3"/>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圆角矩形 17"/>
          <p:cNvSpPr/>
          <p:nvPr/>
        </p:nvSpPr>
        <p:spPr>
          <a:xfrm>
            <a:off x="6575425" y="2392045"/>
            <a:ext cx="4030980" cy="1926590"/>
          </a:xfrm>
          <a:prstGeom prst="roundRect">
            <a:avLst/>
          </a:prstGeom>
          <a:noFill/>
          <a:ln w="3175">
            <a:solidFill>
              <a:srgbClr val="2980B4"/>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 name="直接连接符 2"/>
          <p:cNvCxnSpPr/>
          <p:nvPr>
            <p:custDataLst>
              <p:tags r:id="rId1"/>
            </p:custDataLst>
          </p:nvPr>
        </p:nvCxnSpPr>
        <p:spPr>
          <a:xfrm>
            <a:off x="3288030" y="1394460"/>
            <a:ext cx="2023745" cy="2815590"/>
          </a:xfrm>
          <a:prstGeom prst="line">
            <a:avLst/>
          </a:prstGeom>
          <a:ln>
            <a:solidFill>
              <a:srgbClr val="83C2DB"/>
            </a:solidFill>
          </a:ln>
        </p:spPr>
        <p:style>
          <a:lnRef idx="1">
            <a:schemeClr val="accent1"/>
          </a:lnRef>
          <a:fillRef idx="0">
            <a:schemeClr val="accent1"/>
          </a:fillRef>
          <a:effectRef idx="0">
            <a:schemeClr val="accent1"/>
          </a:effectRef>
          <a:fontRef idx="minor">
            <a:schemeClr val="tx1"/>
          </a:fontRef>
        </p:style>
      </p:cxnSp>
      <p:sp>
        <p:nvSpPr>
          <p:cNvPr id="21" name="任意多边形 20"/>
          <p:cNvSpPr/>
          <p:nvPr>
            <p:custDataLst>
              <p:tags r:id="rId2"/>
            </p:custDataLst>
          </p:nvPr>
        </p:nvSpPr>
        <p:spPr>
          <a:xfrm>
            <a:off x="841229" y="4789087"/>
            <a:ext cx="857724" cy="739417"/>
          </a:xfrm>
          <a:custGeom>
            <a:avLst/>
            <a:gdLst>
              <a:gd name="connsiteX0" fmla="*/ 90487 w 1346025"/>
              <a:gd name="connsiteY0" fmla="*/ 49432 h 1160366"/>
              <a:gd name="connsiteX1" fmla="*/ 673012 w 1346025"/>
              <a:gd name="connsiteY1" fmla="*/ 1053785 h 1160366"/>
              <a:gd name="connsiteX2" fmla="*/ 1255537 w 1346025"/>
              <a:gd name="connsiteY2" fmla="*/ 49432 h 1160366"/>
              <a:gd name="connsiteX3" fmla="*/ 0 w 1346025"/>
              <a:gd name="connsiteY3" fmla="*/ 0 h 1160366"/>
              <a:gd name="connsiteX4" fmla="*/ 1346025 w 1346025"/>
              <a:gd name="connsiteY4" fmla="*/ 0 h 1160366"/>
              <a:gd name="connsiteX5" fmla="*/ 673013 w 1346025"/>
              <a:gd name="connsiteY5" fmla="*/ 1160366 h 1160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6025" h="1160366">
                <a:moveTo>
                  <a:pt x="90487" y="49432"/>
                </a:moveTo>
                <a:lnTo>
                  <a:pt x="673012" y="1053785"/>
                </a:lnTo>
                <a:lnTo>
                  <a:pt x="1255537" y="49432"/>
                </a:lnTo>
                <a:close/>
                <a:moveTo>
                  <a:pt x="0" y="0"/>
                </a:moveTo>
                <a:lnTo>
                  <a:pt x="1346025" y="0"/>
                </a:lnTo>
                <a:lnTo>
                  <a:pt x="673013" y="1160366"/>
                </a:lnTo>
                <a:close/>
              </a:path>
            </a:pathLst>
          </a:custGeom>
          <a:solidFill>
            <a:srgbClr val="2980B4"/>
          </a:solidFill>
          <a:ln>
            <a:solidFill>
              <a:srgbClr val="2980B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95705" y="2439849"/>
            <a:ext cx="4500245" cy="2531387"/>
          </a:xfrm>
          <a:prstGeom prst="triangle">
            <a:avLst/>
          </a:prstGeom>
        </p:spPr>
      </p:pic>
      <p:sp>
        <p:nvSpPr>
          <p:cNvPr id="9" name="文本框 8"/>
          <p:cNvSpPr txBox="1"/>
          <p:nvPr/>
        </p:nvSpPr>
        <p:spPr>
          <a:xfrm>
            <a:off x="6793230" y="3086735"/>
            <a:ext cx="3500120" cy="10763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9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在此输入您的描述内容</a:t>
            </a:r>
            <a:endParaRPr lang="zh-CN" altLang="en-US" sz="900" kern="0" noProof="0" dirty="0" smtClean="0">
              <a:ln>
                <a:noFill/>
              </a:ln>
              <a:solidFill>
                <a:schemeClr val="tx1">
                  <a:lumMod val="50000"/>
                  <a:lumOff val="50000"/>
                </a:schemeClr>
              </a:solidFill>
              <a:uLnTx/>
              <a:uFillTx/>
              <a:latin typeface="微软雅黑" charset="0"/>
              <a:ea typeface="微软雅黑" charset="0"/>
              <a:sym typeface="+mn-ea"/>
            </a:endParaRPr>
          </a:p>
          <a:p>
            <a:pPr indent="0" algn="l"/>
            <a:endParaRPr lang="zh-CN" altLang="en-US" sz="10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10" name="TextBox 1210"/>
          <p:cNvSpPr/>
          <p:nvPr/>
        </p:nvSpPr>
        <p:spPr>
          <a:xfrm>
            <a:off x="6793230" y="2743835"/>
            <a:ext cx="2576195" cy="352425"/>
          </a:xfrm>
          <a:prstGeom prst="rect">
            <a:avLst/>
          </a:prstGeom>
          <a:noFill/>
          <a:ln w="9525">
            <a:noFill/>
            <a:miter/>
          </a:ln>
        </p:spPr>
        <p:txBody>
          <a:bodyPr wrap="squar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此处添加标题</a:t>
            </a:r>
          </a:p>
        </p:txBody>
      </p:sp>
      <p:pic>
        <p:nvPicPr>
          <p:cNvPr id="5" name="图片 4" descr="1换]"/>
          <p:cNvPicPr>
            <a:picLocks noChangeAspect="1"/>
          </p:cNvPicPr>
          <p:nvPr/>
        </p:nvPicPr>
        <p:blipFill>
          <a:blip r:embed="rId5"/>
          <a:stretch>
            <a:fillRect/>
          </a:stretch>
        </p:blipFill>
        <p:spPr>
          <a:xfrm flipH="1" flipV="1">
            <a:off x="6302375" y="2017395"/>
            <a:ext cx="838835" cy="835660"/>
          </a:xfrm>
          <a:prstGeom prst="rect">
            <a:avLst/>
          </a:prstGeom>
        </p:spPr>
      </p:pic>
      <p:sp>
        <p:nvSpPr>
          <p:cNvPr id="11" name="文本框 1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12" name="图片 11"/>
          <p:cNvPicPr>
            <a:picLocks noChangeAspect="1"/>
          </p:cNvPicPr>
          <p:nvPr/>
        </p:nvPicPr>
        <p:blipFill rotWithShape="1">
          <a:blip r:embed="rId6"/>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318764-130HP92026100"/>
          <p:cNvPicPr>
            <a:picLocks noChangeAspect="1"/>
          </p:cNvPicPr>
          <p:nvPr/>
        </p:nvPicPr>
        <p:blipFill>
          <a:blip r:embed="rId2"/>
          <a:srcRect/>
          <a:stretch>
            <a:fillRect/>
          </a:stretch>
        </p:blipFill>
        <p:spPr>
          <a:xfrm>
            <a:off x="1243330" y="2286000"/>
            <a:ext cx="2270125" cy="2087245"/>
          </a:xfrm>
          <a:prstGeom prst="rect">
            <a:avLst/>
          </a:prstGeom>
        </p:spPr>
      </p:pic>
      <p:pic>
        <p:nvPicPr>
          <p:cNvPr id="9" name="图片 8" descr="318764-130HP92026100"/>
          <p:cNvPicPr>
            <a:picLocks noChangeAspect="1"/>
          </p:cNvPicPr>
          <p:nvPr/>
        </p:nvPicPr>
        <p:blipFill>
          <a:blip r:embed="rId2"/>
          <a:srcRect/>
          <a:stretch>
            <a:fillRect/>
          </a:stretch>
        </p:blipFill>
        <p:spPr>
          <a:xfrm>
            <a:off x="3739515" y="2286000"/>
            <a:ext cx="2270125" cy="2087245"/>
          </a:xfrm>
          <a:prstGeom prst="rect">
            <a:avLst/>
          </a:prstGeom>
        </p:spPr>
      </p:pic>
      <p:pic>
        <p:nvPicPr>
          <p:cNvPr id="10" name="图片 9" descr="318764-130HP92026100"/>
          <p:cNvPicPr>
            <a:picLocks noChangeAspect="1"/>
          </p:cNvPicPr>
          <p:nvPr/>
        </p:nvPicPr>
        <p:blipFill>
          <a:blip r:embed="rId2"/>
          <a:srcRect/>
          <a:stretch>
            <a:fillRect/>
          </a:stretch>
        </p:blipFill>
        <p:spPr>
          <a:xfrm>
            <a:off x="6246495" y="2286000"/>
            <a:ext cx="2270125" cy="2087245"/>
          </a:xfrm>
          <a:prstGeom prst="rect">
            <a:avLst/>
          </a:prstGeom>
        </p:spPr>
      </p:pic>
      <p:pic>
        <p:nvPicPr>
          <p:cNvPr id="11" name="图片 10" descr="318764-130HP92026100"/>
          <p:cNvPicPr>
            <a:picLocks noChangeAspect="1"/>
          </p:cNvPicPr>
          <p:nvPr/>
        </p:nvPicPr>
        <p:blipFill>
          <a:blip r:embed="rId2"/>
          <a:srcRect/>
          <a:stretch>
            <a:fillRect/>
          </a:stretch>
        </p:blipFill>
        <p:spPr>
          <a:xfrm>
            <a:off x="8759190" y="2286000"/>
            <a:ext cx="2270125" cy="2087245"/>
          </a:xfrm>
          <a:prstGeom prst="rect">
            <a:avLst/>
          </a:prstGeom>
        </p:spPr>
      </p:pic>
      <p:sp>
        <p:nvSpPr>
          <p:cNvPr id="12" name="矩形 11"/>
          <p:cNvSpPr/>
          <p:nvPr/>
        </p:nvSpPr>
        <p:spPr>
          <a:xfrm>
            <a:off x="1217295" y="1940560"/>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rPr>
              <a:t>关键词</a:t>
            </a:r>
          </a:p>
        </p:txBody>
      </p:sp>
      <p:sp>
        <p:nvSpPr>
          <p:cNvPr id="13" name="矩形 12"/>
          <p:cNvSpPr/>
          <p:nvPr/>
        </p:nvSpPr>
        <p:spPr>
          <a:xfrm>
            <a:off x="3697605" y="1928495"/>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5" name="矩形 14"/>
          <p:cNvSpPr/>
          <p:nvPr/>
        </p:nvSpPr>
        <p:spPr>
          <a:xfrm>
            <a:off x="6203315" y="1914525"/>
            <a:ext cx="2323465" cy="3752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7" name="矩形 16"/>
          <p:cNvSpPr/>
          <p:nvPr/>
        </p:nvSpPr>
        <p:spPr>
          <a:xfrm>
            <a:off x="8736965" y="1902460"/>
            <a:ext cx="2323465" cy="3752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solidFill>
                  <a:schemeClr val="bg1"/>
                </a:solidFill>
                <a:latin typeface="微软雅黑" charset="0"/>
                <a:ea typeface="微软雅黑" charset="0"/>
                <a:sym typeface="+mn-ea"/>
              </a:rPr>
              <a:t>关键词</a:t>
            </a:r>
          </a:p>
        </p:txBody>
      </p:sp>
      <p:sp>
        <p:nvSpPr>
          <p:cNvPr id="18" name="文本框 34"/>
          <p:cNvSpPr txBox="1"/>
          <p:nvPr/>
        </p:nvSpPr>
        <p:spPr>
          <a:xfrm>
            <a:off x="139827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19" name="文本框 34"/>
          <p:cNvSpPr txBox="1"/>
          <p:nvPr/>
        </p:nvSpPr>
        <p:spPr>
          <a:xfrm>
            <a:off x="3931920"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20" name="文本框 34"/>
          <p:cNvSpPr txBox="1"/>
          <p:nvPr/>
        </p:nvSpPr>
        <p:spPr>
          <a:xfrm>
            <a:off x="642429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21" name="文本框 34"/>
          <p:cNvSpPr txBox="1"/>
          <p:nvPr/>
        </p:nvSpPr>
        <p:spPr>
          <a:xfrm>
            <a:off x="9018905" y="4663440"/>
            <a:ext cx="1914525" cy="7118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000" dirty="0">
                <a:solidFill>
                  <a:schemeClr val="bg1">
                    <a:lumMod val="50000"/>
                  </a:schemeClr>
                </a:solidFill>
                <a:latin typeface="微软雅黑" charset="0"/>
                <a:ea typeface="微软雅黑" charset="0"/>
              </a:rPr>
              <a:t>单击此处输入您的文本，</a:t>
            </a:r>
            <a:r>
              <a:rPr lang="zh-CN" altLang="en-US" sz="1000" dirty="0">
                <a:solidFill>
                  <a:schemeClr val="bg1">
                    <a:lumMod val="50000"/>
                  </a:schemeClr>
                </a:solidFill>
                <a:latin typeface="微软雅黑" charset="0"/>
                <a:ea typeface="微软雅黑" charset="0"/>
                <a:sym typeface="+mn-ea"/>
              </a:rPr>
              <a:t>单击此处输入您的文，本单击此处输入您的文本，本单击此处输入您的文本</a:t>
            </a:r>
          </a:p>
        </p:txBody>
      </p:sp>
      <p:sp>
        <p:nvSpPr>
          <p:cNvPr id="22" name="文本框 21"/>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3" name="图片 22"/>
          <p:cNvPicPr>
            <a:picLocks noChangeAspect="1"/>
          </p:cNvPicPr>
          <p:nvPr/>
        </p:nvPicPr>
        <p:blipFill rotWithShape="1">
          <a:blip r:embed="rId3"/>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Arc 10"/>
          <p:cNvSpPr/>
          <p:nvPr/>
        </p:nvSpPr>
        <p:spPr>
          <a:xfrm>
            <a:off x="2137410" y="3131820"/>
            <a:ext cx="1486535" cy="1486535"/>
          </a:xfrm>
          <a:prstGeom prst="arc">
            <a:avLst>
              <a:gd name="adj1" fmla="val 10810458"/>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2" name="Content Placeholder 2"/>
          <p:cNvSpPr txBox="1"/>
          <p:nvPr/>
        </p:nvSpPr>
        <p:spPr>
          <a:xfrm>
            <a:off x="2430145"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2011</a:t>
            </a:r>
          </a:p>
        </p:txBody>
      </p:sp>
      <p:sp>
        <p:nvSpPr>
          <p:cNvPr id="20" name="Rectangle 19"/>
          <p:cNvSpPr/>
          <p:nvPr/>
        </p:nvSpPr>
        <p:spPr>
          <a:xfrm>
            <a:off x="2574925" y="267208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60%</a:t>
            </a:r>
          </a:p>
        </p:txBody>
      </p:sp>
      <p:sp>
        <p:nvSpPr>
          <p:cNvPr id="8" name="Arc 7"/>
          <p:cNvSpPr/>
          <p:nvPr/>
        </p:nvSpPr>
        <p:spPr>
          <a:xfrm>
            <a:off x="3122930" y="2797810"/>
            <a:ext cx="2153920" cy="2153920"/>
          </a:xfrm>
          <a:prstGeom prst="arc">
            <a:avLst>
              <a:gd name="adj1" fmla="val 1078690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3" name="Content Placeholder 2"/>
          <p:cNvSpPr txBox="1"/>
          <p:nvPr/>
        </p:nvSpPr>
        <p:spPr>
          <a:xfrm>
            <a:off x="37909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2012</a:t>
            </a:r>
          </a:p>
        </p:txBody>
      </p:sp>
      <p:sp>
        <p:nvSpPr>
          <p:cNvPr id="21" name="Rectangle 20"/>
          <p:cNvSpPr/>
          <p:nvPr/>
        </p:nvSpPr>
        <p:spPr>
          <a:xfrm>
            <a:off x="4075430" y="231521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70%</a:t>
            </a:r>
          </a:p>
        </p:txBody>
      </p:sp>
      <p:sp>
        <p:nvSpPr>
          <p:cNvPr id="9" name="Arc 8"/>
          <p:cNvSpPr/>
          <p:nvPr/>
        </p:nvSpPr>
        <p:spPr>
          <a:xfrm>
            <a:off x="4423410" y="2455545"/>
            <a:ext cx="2838450" cy="2838450"/>
          </a:xfrm>
          <a:prstGeom prst="arc">
            <a:avLst>
              <a:gd name="adj1" fmla="val 10792861"/>
              <a:gd name="adj2" fmla="val 0"/>
            </a:avLst>
          </a:prstGeom>
          <a:solidFill>
            <a:srgbClr val="2980B4"/>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2" name="Content Placeholder 2"/>
          <p:cNvSpPr txBox="1"/>
          <p:nvPr/>
        </p:nvSpPr>
        <p:spPr>
          <a:xfrm>
            <a:off x="548005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2013</a:t>
            </a:r>
          </a:p>
        </p:txBody>
      </p:sp>
      <p:sp>
        <p:nvSpPr>
          <p:cNvPr id="22" name="Rectangle 21"/>
          <p:cNvSpPr/>
          <p:nvPr/>
        </p:nvSpPr>
        <p:spPr>
          <a:xfrm>
            <a:off x="5789930" y="2029460"/>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80%</a:t>
            </a:r>
          </a:p>
        </p:txBody>
      </p:sp>
      <p:sp>
        <p:nvSpPr>
          <p:cNvPr id="10" name="Arc 9"/>
          <p:cNvSpPr/>
          <p:nvPr/>
        </p:nvSpPr>
        <p:spPr>
          <a:xfrm>
            <a:off x="6066790" y="2150745"/>
            <a:ext cx="3485515" cy="3485515"/>
          </a:xfrm>
          <a:prstGeom prst="arc">
            <a:avLst>
              <a:gd name="adj1" fmla="val 10787253"/>
              <a:gd name="adj2" fmla="val 0"/>
            </a:avLst>
          </a:prstGeom>
          <a:solidFill>
            <a:srgbClr val="83C2DB"/>
          </a:solidFill>
          <a:ln>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solidFill>
                <a:schemeClr val="bg1">
                  <a:lumMod val="50000"/>
                </a:schemeClr>
              </a:solidFill>
              <a:latin typeface="微软雅黑" charset="0"/>
              <a:ea typeface="微软雅黑" charset="0"/>
            </a:endParaRPr>
          </a:p>
        </p:txBody>
      </p:sp>
      <p:sp>
        <p:nvSpPr>
          <p:cNvPr id="15" name="Content Placeholder 2"/>
          <p:cNvSpPr txBox="1"/>
          <p:nvPr/>
        </p:nvSpPr>
        <p:spPr>
          <a:xfrm>
            <a:off x="7424420" y="4060190"/>
            <a:ext cx="878205" cy="384810"/>
          </a:xfrm>
          <a:prstGeom prst="rect">
            <a:avLst/>
          </a:prstGeom>
        </p:spPr>
        <p:txBody>
          <a:bodyPr vert="horz" wrap="square"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dirty="0" smtClean="0">
                <a:solidFill>
                  <a:schemeClr val="bg1">
                    <a:lumMod val="50000"/>
                  </a:schemeClr>
                </a:solidFill>
                <a:latin typeface="微软雅黑" charset="0"/>
                <a:ea typeface="微软雅黑" charset="0"/>
                <a:cs typeface="Open Sans" pitchFamily="34" charset="0"/>
              </a:rPr>
              <a:t>2014</a:t>
            </a:r>
          </a:p>
        </p:txBody>
      </p:sp>
      <p:sp>
        <p:nvSpPr>
          <p:cNvPr id="23" name="Rectangle 22"/>
          <p:cNvSpPr/>
          <p:nvPr/>
        </p:nvSpPr>
        <p:spPr>
          <a:xfrm>
            <a:off x="8576310" y="1957705"/>
            <a:ext cx="915670" cy="548640"/>
          </a:xfrm>
          <a:prstGeom prst="rect">
            <a:avLst/>
          </a:prstGeom>
        </p:spPr>
        <p:txBody>
          <a:bodyPr wrap="none">
            <a:spAutoFit/>
          </a:bodyPr>
          <a:lstStyle/>
          <a:p>
            <a:pPr algn="ctr"/>
            <a:r>
              <a:rPr lang="en-US" sz="2800" dirty="0" smtClean="0">
                <a:solidFill>
                  <a:schemeClr val="bg1">
                    <a:lumMod val="50000"/>
                  </a:schemeClr>
                </a:solidFill>
                <a:latin typeface="微软雅黑" charset="0"/>
                <a:ea typeface="微软雅黑" charset="0"/>
                <a:cs typeface="Open Sans" pitchFamily="34" charset="0"/>
              </a:rPr>
              <a:t>90%</a:t>
            </a:r>
          </a:p>
        </p:txBody>
      </p:sp>
      <p:sp>
        <p:nvSpPr>
          <p:cNvPr id="6" name="文本框 5"/>
          <p:cNvSpPr txBox="1"/>
          <p:nvPr/>
        </p:nvSpPr>
        <p:spPr>
          <a:xfrm>
            <a:off x="20745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3" name="文本框 2"/>
          <p:cNvSpPr txBox="1"/>
          <p:nvPr/>
        </p:nvSpPr>
        <p:spPr>
          <a:xfrm>
            <a:off x="357314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5" name="文本框 4"/>
          <p:cNvSpPr txBox="1"/>
          <p:nvPr/>
        </p:nvSpPr>
        <p:spPr>
          <a:xfrm>
            <a:off x="52851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27" name="文本框 26"/>
          <p:cNvSpPr txBox="1"/>
          <p:nvPr/>
        </p:nvSpPr>
        <p:spPr>
          <a:xfrm>
            <a:off x="7164705" y="4527550"/>
            <a:ext cx="1477645"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bg1">
                  <a:lumMod val="50000"/>
                </a:schemeClr>
              </a:solidFill>
              <a:uLnTx/>
              <a:uFillTx/>
              <a:latin typeface="微软雅黑" charset="0"/>
              <a:ea typeface="微软雅黑" charset="0"/>
              <a:sym typeface="+mn-ea"/>
            </a:endParaRPr>
          </a:p>
        </p:txBody>
      </p:sp>
      <p:sp>
        <p:nvSpPr>
          <p:cNvPr id="24" name="文本框 23"/>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5" name="图片 24"/>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相关建议与总结</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04</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pic>
        <p:nvPicPr>
          <p:cNvPr id="7" name="图片 6"/>
          <p:cNvPicPr>
            <a:picLocks noChangeAspect="1"/>
          </p:cNvPicPr>
          <p:nvPr/>
        </p:nvPicPr>
        <p:blipFill rotWithShape="1">
          <a:blip r:embed="rId2"/>
          <a:srcRect l="55980"/>
          <a:stretch/>
        </p:blipFill>
        <p:spPr>
          <a:xfrm>
            <a:off x="0" y="0"/>
            <a:ext cx="3138758" cy="6858002"/>
          </a:xfrm>
          <a:prstGeom prst="rect">
            <a:avLst/>
          </a:prstGeom>
        </p:spPr>
      </p:pic>
      <p:pic>
        <p:nvPicPr>
          <p:cNvPr id="8" name="图片 7"/>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2"/>
          <a:srcRect l="55980"/>
          <a:stretch/>
        </p:blipFill>
        <p:spPr>
          <a:xfrm>
            <a:off x="0" y="0"/>
            <a:ext cx="3138758" cy="6858002"/>
          </a:xfrm>
          <a:prstGeom prst="rect">
            <a:avLst/>
          </a:prstGeom>
        </p:spPr>
      </p:pic>
      <p:sp>
        <p:nvSpPr>
          <p:cNvPr id="4" name="矩形 3"/>
          <p:cNvSpPr/>
          <p:nvPr/>
        </p:nvSpPr>
        <p:spPr>
          <a:xfrm>
            <a:off x="743585" y="1927225"/>
            <a:ext cx="2902440" cy="2934142"/>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文本框 32"/>
          <p:cNvSpPr txBox="1"/>
          <p:nvPr/>
        </p:nvSpPr>
        <p:spPr>
          <a:xfrm>
            <a:off x="1232535" y="2202376"/>
            <a:ext cx="1294765" cy="1985010"/>
          </a:xfrm>
          <a:prstGeom prst="rect">
            <a:avLst/>
          </a:prstGeom>
          <a:noFill/>
        </p:spPr>
        <p:txBody>
          <a:bodyPr wrap="square" rtlCol="0">
            <a:spAutoFit/>
          </a:bodyPr>
          <a:lstStyle/>
          <a:p>
            <a:pPr algn="ctr"/>
            <a:r>
              <a:rPr lang="zh-CN" altLang="en-US" sz="6000">
                <a:solidFill>
                  <a:schemeClr val="bg1"/>
                </a:solidFill>
                <a:latin typeface="微软雅黑" charset="0"/>
                <a:ea typeface="微软雅黑" charset="0"/>
                <a:sym typeface="+mn-ea"/>
              </a:rPr>
              <a:t>目 录</a:t>
            </a:r>
          </a:p>
        </p:txBody>
      </p:sp>
      <p:sp>
        <p:nvSpPr>
          <p:cNvPr id="3" name="文本框 2"/>
          <p:cNvSpPr txBox="1"/>
          <p:nvPr/>
        </p:nvSpPr>
        <p:spPr>
          <a:xfrm>
            <a:off x="2218055" y="2757366"/>
            <a:ext cx="798195" cy="3221990"/>
          </a:xfrm>
          <a:prstGeom prst="rect">
            <a:avLst/>
          </a:prstGeom>
          <a:noFill/>
        </p:spPr>
        <p:txBody>
          <a:bodyPr vert="eaVert" wrap="square" rtlCol="0">
            <a:spAutoFit/>
          </a:bodyPr>
          <a:lstStyle/>
          <a:p>
            <a:r>
              <a:rPr lang="en-US" altLang="zh-CN" sz="4000" dirty="0">
                <a:solidFill>
                  <a:schemeClr val="bg1"/>
                </a:solidFill>
              </a:rPr>
              <a:t>contents</a:t>
            </a:r>
          </a:p>
        </p:txBody>
      </p:sp>
      <p:pic>
        <p:nvPicPr>
          <p:cNvPr id="6" name="图片 5" descr="唯6]"/>
          <p:cNvPicPr>
            <a:picLocks noChangeAspect="1"/>
          </p:cNvPicPr>
          <p:nvPr/>
        </p:nvPicPr>
        <p:blipFill>
          <a:blip r:embed="rId3"/>
          <a:stretch>
            <a:fillRect/>
          </a:stretch>
        </p:blipFill>
        <p:spPr>
          <a:xfrm flipV="1">
            <a:off x="10154285" y="137795"/>
            <a:ext cx="4927600" cy="6649720"/>
          </a:xfrm>
          <a:prstGeom prst="rect">
            <a:avLst/>
          </a:prstGeom>
        </p:spPr>
      </p:pic>
      <p:sp>
        <p:nvSpPr>
          <p:cNvPr id="11" name="文本框 10"/>
          <p:cNvSpPr txBox="1"/>
          <p:nvPr/>
        </p:nvSpPr>
        <p:spPr>
          <a:xfrm>
            <a:off x="6755130" y="1958975"/>
            <a:ext cx="336994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rPr>
              <a:t>选题背景与意义</a:t>
            </a:r>
          </a:p>
        </p:txBody>
      </p:sp>
      <p:sp>
        <p:nvSpPr>
          <p:cNvPr id="13" name="文本框 12"/>
          <p:cNvSpPr txBox="1"/>
          <p:nvPr/>
        </p:nvSpPr>
        <p:spPr>
          <a:xfrm>
            <a:off x="6755130" y="2902585"/>
            <a:ext cx="332041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研究方法与思路</a:t>
            </a:r>
          </a:p>
        </p:txBody>
      </p:sp>
      <p:sp>
        <p:nvSpPr>
          <p:cNvPr id="14" name="文本框 13"/>
          <p:cNvSpPr txBox="1"/>
          <p:nvPr/>
        </p:nvSpPr>
        <p:spPr>
          <a:xfrm>
            <a:off x="6021705" y="1927225"/>
            <a:ext cx="682625"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01</a:t>
            </a:r>
          </a:p>
        </p:txBody>
      </p:sp>
      <p:sp>
        <p:nvSpPr>
          <p:cNvPr id="15" name="文本框 14"/>
          <p:cNvSpPr txBox="1"/>
          <p:nvPr/>
        </p:nvSpPr>
        <p:spPr>
          <a:xfrm>
            <a:off x="5977255" y="2874645"/>
            <a:ext cx="692150"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02</a:t>
            </a:r>
          </a:p>
        </p:txBody>
      </p:sp>
      <p:sp>
        <p:nvSpPr>
          <p:cNvPr id="16" name="文本框 15"/>
          <p:cNvSpPr txBox="1"/>
          <p:nvPr/>
        </p:nvSpPr>
        <p:spPr>
          <a:xfrm>
            <a:off x="6755130" y="3794760"/>
            <a:ext cx="336994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研究成果与应用</a:t>
            </a:r>
          </a:p>
        </p:txBody>
      </p:sp>
      <p:sp>
        <p:nvSpPr>
          <p:cNvPr id="17" name="文本框 16"/>
          <p:cNvSpPr txBox="1"/>
          <p:nvPr/>
        </p:nvSpPr>
        <p:spPr>
          <a:xfrm>
            <a:off x="6755130" y="4752975"/>
            <a:ext cx="3320415" cy="483235"/>
          </a:xfrm>
          <a:prstGeom prst="rect">
            <a:avLst/>
          </a:prstGeom>
          <a:noFill/>
        </p:spPr>
        <p:txBody>
          <a:bodyPr wrap="square" rtlCol="0">
            <a:spAutoFit/>
          </a:bodyPr>
          <a:lstStyle/>
          <a:p>
            <a:r>
              <a:rPr lang="zh-CN" altLang="en-US" sz="2400">
                <a:solidFill>
                  <a:srgbClr val="2980B4"/>
                </a:solidFill>
                <a:latin typeface="微软雅黑" charset="0"/>
                <a:ea typeface="微软雅黑" charset="0"/>
                <a:sym typeface="+mn-ea"/>
              </a:rPr>
              <a:t>相关建议与总结</a:t>
            </a:r>
          </a:p>
        </p:txBody>
      </p:sp>
      <p:sp>
        <p:nvSpPr>
          <p:cNvPr id="18" name="文本框 17"/>
          <p:cNvSpPr txBox="1"/>
          <p:nvPr/>
        </p:nvSpPr>
        <p:spPr>
          <a:xfrm>
            <a:off x="6053454" y="3735070"/>
            <a:ext cx="701675"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03</a:t>
            </a:r>
          </a:p>
        </p:txBody>
      </p:sp>
      <p:sp>
        <p:nvSpPr>
          <p:cNvPr id="19" name="文本框 18"/>
          <p:cNvSpPr txBox="1"/>
          <p:nvPr/>
        </p:nvSpPr>
        <p:spPr>
          <a:xfrm>
            <a:off x="6053455" y="4712335"/>
            <a:ext cx="701674" cy="5816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b="1" noProof="0" dirty="0">
                <a:ln>
                  <a:noFill/>
                </a:ln>
                <a:solidFill>
                  <a:srgbClr val="2980B4"/>
                </a:solidFill>
                <a:uLnTx/>
                <a:uFillTx/>
                <a:latin typeface="Vladimir Script" charset="0"/>
                <a:ea typeface="方正舒体" pitchFamily="2" charset="-122"/>
                <a:sym typeface="+mn-ea"/>
              </a:rPr>
              <a:t>04</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MH_Other_3"/>
          <p:cNvSpPr/>
          <p:nvPr/>
        </p:nvSpPr>
        <p:spPr>
          <a:xfrm>
            <a:off x="4957445" y="1614805"/>
            <a:ext cx="2041525" cy="204152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0" name="MH_Other_1"/>
          <p:cNvSpPr/>
          <p:nvPr/>
        </p:nvSpPr>
        <p:spPr>
          <a:xfrm>
            <a:off x="1942465" y="1952625"/>
            <a:ext cx="1367155"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1" name="MH_Other_2"/>
          <p:cNvSpPr/>
          <p:nvPr/>
        </p:nvSpPr>
        <p:spPr>
          <a:xfrm>
            <a:off x="345059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2" name="MH_Other_3"/>
          <p:cNvSpPr/>
          <p:nvPr/>
        </p:nvSpPr>
        <p:spPr>
          <a:xfrm>
            <a:off x="7139940" y="1952625"/>
            <a:ext cx="136525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3" name="MH_Other_4"/>
          <p:cNvSpPr/>
          <p:nvPr/>
        </p:nvSpPr>
        <p:spPr>
          <a:xfrm>
            <a:off x="8646795" y="1952625"/>
            <a:ext cx="1366520" cy="1365250"/>
          </a:xfrm>
          <a:prstGeom prst="diamond">
            <a:avLst/>
          </a:prstGeom>
          <a:solidFill>
            <a:srgbClr val="83C2DB"/>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4" name="MH_Other_5"/>
          <p:cNvSpPr/>
          <p:nvPr/>
        </p:nvSpPr>
        <p:spPr>
          <a:xfrm>
            <a:off x="3105785" y="2799080"/>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30" name="MH_Other_6"/>
          <p:cNvSpPr/>
          <p:nvPr/>
        </p:nvSpPr>
        <p:spPr>
          <a:xfrm>
            <a:off x="4598035" y="1952625"/>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5" name="MH_Other_7"/>
          <p:cNvSpPr/>
          <p:nvPr/>
        </p:nvSpPr>
        <p:spPr>
          <a:xfrm>
            <a:off x="6799580" y="2795905"/>
            <a:ext cx="520700" cy="518795"/>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3" name="MH_Other_8"/>
          <p:cNvSpPr/>
          <p:nvPr/>
        </p:nvSpPr>
        <p:spPr>
          <a:xfrm>
            <a:off x="8303260" y="1968500"/>
            <a:ext cx="520700" cy="520700"/>
          </a:xfrm>
          <a:prstGeom prst="diamond">
            <a:avLst/>
          </a:prstGeom>
          <a:solidFill>
            <a:srgbClr val="2980B4"/>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微软雅黑"/>
              <a:ea typeface="微软雅黑"/>
              <a:cs typeface="+mn-cs"/>
            </a:endParaRPr>
          </a:p>
        </p:txBody>
      </p:sp>
      <p:sp>
        <p:nvSpPr>
          <p:cNvPr id="17" name="MH_Other_9"/>
          <p:cNvSpPr/>
          <p:nvPr/>
        </p:nvSpPr>
        <p:spPr bwMode="auto">
          <a:xfrm>
            <a:off x="2372995" y="2336800"/>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0" name="MH_Other_10"/>
          <p:cNvSpPr/>
          <p:nvPr/>
        </p:nvSpPr>
        <p:spPr bwMode="auto">
          <a:xfrm>
            <a:off x="3941445" y="2373630"/>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8" name="MH_Other_11"/>
          <p:cNvSpPr/>
          <p:nvPr/>
        </p:nvSpPr>
        <p:spPr bwMode="auto">
          <a:xfrm>
            <a:off x="5671820" y="2329180"/>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42" name="MH_Other_12"/>
          <p:cNvSpPr/>
          <p:nvPr/>
        </p:nvSpPr>
        <p:spPr bwMode="auto">
          <a:xfrm>
            <a:off x="7611745" y="2422525"/>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rgbClr val="FFFFFF"/>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mn-lt"/>
              <a:ea typeface="+mn-ea"/>
              <a:cs typeface="+mn-cs"/>
            </a:endParaRPr>
          </a:p>
        </p:txBody>
      </p:sp>
      <p:sp>
        <p:nvSpPr>
          <p:cNvPr id="19" name="MH_Other_13"/>
          <p:cNvSpPr/>
          <p:nvPr/>
        </p:nvSpPr>
        <p:spPr>
          <a:xfrm>
            <a:off x="9123045" y="2438400"/>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rgbClr val="FFFFFF"/>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rgbClr val="482E2C"/>
              </a:solidFill>
              <a:effectLst/>
              <a:uLnTx/>
              <a:uFillTx/>
              <a:latin typeface="Calibri"/>
              <a:ea typeface="幼圆"/>
              <a:cs typeface="+mn-cs"/>
            </a:endParaRPr>
          </a:p>
        </p:txBody>
      </p:sp>
      <p:sp>
        <p:nvSpPr>
          <p:cNvPr id="20" name="MH_SubTitle_3"/>
          <p:cNvSpPr txBox="1"/>
          <p:nvPr/>
        </p:nvSpPr>
        <p:spPr>
          <a:xfrm>
            <a:off x="5274945" y="3783330"/>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1" name="MH_SubTitle_2"/>
          <p:cNvSpPr txBox="1"/>
          <p:nvPr/>
        </p:nvSpPr>
        <p:spPr>
          <a:xfrm>
            <a:off x="3412490" y="3484880"/>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2" name="MH_SubTitle_1"/>
          <p:cNvSpPr txBox="1"/>
          <p:nvPr/>
        </p:nvSpPr>
        <p:spPr>
          <a:xfrm>
            <a:off x="189992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6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23" name="MH_SubTitle_5"/>
          <p:cNvSpPr txBox="1"/>
          <p:nvPr/>
        </p:nvSpPr>
        <p:spPr>
          <a:xfrm>
            <a:off x="8601710" y="34848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6" name="MH_SubTitle_4"/>
          <p:cNvSpPr txBox="1"/>
          <p:nvPr/>
        </p:nvSpPr>
        <p:spPr>
          <a:xfrm>
            <a:off x="7090410" y="3484880"/>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chemeClr val="tx1">
                    <a:lumMod val="65000"/>
                    <a:lumOff val="35000"/>
                  </a:schemeClr>
                </a:solidFill>
                <a:uLnTx/>
                <a:uFillTx/>
                <a:latin typeface="微软雅黑" pitchFamily="34" charset="-122"/>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sym typeface="+mn-ea"/>
            </a:endParaRPr>
          </a:p>
        </p:txBody>
      </p:sp>
      <p:sp>
        <p:nvSpPr>
          <p:cNvPr id="29" name="MH_SubTitle_6"/>
          <p:cNvSpPr/>
          <p:nvPr/>
        </p:nvSpPr>
        <p:spPr>
          <a:xfrm>
            <a:off x="1922145" y="4515485"/>
            <a:ext cx="8112125" cy="4635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rgbClr val="482E2C"/>
              </a:solidFill>
              <a:effectLst/>
              <a:uLnTx/>
              <a:uFillTx/>
              <a:latin typeface="+mn-lt"/>
              <a:ea typeface="+mn-ea"/>
              <a:cs typeface="+mn-cs"/>
            </a:endParaRPr>
          </a:p>
        </p:txBody>
      </p:sp>
      <p:sp>
        <p:nvSpPr>
          <p:cNvPr id="5138" name="MH_Desc_1"/>
          <p:cNvSpPr>
            <a:spLocks noChangeArrowheads="1"/>
          </p:cNvSpPr>
          <p:nvPr/>
        </p:nvSpPr>
        <p:spPr bwMode="auto">
          <a:xfrm>
            <a:off x="2219960" y="4739005"/>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zh-CN" altLang="en-US" sz="1200" dirty="0">
                <a:solidFill>
                  <a:schemeClr val="tx1">
                    <a:lumMod val="65000"/>
                    <a:lumOff val="35000"/>
                  </a:schemeClr>
                </a:solidFill>
                <a:latin typeface="幼圆" pitchFamily="49" charset="-122"/>
                <a:ea typeface="微软雅黑" pitchFamily="34" charset="-122"/>
              </a:rPr>
              <a:t>在此处输入您的文本，</a:t>
            </a:r>
            <a:r>
              <a:rPr lang="zh-CN" altLang="en-US" sz="1200" dirty="0">
                <a:solidFill>
                  <a:schemeClr val="tx1">
                    <a:lumMod val="65000"/>
                    <a:lumOff val="3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在此处输入您的文本，在此处输入您的文本，在此处输入您的文本，在此处输入您的文本，在此处输入您的文本，在此处输入您的文本，</a:t>
            </a:r>
          </a:p>
          <a:p>
            <a:pPr lvl="0" algn="ctr" eaLnBrk="1" hangingPunct="1">
              <a:lnSpc>
                <a:spcPct val="120000"/>
              </a:lnSpc>
            </a:pPr>
            <a:endParaRPr lang="zh-CN" altLang="en-US" sz="1200" dirty="0">
              <a:solidFill>
                <a:schemeClr val="tx1">
                  <a:lumMod val="65000"/>
                  <a:lumOff val="35000"/>
                </a:schemeClr>
              </a:solidFill>
              <a:latin typeface="幼圆" pitchFamily="49" charset="-122"/>
              <a:ea typeface="微软雅黑" pitchFamily="34" charset="-122"/>
              <a:sym typeface="+mn-ea"/>
            </a:endParaRPr>
          </a:p>
          <a:p>
            <a:pPr lvl="0" algn="ctr" eaLnBrk="1" hangingPunct="1">
              <a:lnSpc>
                <a:spcPct val="120000"/>
              </a:lnSpc>
            </a:pPr>
            <a:endParaRPr lang="zh-CN" altLang="en-US" dirty="0">
              <a:solidFill>
                <a:schemeClr val="bg1"/>
              </a:solidFill>
              <a:latin typeface="幼圆" pitchFamily="49" charset="-122"/>
              <a:ea typeface="微软雅黑" pitchFamily="34" charset="-122"/>
            </a:endParaRPr>
          </a:p>
        </p:txBody>
      </p:sp>
      <p:sp>
        <p:nvSpPr>
          <p:cNvPr id="25" name="文本框 24"/>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7" name="图片 26"/>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p:cNvSpPr/>
          <p:nvPr/>
        </p:nvSpPr>
        <p:spPr>
          <a:xfrm>
            <a:off x="3164840" y="373253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1" name="Rectangle 30"/>
          <p:cNvSpPr/>
          <p:nvPr/>
        </p:nvSpPr>
        <p:spPr>
          <a:xfrm>
            <a:off x="3164840" y="418592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2" name="Group 40"/>
          <p:cNvGrpSpPr/>
          <p:nvPr/>
        </p:nvGrpSpPr>
        <p:grpSpPr>
          <a:xfrm>
            <a:off x="3799840" y="3006725"/>
            <a:ext cx="604520" cy="398780"/>
            <a:chOff x="2141517" y="2373325"/>
            <a:chExt cx="476251" cy="314325"/>
          </a:xfrm>
          <a:solidFill>
            <a:srgbClr val="2980B4"/>
          </a:solidFill>
        </p:grpSpPr>
        <p:sp>
          <p:nvSpPr>
            <p:cNvPr id="42" name="Rectangle 22"/>
            <p:cNvSpPr>
              <a:spLocks noChangeArrowheads="1"/>
            </p:cNvSpPr>
            <p:nvPr/>
          </p:nvSpPr>
          <p:spPr bwMode="auto">
            <a:xfrm>
              <a:off x="2200255" y="2678125"/>
              <a:ext cx="387350" cy="95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3" name="Rectangle 23"/>
            <p:cNvSpPr>
              <a:spLocks noChangeArrowheads="1"/>
            </p:cNvSpPr>
            <p:nvPr/>
          </p:nvSpPr>
          <p:spPr bwMode="auto">
            <a:xfrm>
              <a:off x="2517755" y="2468575"/>
              <a:ext cx="69850" cy="20955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4" name="Rectangle 24"/>
            <p:cNvSpPr>
              <a:spLocks noChangeArrowheads="1"/>
            </p:cNvSpPr>
            <p:nvPr/>
          </p:nvSpPr>
          <p:spPr bwMode="auto">
            <a:xfrm>
              <a:off x="2438380" y="2547950"/>
              <a:ext cx="69850" cy="13017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5" name="Rectangle 25"/>
            <p:cNvSpPr>
              <a:spLocks noChangeArrowheads="1"/>
            </p:cNvSpPr>
            <p:nvPr/>
          </p:nvSpPr>
          <p:spPr bwMode="auto">
            <a:xfrm>
              <a:off x="2359005" y="2592400"/>
              <a:ext cx="69850" cy="85725"/>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6" name="Rectangle 26"/>
            <p:cNvSpPr>
              <a:spLocks noChangeArrowheads="1"/>
            </p:cNvSpPr>
            <p:nvPr/>
          </p:nvSpPr>
          <p:spPr bwMode="auto">
            <a:xfrm>
              <a:off x="2279630" y="2551125"/>
              <a:ext cx="69850" cy="127000"/>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7" name="Rectangle 27"/>
            <p:cNvSpPr>
              <a:spLocks noChangeArrowheads="1"/>
            </p:cNvSpPr>
            <p:nvPr/>
          </p:nvSpPr>
          <p:spPr bwMode="auto">
            <a:xfrm>
              <a:off x="2200255" y="2587637"/>
              <a:ext cx="68263" cy="90488"/>
            </a:xfrm>
            <a:prstGeom prst="rect">
              <a:avLst/>
            </a:prstGeom>
            <a:grpFill/>
            <a:ln w="9525">
              <a:noFill/>
              <a:miter lim="800000"/>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8" name="Freeform 28"/>
            <p:cNvSpPr/>
            <p:nvPr/>
          </p:nvSpPr>
          <p:spPr bwMode="auto">
            <a:xfrm>
              <a:off x="2141517" y="2559062"/>
              <a:ext cx="36513" cy="38100"/>
            </a:xfrm>
            <a:custGeom>
              <a:avLst/>
              <a:gdLst/>
              <a:ahLst/>
              <a:cxnLst>
                <a:cxn ang="0">
                  <a:pos x="22" y="0"/>
                </a:cxn>
                <a:cxn ang="0">
                  <a:pos x="22" y="0"/>
                </a:cxn>
                <a:cxn ang="0">
                  <a:pos x="27" y="0"/>
                </a:cxn>
                <a:cxn ang="0">
                  <a:pos x="32" y="1"/>
                </a:cxn>
                <a:cxn ang="0">
                  <a:pos x="36" y="3"/>
                </a:cxn>
                <a:cxn ang="0">
                  <a:pos x="40" y="7"/>
                </a:cxn>
                <a:cxn ang="0">
                  <a:pos x="42" y="10"/>
                </a:cxn>
                <a:cxn ang="0">
                  <a:pos x="45" y="15"/>
                </a:cxn>
                <a:cxn ang="0">
                  <a:pos x="46" y="18"/>
                </a:cxn>
                <a:cxn ang="0">
                  <a:pos x="46" y="23"/>
                </a:cxn>
                <a:cxn ang="0">
                  <a:pos x="46" y="23"/>
                </a:cxn>
                <a:cxn ang="0">
                  <a:pos x="46" y="28"/>
                </a:cxn>
                <a:cxn ang="0">
                  <a:pos x="45" y="32"/>
                </a:cxn>
                <a:cxn ang="0">
                  <a:pos x="42" y="36"/>
                </a:cxn>
                <a:cxn ang="0">
                  <a:pos x="40" y="39"/>
                </a:cxn>
                <a:cxn ang="0">
                  <a:pos x="36" y="43"/>
                </a:cxn>
                <a:cxn ang="0">
                  <a:pos x="32" y="44"/>
                </a:cxn>
                <a:cxn ang="0">
                  <a:pos x="27" y="45"/>
                </a:cxn>
                <a:cxn ang="0">
                  <a:pos x="22" y="47"/>
                </a:cxn>
                <a:cxn ang="0">
                  <a:pos x="22" y="47"/>
                </a:cxn>
                <a:cxn ang="0">
                  <a:pos x="19" y="45"/>
                </a:cxn>
                <a:cxn ang="0">
                  <a:pos x="14" y="44"/>
                </a:cxn>
                <a:cxn ang="0">
                  <a:pos x="10" y="43"/>
                </a:cxn>
                <a:cxn ang="0">
                  <a:pos x="6" y="39"/>
                </a:cxn>
                <a:cxn ang="0">
                  <a:pos x="4" y="36"/>
                </a:cxn>
                <a:cxn ang="0">
                  <a:pos x="1" y="32"/>
                </a:cxn>
                <a:cxn ang="0">
                  <a:pos x="0" y="28"/>
                </a:cxn>
                <a:cxn ang="0">
                  <a:pos x="0" y="23"/>
                </a:cxn>
                <a:cxn ang="0">
                  <a:pos x="0" y="23"/>
                </a:cxn>
                <a:cxn ang="0">
                  <a:pos x="0" y="18"/>
                </a:cxn>
                <a:cxn ang="0">
                  <a:pos x="1" y="15"/>
                </a:cxn>
                <a:cxn ang="0">
                  <a:pos x="4" y="10"/>
                </a:cxn>
                <a:cxn ang="0">
                  <a:pos x="6" y="7"/>
                </a:cxn>
                <a:cxn ang="0">
                  <a:pos x="10" y="3"/>
                </a:cxn>
                <a:cxn ang="0">
                  <a:pos x="14" y="1"/>
                </a:cxn>
                <a:cxn ang="0">
                  <a:pos x="19" y="0"/>
                </a:cxn>
                <a:cxn ang="0">
                  <a:pos x="22" y="0"/>
                </a:cxn>
                <a:cxn ang="0">
                  <a:pos x="22" y="0"/>
                </a:cxn>
              </a:cxnLst>
              <a:rect l="0" t="0" r="r" b="b"/>
              <a:pathLst>
                <a:path w="46" h="47">
                  <a:moveTo>
                    <a:pt x="22" y="0"/>
                  </a:moveTo>
                  <a:lnTo>
                    <a:pt x="22" y="0"/>
                  </a:lnTo>
                  <a:lnTo>
                    <a:pt x="27" y="0"/>
                  </a:lnTo>
                  <a:lnTo>
                    <a:pt x="32" y="1"/>
                  </a:lnTo>
                  <a:lnTo>
                    <a:pt x="36" y="3"/>
                  </a:lnTo>
                  <a:lnTo>
                    <a:pt x="40" y="7"/>
                  </a:lnTo>
                  <a:lnTo>
                    <a:pt x="42" y="10"/>
                  </a:lnTo>
                  <a:lnTo>
                    <a:pt x="45" y="15"/>
                  </a:lnTo>
                  <a:lnTo>
                    <a:pt x="46" y="18"/>
                  </a:lnTo>
                  <a:lnTo>
                    <a:pt x="46" y="23"/>
                  </a:lnTo>
                  <a:lnTo>
                    <a:pt x="46" y="23"/>
                  </a:lnTo>
                  <a:lnTo>
                    <a:pt x="46" y="28"/>
                  </a:lnTo>
                  <a:lnTo>
                    <a:pt x="45" y="32"/>
                  </a:lnTo>
                  <a:lnTo>
                    <a:pt x="42" y="36"/>
                  </a:lnTo>
                  <a:lnTo>
                    <a:pt x="40" y="39"/>
                  </a:lnTo>
                  <a:lnTo>
                    <a:pt x="36" y="43"/>
                  </a:lnTo>
                  <a:lnTo>
                    <a:pt x="32" y="44"/>
                  </a:lnTo>
                  <a:lnTo>
                    <a:pt x="27" y="45"/>
                  </a:lnTo>
                  <a:lnTo>
                    <a:pt x="22" y="47"/>
                  </a:lnTo>
                  <a:lnTo>
                    <a:pt x="22" y="47"/>
                  </a:lnTo>
                  <a:lnTo>
                    <a:pt x="19" y="45"/>
                  </a:lnTo>
                  <a:lnTo>
                    <a:pt x="14" y="44"/>
                  </a:lnTo>
                  <a:lnTo>
                    <a:pt x="10" y="43"/>
                  </a:lnTo>
                  <a:lnTo>
                    <a:pt x="6" y="39"/>
                  </a:lnTo>
                  <a:lnTo>
                    <a:pt x="4" y="36"/>
                  </a:lnTo>
                  <a:lnTo>
                    <a:pt x="1" y="32"/>
                  </a:lnTo>
                  <a:lnTo>
                    <a:pt x="0" y="28"/>
                  </a:lnTo>
                  <a:lnTo>
                    <a:pt x="0" y="23"/>
                  </a:lnTo>
                  <a:lnTo>
                    <a:pt x="0" y="23"/>
                  </a:lnTo>
                  <a:lnTo>
                    <a:pt x="0" y="18"/>
                  </a:lnTo>
                  <a:lnTo>
                    <a:pt x="1" y="15"/>
                  </a:lnTo>
                  <a:lnTo>
                    <a:pt x="4" y="10"/>
                  </a:lnTo>
                  <a:lnTo>
                    <a:pt x="6" y="7"/>
                  </a:lnTo>
                  <a:lnTo>
                    <a:pt x="10" y="3"/>
                  </a:lnTo>
                  <a:lnTo>
                    <a:pt x="14" y="1"/>
                  </a:lnTo>
                  <a:lnTo>
                    <a:pt x="19" y="0"/>
                  </a:lnTo>
                  <a:lnTo>
                    <a:pt x="22" y="0"/>
                  </a:lnTo>
                  <a:lnTo>
                    <a:pt x="2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9" name="Freeform 29"/>
            <p:cNvSpPr/>
            <p:nvPr/>
          </p:nvSpPr>
          <p:spPr bwMode="auto">
            <a:xfrm>
              <a:off x="2568555" y="2373325"/>
              <a:ext cx="49213" cy="47625"/>
            </a:xfrm>
            <a:custGeom>
              <a:avLst/>
              <a:gdLst/>
              <a:ahLst/>
              <a:cxnLst>
                <a:cxn ang="0">
                  <a:pos x="62" y="0"/>
                </a:cxn>
                <a:cxn ang="0">
                  <a:pos x="0" y="1"/>
                </a:cxn>
                <a:cxn ang="0">
                  <a:pos x="22" y="29"/>
                </a:cxn>
                <a:cxn ang="0">
                  <a:pos x="43" y="59"/>
                </a:cxn>
                <a:cxn ang="0">
                  <a:pos x="62" y="0"/>
                </a:cxn>
              </a:cxnLst>
              <a:rect l="0" t="0" r="r" b="b"/>
              <a:pathLst>
                <a:path w="62" h="59">
                  <a:moveTo>
                    <a:pt x="62" y="0"/>
                  </a:moveTo>
                  <a:lnTo>
                    <a:pt x="0" y="1"/>
                  </a:lnTo>
                  <a:lnTo>
                    <a:pt x="22" y="29"/>
                  </a:lnTo>
                  <a:lnTo>
                    <a:pt x="43" y="59"/>
                  </a:lnTo>
                  <a:lnTo>
                    <a:pt x="62" y="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50" name="Freeform 30"/>
            <p:cNvSpPr/>
            <p:nvPr/>
          </p:nvSpPr>
          <p:spPr bwMode="auto">
            <a:xfrm>
              <a:off x="2176442" y="2397137"/>
              <a:ext cx="404813" cy="169863"/>
            </a:xfrm>
            <a:custGeom>
              <a:avLst/>
              <a:gdLst/>
              <a:ahLst/>
              <a:cxnLst>
                <a:cxn ang="0">
                  <a:pos x="0" y="204"/>
                </a:cxn>
                <a:cxn ang="0">
                  <a:pos x="176" y="73"/>
                </a:cxn>
                <a:cxn ang="0">
                  <a:pos x="182" y="70"/>
                </a:cxn>
                <a:cxn ang="0">
                  <a:pos x="186" y="75"/>
                </a:cxn>
                <a:cxn ang="0">
                  <a:pos x="270" y="174"/>
                </a:cxn>
                <a:cxn ang="0">
                  <a:pos x="502" y="0"/>
                </a:cxn>
                <a:cxn ang="0">
                  <a:pos x="507" y="7"/>
                </a:cxn>
                <a:cxn ang="0">
                  <a:pos x="511" y="12"/>
                </a:cxn>
                <a:cxn ang="0">
                  <a:pos x="274" y="190"/>
                </a:cxn>
                <a:cxn ang="0">
                  <a:pos x="268" y="193"/>
                </a:cxn>
                <a:cxn ang="0">
                  <a:pos x="263" y="188"/>
                </a:cxn>
                <a:cxn ang="0">
                  <a:pos x="180" y="89"/>
                </a:cxn>
                <a:cxn ang="0">
                  <a:pos x="9" y="216"/>
                </a:cxn>
                <a:cxn ang="0">
                  <a:pos x="9" y="216"/>
                </a:cxn>
                <a:cxn ang="0">
                  <a:pos x="5" y="209"/>
                </a:cxn>
                <a:cxn ang="0">
                  <a:pos x="0" y="204"/>
                </a:cxn>
                <a:cxn ang="0">
                  <a:pos x="0" y="204"/>
                </a:cxn>
              </a:cxnLst>
              <a:rect l="0" t="0" r="r" b="b"/>
              <a:pathLst>
                <a:path w="511" h="216">
                  <a:moveTo>
                    <a:pt x="0" y="204"/>
                  </a:moveTo>
                  <a:lnTo>
                    <a:pt x="176" y="73"/>
                  </a:lnTo>
                  <a:lnTo>
                    <a:pt x="182" y="70"/>
                  </a:lnTo>
                  <a:lnTo>
                    <a:pt x="186" y="75"/>
                  </a:lnTo>
                  <a:lnTo>
                    <a:pt x="270" y="174"/>
                  </a:lnTo>
                  <a:lnTo>
                    <a:pt x="502" y="0"/>
                  </a:lnTo>
                  <a:lnTo>
                    <a:pt x="507" y="7"/>
                  </a:lnTo>
                  <a:lnTo>
                    <a:pt x="511" y="12"/>
                  </a:lnTo>
                  <a:lnTo>
                    <a:pt x="274" y="190"/>
                  </a:lnTo>
                  <a:lnTo>
                    <a:pt x="268" y="193"/>
                  </a:lnTo>
                  <a:lnTo>
                    <a:pt x="263" y="188"/>
                  </a:lnTo>
                  <a:lnTo>
                    <a:pt x="180" y="89"/>
                  </a:lnTo>
                  <a:lnTo>
                    <a:pt x="9" y="216"/>
                  </a:lnTo>
                  <a:lnTo>
                    <a:pt x="9" y="216"/>
                  </a:lnTo>
                  <a:lnTo>
                    <a:pt x="5" y="209"/>
                  </a:lnTo>
                  <a:lnTo>
                    <a:pt x="0" y="204"/>
                  </a:lnTo>
                  <a:lnTo>
                    <a:pt x="0" y="204"/>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6" name="Rectangle 55"/>
          <p:cNvSpPr/>
          <p:nvPr/>
        </p:nvSpPr>
        <p:spPr>
          <a:xfrm>
            <a:off x="3709035" y="2462530"/>
            <a:ext cx="113982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27" name="Rectangle 26"/>
          <p:cNvSpPr/>
          <p:nvPr/>
        </p:nvSpPr>
        <p:spPr>
          <a:xfrm>
            <a:off x="1079500" y="418528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0" name="Rectangle 29"/>
          <p:cNvSpPr/>
          <p:nvPr/>
        </p:nvSpPr>
        <p:spPr>
          <a:xfrm>
            <a:off x="1079500" y="463867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8" name="Group 50"/>
          <p:cNvGrpSpPr/>
          <p:nvPr/>
        </p:nvGrpSpPr>
        <p:grpSpPr>
          <a:xfrm>
            <a:off x="1805305" y="3369310"/>
            <a:ext cx="483870" cy="463550"/>
            <a:chOff x="1003288" y="2254241"/>
            <a:chExt cx="381000" cy="365126"/>
          </a:xfrm>
          <a:solidFill>
            <a:srgbClr val="83C2DB"/>
          </a:solidFill>
        </p:grpSpPr>
        <p:sp>
          <p:nvSpPr>
            <p:cNvPr id="29" name="Freeform 16"/>
            <p:cNvSpPr/>
            <p:nvPr/>
          </p:nvSpPr>
          <p:spPr bwMode="auto">
            <a:xfrm>
              <a:off x="1058850" y="2411404"/>
              <a:ext cx="146050" cy="207963"/>
            </a:xfrm>
            <a:custGeom>
              <a:avLst/>
              <a:gdLst/>
              <a:ahLst/>
              <a:cxnLst>
                <a:cxn ang="0">
                  <a:pos x="125" y="101"/>
                </a:cxn>
                <a:cxn ang="0">
                  <a:pos x="125" y="231"/>
                </a:cxn>
                <a:cxn ang="0">
                  <a:pos x="125" y="231"/>
                </a:cxn>
                <a:cxn ang="0">
                  <a:pos x="124" y="237"/>
                </a:cxn>
                <a:cxn ang="0">
                  <a:pos x="122" y="243"/>
                </a:cxn>
                <a:cxn ang="0">
                  <a:pos x="119" y="248"/>
                </a:cxn>
                <a:cxn ang="0">
                  <a:pos x="115" y="253"/>
                </a:cxn>
                <a:cxn ang="0">
                  <a:pos x="110" y="257"/>
                </a:cxn>
                <a:cxn ang="0">
                  <a:pos x="105" y="260"/>
                </a:cxn>
                <a:cxn ang="0">
                  <a:pos x="99" y="262"/>
                </a:cxn>
                <a:cxn ang="0">
                  <a:pos x="93" y="263"/>
                </a:cxn>
                <a:cxn ang="0">
                  <a:pos x="93" y="263"/>
                </a:cxn>
                <a:cxn ang="0">
                  <a:pos x="93" y="263"/>
                </a:cxn>
                <a:cxn ang="0">
                  <a:pos x="87" y="262"/>
                </a:cxn>
                <a:cxn ang="0">
                  <a:pos x="80" y="260"/>
                </a:cxn>
                <a:cxn ang="0">
                  <a:pos x="74" y="257"/>
                </a:cxn>
                <a:cxn ang="0">
                  <a:pos x="69" y="253"/>
                </a:cxn>
                <a:cxn ang="0">
                  <a:pos x="66" y="248"/>
                </a:cxn>
                <a:cxn ang="0">
                  <a:pos x="63" y="243"/>
                </a:cxn>
                <a:cxn ang="0">
                  <a:pos x="61" y="237"/>
                </a:cxn>
                <a:cxn ang="0">
                  <a:pos x="61" y="231"/>
                </a:cxn>
                <a:cxn ang="0">
                  <a:pos x="61" y="101"/>
                </a:cxn>
                <a:cxn ang="0">
                  <a:pos x="16" y="101"/>
                </a:cxn>
                <a:cxn ang="0">
                  <a:pos x="16" y="101"/>
                </a:cxn>
                <a:cxn ang="0">
                  <a:pos x="10" y="100"/>
                </a:cxn>
                <a:cxn ang="0">
                  <a:pos x="5" y="99"/>
                </a:cxn>
                <a:cxn ang="0">
                  <a:pos x="1" y="95"/>
                </a:cxn>
                <a:cxn ang="0">
                  <a:pos x="0" y="91"/>
                </a:cxn>
                <a:cxn ang="0">
                  <a:pos x="0" y="87"/>
                </a:cxn>
                <a:cxn ang="0">
                  <a:pos x="0" y="82"/>
                </a:cxn>
                <a:cxn ang="0">
                  <a:pos x="3" y="77"/>
                </a:cxn>
                <a:cxn ang="0">
                  <a:pos x="7" y="73"/>
                </a:cxn>
                <a:cxn ang="0">
                  <a:pos x="69" y="11"/>
                </a:cxn>
                <a:cxn ang="0">
                  <a:pos x="69" y="11"/>
                </a:cxn>
                <a:cxn ang="0">
                  <a:pos x="75" y="6"/>
                </a:cxn>
                <a:cxn ang="0">
                  <a:pos x="80" y="2"/>
                </a:cxn>
                <a:cxn ang="0">
                  <a:pos x="87" y="0"/>
                </a:cxn>
                <a:cxn ang="0">
                  <a:pos x="93" y="0"/>
                </a:cxn>
                <a:cxn ang="0">
                  <a:pos x="98" y="0"/>
                </a:cxn>
                <a:cxn ang="0">
                  <a:pos x="104" y="2"/>
                </a:cxn>
                <a:cxn ang="0">
                  <a:pos x="110" y="6"/>
                </a:cxn>
                <a:cxn ang="0">
                  <a:pos x="115" y="11"/>
                </a:cxn>
                <a:cxn ang="0">
                  <a:pos x="178" y="73"/>
                </a:cxn>
                <a:cxn ang="0">
                  <a:pos x="178" y="73"/>
                </a:cxn>
                <a:cxn ang="0">
                  <a:pos x="182" y="77"/>
                </a:cxn>
                <a:cxn ang="0">
                  <a:pos x="184" y="82"/>
                </a:cxn>
                <a:cxn ang="0">
                  <a:pos x="184" y="86"/>
                </a:cxn>
                <a:cxn ang="0">
                  <a:pos x="184" y="91"/>
                </a:cxn>
                <a:cxn ang="0">
                  <a:pos x="182" y="95"/>
                </a:cxn>
                <a:cxn ang="0">
                  <a:pos x="178" y="97"/>
                </a:cxn>
                <a:cxn ang="0">
                  <a:pos x="173" y="100"/>
                </a:cxn>
                <a:cxn ang="0">
                  <a:pos x="166" y="101"/>
                </a:cxn>
                <a:cxn ang="0">
                  <a:pos x="125" y="101"/>
                </a:cxn>
              </a:cxnLst>
              <a:rect l="0" t="0" r="r" b="b"/>
              <a:pathLst>
                <a:path w="184" h="263">
                  <a:moveTo>
                    <a:pt x="125" y="101"/>
                  </a:moveTo>
                  <a:lnTo>
                    <a:pt x="125" y="231"/>
                  </a:lnTo>
                  <a:lnTo>
                    <a:pt x="125" y="231"/>
                  </a:lnTo>
                  <a:lnTo>
                    <a:pt x="124" y="237"/>
                  </a:lnTo>
                  <a:lnTo>
                    <a:pt x="122" y="243"/>
                  </a:lnTo>
                  <a:lnTo>
                    <a:pt x="119" y="248"/>
                  </a:lnTo>
                  <a:lnTo>
                    <a:pt x="115" y="253"/>
                  </a:lnTo>
                  <a:lnTo>
                    <a:pt x="110" y="257"/>
                  </a:lnTo>
                  <a:lnTo>
                    <a:pt x="105" y="260"/>
                  </a:lnTo>
                  <a:lnTo>
                    <a:pt x="99" y="262"/>
                  </a:lnTo>
                  <a:lnTo>
                    <a:pt x="93" y="263"/>
                  </a:lnTo>
                  <a:lnTo>
                    <a:pt x="93" y="263"/>
                  </a:lnTo>
                  <a:lnTo>
                    <a:pt x="93" y="263"/>
                  </a:lnTo>
                  <a:lnTo>
                    <a:pt x="87" y="262"/>
                  </a:lnTo>
                  <a:lnTo>
                    <a:pt x="80" y="260"/>
                  </a:lnTo>
                  <a:lnTo>
                    <a:pt x="74" y="257"/>
                  </a:lnTo>
                  <a:lnTo>
                    <a:pt x="69" y="253"/>
                  </a:lnTo>
                  <a:lnTo>
                    <a:pt x="66" y="248"/>
                  </a:lnTo>
                  <a:lnTo>
                    <a:pt x="63" y="243"/>
                  </a:lnTo>
                  <a:lnTo>
                    <a:pt x="61" y="237"/>
                  </a:lnTo>
                  <a:lnTo>
                    <a:pt x="61" y="231"/>
                  </a:lnTo>
                  <a:lnTo>
                    <a:pt x="61" y="101"/>
                  </a:lnTo>
                  <a:lnTo>
                    <a:pt x="16" y="101"/>
                  </a:lnTo>
                  <a:lnTo>
                    <a:pt x="16" y="101"/>
                  </a:lnTo>
                  <a:lnTo>
                    <a:pt x="10" y="100"/>
                  </a:lnTo>
                  <a:lnTo>
                    <a:pt x="5" y="99"/>
                  </a:lnTo>
                  <a:lnTo>
                    <a:pt x="1" y="95"/>
                  </a:lnTo>
                  <a:lnTo>
                    <a:pt x="0" y="91"/>
                  </a:lnTo>
                  <a:lnTo>
                    <a:pt x="0" y="87"/>
                  </a:lnTo>
                  <a:lnTo>
                    <a:pt x="0" y="82"/>
                  </a:lnTo>
                  <a:lnTo>
                    <a:pt x="3" y="77"/>
                  </a:lnTo>
                  <a:lnTo>
                    <a:pt x="7" y="73"/>
                  </a:lnTo>
                  <a:lnTo>
                    <a:pt x="69" y="11"/>
                  </a:lnTo>
                  <a:lnTo>
                    <a:pt x="69" y="11"/>
                  </a:lnTo>
                  <a:lnTo>
                    <a:pt x="75" y="6"/>
                  </a:lnTo>
                  <a:lnTo>
                    <a:pt x="80" y="2"/>
                  </a:lnTo>
                  <a:lnTo>
                    <a:pt x="87" y="0"/>
                  </a:lnTo>
                  <a:lnTo>
                    <a:pt x="93" y="0"/>
                  </a:lnTo>
                  <a:lnTo>
                    <a:pt x="98" y="0"/>
                  </a:lnTo>
                  <a:lnTo>
                    <a:pt x="104" y="2"/>
                  </a:lnTo>
                  <a:lnTo>
                    <a:pt x="110" y="6"/>
                  </a:lnTo>
                  <a:lnTo>
                    <a:pt x="115" y="11"/>
                  </a:lnTo>
                  <a:lnTo>
                    <a:pt x="178" y="73"/>
                  </a:lnTo>
                  <a:lnTo>
                    <a:pt x="178" y="73"/>
                  </a:lnTo>
                  <a:lnTo>
                    <a:pt x="182" y="77"/>
                  </a:lnTo>
                  <a:lnTo>
                    <a:pt x="184" y="82"/>
                  </a:lnTo>
                  <a:lnTo>
                    <a:pt x="184" y="86"/>
                  </a:lnTo>
                  <a:lnTo>
                    <a:pt x="184" y="91"/>
                  </a:lnTo>
                  <a:lnTo>
                    <a:pt x="182" y="95"/>
                  </a:lnTo>
                  <a:lnTo>
                    <a:pt x="178" y="97"/>
                  </a:lnTo>
                  <a:lnTo>
                    <a:pt x="173" y="100"/>
                  </a:lnTo>
                  <a:lnTo>
                    <a:pt x="166" y="101"/>
                  </a:lnTo>
                  <a:lnTo>
                    <a:pt x="125" y="101"/>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39" name="Freeform 17"/>
            <p:cNvSpPr/>
            <p:nvPr/>
          </p:nvSpPr>
          <p:spPr bwMode="auto">
            <a:xfrm>
              <a:off x="1003288" y="2254241"/>
              <a:ext cx="381000" cy="266700"/>
            </a:xfrm>
            <a:custGeom>
              <a:avLst/>
              <a:gdLst/>
              <a:ahLst/>
              <a:cxnLst>
                <a:cxn ang="0">
                  <a:pos x="392" y="125"/>
                </a:cxn>
                <a:cxn ang="0">
                  <a:pos x="420" y="136"/>
                </a:cxn>
                <a:cxn ang="0">
                  <a:pos x="445" y="153"/>
                </a:cxn>
                <a:cxn ang="0">
                  <a:pos x="463" y="175"/>
                </a:cxn>
                <a:cxn ang="0">
                  <a:pos x="476" y="200"/>
                </a:cxn>
                <a:cxn ang="0">
                  <a:pos x="480" y="227"/>
                </a:cxn>
                <a:cxn ang="0">
                  <a:pos x="480" y="237"/>
                </a:cxn>
                <a:cxn ang="0">
                  <a:pos x="472" y="264"/>
                </a:cxn>
                <a:cxn ang="0">
                  <a:pos x="457" y="289"/>
                </a:cxn>
                <a:cxn ang="0">
                  <a:pos x="435" y="310"/>
                </a:cxn>
                <a:cxn ang="0">
                  <a:pos x="408" y="325"/>
                </a:cxn>
                <a:cxn ang="0">
                  <a:pos x="376" y="334"/>
                </a:cxn>
                <a:cxn ang="0">
                  <a:pos x="376" y="220"/>
                </a:cxn>
                <a:cxn ang="0">
                  <a:pos x="362" y="195"/>
                </a:cxn>
                <a:cxn ang="0">
                  <a:pos x="347" y="185"/>
                </a:cxn>
                <a:cxn ang="0">
                  <a:pos x="329" y="182"/>
                </a:cxn>
                <a:cxn ang="0">
                  <a:pos x="301" y="190"/>
                </a:cxn>
                <a:cxn ang="0">
                  <a:pos x="288" y="203"/>
                </a:cxn>
                <a:cxn ang="0">
                  <a:pos x="280" y="230"/>
                </a:cxn>
                <a:cxn ang="0">
                  <a:pos x="210" y="315"/>
                </a:cxn>
                <a:cxn ang="0">
                  <a:pos x="246" y="313"/>
                </a:cxn>
                <a:cxn ang="0">
                  <a:pos x="259" y="306"/>
                </a:cxn>
                <a:cxn ang="0">
                  <a:pos x="268" y="295"/>
                </a:cxn>
                <a:cxn ang="0">
                  <a:pos x="268" y="277"/>
                </a:cxn>
                <a:cxn ang="0">
                  <a:pos x="258" y="259"/>
                </a:cxn>
                <a:cxn ang="0">
                  <a:pos x="188" y="190"/>
                </a:cxn>
                <a:cxn ang="0">
                  <a:pos x="162" y="182"/>
                </a:cxn>
                <a:cxn ang="0">
                  <a:pos x="143" y="185"/>
                </a:cxn>
                <a:cxn ang="0">
                  <a:pos x="65" y="259"/>
                </a:cxn>
                <a:cxn ang="0">
                  <a:pos x="54" y="278"/>
                </a:cxn>
                <a:cxn ang="0">
                  <a:pos x="54" y="295"/>
                </a:cxn>
                <a:cxn ang="0">
                  <a:pos x="59" y="304"/>
                </a:cxn>
                <a:cxn ang="0">
                  <a:pos x="67" y="310"/>
                </a:cxn>
                <a:cxn ang="0">
                  <a:pos x="114" y="315"/>
                </a:cxn>
                <a:cxn ang="0">
                  <a:pos x="101" y="334"/>
                </a:cxn>
                <a:cxn ang="0">
                  <a:pos x="69" y="324"/>
                </a:cxn>
                <a:cxn ang="0">
                  <a:pos x="41" y="306"/>
                </a:cxn>
                <a:cxn ang="0">
                  <a:pos x="20" y="284"/>
                </a:cxn>
                <a:cxn ang="0">
                  <a:pos x="5" y="257"/>
                </a:cxn>
                <a:cxn ang="0">
                  <a:pos x="0" y="227"/>
                </a:cxn>
                <a:cxn ang="0">
                  <a:pos x="1" y="219"/>
                </a:cxn>
                <a:cxn ang="0">
                  <a:pos x="7" y="191"/>
                </a:cxn>
                <a:cxn ang="0">
                  <a:pos x="22" y="167"/>
                </a:cxn>
                <a:cxn ang="0">
                  <a:pos x="43" y="147"/>
                </a:cxn>
                <a:cxn ang="0">
                  <a:pos x="69" y="132"/>
                </a:cxn>
                <a:cxn ang="0">
                  <a:pos x="99" y="122"/>
                </a:cxn>
                <a:cxn ang="0">
                  <a:pos x="99" y="118"/>
                </a:cxn>
                <a:cxn ang="0">
                  <a:pos x="105" y="84"/>
                </a:cxn>
                <a:cxn ang="0">
                  <a:pos x="123" y="53"/>
                </a:cxn>
                <a:cxn ang="0">
                  <a:pos x="151" y="27"/>
                </a:cxn>
                <a:cxn ang="0">
                  <a:pos x="185" y="10"/>
                </a:cxn>
                <a:cxn ang="0">
                  <a:pos x="226" y="1"/>
                </a:cxn>
                <a:cxn ang="0">
                  <a:pos x="255" y="1"/>
                </a:cxn>
                <a:cxn ang="0">
                  <a:pos x="295" y="10"/>
                </a:cxn>
                <a:cxn ang="0">
                  <a:pos x="330" y="27"/>
                </a:cxn>
                <a:cxn ang="0">
                  <a:pos x="357" y="53"/>
                </a:cxn>
                <a:cxn ang="0">
                  <a:pos x="374" y="84"/>
                </a:cxn>
                <a:cxn ang="0">
                  <a:pos x="381" y="118"/>
                </a:cxn>
                <a:cxn ang="0">
                  <a:pos x="381" y="122"/>
                </a:cxn>
              </a:cxnLst>
              <a:rect l="0" t="0" r="r" b="b"/>
              <a:pathLst>
                <a:path w="480" h="336">
                  <a:moveTo>
                    <a:pt x="381" y="122"/>
                  </a:moveTo>
                  <a:lnTo>
                    <a:pt x="381" y="122"/>
                  </a:lnTo>
                  <a:lnTo>
                    <a:pt x="392" y="125"/>
                  </a:lnTo>
                  <a:lnTo>
                    <a:pt x="402" y="127"/>
                  </a:lnTo>
                  <a:lnTo>
                    <a:pt x="412" y="132"/>
                  </a:lnTo>
                  <a:lnTo>
                    <a:pt x="420" y="136"/>
                  </a:lnTo>
                  <a:lnTo>
                    <a:pt x="429" y="141"/>
                  </a:lnTo>
                  <a:lnTo>
                    <a:pt x="438" y="147"/>
                  </a:lnTo>
                  <a:lnTo>
                    <a:pt x="445" y="153"/>
                  </a:lnTo>
                  <a:lnTo>
                    <a:pt x="451" y="161"/>
                  </a:lnTo>
                  <a:lnTo>
                    <a:pt x="457" y="167"/>
                  </a:lnTo>
                  <a:lnTo>
                    <a:pt x="463" y="175"/>
                  </a:lnTo>
                  <a:lnTo>
                    <a:pt x="468" y="183"/>
                  </a:lnTo>
                  <a:lnTo>
                    <a:pt x="472" y="191"/>
                  </a:lnTo>
                  <a:lnTo>
                    <a:pt x="476" y="200"/>
                  </a:lnTo>
                  <a:lnTo>
                    <a:pt x="478" y="209"/>
                  </a:lnTo>
                  <a:lnTo>
                    <a:pt x="480" y="219"/>
                  </a:lnTo>
                  <a:lnTo>
                    <a:pt x="480" y="227"/>
                  </a:lnTo>
                  <a:lnTo>
                    <a:pt x="480" y="227"/>
                  </a:lnTo>
                  <a:lnTo>
                    <a:pt x="480" y="227"/>
                  </a:lnTo>
                  <a:lnTo>
                    <a:pt x="480" y="237"/>
                  </a:lnTo>
                  <a:lnTo>
                    <a:pt x="478" y="247"/>
                  </a:lnTo>
                  <a:lnTo>
                    <a:pt x="476" y="256"/>
                  </a:lnTo>
                  <a:lnTo>
                    <a:pt x="472" y="264"/>
                  </a:lnTo>
                  <a:lnTo>
                    <a:pt x="467" y="273"/>
                  </a:lnTo>
                  <a:lnTo>
                    <a:pt x="462" y="282"/>
                  </a:lnTo>
                  <a:lnTo>
                    <a:pt x="457" y="289"/>
                  </a:lnTo>
                  <a:lnTo>
                    <a:pt x="450" y="297"/>
                  </a:lnTo>
                  <a:lnTo>
                    <a:pt x="442" y="304"/>
                  </a:lnTo>
                  <a:lnTo>
                    <a:pt x="435" y="310"/>
                  </a:lnTo>
                  <a:lnTo>
                    <a:pt x="426" y="315"/>
                  </a:lnTo>
                  <a:lnTo>
                    <a:pt x="418" y="320"/>
                  </a:lnTo>
                  <a:lnTo>
                    <a:pt x="408" y="325"/>
                  </a:lnTo>
                  <a:lnTo>
                    <a:pt x="398" y="329"/>
                  </a:lnTo>
                  <a:lnTo>
                    <a:pt x="387" y="331"/>
                  </a:lnTo>
                  <a:lnTo>
                    <a:pt x="376" y="334"/>
                  </a:lnTo>
                  <a:lnTo>
                    <a:pt x="376" y="230"/>
                  </a:lnTo>
                  <a:lnTo>
                    <a:pt x="376" y="230"/>
                  </a:lnTo>
                  <a:lnTo>
                    <a:pt x="376" y="220"/>
                  </a:lnTo>
                  <a:lnTo>
                    <a:pt x="372" y="211"/>
                  </a:lnTo>
                  <a:lnTo>
                    <a:pt x="368" y="203"/>
                  </a:lnTo>
                  <a:lnTo>
                    <a:pt x="362" y="195"/>
                  </a:lnTo>
                  <a:lnTo>
                    <a:pt x="362" y="195"/>
                  </a:lnTo>
                  <a:lnTo>
                    <a:pt x="355" y="190"/>
                  </a:lnTo>
                  <a:lnTo>
                    <a:pt x="347" y="185"/>
                  </a:lnTo>
                  <a:lnTo>
                    <a:pt x="337" y="183"/>
                  </a:lnTo>
                  <a:lnTo>
                    <a:pt x="329" y="182"/>
                  </a:lnTo>
                  <a:lnTo>
                    <a:pt x="329" y="182"/>
                  </a:lnTo>
                  <a:lnTo>
                    <a:pt x="319" y="183"/>
                  </a:lnTo>
                  <a:lnTo>
                    <a:pt x="309" y="185"/>
                  </a:lnTo>
                  <a:lnTo>
                    <a:pt x="301" y="190"/>
                  </a:lnTo>
                  <a:lnTo>
                    <a:pt x="294" y="195"/>
                  </a:lnTo>
                  <a:lnTo>
                    <a:pt x="294" y="195"/>
                  </a:lnTo>
                  <a:lnTo>
                    <a:pt x="288" y="203"/>
                  </a:lnTo>
                  <a:lnTo>
                    <a:pt x="284" y="211"/>
                  </a:lnTo>
                  <a:lnTo>
                    <a:pt x="280" y="220"/>
                  </a:lnTo>
                  <a:lnTo>
                    <a:pt x="280" y="230"/>
                  </a:lnTo>
                  <a:lnTo>
                    <a:pt x="280" y="336"/>
                  </a:lnTo>
                  <a:lnTo>
                    <a:pt x="210" y="336"/>
                  </a:lnTo>
                  <a:lnTo>
                    <a:pt x="210" y="315"/>
                  </a:lnTo>
                  <a:lnTo>
                    <a:pt x="235" y="315"/>
                  </a:lnTo>
                  <a:lnTo>
                    <a:pt x="235" y="315"/>
                  </a:lnTo>
                  <a:lnTo>
                    <a:pt x="246" y="313"/>
                  </a:lnTo>
                  <a:lnTo>
                    <a:pt x="255" y="310"/>
                  </a:lnTo>
                  <a:lnTo>
                    <a:pt x="255" y="310"/>
                  </a:lnTo>
                  <a:lnTo>
                    <a:pt x="259" y="306"/>
                  </a:lnTo>
                  <a:lnTo>
                    <a:pt x="263" y="303"/>
                  </a:lnTo>
                  <a:lnTo>
                    <a:pt x="266" y="299"/>
                  </a:lnTo>
                  <a:lnTo>
                    <a:pt x="268" y="295"/>
                  </a:lnTo>
                  <a:lnTo>
                    <a:pt x="268" y="295"/>
                  </a:lnTo>
                  <a:lnTo>
                    <a:pt x="269" y="285"/>
                  </a:lnTo>
                  <a:lnTo>
                    <a:pt x="268" y="277"/>
                  </a:lnTo>
                  <a:lnTo>
                    <a:pt x="268" y="277"/>
                  </a:lnTo>
                  <a:lnTo>
                    <a:pt x="264" y="268"/>
                  </a:lnTo>
                  <a:lnTo>
                    <a:pt x="258" y="259"/>
                  </a:lnTo>
                  <a:lnTo>
                    <a:pt x="195" y="198"/>
                  </a:lnTo>
                  <a:lnTo>
                    <a:pt x="195" y="198"/>
                  </a:lnTo>
                  <a:lnTo>
                    <a:pt x="188" y="190"/>
                  </a:lnTo>
                  <a:lnTo>
                    <a:pt x="179" y="185"/>
                  </a:lnTo>
                  <a:lnTo>
                    <a:pt x="170" y="183"/>
                  </a:lnTo>
                  <a:lnTo>
                    <a:pt x="162" y="182"/>
                  </a:lnTo>
                  <a:lnTo>
                    <a:pt x="162" y="182"/>
                  </a:lnTo>
                  <a:lnTo>
                    <a:pt x="152" y="183"/>
                  </a:lnTo>
                  <a:lnTo>
                    <a:pt x="143" y="185"/>
                  </a:lnTo>
                  <a:lnTo>
                    <a:pt x="136" y="190"/>
                  </a:lnTo>
                  <a:lnTo>
                    <a:pt x="127" y="198"/>
                  </a:lnTo>
                  <a:lnTo>
                    <a:pt x="65" y="259"/>
                  </a:lnTo>
                  <a:lnTo>
                    <a:pt x="65" y="259"/>
                  </a:lnTo>
                  <a:lnTo>
                    <a:pt x="58" y="268"/>
                  </a:lnTo>
                  <a:lnTo>
                    <a:pt x="54" y="278"/>
                  </a:lnTo>
                  <a:lnTo>
                    <a:pt x="54" y="278"/>
                  </a:lnTo>
                  <a:lnTo>
                    <a:pt x="53" y="287"/>
                  </a:lnTo>
                  <a:lnTo>
                    <a:pt x="54" y="295"/>
                  </a:lnTo>
                  <a:lnTo>
                    <a:pt x="54" y="295"/>
                  </a:lnTo>
                  <a:lnTo>
                    <a:pt x="57" y="300"/>
                  </a:lnTo>
                  <a:lnTo>
                    <a:pt x="59" y="304"/>
                  </a:lnTo>
                  <a:lnTo>
                    <a:pt x="63" y="306"/>
                  </a:lnTo>
                  <a:lnTo>
                    <a:pt x="67" y="310"/>
                  </a:lnTo>
                  <a:lnTo>
                    <a:pt x="67" y="310"/>
                  </a:lnTo>
                  <a:lnTo>
                    <a:pt x="75" y="314"/>
                  </a:lnTo>
                  <a:lnTo>
                    <a:pt x="85" y="315"/>
                  </a:lnTo>
                  <a:lnTo>
                    <a:pt x="114" y="315"/>
                  </a:lnTo>
                  <a:lnTo>
                    <a:pt x="114" y="335"/>
                  </a:lnTo>
                  <a:lnTo>
                    <a:pt x="114" y="335"/>
                  </a:lnTo>
                  <a:lnTo>
                    <a:pt x="101" y="334"/>
                  </a:lnTo>
                  <a:lnTo>
                    <a:pt x="90" y="331"/>
                  </a:lnTo>
                  <a:lnTo>
                    <a:pt x="79" y="327"/>
                  </a:lnTo>
                  <a:lnTo>
                    <a:pt x="69" y="324"/>
                  </a:lnTo>
                  <a:lnTo>
                    <a:pt x="59" y="319"/>
                  </a:lnTo>
                  <a:lnTo>
                    <a:pt x="49" y="313"/>
                  </a:lnTo>
                  <a:lnTo>
                    <a:pt x="41" y="306"/>
                  </a:lnTo>
                  <a:lnTo>
                    <a:pt x="33" y="300"/>
                  </a:lnTo>
                  <a:lnTo>
                    <a:pt x="26" y="292"/>
                  </a:lnTo>
                  <a:lnTo>
                    <a:pt x="20" y="284"/>
                  </a:lnTo>
                  <a:lnTo>
                    <a:pt x="13" y="275"/>
                  </a:lnTo>
                  <a:lnTo>
                    <a:pt x="8" y="267"/>
                  </a:lnTo>
                  <a:lnTo>
                    <a:pt x="5" y="257"/>
                  </a:lnTo>
                  <a:lnTo>
                    <a:pt x="2" y="248"/>
                  </a:lnTo>
                  <a:lnTo>
                    <a:pt x="1" y="237"/>
                  </a:lnTo>
                  <a:lnTo>
                    <a:pt x="0" y="227"/>
                  </a:lnTo>
                  <a:lnTo>
                    <a:pt x="0" y="227"/>
                  </a:lnTo>
                  <a:lnTo>
                    <a:pt x="0" y="227"/>
                  </a:lnTo>
                  <a:lnTo>
                    <a:pt x="1" y="219"/>
                  </a:lnTo>
                  <a:lnTo>
                    <a:pt x="2" y="209"/>
                  </a:lnTo>
                  <a:lnTo>
                    <a:pt x="5" y="200"/>
                  </a:lnTo>
                  <a:lnTo>
                    <a:pt x="7" y="191"/>
                  </a:lnTo>
                  <a:lnTo>
                    <a:pt x="12" y="183"/>
                  </a:lnTo>
                  <a:lnTo>
                    <a:pt x="16" y="175"/>
                  </a:lnTo>
                  <a:lnTo>
                    <a:pt x="22" y="167"/>
                  </a:lnTo>
                  <a:lnTo>
                    <a:pt x="28" y="161"/>
                  </a:lnTo>
                  <a:lnTo>
                    <a:pt x="36" y="153"/>
                  </a:lnTo>
                  <a:lnTo>
                    <a:pt x="43" y="147"/>
                  </a:lnTo>
                  <a:lnTo>
                    <a:pt x="50" y="141"/>
                  </a:lnTo>
                  <a:lnTo>
                    <a:pt x="59" y="136"/>
                  </a:lnTo>
                  <a:lnTo>
                    <a:pt x="69" y="132"/>
                  </a:lnTo>
                  <a:lnTo>
                    <a:pt x="79" y="127"/>
                  </a:lnTo>
                  <a:lnTo>
                    <a:pt x="89" y="125"/>
                  </a:lnTo>
                  <a:lnTo>
                    <a:pt x="99" y="122"/>
                  </a:lnTo>
                  <a:lnTo>
                    <a:pt x="99" y="122"/>
                  </a:lnTo>
                  <a:lnTo>
                    <a:pt x="99" y="118"/>
                  </a:lnTo>
                  <a:lnTo>
                    <a:pt x="99" y="118"/>
                  </a:lnTo>
                  <a:lnTo>
                    <a:pt x="100" y="107"/>
                  </a:lnTo>
                  <a:lnTo>
                    <a:pt x="101" y="95"/>
                  </a:lnTo>
                  <a:lnTo>
                    <a:pt x="105" y="84"/>
                  </a:lnTo>
                  <a:lnTo>
                    <a:pt x="110" y="73"/>
                  </a:lnTo>
                  <a:lnTo>
                    <a:pt x="116" y="63"/>
                  </a:lnTo>
                  <a:lnTo>
                    <a:pt x="123" y="53"/>
                  </a:lnTo>
                  <a:lnTo>
                    <a:pt x="131" y="43"/>
                  </a:lnTo>
                  <a:lnTo>
                    <a:pt x="141" y="36"/>
                  </a:lnTo>
                  <a:lnTo>
                    <a:pt x="151" y="27"/>
                  </a:lnTo>
                  <a:lnTo>
                    <a:pt x="161" y="21"/>
                  </a:lnTo>
                  <a:lnTo>
                    <a:pt x="173" y="15"/>
                  </a:lnTo>
                  <a:lnTo>
                    <a:pt x="185" y="10"/>
                  </a:lnTo>
                  <a:lnTo>
                    <a:pt x="198" y="6"/>
                  </a:lnTo>
                  <a:lnTo>
                    <a:pt x="211" y="2"/>
                  </a:lnTo>
                  <a:lnTo>
                    <a:pt x="226" y="1"/>
                  </a:lnTo>
                  <a:lnTo>
                    <a:pt x="240" y="0"/>
                  </a:lnTo>
                  <a:lnTo>
                    <a:pt x="240" y="0"/>
                  </a:lnTo>
                  <a:lnTo>
                    <a:pt x="255" y="1"/>
                  </a:lnTo>
                  <a:lnTo>
                    <a:pt x="268" y="2"/>
                  </a:lnTo>
                  <a:lnTo>
                    <a:pt x="282" y="6"/>
                  </a:lnTo>
                  <a:lnTo>
                    <a:pt x="295" y="10"/>
                  </a:lnTo>
                  <a:lnTo>
                    <a:pt x="308" y="15"/>
                  </a:lnTo>
                  <a:lnTo>
                    <a:pt x="319" y="21"/>
                  </a:lnTo>
                  <a:lnTo>
                    <a:pt x="330" y="27"/>
                  </a:lnTo>
                  <a:lnTo>
                    <a:pt x="340" y="36"/>
                  </a:lnTo>
                  <a:lnTo>
                    <a:pt x="348" y="43"/>
                  </a:lnTo>
                  <a:lnTo>
                    <a:pt x="357" y="53"/>
                  </a:lnTo>
                  <a:lnTo>
                    <a:pt x="365" y="63"/>
                  </a:lnTo>
                  <a:lnTo>
                    <a:pt x="369" y="73"/>
                  </a:lnTo>
                  <a:lnTo>
                    <a:pt x="374" y="84"/>
                  </a:lnTo>
                  <a:lnTo>
                    <a:pt x="378" y="95"/>
                  </a:lnTo>
                  <a:lnTo>
                    <a:pt x="381" y="107"/>
                  </a:lnTo>
                  <a:lnTo>
                    <a:pt x="381" y="118"/>
                  </a:lnTo>
                  <a:lnTo>
                    <a:pt x="381" y="118"/>
                  </a:lnTo>
                  <a:lnTo>
                    <a:pt x="381" y="122"/>
                  </a:lnTo>
                  <a:lnTo>
                    <a:pt x="381" y="12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40" name="Freeform 18"/>
            <p:cNvSpPr/>
            <p:nvPr/>
          </p:nvSpPr>
          <p:spPr bwMode="auto">
            <a:xfrm>
              <a:off x="1190613" y="2411404"/>
              <a:ext cx="147638" cy="207963"/>
            </a:xfrm>
            <a:custGeom>
              <a:avLst/>
              <a:gdLst/>
              <a:ahLst/>
              <a:cxnLst>
                <a:cxn ang="0">
                  <a:pos x="126" y="162"/>
                </a:cxn>
                <a:cxn ang="0">
                  <a:pos x="126" y="32"/>
                </a:cxn>
                <a:cxn ang="0">
                  <a:pos x="126" y="32"/>
                </a:cxn>
                <a:cxn ang="0">
                  <a:pos x="125" y="26"/>
                </a:cxn>
                <a:cxn ang="0">
                  <a:pos x="123" y="19"/>
                </a:cxn>
                <a:cxn ang="0">
                  <a:pos x="120" y="13"/>
                </a:cxn>
                <a:cxn ang="0">
                  <a:pos x="116" y="8"/>
                </a:cxn>
                <a:cxn ang="0">
                  <a:pos x="111" y="5"/>
                </a:cxn>
                <a:cxn ang="0">
                  <a:pos x="106" y="2"/>
                </a:cxn>
                <a:cxn ang="0">
                  <a:pos x="100" y="0"/>
                </a:cxn>
                <a:cxn ang="0">
                  <a:pos x="94" y="0"/>
                </a:cxn>
                <a:cxn ang="0">
                  <a:pos x="94" y="0"/>
                </a:cxn>
                <a:cxn ang="0">
                  <a:pos x="94" y="0"/>
                </a:cxn>
                <a:cxn ang="0">
                  <a:pos x="86" y="0"/>
                </a:cxn>
                <a:cxn ang="0">
                  <a:pos x="80" y="2"/>
                </a:cxn>
                <a:cxn ang="0">
                  <a:pos x="75" y="5"/>
                </a:cxn>
                <a:cxn ang="0">
                  <a:pos x="70" y="8"/>
                </a:cxn>
                <a:cxn ang="0">
                  <a:pos x="66" y="13"/>
                </a:cxn>
                <a:cxn ang="0">
                  <a:pos x="64" y="19"/>
                </a:cxn>
                <a:cxn ang="0">
                  <a:pos x="62" y="26"/>
                </a:cxn>
                <a:cxn ang="0">
                  <a:pos x="62" y="32"/>
                </a:cxn>
                <a:cxn ang="0">
                  <a:pos x="62" y="162"/>
                </a:cxn>
                <a:cxn ang="0">
                  <a:pos x="17" y="162"/>
                </a:cxn>
                <a:cxn ang="0">
                  <a:pos x="17" y="162"/>
                </a:cxn>
                <a:cxn ang="0">
                  <a:pos x="11" y="162"/>
                </a:cxn>
                <a:cxn ang="0">
                  <a:pos x="6" y="164"/>
                </a:cxn>
                <a:cxn ang="0">
                  <a:pos x="2" y="167"/>
                </a:cxn>
                <a:cxn ang="0">
                  <a:pos x="1" y="170"/>
                </a:cxn>
                <a:cxn ang="0">
                  <a:pos x="0" y="175"/>
                </a:cxn>
                <a:cxn ang="0">
                  <a:pos x="1" y="179"/>
                </a:cxn>
                <a:cxn ang="0">
                  <a:pos x="3" y="184"/>
                </a:cxn>
                <a:cxn ang="0">
                  <a:pos x="7" y="189"/>
                </a:cxn>
                <a:cxn ang="0">
                  <a:pos x="70" y="251"/>
                </a:cxn>
                <a:cxn ang="0">
                  <a:pos x="70" y="251"/>
                </a:cxn>
                <a:cxn ang="0">
                  <a:pos x="76" y="256"/>
                </a:cxn>
                <a:cxn ang="0">
                  <a:pos x="81" y="259"/>
                </a:cxn>
                <a:cxn ang="0">
                  <a:pos x="88" y="262"/>
                </a:cxn>
                <a:cxn ang="0">
                  <a:pos x="92" y="263"/>
                </a:cxn>
                <a:cxn ang="0">
                  <a:pos x="99" y="262"/>
                </a:cxn>
                <a:cxn ang="0">
                  <a:pos x="105" y="259"/>
                </a:cxn>
                <a:cxn ang="0">
                  <a:pos x="110" y="256"/>
                </a:cxn>
                <a:cxn ang="0">
                  <a:pos x="116" y="251"/>
                </a:cxn>
                <a:cxn ang="0">
                  <a:pos x="179" y="189"/>
                </a:cxn>
                <a:cxn ang="0">
                  <a:pos x="179" y="189"/>
                </a:cxn>
                <a:cxn ang="0">
                  <a:pos x="183" y="185"/>
                </a:cxn>
                <a:cxn ang="0">
                  <a:pos x="184" y="180"/>
                </a:cxn>
                <a:cxn ang="0">
                  <a:pos x="185" y="175"/>
                </a:cxn>
                <a:cxn ang="0">
                  <a:pos x="185" y="171"/>
                </a:cxn>
                <a:cxn ang="0">
                  <a:pos x="183" y="168"/>
                </a:cxn>
                <a:cxn ang="0">
                  <a:pos x="179" y="164"/>
                </a:cxn>
                <a:cxn ang="0">
                  <a:pos x="173" y="162"/>
                </a:cxn>
                <a:cxn ang="0">
                  <a:pos x="165" y="162"/>
                </a:cxn>
                <a:cxn ang="0">
                  <a:pos x="126" y="162"/>
                </a:cxn>
              </a:cxnLst>
              <a:rect l="0" t="0" r="r" b="b"/>
              <a:pathLst>
                <a:path w="185" h="263">
                  <a:moveTo>
                    <a:pt x="126" y="162"/>
                  </a:moveTo>
                  <a:lnTo>
                    <a:pt x="126" y="32"/>
                  </a:lnTo>
                  <a:lnTo>
                    <a:pt x="126" y="32"/>
                  </a:lnTo>
                  <a:lnTo>
                    <a:pt x="125" y="26"/>
                  </a:lnTo>
                  <a:lnTo>
                    <a:pt x="123" y="19"/>
                  </a:lnTo>
                  <a:lnTo>
                    <a:pt x="120" y="13"/>
                  </a:lnTo>
                  <a:lnTo>
                    <a:pt x="116" y="8"/>
                  </a:lnTo>
                  <a:lnTo>
                    <a:pt x="111" y="5"/>
                  </a:lnTo>
                  <a:lnTo>
                    <a:pt x="106" y="2"/>
                  </a:lnTo>
                  <a:lnTo>
                    <a:pt x="100" y="0"/>
                  </a:lnTo>
                  <a:lnTo>
                    <a:pt x="94" y="0"/>
                  </a:lnTo>
                  <a:lnTo>
                    <a:pt x="94" y="0"/>
                  </a:lnTo>
                  <a:lnTo>
                    <a:pt x="94" y="0"/>
                  </a:lnTo>
                  <a:lnTo>
                    <a:pt x="86" y="0"/>
                  </a:lnTo>
                  <a:lnTo>
                    <a:pt x="80" y="2"/>
                  </a:lnTo>
                  <a:lnTo>
                    <a:pt x="75" y="5"/>
                  </a:lnTo>
                  <a:lnTo>
                    <a:pt x="70" y="8"/>
                  </a:lnTo>
                  <a:lnTo>
                    <a:pt x="66" y="13"/>
                  </a:lnTo>
                  <a:lnTo>
                    <a:pt x="64" y="19"/>
                  </a:lnTo>
                  <a:lnTo>
                    <a:pt x="62" y="26"/>
                  </a:lnTo>
                  <a:lnTo>
                    <a:pt x="62" y="32"/>
                  </a:lnTo>
                  <a:lnTo>
                    <a:pt x="62" y="162"/>
                  </a:lnTo>
                  <a:lnTo>
                    <a:pt x="17" y="162"/>
                  </a:lnTo>
                  <a:lnTo>
                    <a:pt x="17" y="162"/>
                  </a:lnTo>
                  <a:lnTo>
                    <a:pt x="11" y="162"/>
                  </a:lnTo>
                  <a:lnTo>
                    <a:pt x="6" y="164"/>
                  </a:lnTo>
                  <a:lnTo>
                    <a:pt x="2" y="167"/>
                  </a:lnTo>
                  <a:lnTo>
                    <a:pt x="1" y="170"/>
                  </a:lnTo>
                  <a:lnTo>
                    <a:pt x="0" y="175"/>
                  </a:lnTo>
                  <a:lnTo>
                    <a:pt x="1" y="179"/>
                  </a:lnTo>
                  <a:lnTo>
                    <a:pt x="3" y="184"/>
                  </a:lnTo>
                  <a:lnTo>
                    <a:pt x="7" y="189"/>
                  </a:lnTo>
                  <a:lnTo>
                    <a:pt x="70" y="251"/>
                  </a:lnTo>
                  <a:lnTo>
                    <a:pt x="70" y="251"/>
                  </a:lnTo>
                  <a:lnTo>
                    <a:pt x="76" y="256"/>
                  </a:lnTo>
                  <a:lnTo>
                    <a:pt x="81" y="259"/>
                  </a:lnTo>
                  <a:lnTo>
                    <a:pt x="88" y="262"/>
                  </a:lnTo>
                  <a:lnTo>
                    <a:pt x="92" y="263"/>
                  </a:lnTo>
                  <a:lnTo>
                    <a:pt x="99" y="262"/>
                  </a:lnTo>
                  <a:lnTo>
                    <a:pt x="105" y="259"/>
                  </a:lnTo>
                  <a:lnTo>
                    <a:pt x="110" y="256"/>
                  </a:lnTo>
                  <a:lnTo>
                    <a:pt x="116" y="251"/>
                  </a:lnTo>
                  <a:lnTo>
                    <a:pt x="179" y="189"/>
                  </a:lnTo>
                  <a:lnTo>
                    <a:pt x="179" y="189"/>
                  </a:lnTo>
                  <a:lnTo>
                    <a:pt x="183" y="185"/>
                  </a:lnTo>
                  <a:lnTo>
                    <a:pt x="184" y="180"/>
                  </a:lnTo>
                  <a:lnTo>
                    <a:pt x="185" y="175"/>
                  </a:lnTo>
                  <a:lnTo>
                    <a:pt x="185" y="171"/>
                  </a:lnTo>
                  <a:lnTo>
                    <a:pt x="183" y="168"/>
                  </a:lnTo>
                  <a:lnTo>
                    <a:pt x="179" y="164"/>
                  </a:lnTo>
                  <a:lnTo>
                    <a:pt x="173" y="162"/>
                  </a:lnTo>
                  <a:lnTo>
                    <a:pt x="165" y="162"/>
                  </a:lnTo>
                  <a:lnTo>
                    <a:pt x="126" y="162"/>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7" name="Rectangle 56"/>
          <p:cNvSpPr/>
          <p:nvPr/>
        </p:nvSpPr>
        <p:spPr>
          <a:xfrm>
            <a:off x="1079500" y="2825115"/>
            <a:ext cx="228346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rPr>
              <a:t>添加文字</a:t>
            </a:r>
          </a:p>
        </p:txBody>
      </p:sp>
      <p:sp>
        <p:nvSpPr>
          <p:cNvPr id="35" name="Rectangle 34"/>
          <p:cNvSpPr/>
          <p:nvPr/>
        </p:nvSpPr>
        <p:spPr>
          <a:xfrm>
            <a:off x="5250815" y="3278505"/>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3" name="Rectangle 32"/>
          <p:cNvSpPr/>
          <p:nvPr/>
        </p:nvSpPr>
        <p:spPr>
          <a:xfrm>
            <a:off x="5250815" y="3731895"/>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9" name="Group 19"/>
          <p:cNvGrpSpPr/>
          <p:nvPr/>
        </p:nvGrpSpPr>
        <p:grpSpPr>
          <a:xfrm>
            <a:off x="5885815" y="2462530"/>
            <a:ext cx="594360" cy="497840"/>
            <a:chOff x="2951142" y="2589225"/>
            <a:chExt cx="468313" cy="392113"/>
          </a:xfrm>
          <a:solidFill>
            <a:srgbClr val="83C2DB"/>
          </a:solidFill>
        </p:grpSpPr>
        <p:sp>
          <p:nvSpPr>
            <p:cNvPr id="22" name="Freeform 13"/>
            <p:cNvSpPr>
              <a:spLocks noEditPoints="1"/>
            </p:cNvSpPr>
            <p:nvPr/>
          </p:nvSpPr>
          <p:spPr bwMode="auto">
            <a:xfrm>
              <a:off x="2951142" y="2646375"/>
              <a:ext cx="284163" cy="284163"/>
            </a:xfrm>
            <a:custGeom>
              <a:avLst/>
              <a:gdLst/>
              <a:ahLst/>
              <a:cxnLst>
                <a:cxn ang="0">
                  <a:pos x="208" y="331"/>
                </a:cxn>
                <a:cxn ang="0">
                  <a:pos x="239" y="322"/>
                </a:cxn>
                <a:cxn ang="0">
                  <a:pos x="286" y="326"/>
                </a:cxn>
                <a:cxn ang="0">
                  <a:pos x="307" y="267"/>
                </a:cxn>
                <a:cxn ang="0">
                  <a:pos x="328" y="223"/>
                </a:cxn>
                <a:cxn ang="0">
                  <a:pos x="359" y="150"/>
                </a:cxn>
                <a:cxn ang="0">
                  <a:pos x="328" y="136"/>
                </a:cxn>
                <a:cxn ang="0">
                  <a:pos x="307" y="91"/>
                </a:cxn>
                <a:cxn ang="0">
                  <a:pos x="267" y="51"/>
                </a:cxn>
                <a:cxn ang="0">
                  <a:pos x="239" y="37"/>
                </a:cxn>
                <a:cxn ang="0">
                  <a:pos x="208" y="0"/>
                </a:cxn>
                <a:cxn ang="0">
                  <a:pos x="179" y="65"/>
                </a:cxn>
                <a:cxn ang="0">
                  <a:pos x="213" y="70"/>
                </a:cxn>
                <a:cxn ang="0">
                  <a:pos x="244" y="85"/>
                </a:cxn>
                <a:cxn ang="0">
                  <a:pos x="267" y="106"/>
                </a:cxn>
                <a:cxn ang="0">
                  <a:pos x="284" y="134"/>
                </a:cxn>
                <a:cxn ang="0">
                  <a:pos x="293" y="168"/>
                </a:cxn>
                <a:cxn ang="0">
                  <a:pos x="293" y="191"/>
                </a:cxn>
                <a:cxn ang="0">
                  <a:pos x="284" y="223"/>
                </a:cxn>
                <a:cxn ang="0">
                  <a:pos x="267" y="252"/>
                </a:cxn>
                <a:cxn ang="0">
                  <a:pos x="244" y="274"/>
                </a:cxn>
                <a:cxn ang="0">
                  <a:pos x="213" y="289"/>
                </a:cxn>
                <a:cxn ang="0">
                  <a:pos x="179" y="294"/>
                </a:cxn>
                <a:cxn ang="0">
                  <a:pos x="32" y="286"/>
                </a:cxn>
                <a:cxn ang="0">
                  <a:pos x="92" y="307"/>
                </a:cxn>
                <a:cxn ang="0">
                  <a:pos x="135" y="327"/>
                </a:cxn>
                <a:cxn ang="0">
                  <a:pos x="179" y="358"/>
                </a:cxn>
                <a:cxn ang="0">
                  <a:pos x="179" y="294"/>
                </a:cxn>
                <a:cxn ang="0">
                  <a:pos x="145" y="289"/>
                </a:cxn>
                <a:cxn ang="0">
                  <a:pos x="115" y="274"/>
                </a:cxn>
                <a:cxn ang="0">
                  <a:pos x="92" y="252"/>
                </a:cxn>
                <a:cxn ang="0">
                  <a:pos x="74" y="223"/>
                </a:cxn>
                <a:cxn ang="0">
                  <a:pos x="66" y="191"/>
                </a:cxn>
                <a:cxn ang="0">
                  <a:pos x="66" y="168"/>
                </a:cxn>
                <a:cxn ang="0">
                  <a:pos x="74" y="134"/>
                </a:cxn>
                <a:cxn ang="0">
                  <a:pos x="92" y="106"/>
                </a:cxn>
                <a:cxn ang="0">
                  <a:pos x="115" y="85"/>
                </a:cxn>
                <a:cxn ang="0">
                  <a:pos x="145" y="70"/>
                </a:cxn>
                <a:cxn ang="0">
                  <a:pos x="179" y="65"/>
                </a:cxn>
                <a:cxn ang="0">
                  <a:pos x="179" y="0"/>
                </a:cxn>
                <a:cxn ang="0">
                  <a:pos x="151" y="27"/>
                </a:cxn>
                <a:cxn ang="0">
                  <a:pos x="105" y="43"/>
                </a:cxn>
                <a:cxn ang="0">
                  <a:pos x="32" y="72"/>
                </a:cxn>
                <a:cxn ang="0">
                  <a:pos x="43" y="105"/>
                </a:cxn>
                <a:cxn ang="0">
                  <a:pos x="27" y="150"/>
                </a:cxn>
                <a:cxn ang="0">
                  <a:pos x="27" y="207"/>
                </a:cxn>
                <a:cxn ang="0">
                  <a:pos x="36" y="238"/>
                </a:cxn>
                <a:cxn ang="0">
                  <a:pos x="52" y="267"/>
                </a:cxn>
              </a:cxnLst>
              <a:rect l="0" t="0" r="r" b="b"/>
              <a:pathLst>
                <a:path w="359" h="358">
                  <a:moveTo>
                    <a:pt x="179" y="358"/>
                  </a:moveTo>
                  <a:lnTo>
                    <a:pt x="208" y="358"/>
                  </a:lnTo>
                  <a:lnTo>
                    <a:pt x="208" y="331"/>
                  </a:lnTo>
                  <a:lnTo>
                    <a:pt x="208" y="331"/>
                  </a:lnTo>
                  <a:lnTo>
                    <a:pt x="224" y="327"/>
                  </a:lnTo>
                  <a:lnTo>
                    <a:pt x="239" y="322"/>
                  </a:lnTo>
                  <a:lnTo>
                    <a:pt x="254" y="315"/>
                  </a:lnTo>
                  <a:lnTo>
                    <a:pt x="267" y="307"/>
                  </a:lnTo>
                  <a:lnTo>
                    <a:pt x="286" y="326"/>
                  </a:lnTo>
                  <a:lnTo>
                    <a:pt x="326" y="286"/>
                  </a:lnTo>
                  <a:lnTo>
                    <a:pt x="307" y="267"/>
                  </a:lnTo>
                  <a:lnTo>
                    <a:pt x="307" y="267"/>
                  </a:lnTo>
                  <a:lnTo>
                    <a:pt x="315" y="253"/>
                  </a:lnTo>
                  <a:lnTo>
                    <a:pt x="323" y="238"/>
                  </a:lnTo>
                  <a:lnTo>
                    <a:pt x="328" y="223"/>
                  </a:lnTo>
                  <a:lnTo>
                    <a:pt x="331" y="207"/>
                  </a:lnTo>
                  <a:lnTo>
                    <a:pt x="359" y="207"/>
                  </a:lnTo>
                  <a:lnTo>
                    <a:pt x="359" y="150"/>
                  </a:lnTo>
                  <a:lnTo>
                    <a:pt x="331" y="150"/>
                  </a:lnTo>
                  <a:lnTo>
                    <a:pt x="331" y="150"/>
                  </a:lnTo>
                  <a:lnTo>
                    <a:pt x="328" y="136"/>
                  </a:lnTo>
                  <a:lnTo>
                    <a:pt x="323" y="119"/>
                  </a:lnTo>
                  <a:lnTo>
                    <a:pt x="315" y="105"/>
                  </a:lnTo>
                  <a:lnTo>
                    <a:pt x="307" y="91"/>
                  </a:lnTo>
                  <a:lnTo>
                    <a:pt x="326" y="72"/>
                  </a:lnTo>
                  <a:lnTo>
                    <a:pt x="286" y="33"/>
                  </a:lnTo>
                  <a:lnTo>
                    <a:pt x="267" y="51"/>
                  </a:lnTo>
                  <a:lnTo>
                    <a:pt x="267" y="51"/>
                  </a:lnTo>
                  <a:lnTo>
                    <a:pt x="254" y="43"/>
                  </a:lnTo>
                  <a:lnTo>
                    <a:pt x="239" y="37"/>
                  </a:lnTo>
                  <a:lnTo>
                    <a:pt x="224" y="30"/>
                  </a:lnTo>
                  <a:lnTo>
                    <a:pt x="208" y="27"/>
                  </a:lnTo>
                  <a:lnTo>
                    <a:pt x="208" y="0"/>
                  </a:lnTo>
                  <a:lnTo>
                    <a:pt x="179" y="0"/>
                  </a:lnTo>
                  <a:lnTo>
                    <a:pt x="179" y="65"/>
                  </a:lnTo>
                  <a:lnTo>
                    <a:pt x="179" y="65"/>
                  </a:lnTo>
                  <a:lnTo>
                    <a:pt x="190" y="65"/>
                  </a:lnTo>
                  <a:lnTo>
                    <a:pt x="203" y="68"/>
                  </a:lnTo>
                  <a:lnTo>
                    <a:pt x="213" y="70"/>
                  </a:lnTo>
                  <a:lnTo>
                    <a:pt x="224" y="74"/>
                  </a:lnTo>
                  <a:lnTo>
                    <a:pt x="234" y="79"/>
                  </a:lnTo>
                  <a:lnTo>
                    <a:pt x="244" y="85"/>
                  </a:lnTo>
                  <a:lnTo>
                    <a:pt x="252" y="91"/>
                  </a:lnTo>
                  <a:lnTo>
                    <a:pt x="260" y="98"/>
                  </a:lnTo>
                  <a:lnTo>
                    <a:pt x="267" y="106"/>
                  </a:lnTo>
                  <a:lnTo>
                    <a:pt x="275" y="116"/>
                  </a:lnTo>
                  <a:lnTo>
                    <a:pt x="279" y="124"/>
                  </a:lnTo>
                  <a:lnTo>
                    <a:pt x="284" y="134"/>
                  </a:lnTo>
                  <a:lnTo>
                    <a:pt x="288" y="145"/>
                  </a:lnTo>
                  <a:lnTo>
                    <a:pt x="292" y="157"/>
                  </a:lnTo>
                  <a:lnTo>
                    <a:pt x="293" y="168"/>
                  </a:lnTo>
                  <a:lnTo>
                    <a:pt x="293" y="179"/>
                  </a:lnTo>
                  <a:lnTo>
                    <a:pt x="293" y="179"/>
                  </a:lnTo>
                  <a:lnTo>
                    <a:pt x="293" y="191"/>
                  </a:lnTo>
                  <a:lnTo>
                    <a:pt x="292" y="202"/>
                  </a:lnTo>
                  <a:lnTo>
                    <a:pt x="288" y="213"/>
                  </a:lnTo>
                  <a:lnTo>
                    <a:pt x="284" y="223"/>
                  </a:lnTo>
                  <a:lnTo>
                    <a:pt x="279" y="233"/>
                  </a:lnTo>
                  <a:lnTo>
                    <a:pt x="275" y="243"/>
                  </a:lnTo>
                  <a:lnTo>
                    <a:pt x="267" y="252"/>
                  </a:lnTo>
                  <a:lnTo>
                    <a:pt x="260" y="260"/>
                  </a:lnTo>
                  <a:lnTo>
                    <a:pt x="252" y="268"/>
                  </a:lnTo>
                  <a:lnTo>
                    <a:pt x="244" y="274"/>
                  </a:lnTo>
                  <a:lnTo>
                    <a:pt x="234" y="280"/>
                  </a:lnTo>
                  <a:lnTo>
                    <a:pt x="224" y="285"/>
                  </a:lnTo>
                  <a:lnTo>
                    <a:pt x="213" y="289"/>
                  </a:lnTo>
                  <a:lnTo>
                    <a:pt x="203" y="291"/>
                  </a:lnTo>
                  <a:lnTo>
                    <a:pt x="190" y="293"/>
                  </a:lnTo>
                  <a:lnTo>
                    <a:pt x="179" y="294"/>
                  </a:lnTo>
                  <a:lnTo>
                    <a:pt x="179" y="358"/>
                  </a:lnTo>
                  <a:close/>
                  <a:moveTo>
                    <a:pt x="52" y="267"/>
                  </a:moveTo>
                  <a:lnTo>
                    <a:pt x="32" y="286"/>
                  </a:lnTo>
                  <a:lnTo>
                    <a:pt x="73" y="326"/>
                  </a:lnTo>
                  <a:lnTo>
                    <a:pt x="92" y="307"/>
                  </a:lnTo>
                  <a:lnTo>
                    <a:pt x="92" y="307"/>
                  </a:lnTo>
                  <a:lnTo>
                    <a:pt x="105" y="315"/>
                  </a:lnTo>
                  <a:lnTo>
                    <a:pt x="120" y="322"/>
                  </a:lnTo>
                  <a:lnTo>
                    <a:pt x="135" y="327"/>
                  </a:lnTo>
                  <a:lnTo>
                    <a:pt x="151" y="331"/>
                  </a:lnTo>
                  <a:lnTo>
                    <a:pt x="151" y="358"/>
                  </a:lnTo>
                  <a:lnTo>
                    <a:pt x="179" y="358"/>
                  </a:lnTo>
                  <a:lnTo>
                    <a:pt x="179" y="294"/>
                  </a:lnTo>
                  <a:lnTo>
                    <a:pt x="179" y="294"/>
                  </a:lnTo>
                  <a:lnTo>
                    <a:pt x="179" y="294"/>
                  </a:lnTo>
                  <a:lnTo>
                    <a:pt x="168" y="293"/>
                  </a:lnTo>
                  <a:lnTo>
                    <a:pt x="156" y="291"/>
                  </a:lnTo>
                  <a:lnTo>
                    <a:pt x="145" y="289"/>
                  </a:lnTo>
                  <a:lnTo>
                    <a:pt x="135" y="285"/>
                  </a:lnTo>
                  <a:lnTo>
                    <a:pt x="125" y="280"/>
                  </a:lnTo>
                  <a:lnTo>
                    <a:pt x="115" y="274"/>
                  </a:lnTo>
                  <a:lnTo>
                    <a:pt x="106" y="268"/>
                  </a:lnTo>
                  <a:lnTo>
                    <a:pt x="99" y="260"/>
                  </a:lnTo>
                  <a:lnTo>
                    <a:pt x="92" y="252"/>
                  </a:lnTo>
                  <a:lnTo>
                    <a:pt x="84" y="243"/>
                  </a:lnTo>
                  <a:lnTo>
                    <a:pt x="79" y="233"/>
                  </a:lnTo>
                  <a:lnTo>
                    <a:pt x="74" y="223"/>
                  </a:lnTo>
                  <a:lnTo>
                    <a:pt x="71" y="213"/>
                  </a:lnTo>
                  <a:lnTo>
                    <a:pt x="67" y="202"/>
                  </a:lnTo>
                  <a:lnTo>
                    <a:pt x="66" y="191"/>
                  </a:lnTo>
                  <a:lnTo>
                    <a:pt x="64" y="179"/>
                  </a:lnTo>
                  <a:lnTo>
                    <a:pt x="64" y="179"/>
                  </a:lnTo>
                  <a:lnTo>
                    <a:pt x="66" y="168"/>
                  </a:lnTo>
                  <a:lnTo>
                    <a:pt x="67" y="157"/>
                  </a:lnTo>
                  <a:lnTo>
                    <a:pt x="71" y="145"/>
                  </a:lnTo>
                  <a:lnTo>
                    <a:pt x="74" y="134"/>
                  </a:lnTo>
                  <a:lnTo>
                    <a:pt x="79" y="124"/>
                  </a:lnTo>
                  <a:lnTo>
                    <a:pt x="84" y="116"/>
                  </a:lnTo>
                  <a:lnTo>
                    <a:pt x="92" y="106"/>
                  </a:lnTo>
                  <a:lnTo>
                    <a:pt x="99" y="98"/>
                  </a:lnTo>
                  <a:lnTo>
                    <a:pt x="106" y="91"/>
                  </a:lnTo>
                  <a:lnTo>
                    <a:pt x="115" y="85"/>
                  </a:lnTo>
                  <a:lnTo>
                    <a:pt x="125" y="79"/>
                  </a:lnTo>
                  <a:lnTo>
                    <a:pt x="135" y="74"/>
                  </a:lnTo>
                  <a:lnTo>
                    <a:pt x="145" y="70"/>
                  </a:lnTo>
                  <a:lnTo>
                    <a:pt x="156" y="68"/>
                  </a:lnTo>
                  <a:lnTo>
                    <a:pt x="168" y="65"/>
                  </a:lnTo>
                  <a:lnTo>
                    <a:pt x="179" y="65"/>
                  </a:lnTo>
                  <a:lnTo>
                    <a:pt x="179" y="65"/>
                  </a:lnTo>
                  <a:lnTo>
                    <a:pt x="179" y="65"/>
                  </a:lnTo>
                  <a:lnTo>
                    <a:pt x="179" y="0"/>
                  </a:lnTo>
                  <a:lnTo>
                    <a:pt x="151" y="0"/>
                  </a:lnTo>
                  <a:lnTo>
                    <a:pt x="151" y="27"/>
                  </a:lnTo>
                  <a:lnTo>
                    <a:pt x="151" y="27"/>
                  </a:lnTo>
                  <a:lnTo>
                    <a:pt x="135" y="30"/>
                  </a:lnTo>
                  <a:lnTo>
                    <a:pt x="120" y="37"/>
                  </a:lnTo>
                  <a:lnTo>
                    <a:pt x="105" y="43"/>
                  </a:lnTo>
                  <a:lnTo>
                    <a:pt x="92" y="51"/>
                  </a:lnTo>
                  <a:lnTo>
                    <a:pt x="73" y="33"/>
                  </a:lnTo>
                  <a:lnTo>
                    <a:pt x="32" y="72"/>
                  </a:lnTo>
                  <a:lnTo>
                    <a:pt x="52" y="91"/>
                  </a:lnTo>
                  <a:lnTo>
                    <a:pt x="52" y="91"/>
                  </a:lnTo>
                  <a:lnTo>
                    <a:pt x="43" y="105"/>
                  </a:lnTo>
                  <a:lnTo>
                    <a:pt x="36" y="119"/>
                  </a:lnTo>
                  <a:lnTo>
                    <a:pt x="31" y="136"/>
                  </a:lnTo>
                  <a:lnTo>
                    <a:pt x="27" y="150"/>
                  </a:lnTo>
                  <a:lnTo>
                    <a:pt x="0" y="150"/>
                  </a:lnTo>
                  <a:lnTo>
                    <a:pt x="0" y="207"/>
                  </a:lnTo>
                  <a:lnTo>
                    <a:pt x="27" y="207"/>
                  </a:lnTo>
                  <a:lnTo>
                    <a:pt x="27" y="207"/>
                  </a:lnTo>
                  <a:lnTo>
                    <a:pt x="31" y="223"/>
                  </a:lnTo>
                  <a:lnTo>
                    <a:pt x="36" y="238"/>
                  </a:lnTo>
                  <a:lnTo>
                    <a:pt x="43" y="253"/>
                  </a:lnTo>
                  <a:lnTo>
                    <a:pt x="52" y="267"/>
                  </a:lnTo>
                  <a:lnTo>
                    <a:pt x="52" y="267"/>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25" name="Freeform 14"/>
            <p:cNvSpPr>
              <a:spLocks noEditPoints="1"/>
            </p:cNvSpPr>
            <p:nvPr/>
          </p:nvSpPr>
          <p:spPr bwMode="auto">
            <a:xfrm>
              <a:off x="3233717" y="2798775"/>
              <a:ext cx="182563" cy="182563"/>
            </a:xfrm>
            <a:custGeom>
              <a:avLst/>
              <a:gdLst/>
              <a:ahLst/>
              <a:cxnLst>
                <a:cxn ang="0">
                  <a:pos x="131" y="20"/>
                </a:cxn>
                <a:cxn ang="0">
                  <a:pos x="152" y="6"/>
                </a:cxn>
                <a:cxn ang="0">
                  <a:pos x="183" y="21"/>
                </a:cxn>
                <a:cxn ang="0">
                  <a:pos x="179" y="42"/>
                </a:cxn>
                <a:cxn ang="0">
                  <a:pos x="198" y="64"/>
                </a:cxn>
                <a:cxn ang="0">
                  <a:pos x="219" y="64"/>
                </a:cxn>
                <a:cxn ang="0">
                  <a:pos x="230" y="97"/>
                </a:cxn>
                <a:cxn ang="0">
                  <a:pos x="213" y="109"/>
                </a:cxn>
                <a:cxn ang="0">
                  <a:pos x="210" y="137"/>
                </a:cxn>
                <a:cxn ang="0">
                  <a:pos x="225" y="152"/>
                </a:cxn>
                <a:cxn ang="0">
                  <a:pos x="210" y="183"/>
                </a:cxn>
                <a:cxn ang="0">
                  <a:pos x="189" y="179"/>
                </a:cxn>
                <a:cxn ang="0">
                  <a:pos x="167" y="198"/>
                </a:cxn>
                <a:cxn ang="0">
                  <a:pos x="167" y="220"/>
                </a:cxn>
                <a:cxn ang="0">
                  <a:pos x="135" y="230"/>
                </a:cxn>
                <a:cxn ang="0">
                  <a:pos x="123" y="213"/>
                </a:cxn>
                <a:cxn ang="0">
                  <a:pos x="115" y="163"/>
                </a:cxn>
                <a:cxn ang="0">
                  <a:pos x="136" y="158"/>
                </a:cxn>
                <a:cxn ang="0">
                  <a:pos x="153" y="144"/>
                </a:cxn>
                <a:cxn ang="0">
                  <a:pos x="161" y="131"/>
                </a:cxn>
                <a:cxn ang="0">
                  <a:pos x="161" y="103"/>
                </a:cxn>
                <a:cxn ang="0">
                  <a:pos x="147" y="80"/>
                </a:cxn>
                <a:cxn ang="0">
                  <a:pos x="130" y="71"/>
                </a:cxn>
                <a:cxn ang="0">
                  <a:pos x="115" y="19"/>
                </a:cxn>
                <a:cxn ang="0">
                  <a:pos x="11" y="167"/>
                </a:cxn>
                <a:cxn ang="0">
                  <a:pos x="1" y="135"/>
                </a:cxn>
                <a:cxn ang="0">
                  <a:pos x="19" y="123"/>
                </a:cxn>
                <a:cxn ang="0">
                  <a:pos x="20" y="94"/>
                </a:cxn>
                <a:cxn ang="0">
                  <a:pos x="5" y="79"/>
                </a:cxn>
                <a:cxn ang="0">
                  <a:pos x="21" y="48"/>
                </a:cxn>
                <a:cxn ang="0">
                  <a:pos x="42" y="52"/>
                </a:cxn>
                <a:cxn ang="0">
                  <a:pos x="63" y="34"/>
                </a:cxn>
                <a:cxn ang="0">
                  <a:pos x="63" y="12"/>
                </a:cxn>
                <a:cxn ang="0">
                  <a:pos x="97" y="1"/>
                </a:cxn>
                <a:cxn ang="0">
                  <a:pos x="109" y="19"/>
                </a:cxn>
                <a:cxn ang="0">
                  <a:pos x="115" y="68"/>
                </a:cxn>
                <a:cxn ang="0">
                  <a:pos x="94" y="73"/>
                </a:cxn>
                <a:cxn ang="0">
                  <a:pos x="78" y="88"/>
                </a:cxn>
                <a:cxn ang="0">
                  <a:pos x="71" y="100"/>
                </a:cxn>
                <a:cxn ang="0">
                  <a:pos x="71" y="129"/>
                </a:cxn>
                <a:cxn ang="0">
                  <a:pos x="84" y="151"/>
                </a:cxn>
                <a:cxn ang="0">
                  <a:pos x="100" y="161"/>
                </a:cxn>
                <a:cxn ang="0">
                  <a:pos x="115" y="213"/>
                </a:cxn>
                <a:cxn ang="0">
                  <a:pos x="84" y="208"/>
                </a:cxn>
                <a:cxn ang="0">
                  <a:pos x="68" y="221"/>
                </a:cxn>
                <a:cxn ang="0">
                  <a:pos x="40" y="203"/>
                </a:cxn>
                <a:cxn ang="0">
                  <a:pos x="45" y="183"/>
                </a:cxn>
                <a:cxn ang="0">
                  <a:pos x="29" y="160"/>
                </a:cxn>
              </a:cxnLst>
              <a:rect l="0" t="0" r="r" b="b"/>
              <a:pathLst>
                <a:path w="231" h="231">
                  <a:moveTo>
                    <a:pt x="115" y="19"/>
                  </a:moveTo>
                  <a:lnTo>
                    <a:pt x="115" y="19"/>
                  </a:lnTo>
                  <a:lnTo>
                    <a:pt x="131" y="20"/>
                  </a:lnTo>
                  <a:lnTo>
                    <a:pt x="146" y="24"/>
                  </a:lnTo>
                  <a:lnTo>
                    <a:pt x="152" y="6"/>
                  </a:lnTo>
                  <a:lnTo>
                    <a:pt x="152" y="6"/>
                  </a:lnTo>
                  <a:lnTo>
                    <a:pt x="163" y="10"/>
                  </a:lnTo>
                  <a:lnTo>
                    <a:pt x="173" y="15"/>
                  </a:lnTo>
                  <a:lnTo>
                    <a:pt x="183" y="21"/>
                  </a:lnTo>
                  <a:lnTo>
                    <a:pt x="192" y="29"/>
                  </a:lnTo>
                  <a:lnTo>
                    <a:pt x="179" y="42"/>
                  </a:lnTo>
                  <a:lnTo>
                    <a:pt x="179" y="42"/>
                  </a:lnTo>
                  <a:lnTo>
                    <a:pt x="187" y="48"/>
                  </a:lnTo>
                  <a:lnTo>
                    <a:pt x="193" y="56"/>
                  </a:lnTo>
                  <a:lnTo>
                    <a:pt x="198" y="64"/>
                  </a:lnTo>
                  <a:lnTo>
                    <a:pt x="203" y="72"/>
                  </a:lnTo>
                  <a:lnTo>
                    <a:pt x="219" y="64"/>
                  </a:lnTo>
                  <a:lnTo>
                    <a:pt x="219" y="64"/>
                  </a:lnTo>
                  <a:lnTo>
                    <a:pt x="224" y="74"/>
                  </a:lnTo>
                  <a:lnTo>
                    <a:pt x="228" y="85"/>
                  </a:lnTo>
                  <a:lnTo>
                    <a:pt x="230" y="97"/>
                  </a:lnTo>
                  <a:lnTo>
                    <a:pt x="231" y="108"/>
                  </a:lnTo>
                  <a:lnTo>
                    <a:pt x="213" y="109"/>
                  </a:lnTo>
                  <a:lnTo>
                    <a:pt x="213" y="109"/>
                  </a:lnTo>
                  <a:lnTo>
                    <a:pt x="213" y="119"/>
                  </a:lnTo>
                  <a:lnTo>
                    <a:pt x="213" y="127"/>
                  </a:lnTo>
                  <a:lnTo>
                    <a:pt x="210" y="137"/>
                  </a:lnTo>
                  <a:lnTo>
                    <a:pt x="208" y="147"/>
                  </a:lnTo>
                  <a:lnTo>
                    <a:pt x="225" y="152"/>
                  </a:lnTo>
                  <a:lnTo>
                    <a:pt x="225" y="152"/>
                  </a:lnTo>
                  <a:lnTo>
                    <a:pt x="221" y="163"/>
                  </a:lnTo>
                  <a:lnTo>
                    <a:pt x="217" y="173"/>
                  </a:lnTo>
                  <a:lnTo>
                    <a:pt x="210" y="183"/>
                  </a:lnTo>
                  <a:lnTo>
                    <a:pt x="203" y="192"/>
                  </a:lnTo>
                  <a:lnTo>
                    <a:pt x="189" y="179"/>
                  </a:lnTo>
                  <a:lnTo>
                    <a:pt x="189" y="179"/>
                  </a:lnTo>
                  <a:lnTo>
                    <a:pt x="183" y="187"/>
                  </a:lnTo>
                  <a:lnTo>
                    <a:pt x="176" y="193"/>
                  </a:lnTo>
                  <a:lnTo>
                    <a:pt x="167" y="198"/>
                  </a:lnTo>
                  <a:lnTo>
                    <a:pt x="160" y="203"/>
                  </a:lnTo>
                  <a:lnTo>
                    <a:pt x="167" y="220"/>
                  </a:lnTo>
                  <a:lnTo>
                    <a:pt x="167" y="220"/>
                  </a:lnTo>
                  <a:lnTo>
                    <a:pt x="157" y="224"/>
                  </a:lnTo>
                  <a:lnTo>
                    <a:pt x="146" y="228"/>
                  </a:lnTo>
                  <a:lnTo>
                    <a:pt x="135" y="230"/>
                  </a:lnTo>
                  <a:lnTo>
                    <a:pt x="124" y="231"/>
                  </a:lnTo>
                  <a:lnTo>
                    <a:pt x="123" y="213"/>
                  </a:lnTo>
                  <a:lnTo>
                    <a:pt x="123" y="213"/>
                  </a:lnTo>
                  <a:lnTo>
                    <a:pt x="115" y="213"/>
                  </a:lnTo>
                  <a:lnTo>
                    <a:pt x="115" y="163"/>
                  </a:lnTo>
                  <a:lnTo>
                    <a:pt x="115" y="163"/>
                  </a:lnTo>
                  <a:lnTo>
                    <a:pt x="123" y="162"/>
                  </a:lnTo>
                  <a:lnTo>
                    <a:pt x="130" y="161"/>
                  </a:lnTo>
                  <a:lnTo>
                    <a:pt x="136" y="158"/>
                  </a:lnTo>
                  <a:lnTo>
                    <a:pt x="144" y="155"/>
                  </a:lnTo>
                  <a:lnTo>
                    <a:pt x="149" y="150"/>
                  </a:lnTo>
                  <a:lnTo>
                    <a:pt x="153" y="144"/>
                  </a:lnTo>
                  <a:lnTo>
                    <a:pt x="157" y="137"/>
                  </a:lnTo>
                  <a:lnTo>
                    <a:pt x="161" y="131"/>
                  </a:lnTo>
                  <a:lnTo>
                    <a:pt x="161" y="131"/>
                  </a:lnTo>
                  <a:lnTo>
                    <a:pt x="162" y="121"/>
                  </a:lnTo>
                  <a:lnTo>
                    <a:pt x="162" y="113"/>
                  </a:lnTo>
                  <a:lnTo>
                    <a:pt x="161" y="103"/>
                  </a:lnTo>
                  <a:lnTo>
                    <a:pt x="158" y="94"/>
                  </a:lnTo>
                  <a:lnTo>
                    <a:pt x="153" y="87"/>
                  </a:lnTo>
                  <a:lnTo>
                    <a:pt x="147" y="80"/>
                  </a:lnTo>
                  <a:lnTo>
                    <a:pt x="140" y="74"/>
                  </a:lnTo>
                  <a:lnTo>
                    <a:pt x="130" y="71"/>
                  </a:lnTo>
                  <a:lnTo>
                    <a:pt x="130" y="71"/>
                  </a:lnTo>
                  <a:lnTo>
                    <a:pt x="123" y="69"/>
                  </a:lnTo>
                  <a:lnTo>
                    <a:pt x="115" y="68"/>
                  </a:lnTo>
                  <a:lnTo>
                    <a:pt x="115" y="19"/>
                  </a:lnTo>
                  <a:close/>
                  <a:moveTo>
                    <a:pt x="29" y="160"/>
                  </a:moveTo>
                  <a:lnTo>
                    <a:pt x="11" y="167"/>
                  </a:lnTo>
                  <a:lnTo>
                    <a:pt x="11" y="167"/>
                  </a:lnTo>
                  <a:lnTo>
                    <a:pt x="8" y="157"/>
                  </a:lnTo>
                  <a:lnTo>
                    <a:pt x="4" y="146"/>
                  </a:lnTo>
                  <a:lnTo>
                    <a:pt x="1" y="135"/>
                  </a:lnTo>
                  <a:lnTo>
                    <a:pt x="0" y="124"/>
                  </a:lnTo>
                  <a:lnTo>
                    <a:pt x="19" y="123"/>
                  </a:lnTo>
                  <a:lnTo>
                    <a:pt x="19" y="123"/>
                  </a:lnTo>
                  <a:lnTo>
                    <a:pt x="17" y="114"/>
                  </a:lnTo>
                  <a:lnTo>
                    <a:pt x="19" y="104"/>
                  </a:lnTo>
                  <a:lnTo>
                    <a:pt x="20" y="94"/>
                  </a:lnTo>
                  <a:lnTo>
                    <a:pt x="24" y="85"/>
                  </a:lnTo>
                  <a:lnTo>
                    <a:pt x="5" y="79"/>
                  </a:lnTo>
                  <a:lnTo>
                    <a:pt x="5" y="79"/>
                  </a:lnTo>
                  <a:lnTo>
                    <a:pt x="10" y="68"/>
                  </a:lnTo>
                  <a:lnTo>
                    <a:pt x="15" y="58"/>
                  </a:lnTo>
                  <a:lnTo>
                    <a:pt x="21" y="48"/>
                  </a:lnTo>
                  <a:lnTo>
                    <a:pt x="29" y="40"/>
                  </a:lnTo>
                  <a:lnTo>
                    <a:pt x="42" y="52"/>
                  </a:lnTo>
                  <a:lnTo>
                    <a:pt x="42" y="52"/>
                  </a:lnTo>
                  <a:lnTo>
                    <a:pt x="48" y="45"/>
                  </a:lnTo>
                  <a:lnTo>
                    <a:pt x="56" y="38"/>
                  </a:lnTo>
                  <a:lnTo>
                    <a:pt x="63" y="34"/>
                  </a:lnTo>
                  <a:lnTo>
                    <a:pt x="72" y="29"/>
                  </a:lnTo>
                  <a:lnTo>
                    <a:pt x="63" y="12"/>
                  </a:lnTo>
                  <a:lnTo>
                    <a:pt x="63" y="12"/>
                  </a:lnTo>
                  <a:lnTo>
                    <a:pt x="74" y="8"/>
                  </a:lnTo>
                  <a:lnTo>
                    <a:pt x="85" y="4"/>
                  </a:lnTo>
                  <a:lnTo>
                    <a:pt x="97" y="1"/>
                  </a:lnTo>
                  <a:lnTo>
                    <a:pt x="108" y="0"/>
                  </a:lnTo>
                  <a:lnTo>
                    <a:pt x="109" y="19"/>
                  </a:lnTo>
                  <a:lnTo>
                    <a:pt x="109" y="19"/>
                  </a:lnTo>
                  <a:lnTo>
                    <a:pt x="115" y="19"/>
                  </a:lnTo>
                  <a:lnTo>
                    <a:pt x="115" y="68"/>
                  </a:lnTo>
                  <a:lnTo>
                    <a:pt x="115" y="68"/>
                  </a:lnTo>
                  <a:lnTo>
                    <a:pt x="108" y="69"/>
                  </a:lnTo>
                  <a:lnTo>
                    <a:pt x="102" y="71"/>
                  </a:lnTo>
                  <a:lnTo>
                    <a:pt x="94" y="73"/>
                  </a:lnTo>
                  <a:lnTo>
                    <a:pt x="88" y="77"/>
                  </a:lnTo>
                  <a:lnTo>
                    <a:pt x="83" y="82"/>
                  </a:lnTo>
                  <a:lnTo>
                    <a:pt x="78" y="88"/>
                  </a:lnTo>
                  <a:lnTo>
                    <a:pt x="74" y="94"/>
                  </a:lnTo>
                  <a:lnTo>
                    <a:pt x="71" y="100"/>
                  </a:lnTo>
                  <a:lnTo>
                    <a:pt x="71" y="100"/>
                  </a:lnTo>
                  <a:lnTo>
                    <a:pt x="68" y="110"/>
                  </a:lnTo>
                  <a:lnTo>
                    <a:pt x="68" y="120"/>
                  </a:lnTo>
                  <a:lnTo>
                    <a:pt x="71" y="129"/>
                  </a:lnTo>
                  <a:lnTo>
                    <a:pt x="73" y="137"/>
                  </a:lnTo>
                  <a:lnTo>
                    <a:pt x="78" y="145"/>
                  </a:lnTo>
                  <a:lnTo>
                    <a:pt x="84" y="151"/>
                  </a:lnTo>
                  <a:lnTo>
                    <a:pt x="92" y="157"/>
                  </a:lnTo>
                  <a:lnTo>
                    <a:pt x="100" y="161"/>
                  </a:lnTo>
                  <a:lnTo>
                    <a:pt x="100" y="161"/>
                  </a:lnTo>
                  <a:lnTo>
                    <a:pt x="108" y="162"/>
                  </a:lnTo>
                  <a:lnTo>
                    <a:pt x="115" y="163"/>
                  </a:lnTo>
                  <a:lnTo>
                    <a:pt x="115" y="213"/>
                  </a:lnTo>
                  <a:lnTo>
                    <a:pt x="115" y="213"/>
                  </a:lnTo>
                  <a:lnTo>
                    <a:pt x="100" y="212"/>
                  </a:lnTo>
                  <a:lnTo>
                    <a:pt x="84" y="208"/>
                  </a:lnTo>
                  <a:lnTo>
                    <a:pt x="79" y="226"/>
                  </a:lnTo>
                  <a:lnTo>
                    <a:pt x="79" y="226"/>
                  </a:lnTo>
                  <a:lnTo>
                    <a:pt x="68" y="221"/>
                  </a:lnTo>
                  <a:lnTo>
                    <a:pt x="58" y="216"/>
                  </a:lnTo>
                  <a:lnTo>
                    <a:pt x="48" y="210"/>
                  </a:lnTo>
                  <a:lnTo>
                    <a:pt x="40" y="203"/>
                  </a:lnTo>
                  <a:lnTo>
                    <a:pt x="52" y="189"/>
                  </a:lnTo>
                  <a:lnTo>
                    <a:pt x="52" y="189"/>
                  </a:lnTo>
                  <a:lnTo>
                    <a:pt x="45" y="183"/>
                  </a:lnTo>
                  <a:lnTo>
                    <a:pt x="38" y="176"/>
                  </a:lnTo>
                  <a:lnTo>
                    <a:pt x="34" y="168"/>
                  </a:lnTo>
                  <a:lnTo>
                    <a:pt x="29" y="160"/>
                  </a:lnTo>
                  <a:lnTo>
                    <a:pt x="29" y="16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sp>
          <p:nvSpPr>
            <p:cNvPr id="28" name="Freeform 15"/>
            <p:cNvSpPr>
              <a:spLocks noEditPoints="1"/>
            </p:cNvSpPr>
            <p:nvPr/>
          </p:nvSpPr>
          <p:spPr bwMode="auto">
            <a:xfrm>
              <a:off x="3228955" y="2589225"/>
              <a:ext cx="190500" cy="190500"/>
            </a:xfrm>
            <a:custGeom>
              <a:avLst/>
              <a:gdLst/>
              <a:ahLst/>
              <a:cxnLst>
                <a:cxn ang="0">
                  <a:pos x="131" y="0"/>
                </a:cxn>
                <a:cxn ang="0">
                  <a:pos x="170" y="10"/>
                </a:cxn>
                <a:cxn ang="0">
                  <a:pos x="163" y="47"/>
                </a:cxn>
                <a:cxn ang="0">
                  <a:pos x="186" y="65"/>
                </a:cxn>
                <a:cxn ang="0">
                  <a:pos x="222" y="53"/>
                </a:cxn>
                <a:cxn ang="0">
                  <a:pos x="234" y="76"/>
                </a:cxn>
                <a:cxn ang="0">
                  <a:pos x="204" y="107"/>
                </a:cxn>
                <a:cxn ang="0">
                  <a:pos x="205" y="127"/>
                </a:cxn>
                <a:cxn ang="0">
                  <a:pos x="236" y="157"/>
                </a:cxn>
                <a:cxn ang="0">
                  <a:pos x="225" y="180"/>
                </a:cxn>
                <a:cxn ang="0">
                  <a:pos x="182" y="178"/>
                </a:cxn>
                <a:cxn ang="0">
                  <a:pos x="168" y="190"/>
                </a:cxn>
                <a:cxn ang="0">
                  <a:pos x="151" y="199"/>
                </a:cxn>
                <a:cxn ang="0">
                  <a:pos x="154" y="236"/>
                </a:cxn>
                <a:cxn ang="0">
                  <a:pos x="121" y="240"/>
                </a:cxn>
                <a:cxn ang="0">
                  <a:pos x="134" y="189"/>
                </a:cxn>
                <a:cxn ang="0">
                  <a:pos x="158" y="179"/>
                </a:cxn>
                <a:cxn ang="0">
                  <a:pos x="184" y="148"/>
                </a:cxn>
                <a:cxn ang="0">
                  <a:pos x="191" y="109"/>
                </a:cxn>
                <a:cxn ang="0">
                  <a:pos x="182" y="85"/>
                </a:cxn>
                <a:cxn ang="0">
                  <a:pos x="160" y="62"/>
                </a:cxn>
                <a:cxn ang="0">
                  <a:pos x="131" y="50"/>
                </a:cxn>
                <a:cxn ang="0">
                  <a:pos x="121" y="34"/>
                </a:cxn>
                <a:cxn ang="0">
                  <a:pos x="121" y="240"/>
                </a:cxn>
                <a:cxn ang="0">
                  <a:pos x="114" y="204"/>
                </a:cxn>
                <a:cxn ang="0">
                  <a:pos x="95" y="200"/>
                </a:cxn>
                <a:cxn ang="0">
                  <a:pos x="60" y="224"/>
                </a:cxn>
                <a:cxn ang="0">
                  <a:pos x="39" y="208"/>
                </a:cxn>
                <a:cxn ang="0">
                  <a:pos x="51" y="167"/>
                </a:cxn>
                <a:cxn ang="0">
                  <a:pos x="42" y="149"/>
                </a:cxn>
                <a:cxn ang="0">
                  <a:pos x="37" y="131"/>
                </a:cxn>
                <a:cxn ang="0">
                  <a:pos x="0" y="122"/>
                </a:cxn>
                <a:cxn ang="0">
                  <a:pos x="6" y="83"/>
                </a:cxn>
                <a:cxn ang="0">
                  <a:pos x="43" y="85"/>
                </a:cxn>
                <a:cxn ang="0">
                  <a:pos x="60" y="62"/>
                </a:cxn>
                <a:cxn ang="0">
                  <a:pos x="42" y="27"/>
                </a:cxn>
                <a:cxn ang="0">
                  <a:pos x="78" y="7"/>
                </a:cxn>
                <a:cxn ang="0">
                  <a:pos x="105" y="37"/>
                </a:cxn>
                <a:cxn ang="0">
                  <a:pos x="121" y="49"/>
                </a:cxn>
                <a:cxn ang="0">
                  <a:pos x="95" y="54"/>
                </a:cxn>
                <a:cxn ang="0">
                  <a:pos x="63" y="79"/>
                </a:cxn>
                <a:cxn ang="0">
                  <a:pos x="51" y="117"/>
                </a:cxn>
                <a:cxn ang="0">
                  <a:pos x="55" y="144"/>
                </a:cxn>
                <a:cxn ang="0">
                  <a:pos x="73" y="172"/>
                </a:cxn>
                <a:cxn ang="0">
                  <a:pos x="100" y="186"/>
                </a:cxn>
                <a:cxn ang="0">
                  <a:pos x="121" y="240"/>
                </a:cxn>
              </a:cxnLst>
              <a:rect l="0" t="0" r="r" b="b"/>
              <a:pathLst>
                <a:path w="240" h="240">
                  <a:moveTo>
                    <a:pt x="128" y="36"/>
                  </a:moveTo>
                  <a:lnTo>
                    <a:pt x="131" y="0"/>
                  </a:lnTo>
                  <a:lnTo>
                    <a:pt x="131" y="0"/>
                  </a:lnTo>
                  <a:lnTo>
                    <a:pt x="145" y="1"/>
                  </a:lnTo>
                  <a:lnTo>
                    <a:pt x="157" y="5"/>
                  </a:lnTo>
                  <a:lnTo>
                    <a:pt x="170" y="10"/>
                  </a:lnTo>
                  <a:lnTo>
                    <a:pt x="182" y="16"/>
                  </a:lnTo>
                  <a:lnTo>
                    <a:pt x="163" y="47"/>
                  </a:lnTo>
                  <a:lnTo>
                    <a:pt x="163" y="47"/>
                  </a:lnTo>
                  <a:lnTo>
                    <a:pt x="172" y="52"/>
                  </a:lnTo>
                  <a:lnTo>
                    <a:pt x="178" y="58"/>
                  </a:lnTo>
                  <a:lnTo>
                    <a:pt x="186" y="65"/>
                  </a:lnTo>
                  <a:lnTo>
                    <a:pt x="191" y="73"/>
                  </a:lnTo>
                  <a:lnTo>
                    <a:pt x="222" y="53"/>
                  </a:lnTo>
                  <a:lnTo>
                    <a:pt x="222" y="53"/>
                  </a:lnTo>
                  <a:lnTo>
                    <a:pt x="228" y="64"/>
                  </a:lnTo>
                  <a:lnTo>
                    <a:pt x="234" y="76"/>
                  </a:lnTo>
                  <a:lnTo>
                    <a:pt x="234" y="76"/>
                  </a:lnTo>
                  <a:lnTo>
                    <a:pt x="238" y="90"/>
                  </a:lnTo>
                  <a:lnTo>
                    <a:pt x="240" y="102"/>
                  </a:lnTo>
                  <a:lnTo>
                    <a:pt x="204" y="107"/>
                  </a:lnTo>
                  <a:lnTo>
                    <a:pt x="204" y="107"/>
                  </a:lnTo>
                  <a:lnTo>
                    <a:pt x="205" y="117"/>
                  </a:lnTo>
                  <a:lnTo>
                    <a:pt x="205" y="127"/>
                  </a:lnTo>
                  <a:lnTo>
                    <a:pt x="204" y="136"/>
                  </a:lnTo>
                  <a:lnTo>
                    <a:pt x="202" y="146"/>
                  </a:lnTo>
                  <a:lnTo>
                    <a:pt x="236" y="157"/>
                  </a:lnTo>
                  <a:lnTo>
                    <a:pt x="236" y="157"/>
                  </a:lnTo>
                  <a:lnTo>
                    <a:pt x="231" y="169"/>
                  </a:lnTo>
                  <a:lnTo>
                    <a:pt x="225" y="180"/>
                  </a:lnTo>
                  <a:lnTo>
                    <a:pt x="218" y="193"/>
                  </a:lnTo>
                  <a:lnTo>
                    <a:pt x="208" y="203"/>
                  </a:lnTo>
                  <a:lnTo>
                    <a:pt x="182" y="178"/>
                  </a:lnTo>
                  <a:lnTo>
                    <a:pt x="182" y="178"/>
                  </a:lnTo>
                  <a:lnTo>
                    <a:pt x="176" y="184"/>
                  </a:lnTo>
                  <a:lnTo>
                    <a:pt x="168" y="190"/>
                  </a:lnTo>
                  <a:lnTo>
                    <a:pt x="160" y="195"/>
                  </a:lnTo>
                  <a:lnTo>
                    <a:pt x="151" y="199"/>
                  </a:lnTo>
                  <a:lnTo>
                    <a:pt x="151" y="199"/>
                  </a:lnTo>
                  <a:lnTo>
                    <a:pt x="163" y="232"/>
                  </a:lnTo>
                  <a:lnTo>
                    <a:pt x="163" y="232"/>
                  </a:lnTo>
                  <a:lnTo>
                    <a:pt x="154" y="236"/>
                  </a:lnTo>
                  <a:lnTo>
                    <a:pt x="142" y="238"/>
                  </a:lnTo>
                  <a:lnTo>
                    <a:pt x="131" y="240"/>
                  </a:lnTo>
                  <a:lnTo>
                    <a:pt x="121" y="240"/>
                  </a:lnTo>
                  <a:lnTo>
                    <a:pt x="121" y="190"/>
                  </a:lnTo>
                  <a:lnTo>
                    <a:pt x="121" y="190"/>
                  </a:lnTo>
                  <a:lnTo>
                    <a:pt x="134" y="189"/>
                  </a:lnTo>
                  <a:lnTo>
                    <a:pt x="146" y="185"/>
                  </a:lnTo>
                  <a:lnTo>
                    <a:pt x="146" y="185"/>
                  </a:lnTo>
                  <a:lnTo>
                    <a:pt x="158" y="179"/>
                  </a:lnTo>
                  <a:lnTo>
                    <a:pt x="170" y="170"/>
                  </a:lnTo>
                  <a:lnTo>
                    <a:pt x="178" y="161"/>
                  </a:lnTo>
                  <a:lnTo>
                    <a:pt x="184" y="148"/>
                  </a:lnTo>
                  <a:lnTo>
                    <a:pt x="189" y="136"/>
                  </a:lnTo>
                  <a:lnTo>
                    <a:pt x="191" y="122"/>
                  </a:lnTo>
                  <a:lnTo>
                    <a:pt x="191" y="109"/>
                  </a:lnTo>
                  <a:lnTo>
                    <a:pt x="187" y="95"/>
                  </a:lnTo>
                  <a:lnTo>
                    <a:pt x="187" y="95"/>
                  </a:lnTo>
                  <a:lnTo>
                    <a:pt x="182" y="85"/>
                  </a:lnTo>
                  <a:lnTo>
                    <a:pt x="176" y="75"/>
                  </a:lnTo>
                  <a:lnTo>
                    <a:pt x="168" y="68"/>
                  </a:lnTo>
                  <a:lnTo>
                    <a:pt x="160" y="62"/>
                  </a:lnTo>
                  <a:lnTo>
                    <a:pt x="151" y="57"/>
                  </a:lnTo>
                  <a:lnTo>
                    <a:pt x="141" y="53"/>
                  </a:lnTo>
                  <a:lnTo>
                    <a:pt x="131" y="50"/>
                  </a:lnTo>
                  <a:lnTo>
                    <a:pt x="121" y="49"/>
                  </a:lnTo>
                  <a:lnTo>
                    <a:pt x="121" y="34"/>
                  </a:lnTo>
                  <a:lnTo>
                    <a:pt x="121" y="34"/>
                  </a:lnTo>
                  <a:lnTo>
                    <a:pt x="128" y="36"/>
                  </a:lnTo>
                  <a:lnTo>
                    <a:pt x="128" y="36"/>
                  </a:lnTo>
                  <a:close/>
                  <a:moveTo>
                    <a:pt x="121" y="240"/>
                  </a:moveTo>
                  <a:lnTo>
                    <a:pt x="121" y="240"/>
                  </a:lnTo>
                  <a:lnTo>
                    <a:pt x="110" y="240"/>
                  </a:lnTo>
                  <a:lnTo>
                    <a:pt x="114" y="204"/>
                  </a:lnTo>
                  <a:lnTo>
                    <a:pt x="114" y="204"/>
                  </a:lnTo>
                  <a:lnTo>
                    <a:pt x="104" y="203"/>
                  </a:lnTo>
                  <a:lnTo>
                    <a:pt x="95" y="200"/>
                  </a:lnTo>
                  <a:lnTo>
                    <a:pt x="87" y="196"/>
                  </a:lnTo>
                  <a:lnTo>
                    <a:pt x="78" y="193"/>
                  </a:lnTo>
                  <a:lnTo>
                    <a:pt x="60" y="224"/>
                  </a:lnTo>
                  <a:lnTo>
                    <a:pt x="60" y="224"/>
                  </a:lnTo>
                  <a:lnTo>
                    <a:pt x="48" y="216"/>
                  </a:lnTo>
                  <a:lnTo>
                    <a:pt x="39" y="208"/>
                  </a:lnTo>
                  <a:lnTo>
                    <a:pt x="29" y="198"/>
                  </a:lnTo>
                  <a:lnTo>
                    <a:pt x="20" y="186"/>
                  </a:lnTo>
                  <a:lnTo>
                    <a:pt x="51" y="167"/>
                  </a:lnTo>
                  <a:lnTo>
                    <a:pt x="51" y="167"/>
                  </a:lnTo>
                  <a:lnTo>
                    <a:pt x="46" y="158"/>
                  </a:lnTo>
                  <a:lnTo>
                    <a:pt x="42" y="149"/>
                  </a:lnTo>
                  <a:lnTo>
                    <a:pt x="42" y="149"/>
                  </a:lnTo>
                  <a:lnTo>
                    <a:pt x="39" y="141"/>
                  </a:lnTo>
                  <a:lnTo>
                    <a:pt x="37" y="131"/>
                  </a:lnTo>
                  <a:lnTo>
                    <a:pt x="1" y="137"/>
                  </a:lnTo>
                  <a:lnTo>
                    <a:pt x="1" y="137"/>
                  </a:lnTo>
                  <a:lnTo>
                    <a:pt x="0" y="122"/>
                  </a:lnTo>
                  <a:lnTo>
                    <a:pt x="0" y="109"/>
                  </a:lnTo>
                  <a:lnTo>
                    <a:pt x="3" y="96"/>
                  </a:lnTo>
                  <a:lnTo>
                    <a:pt x="6" y="83"/>
                  </a:lnTo>
                  <a:lnTo>
                    <a:pt x="40" y="94"/>
                  </a:lnTo>
                  <a:lnTo>
                    <a:pt x="40" y="94"/>
                  </a:lnTo>
                  <a:lnTo>
                    <a:pt x="43" y="85"/>
                  </a:lnTo>
                  <a:lnTo>
                    <a:pt x="48" y="76"/>
                  </a:lnTo>
                  <a:lnTo>
                    <a:pt x="53" y="69"/>
                  </a:lnTo>
                  <a:lnTo>
                    <a:pt x="60" y="62"/>
                  </a:lnTo>
                  <a:lnTo>
                    <a:pt x="34" y="37"/>
                  </a:lnTo>
                  <a:lnTo>
                    <a:pt x="34" y="37"/>
                  </a:lnTo>
                  <a:lnTo>
                    <a:pt x="42" y="27"/>
                  </a:lnTo>
                  <a:lnTo>
                    <a:pt x="53" y="20"/>
                  </a:lnTo>
                  <a:lnTo>
                    <a:pt x="64" y="12"/>
                  </a:lnTo>
                  <a:lnTo>
                    <a:pt x="78" y="7"/>
                  </a:lnTo>
                  <a:lnTo>
                    <a:pt x="90" y="41"/>
                  </a:lnTo>
                  <a:lnTo>
                    <a:pt x="90" y="41"/>
                  </a:lnTo>
                  <a:lnTo>
                    <a:pt x="105" y="37"/>
                  </a:lnTo>
                  <a:lnTo>
                    <a:pt x="121" y="34"/>
                  </a:lnTo>
                  <a:lnTo>
                    <a:pt x="121" y="49"/>
                  </a:lnTo>
                  <a:lnTo>
                    <a:pt x="121" y="49"/>
                  </a:lnTo>
                  <a:lnTo>
                    <a:pt x="108" y="50"/>
                  </a:lnTo>
                  <a:lnTo>
                    <a:pt x="95" y="54"/>
                  </a:lnTo>
                  <a:lnTo>
                    <a:pt x="95" y="54"/>
                  </a:lnTo>
                  <a:lnTo>
                    <a:pt x="83" y="60"/>
                  </a:lnTo>
                  <a:lnTo>
                    <a:pt x="72" y="69"/>
                  </a:lnTo>
                  <a:lnTo>
                    <a:pt x="63" y="79"/>
                  </a:lnTo>
                  <a:lnTo>
                    <a:pt x="57" y="91"/>
                  </a:lnTo>
                  <a:lnTo>
                    <a:pt x="52" y="104"/>
                  </a:lnTo>
                  <a:lnTo>
                    <a:pt x="51" y="117"/>
                  </a:lnTo>
                  <a:lnTo>
                    <a:pt x="51" y="131"/>
                  </a:lnTo>
                  <a:lnTo>
                    <a:pt x="55" y="144"/>
                  </a:lnTo>
                  <a:lnTo>
                    <a:pt x="55" y="144"/>
                  </a:lnTo>
                  <a:lnTo>
                    <a:pt x="60" y="154"/>
                  </a:lnTo>
                  <a:lnTo>
                    <a:pt x="66" y="163"/>
                  </a:lnTo>
                  <a:lnTo>
                    <a:pt x="73" y="172"/>
                  </a:lnTo>
                  <a:lnTo>
                    <a:pt x="82" y="178"/>
                  </a:lnTo>
                  <a:lnTo>
                    <a:pt x="90" y="183"/>
                  </a:lnTo>
                  <a:lnTo>
                    <a:pt x="100" y="186"/>
                  </a:lnTo>
                  <a:lnTo>
                    <a:pt x="110" y="189"/>
                  </a:lnTo>
                  <a:lnTo>
                    <a:pt x="121" y="190"/>
                  </a:lnTo>
                  <a:lnTo>
                    <a:pt x="121" y="240"/>
                  </a:lnTo>
                  <a:close/>
                </a:path>
              </a:pathLst>
            </a:custGeom>
            <a:grpFill/>
            <a:ln w="9525">
              <a:noFill/>
              <a:round/>
            </a:ln>
          </p:spPr>
          <p:txBody>
            <a:bodyPr vert="horz" wrap="square" lIns="91440" tIns="45720" rIns="91440" bIns="45720" numCol="1" anchor="t" anchorCtr="0" compatLnSpc="1"/>
            <a:lstStyle/>
            <a:p>
              <a:endParaRPr lang="en-US">
                <a:solidFill>
                  <a:schemeClr val="tx1">
                    <a:lumMod val="75000"/>
                    <a:lumOff val="25000"/>
                  </a:schemeClr>
                </a:solidFill>
                <a:latin typeface="微软雅黑" charset="0"/>
                <a:ea typeface="微软雅黑" charset="0"/>
              </a:endParaRPr>
            </a:p>
          </p:txBody>
        </p:sp>
      </p:grpSp>
      <p:sp>
        <p:nvSpPr>
          <p:cNvPr id="58" name="Rectangle 57"/>
          <p:cNvSpPr/>
          <p:nvPr/>
        </p:nvSpPr>
        <p:spPr>
          <a:xfrm>
            <a:off x="5264785" y="1918335"/>
            <a:ext cx="187198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36" name="Rectangle 35"/>
          <p:cNvSpPr/>
          <p:nvPr/>
        </p:nvSpPr>
        <p:spPr>
          <a:xfrm>
            <a:off x="7336790" y="2825750"/>
            <a:ext cx="1995170" cy="362585"/>
          </a:xfrm>
          <a:prstGeom prst="rect">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4" name="Rectangle 33"/>
          <p:cNvSpPr/>
          <p:nvPr/>
        </p:nvSpPr>
        <p:spPr>
          <a:xfrm>
            <a:off x="7336790" y="327914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grpSp>
        <p:nvGrpSpPr>
          <p:cNvPr id="11" name="Group 52"/>
          <p:cNvGrpSpPr/>
          <p:nvPr/>
        </p:nvGrpSpPr>
        <p:grpSpPr>
          <a:xfrm>
            <a:off x="7954645" y="2099945"/>
            <a:ext cx="556260" cy="438150"/>
            <a:chOff x="1058564" y="1781841"/>
            <a:chExt cx="649993" cy="512092"/>
          </a:xfrm>
          <a:solidFill>
            <a:srgbClr val="2980B4"/>
          </a:solidFill>
        </p:grpSpPr>
        <p:sp>
          <p:nvSpPr>
            <p:cNvPr id="54"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sp>
          <p:nvSpPr>
            <p:cNvPr id="55"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grpSp>
      <p:sp>
        <p:nvSpPr>
          <p:cNvPr id="59" name="Rectangle 58"/>
          <p:cNvSpPr/>
          <p:nvPr/>
        </p:nvSpPr>
        <p:spPr>
          <a:xfrm>
            <a:off x="7698105" y="1540510"/>
            <a:ext cx="1347470"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38" name="Rectangle 37"/>
          <p:cNvSpPr/>
          <p:nvPr/>
        </p:nvSpPr>
        <p:spPr>
          <a:xfrm>
            <a:off x="9422765" y="2372360"/>
            <a:ext cx="1995170" cy="362585"/>
          </a:xfrm>
          <a:prstGeom prst="rect">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latin typeface="微软雅黑" charset="0"/>
              <a:ea typeface="微软雅黑" charset="0"/>
            </a:endParaRPr>
          </a:p>
        </p:txBody>
      </p:sp>
      <p:sp>
        <p:nvSpPr>
          <p:cNvPr id="37" name="Rectangle 36"/>
          <p:cNvSpPr/>
          <p:nvPr/>
        </p:nvSpPr>
        <p:spPr>
          <a:xfrm>
            <a:off x="9422765" y="2825750"/>
            <a:ext cx="1995170" cy="652780"/>
          </a:xfrm>
          <a:prstGeom prst="rect">
            <a:avLst/>
          </a:prstGeom>
        </p:spPr>
        <p:txBody>
          <a:bodyPr wrap="square">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52" name="Freeform 15"/>
          <p:cNvSpPr>
            <a:spLocks noEditPoints="1"/>
          </p:cNvSpPr>
          <p:nvPr/>
        </p:nvSpPr>
        <p:spPr bwMode="auto">
          <a:xfrm>
            <a:off x="10024745" y="1646555"/>
            <a:ext cx="431165" cy="430530"/>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solidFill>
            <a:srgbClr val="83C2DB"/>
          </a:solidFill>
          <a:ln>
            <a:noFill/>
          </a:ln>
        </p:spPr>
        <p:txBody>
          <a:bodyPr vert="horz" wrap="square" lIns="91440" tIns="45720" rIns="91440" bIns="45720" numCol="1" anchor="t" anchorCtr="0" compatLnSpc="1"/>
          <a:lstStyle/>
          <a:p>
            <a:endParaRPr lang="en-US" dirty="0">
              <a:solidFill>
                <a:schemeClr val="tx1">
                  <a:lumMod val="75000"/>
                  <a:lumOff val="25000"/>
                </a:schemeClr>
              </a:solidFill>
              <a:latin typeface="微软雅黑" charset="0"/>
              <a:ea typeface="微软雅黑" charset="0"/>
            </a:endParaRPr>
          </a:p>
        </p:txBody>
      </p:sp>
      <p:sp>
        <p:nvSpPr>
          <p:cNvPr id="60" name="Rectangle 59"/>
          <p:cNvSpPr/>
          <p:nvPr/>
        </p:nvSpPr>
        <p:spPr>
          <a:xfrm>
            <a:off x="9662160" y="1102360"/>
            <a:ext cx="1426845" cy="352425"/>
          </a:xfrm>
          <a:prstGeom prst="rect">
            <a:avLst/>
          </a:prstGeom>
        </p:spPr>
        <p:txBody>
          <a:bodyPr wrap="square">
            <a:spAutoFit/>
          </a:bodyPr>
          <a:lstStyle/>
          <a:p>
            <a:pPr algn="ctr"/>
            <a:r>
              <a:rPr lang="zh-CN" altLang="en-US" sz="1600" dirty="0" smtClean="0">
                <a:solidFill>
                  <a:schemeClr val="tx1">
                    <a:lumMod val="75000"/>
                    <a:lumOff val="25000"/>
                  </a:schemeClr>
                </a:solidFill>
                <a:latin typeface="微软雅黑" charset="0"/>
                <a:ea typeface="微软雅黑" charset="0"/>
                <a:cs typeface="Open Sans" pitchFamily="34" charset="0"/>
                <a:sym typeface="+mn-ea"/>
              </a:rPr>
              <a:t>添加文字</a:t>
            </a:r>
          </a:p>
        </p:txBody>
      </p:sp>
      <p:sp>
        <p:nvSpPr>
          <p:cNvPr id="41" name="文本框 4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51" name="图片 50"/>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5" name="MH_Other_1"/>
          <p:cNvCxnSpPr/>
          <p:nvPr/>
        </p:nvCxnSpPr>
        <p:spPr>
          <a:xfrm>
            <a:off x="4568190" y="2544445"/>
            <a:ext cx="551815" cy="1505585"/>
          </a:xfrm>
          <a:prstGeom prst="bentConnector2">
            <a:avLst/>
          </a:prstGeom>
          <a:solidFill>
            <a:srgbClr val="469F26"/>
          </a:solidFill>
          <a:ln>
            <a:solidFill>
              <a:srgbClr val="2980B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 name="MH_Other_2"/>
          <p:cNvCxnSpPr/>
          <p:nvPr/>
        </p:nvCxnSpPr>
        <p:spPr>
          <a:xfrm rot="10800000" flipV="1">
            <a:off x="7021195" y="2544445"/>
            <a:ext cx="603885" cy="1507490"/>
          </a:xfrm>
          <a:prstGeom prst="bentConnector2">
            <a:avLst/>
          </a:prstGeom>
          <a:solidFill>
            <a:srgbClr val="469F26"/>
          </a:solidFill>
          <a:ln>
            <a:solidFill>
              <a:srgbClr val="83C2DB"/>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7" name="MH_SubTitle_2"/>
          <p:cNvSpPr/>
          <p:nvPr/>
        </p:nvSpPr>
        <p:spPr>
          <a:xfrm flipH="1">
            <a:off x="6417945" y="4040505"/>
            <a:ext cx="2452370" cy="2798445"/>
          </a:xfrm>
          <a:custGeom>
            <a:avLst/>
            <a:gdLst>
              <a:gd name="connsiteX0" fmla="*/ 78457 w 1916906"/>
              <a:gd name="connsiteY0" fmla="*/ 920854 h 2186309"/>
              <a:gd name="connsiteX1" fmla="*/ 54241 w 1916906"/>
              <a:gd name="connsiteY1" fmla="*/ 925175 h 2186309"/>
              <a:gd name="connsiteX2" fmla="*/ 33202 w 1916906"/>
              <a:gd name="connsiteY2" fmla="*/ 1214806 h 2186309"/>
              <a:gd name="connsiteX3" fmla="*/ 230961 w 1916906"/>
              <a:gd name="connsiteY3" fmla="*/ 1314669 h 2186309"/>
              <a:gd name="connsiteX4" fmla="*/ 281786 w 1916906"/>
              <a:gd name="connsiteY4" fmla="*/ 1078286 h 2186309"/>
              <a:gd name="connsiteX5" fmla="*/ 78457 w 1916906"/>
              <a:gd name="connsiteY5" fmla="*/ 920854 h 2186309"/>
              <a:gd name="connsiteX6" fmla="*/ 1293897 w 1916906"/>
              <a:gd name="connsiteY6" fmla="*/ 766890 h 2186309"/>
              <a:gd name="connsiteX7" fmla="*/ 1067837 w 1916906"/>
              <a:gd name="connsiteY7" fmla="*/ 787836 h 2186309"/>
              <a:gd name="connsiteX8" fmla="*/ 281258 w 1916906"/>
              <a:gd name="connsiteY8" fmla="*/ 1393250 h 2186309"/>
              <a:gd name="connsiteX9" fmla="*/ 138106 w 1916906"/>
              <a:gd name="connsiteY9" fmla="*/ 2183852 h 2186309"/>
              <a:gd name="connsiteX10" fmla="*/ 138889 w 1916906"/>
              <a:gd name="connsiteY10" fmla="*/ 2186309 h 2186309"/>
              <a:gd name="connsiteX11" fmla="*/ 1014596 w 1916906"/>
              <a:gd name="connsiteY11" fmla="*/ 2186309 h 2186309"/>
              <a:gd name="connsiteX12" fmla="*/ 1031570 w 1916906"/>
              <a:gd name="connsiteY12" fmla="*/ 2155006 h 2186309"/>
              <a:gd name="connsiteX13" fmla="*/ 1138758 w 1916906"/>
              <a:gd name="connsiteY13" fmla="*/ 2045233 h 2186309"/>
              <a:gd name="connsiteX14" fmla="*/ 1660994 w 1916906"/>
              <a:gd name="connsiteY14" fmla="*/ 1832340 h 2186309"/>
              <a:gd name="connsiteX15" fmla="*/ 1880204 w 1916906"/>
              <a:gd name="connsiteY15" fmla="*/ 1014035 h 2186309"/>
              <a:gd name="connsiteX16" fmla="*/ 1293897 w 1916906"/>
              <a:gd name="connsiteY16" fmla="*/ 766890 h 2186309"/>
              <a:gd name="connsiteX17" fmla="*/ 320534 w 1916906"/>
              <a:gd name="connsiteY17" fmla="*/ 646208 h 2186309"/>
              <a:gd name="connsiteX18" fmla="*/ 275212 w 1916906"/>
              <a:gd name="connsiteY18" fmla="*/ 657975 h 2186309"/>
              <a:gd name="connsiteX19" fmla="*/ 221936 w 1916906"/>
              <a:gd name="connsiteY19" fmla="*/ 920995 h 2186309"/>
              <a:gd name="connsiteX20" fmla="*/ 406800 w 1916906"/>
              <a:gd name="connsiteY20" fmla="*/ 1020858 h 2186309"/>
              <a:gd name="connsiteX21" fmla="*/ 476968 w 1916906"/>
              <a:gd name="connsiteY21" fmla="*/ 771169 h 2186309"/>
              <a:gd name="connsiteX22" fmla="*/ 320534 w 1916906"/>
              <a:gd name="connsiteY22" fmla="*/ 646208 h 2186309"/>
              <a:gd name="connsiteX23" fmla="*/ 636068 w 1916906"/>
              <a:gd name="connsiteY23" fmla="*/ 405149 h 2186309"/>
              <a:gd name="connsiteX24" fmla="*/ 590193 w 1916906"/>
              <a:gd name="connsiteY24" fmla="*/ 415487 h 2186309"/>
              <a:gd name="connsiteX25" fmla="*/ 498233 w 1916906"/>
              <a:gd name="connsiteY25" fmla="*/ 718424 h 2186309"/>
              <a:gd name="connsiteX26" fmla="*/ 734676 w 1916906"/>
              <a:gd name="connsiteY26" fmla="*/ 811634 h 2186309"/>
              <a:gd name="connsiteX27" fmla="*/ 804844 w 1916906"/>
              <a:gd name="connsiteY27" fmla="*/ 561945 h 2186309"/>
              <a:gd name="connsiteX28" fmla="*/ 636068 w 1916906"/>
              <a:gd name="connsiteY28" fmla="*/ 405149 h 2186309"/>
              <a:gd name="connsiteX29" fmla="*/ 1001918 w 1916906"/>
              <a:gd name="connsiteY29" fmla="*/ 234444 h 2186309"/>
              <a:gd name="connsiteX30" fmla="*/ 913824 w 1916906"/>
              <a:gd name="connsiteY30" fmla="*/ 247466 h 2186309"/>
              <a:gd name="connsiteX31" fmla="*/ 841205 w 1916906"/>
              <a:gd name="connsiteY31" fmla="*/ 490527 h 2186309"/>
              <a:gd name="connsiteX32" fmla="*/ 1064754 w 1916906"/>
              <a:gd name="connsiteY32" fmla="*/ 617002 h 2186309"/>
              <a:gd name="connsiteX33" fmla="*/ 1147816 w 1916906"/>
              <a:gd name="connsiteY33" fmla="*/ 347354 h 2186309"/>
              <a:gd name="connsiteX34" fmla="*/ 1001918 w 1916906"/>
              <a:gd name="connsiteY34" fmla="*/ 234444 h 2186309"/>
              <a:gd name="connsiteX35" fmla="*/ 1426162 w 1916906"/>
              <a:gd name="connsiteY35" fmla="*/ 59 h 2186309"/>
              <a:gd name="connsiteX36" fmla="*/ 1351520 w 1916906"/>
              <a:gd name="connsiteY36" fmla="*/ 9448 h 2186309"/>
              <a:gd name="connsiteX37" fmla="*/ 1235468 w 1916906"/>
              <a:gd name="connsiteY37" fmla="*/ 495109 h 2186309"/>
              <a:gd name="connsiteX38" fmla="*/ 1654546 w 1916906"/>
              <a:gd name="connsiteY38" fmla="*/ 641472 h 2186309"/>
              <a:gd name="connsiteX39" fmla="*/ 1725467 w 1916906"/>
              <a:gd name="connsiteY39" fmla="*/ 209034 h 2186309"/>
              <a:gd name="connsiteX40" fmla="*/ 1426162 w 191690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6906" h="2186309">
                <a:moveTo>
                  <a:pt x="78457" y="920854"/>
                </a:moveTo>
                <a:cubicBezTo>
                  <a:pt x="69249" y="920077"/>
                  <a:pt x="61043" y="921360"/>
                  <a:pt x="54241" y="925175"/>
                </a:cubicBezTo>
                <a:cubicBezTo>
                  <a:pt x="-32417" y="955691"/>
                  <a:pt x="3749" y="1149890"/>
                  <a:pt x="33202" y="1214806"/>
                </a:cubicBezTo>
                <a:cubicBezTo>
                  <a:pt x="62655" y="1279721"/>
                  <a:pt x="163740" y="1337421"/>
                  <a:pt x="230961" y="1314669"/>
                </a:cubicBezTo>
                <a:cubicBezTo>
                  <a:pt x="298181" y="1291915"/>
                  <a:pt x="381620" y="1210284"/>
                  <a:pt x="281786" y="1078286"/>
                </a:cubicBezTo>
                <a:cubicBezTo>
                  <a:pt x="256488" y="1032643"/>
                  <a:pt x="142913" y="926287"/>
                  <a:pt x="78457" y="920854"/>
                </a:cubicBezTo>
                <a:close/>
                <a:moveTo>
                  <a:pt x="1293897" y="766890"/>
                </a:moveTo>
                <a:cubicBezTo>
                  <a:pt x="1212633" y="765105"/>
                  <a:pt x="1134459" y="772036"/>
                  <a:pt x="1067837" y="787836"/>
                </a:cubicBezTo>
                <a:cubicBezTo>
                  <a:pt x="801345" y="851039"/>
                  <a:pt x="431696" y="1149310"/>
                  <a:pt x="281258" y="1393250"/>
                </a:cubicBezTo>
                <a:cubicBezTo>
                  <a:pt x="149624" y="1606696"/>
                  <a:pt x="90389" y="1995024"/>
                  <a:pt x="138106" y="2183852"/>
                </a:cubicBezTo>
                <a:lnTo>
                  <a:pt x="138889" y="2186309"/>
                </a:lnTo>
                <a:lnTo>
                  <a:pt x="1014596" y="2186309"/>
                </a:lnTo>
                <a:lnTo>
                  <a:pt x="1031570" y="2155006"/>
                </a:lnTo>
                <a:cubicBezTo>
                  <a:pt x="1049569" y="2125068"/>
                  <a:pt x="1076433" y="2091803"/>
                  <a:pt x="1138758" y="2045233"/>
                </a:cubicBezTo>
                <a:cubicBezTo>
                  <a:pt x="1263407" y="1952092"/>
                  <a:pt x="1440709" y="1931024"/>
                  <a:pt x="1660994" y="1832340"/>
                </a:cubicBezTo>
                <a:cubicBezTo>
                  <a:pt x="1881279" y="1733656"/>
                  <a:pt x="1974766" y="1224710"/>
                  <a:pt x="1880204" y="1014035"/>
                </a:cubicBezTo>
                <a:cubicBezTo>
                  <a:pt x="1809283" y="856028"/>
                  <a:pt x="1537688" y="772244"/>
                  <a:pt x="1293897" y="766890"/>
                </a:cubicBezTo>
                <a:close/>
                <a:moveTo>
                  <a:pt x="320534" y="646208"/>
                </a:moveTo>
                <a:cubicBezTo>
                  <a:pt x="306742" y="647887"/>
                  <a:pt x="291686" y="651666"/>
                  <a:pt x="275212" y="657975"/>
                </a:cubicBezTo>
                <a:cubicBezTo>
                  <a:pt x="156318" y="688491"/>
                  <a:pt x="200005" y="860514"/>
                  <a:pt x="221936" y="920995"/>
                </a:cubicBezTo>
                <a:cubicBezTo>
                  <a:pt x="243867" y="981475"/>
                  <a:pt x="319163" y="1045829"/>
                  <a:pt x="406800" y="1020858"/>
                </a:cubicBezTo>
                <a:cubicBezTo>
                  <a:pt x="494437" y="995887"/>
                  <a:pt x="531670" y="849945"/>
                  <a:pt x="476968" y="771169"/>
                </a:cubicBezTo>
                <a:cubicBezTo>
                  <a:pt x="451669" y="725526"/>
                  <a:pt x="417075" y="634450"/>
                  <a:pt x="320534" y="646208"/>
                </a:cubicBezTo>
                <a:close/>
                <a:moveTo>
                  <a:pt x="636068" y="405149"/>
                </a:moveTo>
                <a:cubicBezTo>
                  <a:pt x="621924" y="405919"/>
                  <a:pt x="606666" y="409178"/>
                  <a:pt x="590193" y="415487"/>
                </a:cubicBezTo>
                <a:cubicBezTo>
                  <a:pt x="471298" y="446003"/>
                  <a:pt x="474152" y="652400"/>
                  <a:pt x="498233" y="718424"/>
                </a:cubicBezTo>
                <a:cubicBezTo>
                  <a:pt x="522312" y="784449"/>
                  <a:pt x="619100" y="851020"/>
                  <a:pt x="734676" y="811634"/>
                </a:cubicBezTo>
                <a:cubicBezTo>
                  <a:pt x="850252" y="772248"/>
                  <a:pt x="833757" y="614109"/>
                  <a:pt x="804844" y="561945"/>
                </a:cubicBezTo>
                <a:cubicBezTo>
                  <a:pt x="779545" y="516302"/>
                  <a:pt x="735078" y="399758"/>
                  <a:pt x="636068" y="405149"/>
                </a:cubicBezTo>
                <a:close/>
                <a:moveTo>
                  <a:pt x="1001918" y="234444"/>
                </a:moveTo>
                <a:cubicBezTo>
                  <a:pt x="976062" y="231521"/>
                  <a:pt x="946771" y="234848"/>
                  <a:pt x="913824" y="247466"/>
                </a:cubicBezTo>
                <a:cubicBezTo>
                  <a:pt x="769140" y="277982"/>
                  <a:pt x="816050" y="428937"/>
                  <a:pt x="841205" y="490527"/>
                </a:cubicBezTo>
                <a:cubicBezTo>
                  <a:pt x="866360" y="552116"/>
                  <a:pt x="985097" y="646993"/>
                  <a:pt x="1064754" y="617002"/>
                </a:cubicBezTo>
                <a:cubicBezTo>
                  <a:pt x="1144411" y="587010"/>
                  <a:pt x="1176729" y="399518"/>
                  <a:pt x="1147816" y="347354"/>
                </a:cubicBezTo>
                <a:cubicBezTo>
                  <a:pt x="1126131" y="308232"/>
                  <a:pt x="1079484" y="243215"/>
                  <a:pt x="1001918" y="234444"/>
                </a:cubicBezTo>
                <a:close/>
                <a:moveTo>
                  <a:pt x="1426162" y="59"/>
                </a:moveTo>
                <a:cubicBezTo>
                  <a:pt x="1402713" y="508"/>
                  <a:pt x="1377847" y="3488"/>
                  <a:pt x="1351520" y="9448"/>
                </a:cubicBezTo>
                <a:cubicBezTo>
                  <a:pt x="1140906" y="57127"/>
                  <a:pt x="1184963" y="389772"/>
                  <a:pt x="1235468" y="495109"/>
                </a:cubicBezTo>
                <a:cubicBezTo>
                  <a:pt x="1285972" y="600446"/>
                  <a:pt x="1465424" y="754572"/>
                  <a:pt x="1654546" y="641472"/>
                </a:cubicBezTo>
                <a:cubicBezTo>
                  <a:pt x="1843669" y="528373"/>
                  <a:pt x="1771674" y="313263"/>
                  <a:pt x="1725467" y="209034"/>
                </a:cubicBezTo>
                <a:cubicBezTo>
                  <a:pt x="1685037" y="117834"/>
                  <a:pt x="1590308" y="-3079"/>
                  <a:pt x="1426162" y="59"/>
                </a:cubicBezTo>
                <a:close/>
              </a:path>
            </a:pathLst>
          </a:custGeom>
          <a:solidFill>
            <a:srgbClr val="83C2DB"/>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lIns="180000" tIns="540000" rIns="91440" numCol="1" spcCol="0" rtlCol="0" fromWordArt="0" anchor="ctr" anchorCtr="0" forceAA="0" compatLnSpc="1">
            <a:normAutofit/>
          </a:bodyPr>
          <a:lstStyle/>
          <a:p>
            <a:pPr algn="ctr">
              <a:lnSpc>
                <a:spcPct val="120000"/>
              </a:lnSpc>
              <a:defRPr/>
            </a:pPr>
            <a:r>
              <a:rPr lang="zh-CN" altLang="en-US" sz="2800" dirty="0">
                <a:solidFill>
                  <a:schemeClr val="bg1"/>
                </a:solidFill>
                <a:latin typeface="微软雅黑" pitchFamily="34" charset="-122"/>
                <a:ea typeface="微软雅黑" pitchFamily="34" charset="-122"/>
                <a:sym typeface="+mn-ea"/>
              </a:rPr>
              <a:t>关键</a:t>
            </a:r>
            <a:r>
              <a:rPr lang="zh-CN" altLang="en-US" sz="2800" dirty="0" smtClean="0">
                <a:solidFill>
                  <a:schemeClr val="bg1"/>
                </a:solidFill>
                <a:latin typeface="微软雅黑" pitchFamily="34" charset="-122"/>
                <a:ea typeface="微软雅黑" pitchFamily="34" charset="-122"/>
                <a:sym typeface="+mn-ea"/>
              </a:rPr>
              <a:t>词</a:t>
            </a:r>
            <a:endParaRPr lang="zh-CN" altLang="en-US" sz="2800" noProof="0" dirty="0" smtClean="0">
              <a:ln>
                <a:noFill/>
              </a:ln>
              <a:solidFill>
                <a:schemeClr val="bg1"/>
              </a:solidFill>
              <a:uLnTx/>
              <a:uFillTx/>
              <a:latin typeface="微软雅黑" pitchFamily="34" charset="-122"/>
              <a:ea typeface="微软雅黑" pitchFamily="34" charset="-122"/>
              <a:sym typeface="+mn-ea"/>
            </a:endParaRPr>
          </a:p>
        </p:txBody>
      </p:sp>
      <p:sp>
        <p:nvSpPr>
          <p:cNvPr id="28" name="MH_SubTitle_1"/>
          <p:cNvSpPr/>
          <p:nvPr/>
        </p:nvSpPr>
        <p:spPr>
          <a:xfrm>
            <a:off x="3328670" y="4040505"/>
            <a:ext cx="2452370" cy="2798445"/>
          </a:xfrm>
          <a:custGeom>
            <a:avLst/>
            <a:gdLst>
              <a:gd name="connsiteX0" fmla="*/ 78408 w 1915716"/>
              <a:gd name="connsiteY0" fmla="*/ 920854 h 2186309"/>
              <a:gd name="connsiteX1" fmla="*/ 281611 w 1915716"/>
              <a:gd name="connsiteY1" fmla="*/ 1078286 h 2186309"/>
              <a:gd name="connsiteX2" fmla="*/ 230817 w 1915716"/>
              <a:gd name="connsiteY2" fmla="*/ 1314669 h 2186309"/>
              <a:gd name="connsiteX3" fmla="*/ 33181 w 1915716"/>
              <a:gd name="connsiteY3" fmla="*/ 1214806 h 2186309"/>
              <a:gd name="connsiteX4" fmla="*/ 54207 w 1915716"/>
              <a:gd name="connsiteY4" fmla="*/ 925175 h 2186309"/>
              <a:gd name="connsiteX5" fmla="*/ 78408 w 1915716"/>
              <a:gd name="connsiteY5" fmla="*/ 920854 h 2186309"/>
              <a:gd name="connsiteX6" fmla="*/ 1293094 w 1915716"/>
              <a:gd name="connsiteY6" fmla="*/ 766890 h 2186309"/>
              <a:gd name="connsiteX7" fmla="*/ 1879037 w 1915716"/>
              <a:gd name="connsiteY7" fmla="*/ 1014035 h 2186309"/>
              <a:gd name="connsiteX8" fmla="*/ 1659963 w 1915716"/>
              <a:gd name="connsiteY8" fmla="*/ 1832340 h 2186309"/>
              <a:gd name="connsiteX9" fmla="*/ 1138051 w 1915716"/>
              <a:gd name="connsiteY9" fmla="*/ 2045233 h 2186309"/>
              <a:gd name="connsiteX10" fmla="*/ 1030930 w 1915716"/>
              <a:gd name="connsiteY10" fmla="*/ 2155006 h 2186309"/>
              <a:gd name="connsiteX11" fmla="*/ 1013966 w 1915716"/>
              <a:gd name="connsiteY11" fmla="*/ 2186309 h 2186309"/>
              <a:gd name="connsiteX12" fmla="*/ 138802 w 1915716"/>
              <a:gd name="connsiteY12" fmla="*/ 2186309 h 2186309"/>
              <a:gd name="connsiteX13" fmla="*/ 138020 w 1915716"/>
              <a:gd name="connsiteY13" fmla="*/ 2183852 h 2186309"/>
              <a:gd name="connsiteX14" fmla="*/ 281083 w 1915716"/>
              <a:gd name="connsiteY14" fmla="*/ 1393250 h 2186309"/>
              <a:gd name="connsiteX15" fmla="*/ 1067174 w 1915716"/>
              <a:gd name="connsiteY15" fmla="*/ 787836 h 2186309"/>
              <a:gd name="connsiteX16" fmla="*/ 1293094 w 1915716"/>
              <a:gd name="connsiteY16" fmla="*/ 766890 h 2186309"/>
              <a:gd name="connsiteX17" fmla="*/ 320334 w 1915716"/>
              <a:gd name="connsiteY17" fmla="*/ 646208 h 2186309"/>
              <a:gd name="connsiteX18" fmla="*/ 476672 w 1915716"/>
              <a:gd name="connsiteY18" fmla="*/ 771169 h 2186309"/>
              <a:gd name="connsiteX19" fmla="*/ 406548 w 1915716"/>
              <a:gd name="connsiteY19" fmla="*/ 1020858 h 2186309"/>
              <a:gd name="connsiteX20" fmla="*/ 221798 w 1915716"/>
              <a:gd name="connsiteY20" fmla="*/ 920995 h 2186309"/>
              <a:gd name="connsiteX21" fmla="*/ 275041 w 1915716"/>
              <a:gd name="connsiteY21" fmla="*/ 657975 h 2186309"/>
              <a:gd name="connsiteX22" fmla="*/ 320334 w 1915716"/>
              <a:gd name="connsiteY22" fmla="*/ 646208 h 2186309"/>
              <a:gd name="connsiteX23" fmla="*/ 635674 w 1915716"/>
              <a:gd name="connsiteY23" fmla="*/ 405149 h 2186309"/>
              <a:gd name="connsiteX24" fmla="*/ 804345 w 1915716"/>
              <a:gd name="connsiteY24" fmla="*/ 561945 h 2186309"/>
              <a:gd name="connsiteX25" fmla="*/ 734221 w 1915716"/>
              <a:gd name="connsiteY25" fmla="*/ 811634 h 2186309"/>
              <a:gd name="connsiteX26" fmla="*/ 497924 w 1915716"/>
              <a:gd name="connsiteY26" fmla="*/ 718424 h 2186309"/>
              <a:gd name="connsiteX27" fmla="*/ 589827 w 1915716"/>
              <a:gd name="connsiteY27" fmla="*/ 415487 h 2186309"/>
              <a:gd name="connsiteX28" fmla="*/ 635674 w 1915716"/>
              <a:gd name="connsiteY28" fmla="*/ 405149 h 2186309"/>
              <a:gd name="connsiteX29" fmla="*/ 1001296 w 1915716"/>
              <a:gd name="connsiteY29" fmla="*/ 234444 h 2186309"/>
              <a:gd name="connsiteX30" fmla="*/ 1147103 w 1915716"/>
              <a:gd name="connsiteY30" fmla="*/ 347354 h 2186309"/>
              <a:gd name="connsiteX31" fmla="*/ 1064093 w 1915716"/>
              <a:gd name="connsiteY31" fmla="*/ 617002 h 2186309"/>
              <a:gd name="connsiteX32" fmla="*/ 840683 w 1915716"/>
              <a:gd name="connsiteY32" fmla="*/ 490527 h 2186309"/>
              <a:gd name="connsiteX33" fmla="*/ 913256 w 1915716"/>
              <a:gd name="connsiteY33" fmla="*/ 247466 h 2186309"/>
              <a:gd name="connsiteX34" fmla="*/ 1001296 w 1915716"/>
              <a:gd name="connsiteY34" fmla="*/ 234444 h 2186309"/>
              <a:gd name="connsiteX35" fmla="*/ 1425277 w 1915716"/>
              <a:gd name="connsiteY35" fmla="*/ 59 h 2186309"/>
              <a:gd name="connsiteX36" fmla="*/ 1724396 w 1915716"/>
              <a:gd name="connsiteY36" fmla="*/ 209034 h 2186309"/>
              <a:gd name="connsiteX37" fmla="*/ 1653519 w 1915716"/>
              <a:gd name="connsiteY37" fmla="*/ 641472 h 2186309"/>
              <a:gd name="connsiteX38" fmla="*/ 1234700 w 1915716"/>
              <a:gd name="connsiteY38" fmla="*/ 495109 h 2186309"/>
              <a:gd name="connsiteX39" fmla="*/ 1350681 w 1915716"/>
              <a:gd name="connsiteY39" fmla="*/ 9448 h 2186309"/>
              <a:gd name="connsiteX40" fmla="*/ 1425277 w 1915716"/>
              <a:gd name="connsiteY40" fmla="*/ 59 h 21863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915716" h="2186309">
                <a:moveTo>
                  <a:pt x="78408" y="920854"/>
                </a:moveTo>
                <a:cubicBezTo>
                  <a:pt x="142824" y="926287"/>
                  <a:pt x="256328" y="1032643"/>
                  <a:pt x="281611" y="1078286"/>
                </a:cubicBezTo>
                <a:cubicBezTo>
                  <a:pt x="381383" y="1210284"/>
                  <a:pt x="297996" y="1291915"/>
                  <a:pt x="230817" y="1314669"/>
                </a:cubicBezTo>
                <a:cubicBezTo>
                  <a:pt x="163638" y="1337421"/>
                  <a:pt x="62616" y="1279721"/>
                  <a:pt x="33181" y="1214806"/>
                </a:cubicBezTo>
                <a:cubicBezTo>
                  <a:pt x="3746" y="1149890"/>
                  <a:pt x="-32396" y="955691"/>
                  <a:pt x="54207" y="925175"/>
                </a:cubicBezTo>
                <a:cubicBezTo>
                  <a:pt x="61006" y="921360"/>
                  <a:pt x="69206" y="920077"/>
                  <a:pt x="78408" y="920854"/>
                </a:cubicBezTo>
                <a:close/>
                <a:moveTo>
                  <a:pt x="1293094" y="766890"/>
                </a:moveTo>
                <a:cubicBezTo>
                  <a:pt x="1536733" y="772244"/>
                  <a:pt x="1808160" y="856028"/>
                  <a:pt x="1879037" y="1014035"/>
                </a:cubicBezTo>
                <a:cubicBezTo>
                  <a:pt x="1973540" y="1224710"/>
                  <a:pt x="1880111" y="1733656"/>
                  <a:pt x="1659963" y="1832340"/>
                </a:cubicBezTo>
                <a:cubicBezTo>
                  <a:pt x="1439814" y="1931024"/>
                  <a:pt x="1262622" y="1952092"/>
                  <a:pt x="1138051" y="2045233"/>
                </a:cubicBezTo>
                <a:cubicBezTo>
                  <a:pt x="1075765" y="2091803"/>
                  <a:pt x="1048917" y="2125068"/>
                  <a:pt x="1030930" y="2155006"/>
                </a:cubicBezTo>
                <a:lnTo>
                  <a:pt x="1013966" y="2186309"/>
                </a:lnTo>
                <a:lnTo>
                  <a:pt x="138802" y="2186309"/>
                </a:lnTo>
                <a:lnTo>
                  <a:pt x="138020" y="2183852"/>
                </a:lnTo>
                <a:cubicBezTo>
                  <a:pt x="90333" y="1995024"/>
                  <a:pt x="149531" y="1606696"/>
                  <a:pt x="281083" y="1393250"/>
                </a:cubicBezTo>
                <a:cubicBezTo>
                  <a:pt x="431428" y="1149310"/>
                  <a:pt x="800848" y="851039"/>
                  <a:pt x="1067174" y="787836"/>
                </a:cubicBezTo>
                <a:cubicBezTo>
                  <a:pt x="1133755" y="772036"/>
                  <a:pt x="1211880" y="765105"/>
                  <a:pt x="1293094" y="766890"/>
                </a:cubicBezTo>
                <a:close/>
                <a:moveTo>
                  <a:pt x="320334" y="646208"/>
                </a:moveTo>
                <a:cubicBezTo>
                  <a:pt x="416815" y="634450"/>
                  <a:pt x="451389" y="725526"/>
                  <a:pt x="476672" y="771169"/>
                </a:cubicBezTo>
                <a:cubicBezTo>
                  <a:pt x="531340" y="849945"/>
                  <a:pt x="494130" y="995887"/>
                  <a:pt x="406548" y="1020858"/>
                </a:cubicBezTo>
                <a:cubicBezTo>
                  <a:pt x="318965" y="1045829"/>
                  <a:pt x="243716" y="981475"/>
                  <a:pt x="221798" y="920995"/>
                </a:cubicBezTo>
                <a:cubicBezTo>
                  <a:pt x="199881" y="860514"/>
                  <a:pt x="156221" y="688491"/>
                  <a:pt x="275041" y="657975"/>
                </a:cubicBezTo>
                <a:cubicBezTo>
                  <a:pt x="291505" y="651666"/>
                  <a:pt x="306551" y="647887"/>
                  <a:pt x="320334" y="646208"/>
                </a:cubicBezTo>
                <a:close/>
                <a:moveTo>
                  <a:pt x="635674" y="405149"/>
                </a:moveTo>
                <a:cubicBezTo>
                  <a:pt x="734622" y="399758"/>
                  <a:pt x="779062" y="516302"/>
                  <a:pt x="804345" y="561945"/>
                </a:cubicBezTo>
                <a:cubicBezTo>
                  <a:pt x="833239" y="614109"/>
                  <a:pt x="849724" y="772248"/>
                  <a:pt x="734221" y="811634"/>
                </a:cubicBezTo>
                <a:cubicBezTo>
                  <a:pt x="618716" y="851020"/>
                  <a:pt x="521989" y="784449"/>
                  <a:pt x="497924" y="718424"/>
                </a:cubicBezTo>
                <a:cubicBezTo>
                  <a:pt x="473858" y="652400"/>
                  <a:pt x="471006" y="446003"/>
                  <a:pt x="589827" y="415487"/>
                </a:cubicBezTo>
                <a:cubicBezTo>
                  <a:pt x="606290" y="409178"/>
                  <a:pt x="621538" y="405919"/>
                  <a:pt x="635674" y="405149"/>
                </a:cubicBezTo>
                <a:close/>
                <a:moveTo>
                  <a:pt x="1001296" y="234444"/>
                </a:moveTo>
                <a:cubicBezTo>
                  <a:pt x="1078814" y="243215"/>
                  <a:pt x="1125432" y="308232"/>
                  <a:pt x="1147103" y="347354"/>
                </a:cubicBezTo>
                <a:cubicBezTo>
                  <a:pt x="1175998" y="399518"/>
                  <a:pt x="1143699" y="587010"/>
                  <a:pt x="1064093" y="617002"/>
                </a:cubicBezTo>
                <a:cubicBezTo>
                  <a:pt x="984486" y="646993"/>
                  <a:pt x="865822" y="552116"/>
                  <a:pt x="840683" y="490527"/>
                </a:cubicBezTo>
                <a:cubicBezTo>
                  <a:pt x="815544" y="428937"/>
                  <a:pt x="768662" y="277982"/>
                  <a:pt x="913256" y="247466"/>
                </a:cubicBezTo>
                <a:cubicBezTo>
                  <a:pt x="946183" y="234848"/>
                  <a:pt x="975456" y="231521"/>
                  <a:pt x="1001296" y="234444"/>
                </a:cubicBezTo>
                <a:close/>
                <a:moveTo>
                  <a:pt x="1425277" y="59"/>
                </a:moveTo>
                <a:cubicBezTo>
                  <a:pt x="1589321" y="-3079"/>
                  <a:pt x="1683991" y="117834"/>
                  <a:pt x="1724396" y="209034"/>
                </a:cubicBezTo>
                <a:cubicBezTo>
                  <a:pt x="1770574" y="313263"/>
                  <a:pt x="1842524" y="528373"/>
                  <a:pt x="1653519" y="641472"/>
                </a:cubicBezTo>
                <a:cubicBezTo>
                  <a:pt x="1464514" y="754572"/>
                  <a:pt x="1285174" y="600446"/>
                  <a:pt x="1234700" y="495109"/>
                </a:cubicBezTo>
                <a:cubicBezTo>
                  <a:pt x="1184228" y="389772"/>
                  <a:pt x="1140198" y="57127"/>
                  <a:pt x="1350681" y="9448"/>
                </a:cubicBezTo>
                <a:cubicBezTo>
                  <a:pt x="1376991" y="3488"/>
                  <a:pt x="1401842" y="508"/>
                  <a:pt x="1425277" y="59"/>
                </a:cubicBezTo>
                <a:close/>
              </a:path>
            </a:pathLst>
          </a:custGeom>
          <a:solidFill>
            <a:srgbClr val="2980B4"/>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lIns="180000" tIns="540000"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sz="2800" noProof="0" dirty="0">
                <a:ln>
                  <a:noFill/>
                </a:ln>
                <a:solidFill>
                  <a:schemeClr val="bg1"/>
                </a:solidFill>
                <a:uLnTx/>
                <a:uFillTx/>
                <a:latin typeface="微软雅黑" pitchFamily="34" charset="-122"/>
                <a:ea typeface="微软雅黑" pitchFamily="34" charset="-122"/>
                <a:sym typeface="+mn-ea"/>
              </a:rPr>
              <a:t>关键词</a:t>
            </a:r>
            <a:endParaRPr kumimoji="0" lang="zh-CN" altLang="en-US" sz="2800" i="0" u="none" strike="noStrike" kern="1200" cap="none" spc="0" normalizeH="0" baseline="0" noProof="0" dirty="0">
              <a:ln>
                <a:noFill/>
              </a:ln>
              <a:solidFill>
                <a:schemeClr val="bg1"/>
              </a:solidFill>
              <a:effectLst/>
              <a:uLnTx/>
              <a:uFillTx/>
              <a:latin typeface="微软雅黑" pitchFamily="34" charset="-122"/>
              <a:ea typeface="微软雅黑" pitchFamily="34" charset="-122"/>
              <a:cs typeface="+mn-cs"/>
              <a:sym typeface="+mn-ea"/>
            </a:endParaRPr>
          </a:p>
        </p:txBody>
      </p:sp>
      <p:sp>
        <p:nvSpPr>
          <p:cNvPr id="76" name="文本框 75"/>
          <p:cNvSpPr txBox="1"/>
          <p:nvPr/>
        </p:nvSpPr>
        <p:spPr>
          <a:xfrm>
            <a:off x="1494155" y="195389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r">
              <a:lnSpc>
                <a:spcPct val="150000"/>
              </a:lnSpc>
            </a:pPr>
            <a:r>
              <a:rPr lang="zh-CN" altLang="da-DK" sz="1600" dirty="0">
                <a:solidFill>
                  <a:schemeClr val="tx1">
                    <a:lumMod val="65000"/>
                    <a:lumOff val="35000"/>
                  </a:schemeClr>
                </a:solidFill>
                <a:latin typeface="微软雅黑" pitchFamily="34" charset="-122"/>
                <a:ea typeface="微软雅黑" pitchFamily="34" charset="-122"/>
              </a:rPr>
              <a:t>小标题</a:t>
            </a:r>
          </a:p>
          <a:p>
            <a:pPr indent="0" algn="r">
              <a:lnSpc>
                <a:spcPct val="150000"/>
              </a:lnSpc>
            </a:pPr>
            <a:r>
              <a:rPr lang="zh-CN" altLang="da-DK" sz="900" dirty="0">
                <a:solidFill>
                  <a:schemeClr val="bg1">
                    <a:lumMod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25" name="MH_Other_3"/>
          <p:cNvSpPr/>
          <p:nvPr/>
        </p:nvSpPr>
        <p:spPr bwMode="auto">
          <a:xfrm>
            <a:off x="1179830" y="6772910"/>
            <a:ext cx="10026650" cy="83820"/>
          </a:xfrm>
          <a:prstGeom prst="rect">
            <a:avLst/>
          </a:prstGeom>
          <a:solidFill>
            <a:srgbClr val="83C2DB"/>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0" bIns="0" anchor="ctr"/>
          <a:lstStyle/>
          <a:p>
            <a:pPr marL="0" marR="0" lvl="0" indent="0" algn="ctr" defTabSz="914400" rtl="0" eaLnBrk="1" latinLnBrk="0" hangingPunct="1">
              <a:spcBef>
                <a:spcPts val="0"/>
              </a:spcBef>
              <a:spcAft>
                <a:spcPts val="0"/>
              </a:spcAft>
              <a:buClrTx/>
              <a:buSzTx/>
              <a:buFontTx/>
              <a:buNone/>
              <a:defRPr/>
            </a:pPr>
            <a:endParaRPr kumimoji="0" lang="zh-CN" altLang="en-US" sz="1350" b="1" i="0" u="none" strike="noStrike" kern="10" cap="none" spc="0" normalizeH="0" baseline="0" noProof="0" dirty="0">
              <a:ln>
                <a:noFill/>
              </a:ln>
              <a:solidFill>
                <a:schemeClr val="bg1"/>
              </a:solidFill>
              <a:effectLst/>
              <a:uLnTx/>
              <a:uFillTx/>
              <a:latin typeface="微软雅黑" pitchFamily="34" charset="-122"/>
              <a:ea typeface="+mn-ea"/>
              <a:cs typeface="+mn-cs"/>
            </a:endParaRPr>
          </a:p>
        </p:txBody>
      </p:sp>
      <p:sp>
        <p:nvSpPr>
          <p:cNvPr id="2" name="文本框 1"/>
          <p:cNvSpPr txBox="1"/>
          <p:nvPr/>
        </p:nvSpPr>
        <p:spPr>
          <a:xfrm>
            <a:off x="7785735" y="1981835"/>
            <a:ext cx="2826385" cy="1074420"/>
          </a:xfrm>
          <a:prstGeom prst="rect">
            <a:avLst/>
          </a:prstGeom>
          <a:noFill/>
          <a:extLst>
            <a:ext uri="{909E8E84-426E-40DD-AFC4-6F175D3DCCD1}">
              <a14:hiddenFill xmlns:a14="http://schemas.microsoft.com/office/drawing/2010/main">
                <a:solidFill>
                  <a:srgbClr val="469F26"/>
                </a:solidFill>
              </a14:hiddenFill>
            </a:ext>
          </a:extLst>
        </p:spPr>
        <p:txBody>
          <a:bodyPr wrap="square" rtlCol="0">
            <a:spAutoFit/>
          </a:bodyPr>
          <a:lstStyle/>
          <a:p>
            <a:pPr indent="0" algn="l">
              <a:lnSpc>
                <a:spcPct val="150000"/>
              </a:lnSpc>
            </a:pPr>
            <a:r>
              <a:rPr lang="zh-CN" altLang="da-DK" sz="1600" dirty="0">
                <a:solidFill>
                  <a:schemeClr val="tx1">
                    <a:lumMod val="65000"/>
                    <a:lumOff val="35000"/>
                  </a:schemeClr>
                </a:solidFill>
                <a:latin typeface="微软雅黑" pitchFamily="34" charset="-122"/>
                <a:ea typeface="微软雅黑" pitchFamily="34" charset="-122"/>
              </a:rPr>
              <a:t>小标题</a:t>
            </a:r>
          </a:p>
          <a:p>
            <a:pPr indent="0" algn="l">
              <a:lnSpc>
                <a:spcPct val="150000"/>
              </a:lnSpc>
            </a:pPr>
            <a:r>
              <a:rPr lang="zh-CN" altLang="da-DK" sz="900" dirty="0">
                <a:solidFill>
                  <a:schemeClr val="bg1">
                    <a:lumMod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单击此处输入文本，单击此处输入文本，单击此处输入文本单击此处输入文本，单击此处输入文本，单击此处输入文本</a:t>
            </a:r>
          </a:p>
        </p:txBody>
      </p:sp>
      <p:sp>
        <p:nvSpPr>
          <p:cNvPr id="11" name="文本框 1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12" name="图片 11"/>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泪滴形 49"/>
          <p:cNvSpPr/>
          <p:nvPr/>
        </p:nvSpPr>
        <p:spPr>
          <a:xfrm rot="8100000">
            <a:off x="1833245"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1" name="泪滴形 50"/>
          <p:cNvSpPr/>
          <p:nvPr/>
        </p:nvSpPr>
        <p:spPr>
          <a:xfrm rot="8100000">
            <a:off x="4164965"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2" name="泪滴形 51"/>
          <p:cNvSpPr/>
          <p:nvPr/>
        </p:nvSpPr>
        <p:spPr>
          <a:xfrm rot="8100000">
            <a:off x="6496050" y="2037080"/>
            <a:ext cx="1423035" cy="1423035"/>
          </a:xfrm>
          <a:prstGeom prst="teardrop">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53" name="泪滴形 52"/>
          <p:cNvSpPr/>
          <p:nvPr/>
        </p:nvSpPr>
        <p:spPr>
          <a:xfrm rot="8100000">
            <a:off x="8827770" y="2037080"/>
            <a:ext cx="1423035" cy="1423035"/>
          </a:xfrm>
          <a:prstGeom prst="teardrop">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6873" name="Freeform 36"/>
          <p:cNvSpPr>
            <a:spLocks noEditPoints="1"/>
          </p:cNvSpPr>
          <p:nvPr/>
        </p:nvSpPr>
        <p:spPr>
          <a:xfrm>
            <a:off x="2149475" y="2462530"/>
            <a:ext cx="752475" cy="572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86" h="217">
                <a:moveTo>
                  <a:pt x="100" y="62"/>
                </a:moveTo>
                <a:cubicBezTo>
                  <a:pt x="89" y="53"/>
                  <a:pt x="89" y="53"/>
                  <a:pt x="89" y="53"/>
                </a:cubicBezTo>
                <a:cubicBezTo>
                  <a:pt x="102" y="38"/>
                  <a:pt x="122" y="28"/>
                  <a:pt x="144" y="28"/>
                </a:cubicBezTo>
                <a:cubicBezTo>
                  <a:pt x="165" y="28"/>
                  <a:pt x="184" y="37"/>
                  <a:pt x="197" y="51"/>
                </a:cubicBezTo>
                <a:cubicBezTo>
                  <a:pt x="191" y="56"/>
                  <a:pt x="191" y="56"/>
                  <a:pt x="191" y="56"/>
                </a:cubicBezTo>
                <a:cubicBezTo>
                  <a:pt x="187" y="60"/>
                  <a:pt x="187" y="60"/>
                  <a:pt x="187" y="60"/>
                </a:cubicBezTo>
                <a:cubicBezTo>
                  <a:pt x="176" y="49"/>
                  <a:pt x="161" y="41"/>
                  <a:pt x="144" y="41"/>
                </a:cubicBezTo>
                <a:cubicBezTo>
                  <a:pt x="126" y="41"/>
                  <a:pt x="110" y="50"/>
                  <a:pt x="100" y="62"/>
                </a:cubicBezTo>
                <a:close/>
                <a:moveTo>
                  <a:pt x="110" y="71"/>
                </a:moveTo>
                <a:cubicBezTo>
                  <a:pt x="120" y="80"/>
                  <a:pt x="120" y="80"/>
                  <a:pt x="120" y="80"/>
                </a:cubicBezTo>
                <a:cubicBezTo>
                  <a:pt x="126" y="73"/>
                  <a:pt x="134" y="69"/>
                  <a:pt x="144" y="69"/>
                </a:cubicBezTo>
                <a:cubicBezTo>
                  <a:pt x="153" y="69"/>
                  <a:pt x="160" y="72"/>
                  <a:pt x="166" y="78"/>
                </a:cubicBezTo>
                <a:cubicBezTo>
                  <a:pt x="176" y="69"/>
                  <a:pt x="176" y="69"/>
                  <a:pt x="176" y="69"/>
                </a:cubicBezTo>
                <a:cubicBezTo>
                  <a:pt x="168" y="60"/>
                  <a:pt x="157" y="55"/>
                  <a:pt x="144" y="55"/>
                </a:cubicBezTo>
                <a:cubicBezTo>
                  <a:pt x="130" y="55"/>
                  <a:pt x="118" y="61"/>
                  <a:pt x="110" y="71"/>
                </a:cubicBezTo>
                <a:close/>
                <a:moveTo>
                  <a:pt x="144" y="82"/>
                </a:moveTo>
                <a:cubicBezTo>
                  <a:pt x="135" y="82"/>
                  <a:pt x="128" y="90"/>
                  <a:pt x="128" y="99"/>
                </a:cubicBezTo>
                <a:cubicBezTo>
                  <a:pt x="128" y="108"/>
                  <a:pt x="135" y="115"/>
                  <a:pt x="144" y="115"/>
                </a:cubicBezTo>
                <a:cubicBezTo>
                  <a:pt x="153" y="115"/>
                  <a:pt x="160" y="108"/>
                  <a:pt x="160" y="99"/>
                </a:cubicBezTo>
                <a:cubicBezTo>
                  <a:pt x="160" y="90"/>
                  <a:pt x="153" y="82"/>
                  <a:pt x="144" y="82"/>
                </a:cubicBezTo>
                <a:close/>
                <a:moveTo>
                  <a:pt x="275" y="206"/>
                </a:moveTo>
                <a:cubicBezTo>
                  <a:pt x="11" y="206"/>
                  <a:pt x="11" y="206"/>
                  <a:pt x="11" y="206"/>
                </a:cubicBezTo>
                <a:cubicBezTo>
                  <a:pt x="8" y="206"/>
                  <a:pt x="5" y="205"/>
                  <a:pt x="2" y="204"/>
                </a:cubicBezTo>
                <a:cubicBezTo>
                  <a:pt x="2" y="207"/>
                  <a:pt x="2" y="217"/>
                  <a:pt x="11" y="217"/>
                </a:cubicBezTo>
                <a:cubicBezTo>
                  <a:pt x="13" y="217"/>
                  <a:pt x="273" y="217"/>
                  <a:pt x="275" y="217"/>
                </a:cubicBezTo>
                <a:cubicBezTo>
                  <a:pt x="284" y="217"/>
                  <a:pt x="284" y="207"/>
                  <a:pt x="284" y="204"/>
                </a:cubicBezTo>
                <a:cubicBezTo>
                  <a:pt x="281" y="205"/>
                  <a:pt x="278" y="206"/>
                  <a:pt x="275" y="206"/>
                </a:cubicBezTo>
                <a:close/>
                <a:moveTo>
                  <a:pt x="282" y="177"/>
                </a:moveTo>
                <a:cubicBezTo>
                  <a:pt x="255" y="134"/>
                  <a:pt x="255" y="134"/>
                  <a:pt x="255" y="134"/>
                </a:cubicBezTo>
                <a:cubicBezTo>
                  <a:pt x="255" y="21"/>
                  <a:pt x="255" y="21"/>
                  <a:pt x="255" y="21"/>
                </a:cubicBezTo>
                <a:cubicBezTo>
                  <a:pt x="255" y="9"/>
                  <a:pt x="245" y="0"/>
                  <a:pt x="234" y="0"/>
                </a:cubicBezTo>
                <a:cubicBezTo>
                  <a:pt x="52" y="0"/>
                  <a:pt x="52" y="0"/>
                  <a:pt x="52" y="0"/>
                </a:cubicBezTo>
                <a:cubicBezTo>
                  <a:pt x="41" y="0"/>
                  <a:pt x="31" y="9"/>
                  <a:pt x="31" y="21"/>
                </a:cubicBezTo>
                <a:cubicBezTo>
                  <a:pt x="31" y="134"/>
                  <a:pt x="31" y="134"/>
                  <a:pt x="31" y="134"/>
                </a:cubicBezTo>
                <a:cubicBezTo>
                  <a:pt x="4" y="177"/>
                  <a:pt x="4" y="177"/>
                  <a:pt x="4" y="177"/>
                </a:cubicBezTo>
                <a:cubicBezTo>
                  <a:pt x="1" y="181"/>
                  <a:pt x="0" y="185"/>
                  <a:pt x="2" y="189"/>
                </a:cubicBezTo>
                <a:cubicBezTo>
                  <a:pt x="4" y="192"/>
                  <a:pt x="7" y="194"/>
                  <a:pt x="11" y="194"/>
                </a:cubicBezTo>
                <a:cubicBezTo>
                  <a:pt x="275" y="194"/>
                  <a:pt x="275" y="194"/>
                  <a:pt x="275" y="194"/>
                </a:cubicBezTo>
                <a:cubicBezTo>
                  <a:pt x="279" y="194"/>
                  <a:pt x="283" y="192"/>
                  <a:pt x="284" y="188"/>
                </a:cubicBezTo>
                <a:cubicBezTo>
                  <a:pt x="286" y="184"/>
                  <a:pt x="284" y="180"/>
                  <a:pt x="282" y="177"/>
                </a:cubicBezTo>
                <a:close/>
                <a:moveTo>
                  <a:pt x="46" y="24"/>
                </a:moveTo>
                <a:cubicBezTo>
                  <a:pt x="46" y="22"/>
                  <a:pt x="47" y="19"/>
                  <a:pt x="49" y="17"/>
                </a:cubicBezTo>
                <a:cubicBezTo>
                  <a:pt x="51" y="15"/>
                  <a:pt x="53" y="14"/>
                  <a:pt x="56" y="14"/>
                </a:cubicBezTo>
                <a:cubicBezTo>
                  <a:pt x="230" y="14"/>
                  <a:pt x="230" y="14"/>
                  <a:pt x="230" y="14"/>
                </a:cubicBezTo>
                <a:cubicBezTo>
                  <a:pt x="233" y="14"/>
                  <a:pt x="235" y="15"/>
                  <a:pt x="237" y="17"/>
                </a:cubicBezTo>
                <a:cubicBezTo>
                  <a:pt x="239" y="19"/>
                  <a:pt x="240" y="22"/>
                  <a:pt x="240" y="24"/>
                </a:cubicBezTo>
                <a:cubicBezTo>
                  <a:pt x="240" y="120"/>
                  <a:pt x="240" y="120"/>
                  <a:pt x="240" y="120"/>
                </a:cubicBezTo>
                <a:cubicBezTo>
                  <a:pt x="240" y="123"/>
                  <a:pt x="239" y="125"/>
                  <a:pt x="237" y="127"/>
                </a:cubicBezTo>
                <a:cubicBezTo>
                  <a:pt x="235" y="129"/>
                  <a:pt x="233" y="130"/>
                  <a:pt x="230" y="130"/>
                </a:cubicBezTo>
                <a:cubicBezTo>
                  <a:pt x="228" y="130"/>
                  <a:pt x="56" y="130"/>
                  <a:pt x="56" y="130"/>
                </a:cubicBezTo>
                <a:cubicBezTo>
                  <a:pt x="53" y="130"/>
                  <a:pt x="51" y="129"/>
                  <a:pt x="49" y="127"/>
                </a:cubicBezTo>
                <a:cubicBezTo>
                  <a:pt x="47" y="125"/>
                  <a:pt x="46" y="123"/>
                  <a:pt x="46" y="120"/>
                </a:cubicBezTo>
                <a:lnTo>
                  <a:pt x="46" y="24"/>
                </a:lnTo>
                <a:close/>
                <a:moveTo>
                  <a:pt x="43" y="143"/>
                </a:moveTo>
                <a:cubicBezTo>
                  <a:pt x="243" y="143"/>
                  <a:pt x="243" y="143"/>
                  <a:pt x="243" y="143"/>
                </a:cubicBezTo>
                <a:cubicBezTo>
                  <a:pt x="248" y="151"/>
                  <a:pt x="248" y="151"/>
                  <a:pt x="248" y="151"/>
                </a:cubicBezTo>
                <a:cubicBezTo>
                  <a:pt x="38" y="151"/>
                  <a:pt x="38" y="151"/>
                  <a:pt x="38" y="151"/>
                </a:cubicBezTo>
                <a:lnTo>
                  <a:pt x="43" y="143"/>
                </a:lnTo>
                <a:close/>
                <a:moveTo>
                  <a:pt x="34" y="157"/>
                </a:moveTo>
                <a:cubicBezTo>
                  <a:pt x="252" y="157"/>
                  <a:pt x="252" y="157"/>
                  <a:pt x="252" y="157"/>
                </a:cubicBezTo>
                <a:cubicBezTo>
                  <a:pt x="257" y="165"/>
                  <a:pt x="257" y="165"/>
                  <a:pt x="257" y="165"/>
                </a:cubicBezTo>
                <a:cubicBezTo>
                  <a:pt x="29" y="165"/>
                  <a:pt x="29" y="165"/>
                  <a:pt x="29" y="165"/>
                </a:cubicBezTo>
                <a:lnTo>
                  <a:pt x="34" y="157"/>
                </a:lnTo>
                <a:close/>
                <a:moveTo>
                  <a:pt x="97" y="179"/>
                </a:moveTo>
                <a:cubicBezTo>
                  <a:pt x="20" y="179"/>
                  <a:pt x="20" y="179"/>
                  <a:pt x="20" y="179"/>
                </a:cubicBezTo>
                <a:cubicBezTo>
                  <a:pt x="25" y="171"/>
                  <a:pt x="25" y="171"/>
                  <a:pt x="25" y="171"/>
                </a:cubicBezTo>
                <a:cubicBezTo>
                  <a:pt x="100" y="171"/>
                  <a:pt x="100" y="171"/>
                  <a:pt x="100" y="171"/>
                </a:cubicBezTo>
                <a:lnTo>
                  <a:pt x="97" y="179"/>
                </a:lnTo>
                <a:close/>
                <a:moveTo>
                  <a:pt x="189" y="179"/>
                </a:moveTo>
                <a:cubicBezTo>
                  <a:pt x="186" y="171"/>
                  <a:pt x="186" y="171"/>
                  <a:pt x="186" y="171"/>
                </a:cubicBezTo>
                <a:cubicBezTo>
                  <a:pt x="261" y="171"/>
                  <a:pt x="261" y="171"/>
                  <a:pt x="261" y="171"/>
                </a:cubicBezTo>
                <a:cubicBezTo>
                  <a:pt x="266" y="179"/>
                  <a:pt x="266" y="179"/>
                  <a:pt x="266" y="179"/>
                </a:cubicBezTo>
                <a:lnTo>
                  <a:pt x="189" y="179"/>
                </a:lnTo>
                <a:close/>
              </a:path>
            </a:pathLst>
          </a:custGeom>
          <a:solidFill>
            <a:schemeClr val="bg1">
              <a:alpha val="100000"/>
            </a:schemeClr>
          </a:solidFill>
          <a:ln w="9525">
            <a:noFill/>
          </a:ln>
        </p:spPr>
        <p:txBody>
          <a:bodyPr/>
          <a:lstStyle/>
          <a:p>
            <a:endParaRPr lang="zh-CN" altLang="en-US"/>
          </a:p>
        </p:txBody>
      </p:sp>
      <p:sp>
        <p:nvSpPr>
          <p:cNvPr id="36874" name="Freeform 28"/>
          <p:cNvSpPr>
            <a:spLocks noEditPoints="1"/>
          </p:cNvSpPr>
          <p:nvPr/>
        </p:nvSpPr>
        <p:spPr>
          <a:xfrm>
            <a:off x="4559300" y="2414905"/>
            <a:ext cx="668020" cy="66802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207" h="207">
                <a:moveTo>
                  <a:pt x="137" y="51"/>
                </a:moveTo>
                <a:cubicBezTo>
                  <a:pt x="153" y="51"/>
                  <a:pt x="153" y="51"/>
                  <a:pt x="153" y="51"/>
                </a:cubicBezTo>
                <a:cubicBezTo>
                  <a:pt x="142" y="113"/>
                  <a:pt x="142" y="113"/>
                  <a:pt x="142" y="113"/>
                </a:cubicBezTo>
                <a:cubicBezTo>
                  <a:pt x="141" y="120"/>
                  <a:pt x="141" y="125"/>
                  <a:pt x="142" y="128"/>
                </a:cubicBezTo>
                <a:cubicBezTo>
                  <a:pt x="143" y="132"/>
                  <a:pt x="146" y="133"/>
                  <a:pt x="150" y="133"/>
                </a:cubicBezTo>
                <a:cubicBezTo>
                  <a:pt x="154" y="133"/>
                  <a:pt x="158" y="132"/>
                  <a:pt x="161" y="130"/>
                </a:cubicBezTo>
                <a:cubicBezTo>
                  <a:pt x="165" y="129"/>
                  <a:pt x="169" y="126"/>
                  <a:pt x="172" y="122"/>
                </a:cubicBezTo>
                <a:cubicBezTo>
                  <a:pt x="175" y="118"/>
                  <a:pt x="177" y="114"/>
                  <a:pt x="179" y="108"/>
                </a:cubicBezTo>
                <a:cubicBezTo>
                  <a:pt x="181" y="102"/>
                  <a:pt x="182" y="95"/>
                  <a:pt x="182" y="87"/>
                </a:cubicBezTo>
                <a:cubicBezTo>
                  <a:pt x="182" y="76"/>
                  <a:pt x="180" y="66"/>
                  <a:pt x="176" y="58"/>
                </a:cubicBezTo>
                <a:cubicBezTo>
                  <a:pt x="172" y="50"/>
                  <a:pt x="167" y="44"/>
                  <a:pt x="161" y="38"/>
                </a:cubicBezTo>
                <a:cubicBezTo>
                  <a:pt x="154" y="33"/>
                  <a:pt x="146" y="29"/>
                  <a:pt x="137" y="27"/>
                </a:cubicBezTo>
                <a:cubicBezTo>
                  <a:pt x="128" y="24"/>
                  <a:pt x="119" y="23"/>
                  <a:pt x="109" y="23"/>
                </a:cubicBezTo>
                <a:cubicBezTo>
                  <a:pt x="97" y="23"/>
                  <a:pt x="86" y="25"/>
                  <a:pt x="76" y="30"/>
                </a:cubicBezTo>
                <a:cubicBezTo>
                  <a:pt x="65" y="34"/>
                  <a:pt x="57" y="40"/>
                  <a:pt x="49" y="47"/>
                </a:cubicBezTo>
                <a:cubicBezTo>
                  <a:pt x="42" y="55"/>
                  <a:pt x="36" y="63"/>
                  <a:pt x="31" y="74"/>
                </a:cubicBezTo>
                <a:cubicBezTo>
                  <a:pt x="27" y="84"/>
                  <a:pt x="25" y="95"/>
                  <a:pt x="25" y="107"/>
                </a:cubicBezTo>
                <a:cubicBezTo>
                  <a:pt x="25" y="119"/>
                  <a:pt x="27" y="129"/>
                  <a:pt x="30" y="139"/>
                </a:cubicBezTo>
                <a:cubicBezTo>
                  <a:pt x="34" y="148"/>
                  <a:pt x="39" y="156"/>
                  <a:pt x="46" y="163"/>
                </a:cubicBezTo>
                <a:cubicBezTo>
                  <a:pt x="53" y="169"/>
                  <a:pt x="61" y="174"/>
                  <a:pt x="71" y="178"/>
                </a:cubicBezTo>
                <a:cubicBezTo>
                  <a:pt x="81" y="181"/>
                  <a:pt x="93" y="183"/>
                  <a:pt x="106" y="183"/>
                </a:cubicBezTo>
                <a:cubicBezTo>
                  <a:pt x="110" y="183"/>
                  <a:pt x="115" y="183"/>
                  <a:pt x="121" y="182"/>
                </a:cubicBezTo>
                <a:cubicBezTo>
                  <a:pt x="127" y="181"/>
                  <a:pt x="132" y="179"/>
                  <a:pt x="136" y="177"/>
                </a:cubicBezTo>
                <a:cubicBezTo>
                  <a:pt x="143" y="199"/>
                  <a:pt x="143" y="199"/>
                  <a:pt x="143" y="199"/>
                </a:cubicBezTo>
                <a:cubicBezTo>
                  <a:pt x="137" y="202"/>
                  <a:pt x="131" y="204"/>
                  <a:pt x="124" y="205"/>
                </a:cubicBezTo>
                <a:cubicBezTo>
                  <a:pt x="118" y="206"/>
                  <a:pt x="110" y="207"/>
                  <a:pt x="102" y="207"/>
                </a:cubicBezTo>
                <a:cubicBezTo>
                  <a:pt x="87" y="207"/>
                  <a:pt x="74" y="205"/>
                  <a:pt x="61" y="200"/>
                </a:cubicBezTo>
                <a:cubicBezTo>
                  <a:pt x="49" y="196"/>
                  <a:pt x="38" y="190"/>
                  <a:pt x="29" y="182"/>
                </a:cubicBezTo>
                <a:cubicBezTo>
                  <a:pt x="20" y="173"/>
                  <a:pt x="13" y="163"/>
                  <a:pt x="7" y="151"/>
                </a:cubicBezTo>
                <a:cubicBezTo>
                  <a:pt x="2" y="138"/>
                  <a:pt x="0" y="124"/>
                  <a:pt x="0" y="108"/>
                </a:cubicBezTo>
                <a:cubicBezTo>
                  <a:pt x="0" y="91"/>
                  <a:pt x="3" y="76"/>
                  <a:pt x="9" y="63"/>
                </a:cubicBezTo>
                <a:cubicBezTo>
                  <a:pt x="14" y="50"/>
                  <a:pt x="22" y="38"/>
                  <a:pt x="32" y="29"/>
                </a:cubicBezTo>
                <a:cubicBezTo>
                  <a:pt x="42" y="20"/>
                  <a:pt x="54" y="12"/>
                  <a:pt x="67" y="7"/>
                </a:cubicBezTo>
                <a:cubicBezTo>
                  <a:pt x="80" y="2"/>
                  <a:pt x="94" y="0"/>
                  <a:pt x="109" y="0"/>
                </a:cubicBezTo>
                <a:cubicBezTo>
                  <a:pt x="123" y="0"/>
                  <a:pt x="136" y="2"/>
                  <a:pt x="148" y="6"/>
                </a:cubicBezTo>
                <a:cubicBezTo>
                  <a:pt x="160" y="10"/>
                  <a:pt x="170" y="15"/>
                  <a:pt x="179" y="23"/>
                </a:cubicBezTo>
                <a:cubicBezTo>
                  <a:pt x="188" y="30"/>
                  <a:pt x="195" y="40"/>
                  <a:pt x="200" y="50"/>
                </a:cubicBezTo>
                <a:cubicBezTo>
                  <a:pt x="205" y="61"/>
                  <a:pt x="207" y="74"/>
                  <a:pt x="207" y="87"/>
                </a:cubicBezTo>
                <a:cubicBezTo>
                  <a:pt x="207" y="97"/>
                  <a:pt x="205" y="106"/>
                  <a:pt x="202" y="115"/>
                </a:cubicBezTo>
                <a:cubicBezTo>
                  <a:pt x="199" y="123"/>
                  <a:pt x="194" y="130"/>
                  <a:pt x="188" y="137"/>
                </a:cubicBezTo>
                <a:cubicBezTo>
                  <a:pt x="182" y="143"/>
                  <a:pt x="175" y="148"/>
                  <a:pt x="167" y="151"/>
                </a:cubicBezTo>
                <a:cubicBezTo>
                  <a:pt x="159" y="155"/>
                  <a:pt x="151" y="157"/>
                  <a:pt x="141" y="157"/>
                </a:cubicBezTo>
                <a:cubicBezTo>
                  <a:pt x="138" y="157"/>
                  <a:pt x="134" y="156"/>
                  <a:pt x="131" y="156"/>
                </a:cubicBezTo>
                <a:cubicBezTo>
                  <a:pt x="128" y="155"/>
                  <a:pt x="125" y="153"/>
                  <a:pt x="123" y="151"/>
                </a:cubicBezTo>
                <a:cubicBezTo>
                  <a:pt x="121" y="149"/>
                  <a:pt x="119" y="147"/>
                  <a:pt x="118" y="144"/>
                </a:cubicBezTo>
                <a:cubicBezTo>
                  <a:pt x="117" y="140"/>
                  <a:pt x="116" y="137"/>
                  <a:pt x="117" y="132"/>
                </a:cubicBezTo>
                <a:cubicBezTo>
                  <a:pt x="116" y="132"/>
                  <a:pt x="116" y="132"/>
                  <a:pt x="116" y="132"/>
                </a:cubicBezTo>
                <a:cubicBezTo>
                  <a:pt x="114" y="135"/>
                  <a:pt x="111" y="138"/>
                  <a:pt x="109" y="141"/>
                </a:cubicBezTo>
                <a:cubicBezTo>
                  <a:pt x="106" y="144"/>
                  <a:pt x="103" y="147"/>
                  <a:pt x="100" y="149"/>
                </a:cubicBezTo>
                <a:cubicBezTo>
                  <a:pt x="97" y="152"/>
                  <a:pt x="93" y="153"/>
                  <a:pt x="89" y="155"/>
                </a:cubicBezTo>
                <a:cubicBezTo>
                  <a:pt x="86" y="156"/>
                  <a:pt x="81" y="157"/>
                  <a:pt x="77" y="157"/>
                </a:cubicBezTo>
                <a:cubicBezTo>
                  <a:pt x="73" y="157"/>
                  <a:pt x="70" y="156"/>
                  <a:pt x="66" y="154"/>
                </a:cubicBezTo>
                <a:cubicBezTo>
                  <a:pt x="63" y="153"/>
                  <a:pt x="60" y="151"/>
                  <a:pt x="58" y="148"/>
                </a:cubicBezTo>
                <a:cubicBezTo>
                  <a:pt x="55" y="145"/>
                  <a:pt x="53" y="141"/>
                  <a:pt x="52" y="137"/>
                </a:cubicBezTo>
                <a:cubicBezTo>
                  <a:pt x="51" y="133"/>
                  <a:pt x="50" y="129"/>
                  <a:pt x="50" y="124"/>
                </a:cubicBezTo>
                <a:cubicBezTo>
                  <a:pt x="50" y="114"/>
                  <a:pt x="51" y="105"/>
                  <a:pt x="54" y="96"/>
                </a:cubicBezTo>
                <a:cubicBezTo>
                  <a:pt x="57" y="87"/>
                  <a:pt x="62" y="80"/>
                  <a:pt x="67" y="73"/>
                </a:cubicBezTo>
                <a:cubicBezTo>
                  <a:pt x="72" y="66"/>
                  <a:pt x="78" y="60"/>
                  <a:pt x="85" y="56"/>
                </a:cubicBezTo>
                <a:cubicBezTo>
                  <a:pt x="92" y="52"/>
                  <a:pt x="99" y="50"/>
                  <a:pt x="107" y="50"/>
                </a:cubicBezTo>
                <a:cubicBezTo>
                  <a:pt x="112" y="50"/>
                  <a:pt x="117" y="51"/>
                  <a:pt x="120" y="52"/>
                </a:cubicBezTo>
                <a:cubicBezTo>
                  <a:pt x="124" y="54"/>
                  <a:pt x="127" y="56"/>
                  <a:pt x="130" y="59"/>
                </a:cubicBezTo>
                <a:lnTo>
                  <a:pt x="137" y="51"/>
                </a:lnTo>
                <a:close/>
                <a:moveTo>
                  <a:pt x="123" y="79"/>
                </a:moveTo>
                <a:cubicBezTo>
                  <a:pt x="121" y="77"/>
                  <a:pt x="119" y="76"/>
                  <a:pt x="117" y="75"/>
                </a:cubicBezTo>
                <a:cubicBezTo>
                  <a:pt x="115" y="74"/>
                  <a:pt x="112" y="74"/>
                  <a:pt x="109" y="74"/>
                </a:cubicBezTo>
                <a:cubicBezTo>
                  <a:pt x="104" y="74"/>
                  <a:pt x="100" y="75"/>
                  <a:pt x="96" y="78"/>
                </a:cubicBezTo>
                <a:cubicBezTo>
                  <a:pt x="92" y="80"/>
                  <a:pt x="89" y="83"/>
                  <a:pt x="86" y="88"/>
                </a:cubicBezTo>
                <a:cubicBezTo>
                  <a:pt x="84" y="92"/>
                  <a:pt x="81" y="96"/>
                  <a:pt x="80" y="101"/>
                </a:cubicBezTo>
                <a:cubicBezTo>
                  <a:pt x="78" y="106"/>
                  <a:pt x="78" y="111"/>
                  <a:pt x="78" y="116"/>
                </a:cubicBezTo>
                <a:cubicBezTo>
                  <a:pt x="78" y="121"/>
                  <a:pt x="79" y="125"/>
                  <a:pt x="81" y="128"/>
                </a:cubicBezTo>
                <a:cubicBezTo>
                  <a:pt x="83" y="132"/>
                  <a:pt x="86" y="133"/>
                  <a:pt x="91" y="133"/>
                </a:cubicBezTo>
                <a:cubicBezTo>
                  <a:pt x="93" y="133"/>
                  <a:pt x="96" y="133"/>
                  <a:pt x="98" y="131"/>
                </a:cubicBezTo>
                <a:cubicBezTo>
                  <a:pt x="100" y="130"/>
                  <a:pt x="103" y="128"/>
                  <a:pt x="105" y="126"/>
                </a:cubicBezTo>
                <a:cubicBezTo>
                  <a:pt x="107" y="124"/>
                  <a:pt x="110" y="122"/>
                  <a:pt x="112" y="119"/>
                </a:cubicBezTo>
                <a:cubicBezTo>
                  <a:pt x="114" y="116"/>
                  <a:pt x="116" y="113"/>
                  <a:pt x="117" y="110"/>
                </a:cubicBezTo>
                <a:lnTo>
                  <a:pt x="123" y="79"/>
                </a:lnTo>
                <a:close/>
              </a:path>
            </a:pathLst>
          </a:custGeom>
          <a:solidFill>
            <a:schemeClr val="bg1">
              <a:alpha val="100000"/>
            </a:schemeClr>
          </a:solidFill>
          <a:ln w="9525">
            <a:noFill/>
          </a:ln>
        </p:spPr>
        <p:txBody>
          <a:bodyPr/>
          <a:lstStyle/>
          <a:p>
            <a:endParaRPr lang="zh-CN" altLang="en-US"/>
          </a:p>
        </p:txBody>
      </p:sp>
      <p:sp>
        <p:nvSpPr>
          <p:cNvPr id="36875" name="Freeform 12"/>
          <p:cNvSpPr>
            <a:spLocks noEditPoints="1"/>
          </p:cNvSpPr>
          <p:nvPr/>
        </p:nvSpPr>
        <p:spPr>
          <a:xfrm>
            <a:off x="6882765" y="2398395"/>
            <a:ext cx="663575" cy="699135"/>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bg1">
              <a:alpha val="100000"/>
            </a:schemeClr>
          </a:solidFill>
          <a:ln w="9525">
            <a:noFill/>
          </a:ln>
        </p:spPr>
        <p:txBody>
          <a:bodyPr/>
          <a:lstStyle/>
          <a:p>
            <a:endParaRPr lang="zh-CN" altLang="en-US"/>
          </a:p>
        </p:txBody>
      </p:sp>
      <p:sp>
        <p:nvSpPr>
          <p:cNvPr id="36876" name="Freeform 10"/>
          <p:cNvSpPr>
            <a:spLocks noEditPoints="1"/>
          </p:cNvSpPr>
          <p:nvPr/>
        </p:nvSpPr>
        <p:spPr>
          <a:xfrm>
            <a:off x="9253220" y="2385695"/>
            <a:ext cx="639445" cy="725170"/>
          </a:xfrm>
          <a:custGeom>
            <a:avLst/>
            <a:gdLst/>
            <a:ahLst/>
            <a:cxnLst>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0" y="2147483647"/>
              </a:cxn>
              <a:cxn ang="0">
                <a:pos x="0" y="2147483647"/>
              </a:cxn>
              <a:cxn ang="0">
                <a:pos x="0"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0"/>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 ang="0">
                <a:pos x="2147483647" y="2147483647"/>
              </a:cxn>
            </a:cxnLst>
            <a:rect l="0" t="0" r="0" b="0"/>
            <a:pathLst>
              <a:path w="90" h="102">
                <a:moveTo>
                  <a:pt x="14" y="40"/>
                </a:moveTo>
                <a:cubicBezTo>
                  <a:pt x="65" y="40"/>
                  <a:pt x="65" y="40"/>
                  <a:pt x="65" y="40"/>
                </a:cubicBezTo>
                <a:cubicBezTo>
                  <a:pt x="72" y="40"/>
                  <a:pt x="79" y="47"/>
                  <a:pt x="79" y="54"/>
                </a:cubicBezTo>
                <a:cubicBezTo>
                  <a:pt x="79" y="63"/>
                  <a:pt x="79" y="63"/>
                  <a:pt x="79" y="63"/>
                </a:cubicBezTo>
                <a:cubicBezTo>
                  <a:pt x="44" y="63"/>
                  <a:pt x="44" y="63"/>
                  <a:pt x="44" y="63"/>
                </a:cubicBezTo>
                <a:cubicBezTo>
                  <a:pt x="44" y="81"/>
                  <a:pt x="44" y="81"/>
                  <a:pt x="44" y="81"/>
                </a:cubicBezTo>
                <a:cubicBezTo>
                  <a:pt x="79" y="81"/>
                  <a:pt x="79" y="81"/>
                  <a:pt x="79" y="81"/>
                </a:cubicBezTo>
                <a:cubicBezTo>
                  <a:pt x="79" y="89"/>
                  <a:pt x="79" y="89"/>
                  <a:pt x="79" y="89"/>
                </a:cubicBezTo>
                <a:cubicBezTo>
                  <a:pt x="79" y="96"/>
                  <a:pt x="72" y="102"/>
                  <a:pt x="65" y="102"/>
                </a:cubicBezTo>
                <a:cubicBezTo>
                  <a:pt x="0" y="102"/>
                  <a:pt x="0" y="102"/>
                  <a:pt x="0" y="102"/>
                </a:cubicBezTo>
                <a:cubicBezTo>
                  <a:pt x="0" y="36"/>
                  <a:pt x="0" y="36"/>
                  <a:pt x="0" y="36"/>
                </a:cubicBezTo>
                <a:cubicBezTo>
                  <a:pt x="0" y="36"/>
                  <a:pt x="0" y="35"/>
                  <a:pt x="0" y="35"/>
                </a:cubicBezTo>
                <a:cubicBezTo>
                  <a:pt x="0" y="33"/>
                  <a:pt x="0" y="30"/>
                  <a:pt x="1" y="28"/>
                </a:cubicBezTo>
                <a:cubicBezTo>
                  <a:pt x="3" y="24"/>
                  <a:pt x="5" y="22"/>
                  <a:pt x="7" y="20"/>
                </a:cubicBezTo>
                <a:cubicBezTo>
                  <a:pt x="8" y="19"/>
                  <a:pt x="8" y="19"/>
                  <a:pt x="8" y="19"/>
                </a:cubicBezTo>
                <a:cubicBezTo>
                  <a:pt x="10" y="19"/>
                  <a:pt x="10" y="19"/>
                  <a:pt x="10" y="19"/>
                </a:cubicBezTo>
                <a:cubicBezTo>
                  <a:pt x="30" y="19"/>
                  <a:pt x="30" y="19"/>
                  <a:pt x="30" y="19"/>
                </a:cubicBezTo>
                <a:cubicBezTo>
                  <a:pt x="45" y="3"/>
                  <a:pt x="45" y="3"/>
                  <a:pt x="45" y="3"/>
                </a:cubicBezTo>
                <a:cubicBezTo>
                  <a:pt x="48" y="0"/>
                  <a:pt x="48" y="0"/>
                  <a:pt x="48" y="0"/>
                </a:cubicBezTo>
                <a:cubicBezTo>
                  <a:pt x="51" y="3"/>
                  <a:pt x="51" y="3"/>
                  <a:pt x="51" y="3"/>
                </a:cubicBezTo>
                <a:cubicBezTo>
                  <a:pt x="70" y="19"/>
                  <a:pt x="70" y="19"/>
                  <a:pt x="70" y="19"/>
                </a:cubicBezTo>
                <a:cubicBezTo>
                  <a:pt x="74" y="19"/>
                  <a:pt x="74" y="19"/>
                  <a:pt x="74" y="19"/>
                </a:cubicBezTo>
                <a:cubicBezTo>
                  <a:pt x="74" y="23"/>
                  <a:pt x="74" y="23"/>
                  <a:pt x="74" y="23"/>
                </a:cubicBezTo>
                <a:cubicBezTo>
                  <a:pt x="87" y="34"/>
                  <a:pt x="87" y="34"/>
                  <a:pt x="87" y="34"/>
                </a:cubicBezTo>
                <a:cubicBezTo>
                  <a:pt x="90" y="37"/>
                  <a:pt x="90" y="37"/>
                  <a:pt x="90" y="37"/>
                </a:cubicBezTo>
                <a:cubicBezTo>
                  <a:pt x="81" y="47"/>
                  <a:pt x="81" y="47"/>
                  <a:pt x="81" y="47"/>
                </a:cubicBezTo>
                <a:cubicBezTo>
                  <a:pt x="75" y="41"/>
                  <a:pt x="75" y="41"/>
                  <a:pt x="75" y="41"/>
                </a:cubicBezTo>
                <a:cubicBezTo>
                  <a:pt x="78" y="38"/>
                  <a:pt x="78" y="38"/>
                  <a:pt x="78" y="38"/>
                </a:cubicBezTo>
                <a:cubicBezTo>
                  <a:pt x="49" y="12"/>
                  <a:pt x="49" y="12"/>
                  <a:pt x="49" y="12"/>
                </a:cubicBezTo>
                <a:cubicBezTo>
                  <a:pt x="25" y="37"/>
                  <a:pt x="25" y="37"/>
                  <a:pt x="25" y="37"/>
                </a:cubicBezTo>
                <a:cubicBezTo>
                  <a:pt x="13" y="37"/>
                  <a:pt x="13" y="37"/>
                  <a:pt x="13" y="37"/>
                </a:cubicBezTo>
                <a:cubicBezTo>
                  <a:pt x="22" y="28"/>
                  <a:pt x="22" y="28"/>
                  <a:pt x="22" y="28"/>
                </a:cubicBezTo>
                <a:cubicBezTo>
                  <a:pt x="11" y="28"/>
                  <a:pt x="11" y="28"/>
                  <a:pt x="11" y="28"/>
                </a:cubicBezTo>
                <a:cubicBezTo>
                  <a:pt x="10" y="29"/>
                  <a:pt x="10" y="30"/>
                  <a:pt x="9" y="31"/>
                </a:cubicBezTo>
                <a:cubicBezTo>
                  <a:pt x="9" y="32"/>
                  <a:pt x="9" y="33"/>
                  <a:pt x="9" y="34"/>
                </a:cubicBezTo>
                <a:cubicBezTo>
                  <a:pt x="9" y="36"/>
                  <a:pt x="9" y="37"/>
                  <a:pt x="10" y="38"/>
                </a:cubicBezTo>
                <a:cubicBezTo>
                  <a:pt x="11" y="39"/>
                  <a:pt x="12" y="40"/>
                  <a:pt x="14" y="40"/>
                </a:cubicBezTo>
                <a:close/>
                <a:moveTo>
                  <a:pt x="57" y="67"/>
                </a:moveTo>
                <a:cubicBezTo>
                  <a:pt x="53" y="67"/>
                  <a:pt x="51" y="69"/>
                  <a:pt x="51" y="73"/>
                </a:cubicBezTo>
                <a:cubicBezTo>
                  <a:pt x="51" y="76"/>
                  <a:pt x="53" y="79"/>
                  <a:pt x="57" y="79"/>
                </a:cubicBezTo>
                <a:cubicBezTo>
                  <a:pt x="60" y="79"/>
                  <a:pt x="63" y="76"/>
                  <a:pt x="63" y="73"/>
                </a:cubicBezTo>
                <a:cubicBezTo>
                  <a:pt x="63" y="69"/>
                  <a:pt x="60" y="67"/>
                  <a:pt x="57" y="67"/>
                </a:cubicBezTo>
                <a:close/>
              </a:path>
            </a:pathLst>
          </a:custGeom>
          <a:solidFill>
            <a:schemeClr val="bg1">
              <a:alpha val="100000"/>
            </a:schemeClr>
          </a:solidFill>
          <a:ln w="9525">
            <a:noFill/>
          </a:ln>
        </p:spPr>
        <p:txBody>
          <a:bodyPr/>
          <a:lstStyle/>
          <a:p>
            <a:endParaRPr lang="zh-CN" altLang="en-US"/>
          </a:p>
        </p:txBody>
      </p:sp>
      <p:sp>
        <p:nvSpPr>
          <p:cNvPr id="30" name="Rectangle 29"/>
          <p:cNvSpPr/>
          <p:nvPr/>
        </p:nvSpPr>
        <p:spPr>
          <a:xfrm>
            <a:off x="138620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3" name="Rectangle 29"/>
          <p:cNvSpPr/>
          <p:nvPr/>
        </p:nvSpPr>
        <p:spPr>
          <a:xfrm>
            <a:off x="378079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5" name="Rectangle 29"/>
          <p:cNvSpPr/>
          <p:nvPr/>
        </p:nvSpPr>
        <p:spPr>
          <a:xfrm>
            <a:off x="6099175"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6" name="Rectangle 29"/>
          <p:cNvSpPr/>
          <p:nvPr/>
        </p:nvSpPr>
        <p:spPr>
          <a:xfrm>
            <a:off x="8450580" y="4025900"/>
            <a:ext cx="2267585" cy="1018540"/>
          </a:xfrm>
          <a:prstGeom prst="rect">
            <a:avLst/>
          </a:prstGeom>
        </p:spPr>
        <p:txBody>
          <a:bodyPr wrap="square">
            <a:spAutoFit/>
          </a:body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a:p>
            <a:pPr indent="0" algn="ctr"/>
            <a:endParaRPr lang="zh-CN" altLang="en-US" sz="1200" kern="0" noProof="0" dirty="0" smtClean="0">
              <a:ln>
                <a:noFill/>
              </a:ln>
              <a:solidFill>
                <a:schemeClr val="tx1">
                  <a:lumMod val="65000"/>
                  <a:lumOff val="35000"/>
                </a:schemeClr>
              </a:solidFill>
              <a:uLnTx/>
              <a:uFillTx/>
              <a:latin typeface="微软雅黑" charset="0"/>
              <a:ea typeface="微软雅黑" charset="0"/>
              <a:cs typeface="Open Sans Light" panose="020B0306030504020204" pitchFamily="34" charset="0"/>
              <a:sym typeface="+mn-ea"/>
            </a:endParaRPr>
          </a:p>
        </p:txBody>
      </p:sp>
      <p:sp>
        <p:nvSpPr>
          <p:cNvPr id="17" name="文本框 16"/>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18" name="图片 17"/>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手机"/>
          <p:cNvPicPr>
            <a:picLocks noChangeAspect="1"/>
          </p:cNvPicPr>
          <p:nvPr/>
        </p:nvPicPr>
        <p:blipFill>
          <a:blip r:embed="rId2"/>
          <a:stretch>
            <a:fillRect/>
          </a:stretch>
        </p:blipFill>
        <p:spPr>
          <a:xfrm>
            <a:off x="4923155" y="1423670"/>
            <a:ext cx="2115185" cy="4319905"/>
          </a:xfrm>
          <a:prstGeom prst="rect">
            <a:avLst/>
          </a:prstGeom>
        </p:spPr>
      </p:pic>
      <p:sp>
        <p:nvSpPr>
          <p:cNvPr id="93241" name="Freeform 1814"/>
          <p:cNvSpPr>
            <a:spLocks noEditPoints="1"/>
          </p:cNvSpPr>
          <p:nvPr/>
        </p:nvSpPr>
        <p:spPr>
          <a:xfrm>
            <a:off x="5148580" y="2136775"/>
            <a:ext cx="22225" cy="435610"/>
          </a:xfrm>
          <a:custGeom>
            <a:avLst/>
            <a:gdLst>
              <a:gd name="txL" fmla="*/ 0 w 4"/>
              <a:gd name="txT" fmla="*/ 0 h 80"/>
              <a:gd name="txR" fmla="*/ 4 w 4"/>
              <a:gd name="txB" fmla="*/ 80 h 80"/>
            </a:gdLst>
            <a:ahLst/>
            <a:cxnLst>
              <a:cxn ang="0">
                <a:pos x="0" y="463550"/>
              </a:cxn>
              <a:cxn ang="0">
                <a:pos x="0" y="463550"/>
              </a:cxn>
              <a:cxn ang="0">
                <a:pos x="0" y="463550"/>
              </a:cxn>
              <a:cxn ang="0">
                <a:pos x="0" y="463550"/>
              </a:cxn>
              <a:cxn ang="0">
                <a:pos x="0" y="0"/>
              </a:cxn>
              <a:cxn ang="0">
                <a:pos x="0" y="0"/>
              </a:cxn>
              <a:cxn ang="0">
                <a:pos x="23813" y="0"/>
              </a:cxn>
              <a:cxn ang="0">
                <a:pos x="0" y="0"/>
              </a:cxn>
            </a:cxnLst>
            <a:rect l="txL" t="txT" r="txR" b="txB"/>
            <a:pathLst>
              <a:path w="4" h="80">
                <a:moveTo>
                  <a:pt x="0" y="80"/>
                </a:moveTo>
                <a:cubicBezTo>
                  <a:pt x="0" y="80"/>
                  <a:pt x="0" y="80"/>
                  <a:pt x="0" y="80"/>
                </a:cubicBezTo>
                <a:cubicBezTo>
                  <a:pt x="0" y="80"/>
                  <a:pt x="0" y="80"/>
                  <a:pt x="0" y="80"/>
                </a:cubicBezTo>
                <a:cubicBezTo>
                  <a:pt x="0" y="80"/>
                  <a:pt x="0" y="80"/>
                  <a:pt x="0" y="80"/>
                </a:cubicBezTo>
                <a:moveTo>
                  <a:pt x="0" y="0"/>
                </a:moveTo>
                <a:cubicBezTo>
                  <a:pt x="0" y="0"/>
                  <a:pt x="0" y="0"/>
                  <a:pt x="0" y="0"/>
                </a:cubicBezTo>
                <a:cubicBezTo>
                  <a:pt x="1" y="0"/>
                  <a:pt x="3" y="0"/>
                  <a:pt x="4" y="0"/>
                </a:cubicBezTo>
                <a:cubicBezTo>
                  <a:pt x="3" y="0"/>
                  <a:pt x="1" y="0"/>
                  <a:pt x="0" y="0"/>
                </a:cubicBezTo>
              </a:path>
            </a:pathLst>
          </a:custGeom>
          <a:solidFill>
            <a:srgbClr val="EB4B89">
              <a:alpha val="100000"/>
            </a:srgbClr>
          </a:solidFill>
          <a:ln w="9525">
            <a:noFill/>
          </a:ln>
        </p:spPr>
        <p:txBody>
          <a:bodyPr/>
          <a:lstStyle/>
          <a:p>
            <a:endParaRPr lang="zh-CN" altLang="en-US"/>
          </a:p>
        </p:txBody>
      </p:sp>
      <p:sp>
        <p:nvSpPr>
          <p:cNvPr id="93243" name="Freeform 1816"/>
          <p:cNvSpPr/>
          <p:nvPr/>
        </p:nvSpPr>
        <p:spPr>
          <a:xfrm>
            <a:off x="5154295" y="2272665"/>
            <a:ext cx="16510" cy="10160"/>
          </a:xfrm>
          <a:custGeom>
            <a:avLst/>
            <a:gdLst>
              <a:gd name="txL" fmla="*/ 0 w 11"/>
              <a:gd name="txT" fmla="*/ 0 h 7"/>
              <a:gd name="txR" fmla="*/ 11 w 11"/>
              <a:gd name="txB" fmla="*/ 7 h 7"/>
            </a:gdLst>
            <a:ahLst/>
            <a:cxnLst>
              <a:cxn ang="0">
                <a:pos x="0" y="11113"/>
              </a:cxn>
              <a:cxn ang="0">
                <a:pos x="0" y="6350"/>
              </a:cxn>
              <a:cxn ang="0">
                <a:pos x="17463" y="0"/>
              </a:cxn>
              <a:cxn ang="0">
                <a:pos x="17463" y="0"/>
              </a:cxn>
              <a:cxn ang="0">
                <a:pos x="17463" y="0"/>
              </a:cxn>
              <a:cxn ang="0">
                <a:pos x="0" y="11113"/>
              </a:cxn>
              <a:cxn ang="0">
                <a:pos x="0" y="11113"/>
              </a:cxn>
            </a:cxnLst>
            <a:rect l="txL" t="txT" r="txR" b="txB"/>
            <a:pathLst>
              <a:path w="11" h="7">
                <a:moveTo>
                  <a:pt x="0" y="7"/>
                </a:moveTo>
                <a:lnTo>
                  <a:pt x="0" y="4"/>
                </a:lnTo>
                <a:lnTo>
                  <a:pt x="11" y="0"/>
                </a:lnTo>
                <a:lnTo>
                  <a:pt x="11" y="0"/>
                </a:lnTo>
                <a:lnTo>
                  <a:pt x="11" y="0"/>
                </a:lnTo>
                <a:lnTo>
                  <a:pt x="0" y="7"/>
                </a:lnTo>
                <a:lnTo>
                  <a:pt x="0" y="7"/>
                </a:lnTo>
                <a:close/>
              </a:path>
            </a:pathLst>
          </a:custGeom>
          <a:solidFill>
            <a:srgbClr val="EFE9EB">
              <a:alpha val="100000"/>
            </a:srgbClr>
          </a:solidFill>
          <a:ln w="9525">
            <a:noFill/>
          </a:ln>
        </p:spPr>
        <p:txBody>
          <a:bodyPr/>
          <a:lstStyle/>
          <a:p>
            <a:endParaRPr lang="zh-CN" altLang="en-US"/>
          </a:p>
        </p:txBody>
      </p:sp>
      <p:sp>
        <p:nvSpPr>
          <p:cNvPr id="93247" name="Freeform 1820"/>
          <p:cNvSpPr>
            <a:spLocks noEditPoints="1"/>
          </p:cNvSpPr>
          <p:nvPr/>
        </p:nvSpPr>
        <p:spPr>
          <a:xfrm>
            <a:off x="4083685" y="3049905"/>
            <a:ext cx="213360" cy="217805"/>
          </a:xfrm>
          <a:custGeom>
            <a:avLst/>
            <a:gdLst>
              <a:gd name="txL" fmla="*/ 0 w 39"/>
              <a:gd name="txT" fmla="*/ 0 h 40"/>
              <a:gd name="txR" fmla="*/ 39 w 39"/>
              <a:gd name="txB" fmla="*/ 40 h 40"/>
            </a:gdLst>
            <a:ahLst/>
            <a:cxnLst>
              <a:cxn ang="0">
                <a:pos x="139700" y="46355"/>
              </a:cxn>
              <a:cxn ang="0">
                <a:pos x="227013" y="231775"/>
              </a:cxn>
              <a:cxn ang="0">
                <a:pos x="197909" y="115888"/>
              </a:cxn>
              <a:cxn ang="0">
                <a:pos x="139700" y="46355"/>
              </a:cxn>
              <a:cxn ang="0">
                <a:pos x="0" y="0"/>
              </a:cxn>
              <a:cxn ang="0">
                <a:pos x="0" y="0"/>
              </a:cxn>
              <a:cxn ang="0">
                <a:pos x="11642" y="0"/>
              </a:cxn>
              <a:cxn ang="0">
                <a:pos x="0" y="0"/>
              </a:cxn>
            </a:cxnLst>
            <a:rect l="txL" t="txT" r="txR" b="txB"/>
            <a:pathLst>
              <a:path w="39" h="40">
                <a:moveTo>
                  <a:pt x="24" y="8"/>
                </a:moveTo>
                <a:cubicBezTo>
                  <a:pt x="34" y="16"/>
                  <a:pt x="39" y="28"/>
                  <a:pt x="39" y="40"/>
                </a:cubicBezTo>
                <a:cubicBezTo>
                  <a:pt x="39" y="33"/>
                  <a:pt x="38" y="26"/>
                  <a:pt x="34" y="20"/>
                </a:cubicBezTo>
                <a:cubicBezTo>
                  <a:pt x="31" y="15"/>
                  <a:pt x="28" y="11"/>
                  <a:pt x="24" y="8"/>
                </a:cubicBezTo>
                <a:moveTo>
                  <a:pt x="0" y="0"/>
                </a:moveTo>
                <a:cubicBezTo>
                  <a:pt x="0" y="0"/>
                  <a:pt x="0" y="0"/>
                  <a:pt x="0" y="0"/>
                </a:cubicBezTo>
                <a:cubicBezTo>
                  <a:pt x="1" y="0"/>
                  <a:pt x="2" y="0"/>
                  <a:pt x="2" y="0"/>
                </a:cubicBezTo>
                <a:cubicBezTo>
                  <a:pt x="2" y="0"/>
                  <a:pt x="1" y="0"/>
                  <a:pt x="0" y="0"/>
                </a:cubicBezTo>
              </a:path>
            </a:pathLst>
          </a:custGeom>
          <a:solidFill>
            <a:srgbClr val="313A42">
              <a:alpha val="100000"/>
            </a:srgbClr>
          </a:solidFill>
          <a:ln w="9525">
            <a:noFill/>
          </a:ln>
        </p:spPr>
        <p:txBody>
          <a:bodyPr/>
          <a:lstStyle/>
          <a:p>
            <a:endParaRPr lang="zh-CN" altLang="en-US"/>
          </a:p>
        </p:txBody>
      </p:sp>
      <p:sp>
        <p:nvSpPr>
          <p:cNvPr id="93257" name="Freeform 1830"/>
          <p:cNvSpPr>
            <a:spLocks noEditPoints="1"/>
          </p:cNvSpPr>
          <p:nvPr/>
        </p:nvSpPr>
        <p:spPr>
          <a:xfrm>
            <a:off x="7400290" y="2077720"/>
            <a:ext cx="191135" cy="332740"/>
          </a:xfrm>
          <a:custGeom>
            <a:avLst/>
            <a:gdLst>
              <a:gd name="txL" fmla="*/ 0 w 35"/>
              <a:gd name="txT" fmla="*/ 0 h 61"/>
              <a:gd name="txR" fmla="*/ 35 w 35"/>
              <a:gd name="txB" fmla="*/ 61 h 61"/>
            </a:gdLst>
            <a:ahLst/>
            <a:cxnLst>
              <a:cxn ang="0">
                <a:pos x="11611" y="354012"/>
              </a:cxn>
              <a:cxn ang="0">
                <a:pos x="0" y="354012"/>
              </a:cxn>
              <a:cxn ang="0">
                <a:pos x="0" y="354012"/>
              </a:cxn>
              <a:cxn ang="0">
                <a:pos x="11611" y="354012"/>
              </a:cxn>
              <a:cxn ang="0">
                <a:pos x="156754" y="5803"/>
              </a:cxn>
              <a:cxn ang="0">
                <a:pos x="174171" y="34821"/>
              </a:cxn>
              <a:cxn ang="0">
                <a:pos x="203200" y="139283"/>
              </a:cxn>
              <a:cxn ang="0">
                <a:pos x="174171" y="34821"/>
              </a:cxn>
              <a:cxn ang="0">
                <a:pos x="156754" y="5803"/>
              </a:cxn>
              <a:cxn ang="0">
                <a:pos x="156754" y="5803"/>
              </a:cxn>
              <a:cxn ang="0">
                <a:pos x="156754" y="5803"/>
              </a:cxn>
              <a:cxn ang="0">
                <a:pos x="156754" y="5803"/>
              </a:cxn>
              <a:cxn ang="0">
                <a:pos x="150949" y="0"/>
              </a:cxn>
              <a:cxn ang="0">
                <a:pos x="156754" y="5803"/>
              </a:cxn>
              <a:cxn ang="0">
                <a:pos x="150949" y="0"/>
              </a:cxn>
              <a:cxn ang="0">
                <a:pos x="150949" y="0"/>
              </a:cxn>
              <a:cxn ang="0">
                <a:pos x="150949" y="0"/>
              </a:cxn>
              <a:cxn ang="0">
                <a:pos x="150949" y="0"/>
              </a:cxn>
              <a:cxn ang="0">
                <a:pos x="150949" y="0"/>
              </a:cxn>
              <a:cxn ang="0">
                <a:pos x="150949" y="0"/>
              </a:cxn>
              <a:cxn ang="0">
                <a:pos x="150949" y="0"/>
              </a:cxn>
            </a:cxnLst>
            <a:rect l="txL" t="txT" r="txR" b="txB"/>
            <a:pathLst>
              <a:path w="35" h="61">
                <a:moveTo>
                  <a:pt x="2" y="61"/>
                </a:moveTo>
                <a:cubicBezTo>
                  <a:pt x="1" y="61"/>
                  <a:pt x="0" y="61"/>
                  <a:pt x="0" y="61"/>
                </a:cubicBezTo>
                <a:cubicBezTo>
                  <a:pt x="0" y="61"/>
                  <a:pt x="0" y="61"/>
                  <a:pt x="0" y="61"/>
                </a:cubicBezTo>
                <a:cubicBezTo>
                  <a:pt x="0" y="61"/>
                  <a:pt x="1" y="61"/>
                  <a:pt x="2" y="61"/>
                </a:cubicBezTo>
                <a:moveTo>
                  <a:pt x="27" y="1"/>
                </a:moveTo>
                <a:cubicBezTo>
                  <a:pt x="28" y="3"/>
                  <a:pt x="29" y="4"/>
                  <a:pt x="30" y="6"/>
                </a:cubicBezTo>
                <a:cubicBezTo>
                  <a:pt x="34" y="12"/>
                  <a:pt x="35" y="18"/>
                  <a:pt x="35" y="24"/>
                </a:cubicBezTo>
                <a:cubicBezTo>
                  <a:pt x="35" y="18"/>
                  <a:pt x="34" y="12"/>
                  <a:pt x="30" y="6"/>
                </a:cubicBezTo>
                <a:cubicBezTo>
                  <a:pt x="29" y="4"/>
                  <a:pt x="28" y="3"/>
                  <a:pt x="27" y="1"/>
                </a:cubicBezTo>
                <a:moveTo>
                  <a:pt x="27" y="1"/>
                </a:moveTo>
                <a:cubicBezTo>
                  <a:pt x="27" y="1"/>
                  <a:pt x="27" y="1"/>
                  <a:pt x="27" y="1"/>
                </a:cubicBezTo>
                <a:cubicBezTo>
                  <a:pt x="27" y="1"/>
                  <a:pt x="27" y="1"/>
                  <a:pt x="27" y="1"/>
                </a:cubicBezTo>
                <a:moveTo>
                  <a:pt x="26" y="0"/>
                </a:moveTo>
                <a:cubicBezTo>
                  <a:pt x="27" y="1"/>
                  <a:pt x="27" y="1"/>
                  <a:pt x="27" y="1"/>
                </a:cubicBezTo>
                <a:cubicBezTo>
                  <a:pt x="27" y="1"/>
                  <a:pt x="27" y="1"/>
                  <a:pt x="26" y="0"/>
                </a:cubicBezTo>
                <a:moveTo>
                  <a:pt x="26" y="0"/>
                </a:moveTo>
                <a:cubicBezTo>
                  <a:pt x="26" y="0"/>
                  <a:pt x="26" y="0"/>
                  <a:pt x="26" y="0"/>
                </a:cubicBezTo>
                <a:cubicBezTo>
                  <a:pt x="26" y="0"/>
                  <a:pt x="26" y="0"/>
                  <a:pt x="26" y="0"/>
                </a:cubicBezTo>
                <a:moveTo>
                  <a:pt x="26" y="0"/>
                </a:moveTo>
                <a:cubicBezTo>
                  <a:pt x="26" y="0"/>
                  <a:pt x="26" y="0"/>
                  <a:pt x="26" y="0"/>
                </a:cubicBezTo>
                <a:cubicBezTo>
                  <a:pt x="26" y="0"/>
                  <a:pt x="26" y="0"/>
                  <a:pt x="26" y="0"/>
                </a:cubicBezTo>
              </a:path>
            </a:pathLst>
          </a:custGeom>
          <a:solidFill>
            <a:srgbClr val="313A42">
              <a:alpha val="100000"/>
            </a:srgbClr>
          </a:solidFill>
          <a:ln w="9525">
            <a:noFill/>
          </a:ln>
        </p:spPr>
        <p:txBody>
          <a:bodyPr/>
          <a:lstStyle/>
          <a:p>
            <a:endParaRPr lang="zh-CN" altLang="en-US"/>
          </a:p>
        </p:txBody>
      </p:sp>
      <p:sp>
        <p:nvSpPr>
          <p:cNvPr id="93262" name="Freeform 1835"/>
          <p:cNvSpPr>
            <a:spLocks noEditPoints="1"/>
          </p:cNvSpPr>
          <p:nvPr/>
        </p:nvSpPr>
        <p:spPr>
          <a:xfrm>
            <a:off x="5078095" y="4171950"/>
            <a:ext cx="191135" cy="227965"/>
          </a:xfrm>
          <a:custGeom>
            <a:avLst/>
            <a:gdLst>
              <a:gd name="txL" fmla="*/ 0 w 35"/>
              <a:gd name="txT" fmla="*/ 0 h 42"/>
              <a:gd name="txR" fmla="*/ 35 w 35"/>
              <a:gd name="txB" fmla="*/ 42 h 42"/>
            </a:gdLst>
            <a:ahLst/>
            <a:cxnLst>
              <a:cxn ang="0">
                <a:pos x="203200" y="52047"/>
              </a:cxn>
              <a:cxn ang="0">
                <a:pos x="174171" y="138793"/>
              </a:cxn>
              <a:cxn ang="0">
                <a:pos x="0" y="242887"/>
              </a:cxn>
              <a:cxn ang="0">
                <a:pos x="0" y="242887"/>
              </a:cxn>
              <a:cxn ang="0">
                <a:pos x="98697" y="213972"/>
              </a:cxn>
              <a:cxn ang="0">
                <a:pos x="203200" y="52047"/>
              </a:cxn>
              <a:cxn ang="0">
                <a:pos x="203200" y="46264"/>
              </a:cxn>
              <a:cxn ang="0">
                <a:pos x="203200" y="52047"/>
              </a:cxn>
              <a:cxn ang="0">
                <a:pos x="203200" y="46264"/>
              </a:cxn>
              <a:cxn ang="0">
                <a:pos x="203200" y="40481"/>
              </a:cxn>
              <a:cxn ang="0">
                <a:pos x="203200" y="46264"/>
              </a:cxn>
              <a:cxn ang="0">
                <a:pos x="203200" y="40481"/>
              </a:cxn>
              <a:cxn ang="0">
                <a:pos x="203200" y="40481"/>
              </a:cxn>
              <a:cxn ang="0">
                <a:pos x="203200" y="40481"/>
              </a:cxn>
              <a:cxn ang="0">
                <a:pos x="203200" y="40481"/>
              </a:cxn>
              <a:cxn ang="0">
                <a:pos x="203200" y="34698"/>
              </a:cxn>
              <a:cxn ang="0">
                <a:pos x="203200" y="34698"/>
              </a:cxn>
              <a:cxn ang="0">
                <a:pos x="203200" y="34698"/>
              </a:cxn>
              <a:cxn ang="0">
                <a:pos x="203200" y="28915"/>
              </a:cxn>
              <a:cxn ang="0">
                <a:pos x="203200" y="28915"/>
              </a:cxn>
              <a:cxn ang="0">
                <a:pos x="203200" y="28915"/>
              </a:cxn>
              <a:cxn ang="0">
                <a:pos x="203200" y="23132"/>
              </a:cxn>
              <a:cxn ang="0">
                <a:pos x="203200" y="23132"/>
              </a:cxn>
              <a:cxn ang="0">
                <a:pos x="203200" y="23132"/>
              </a:cxn>
              <a:cxn ang="0">
                <a:pos x="203200" y="17349"/>
              </a:cxn>
              <a:cxn ang="0">
                <a:pos x="203200" y="23132"/>
              </a:cxn>
              <a:cxn ang="0">
                <a:pos x="203200" y="17349"/>
              </a:cxn>
              <a:cxn ang="0">
                <a:pos x="203200" y="11566"/>
              </a:cxn>
              <a:cxn ang="0">
                <a:pos x="203200" y="17349"/>
              </a:cxn>
              <a:cxn ang="0">
                <a:pos x="203200" y="11566"/>
              </a:cxn>
              <a:cxn ang="0">
                <a:pos x="203200" y="5783"/>
              </a:cxn>
              <a:cxn ang="0">
                <a:pos x="203200" y="11566"/>
              </a:cxn>
              <a:cxn ang="0">
                <a:pos x="203200" y="5783"/>
              </a:cxn>
              <a:cxn ang="0">
                <a:pos x="203200" y="5783"/>
              </a:cxn>
              <a:cxn ang="0">
                <a:pos x="203200" y="5783"/>
              </a:cxn>
              <a:cxn ang="0">
                <a:pos x="203200" y="5783"/>
              </a:cxn>
              <a:cxn ang="0">
                <a:pos x="203200" y="0"/>
              </a:cxn>
              <a:cxn ang="0">
                <a:pos x="203200" y="0"/>
              </a:cxn>
              <a:cxn ang="0">
                <a:pos x="203200" y="0"/>
              </a:cxn>
            </a:cxnLst>
            <a:rect l="txL" t="txT" r="txR" b="txB"/>
            <a:pathLst>
              <a:path w="35" h="42">
                <a:moveTo>
                  <a:pt x="35" y="9"/>
                </a:moveTo>
                <a:cubicBezTo>
                  <a:pt x="34" y="14"/>
                  <a:pt x="33" y="19"/>
                  <a:pt x="30" y="24"/>
                </a:cubicBezTo>
                <a:cubicBezTo>
                  <a:pt x="24" y="35"/>
                  <a:pt x="12" y="41"/>
                  <a:pt x="0" y="42"/>
                </a:cubicBezTo>
                <a:cubicBezTo>
                  <a:pt x="0" y="42"/>
                  <a:pt x="0" y="42"/>
                  <a:pt x="0" y="42"/>
                </a:cubicBezTo>
                <a:cubicBezTo>
                  <a:pt x="5" y="42"/>
                  <a:pt x="11" y="40"/>
                  <a:pt x="17" y="37"/>
                </a:cubicBezTo>
                <a:cubicBezTo>
                  <a:pt x="27" y="31"/>
                  <a:pt x="34" y="20"/>
                  <a:pt x="35" y="9"/>
                </a:cubicBezTo>
                <a:moveTo>
                  <a:pt x="35" y="8"/>
                </a:moveTo>
                <a:cubicBezTo>
                  <a:pt x="35" y="8"/>
                  <a:pt x="35" y="9"/>
                  <a:pt x="35" y="9"/>
                </a:cubicBezTo>
                <a:cubicBezTo>
                  <a:pt x="35" y="9"/>
                  <a:pt x="35" y="8"/>
                  <a:pt x="35" y="8"/>
                </a:cubicBezTo>
                <a:moveTo>
                  <a:pt x="35" y="7"/>
                </a:moveTo>
                <a:cubicBezTo>
                  <a:pt x="35" y="8"/>
                  <a:pt x="35" y="8"/>
                  <a:pt x="35" y="8"/>
                </a:cubicBezTo>
                <a:cubicBezTo>
                  <a:pt x="35" y="8"/>
                  <a:pt x="35" y="8"/>
                  <a:pt x="35" y="7"/>
                </a:cubicBezTo>
                <a:moveTo>
                  <a:pt x="35" y="7"/>
                </a:moveTo>
                <a:cubicBezTo>
                  <a:pt x="35" y="7"/>
                  <a:pt x="35" y="7"/>
                  <a:pt x="35" y="7"/>
                </a:cubicBezTo>
                <a:cubicBezTo>
                  <a:pt x="35" y="7"/>
                  <a:pt x="35" y="7"/>
                  <a:pt x="35" y="7"/>
                </a:cubicBezTo>
                <a:moveTo>
                  <a:pt x="35" y="6"/>
                </a:moveTo>
                <a:cubicBezTo>
                  <a:pt x="35" y="6"/>
                  <a:pt x="35" y="6"/>
                  <a:pt x="35" y="6"/>
                </a:cubicBezTo>
                <a:cubicBezTo>
                  <a:pt x="35" y="6"/>
                  <a:pt x="35" y="6"/>
                  <a:pt x="35" y="6"/>
                </a:cubicBezTo>
                <a:moveTo>
                  <a:pt x="35" y="5"/>
                </a:moveTo>
                <a:cubicBezTo>
                  <a:pt x="35" y="5"/>
                  <a:pt x="35" y="5"/>
                  <a:pt x="35" y="5"/>
                </a:cubicBezTo>
                <a:cubicBezTo>
                  <a:pt x="35" y="5"/>
                  <a:pt x="35" y="5"/>
                  <a:pt x="35" y="5"/>
                </a:cubicBezTo>
                <a:moveTo>
                  <a:pt x="35" y="4"/>
                </a:moveTo>
                <a:cubicBezTo>
                  <a:pt x="35" y="4"/>
                  <a:pt x="35" y="4"/>
                  <a:pt x="35" y="4"/>
                </a:cubicBezTo>
                <a:cubicBezTo>
                  <a:pt x="35" y="4"/>
                  <a:pt x="35" y="4"/>
                  <a:pt x="35" y="4"/>
                </a:cubicBezTo>
                <a:moveTo>
                  <a:pt x="35" y="3"/>
                </a:moveTo>
                <a:cubicBezTo>
                  <a:pt x="35" y="3"/>
                  <a:pt x="35" y="3"/>
                  <a:pt x="35" y="4"/>
                </a:cubicBezTo>
                <a:cubicBezTo>
                  <a:pt x="35" y="3"/>
                  <a:pt x="35" y="3"/>
                  <a:pt x="35" y="3"/>
                </a:cubicBezTo>
                <a:moveTo>
                  <a:pt x="35" y="2"/>
                </a:moveTo>
                <a:cubicBezTo>
                  <a:pt x="35" y="2"/>
                  <a:pt x="35" y="3"/>
                  <a:pt x="35" y="3"/>
                </a:cubicBezTo>
                <a:cubicBezTo>
                  <a:pt x="35" y="3"/>
                  <a:pt x="35" y="2"/>
                  <a:pt x="35" y="2"/>
                </a:cubicBezTo>
                <a:moveTo>
                  <a:pt x="35" y="1"/>
                </a:moveTo>
                <a:cubicBezTo>
                  <a:pt x="35" y="2"/>
                  <a:pt x="35" y="2"/>
                  <a:pt x="35" y="2"/>
                </a:cubicBezTo>
                <a:cubicBezTo>
                  <a:pt x="35" y="2"/>
                  <a:pt x="35" y="2"/>
                  <a:pt x="35" y="1"/>
                </a:cubicBezTo>
                <a:moveTo>
                  <a:pt x="35" y="1"/>
                </a:moveTo>
                <a:cubicBezTo>
                  <a:pt x="35" y="1"/>
                  <a:pt x="35" y="1"/>
                  <a:pt x="35" y="1"/>
                </a:cubicBezTo>
                <a:cubicBezTo>
                  <a:pt x="35" y="1"/>
                  <a:pt x="35" y="1"/>
                  <a:pt x="35" y="1"/>
                </a:cubicBezTo>
                <a:moveTo>
                  <a:pt x="35" y="0"/>
                </a:moveTo>
                <a:cubicBezTo>
                  <a:pt x="35" y="0"/>
                  <a:pt x="35" y="0"/>
                  <a:pt x="35" y="0"/>
                </a:cubicBezTo>
                <a:cubicBezTo>
                  <a:pt x="35" y="0"/>
                  <a:pt x="35" y="0"/>
                  <a:pt x="35" y="0"/>
                </a:cubicBezTo>
              </a:path>
            </a:pathLst>
          </a:custGeom>
          <a:solidFill>
            <a:srgbClr val="313A42">
              <a:alpha val="100000"/>
            </a:srgbClr>
          </a:solidFill>
          <a:ln w="9525">
            <a:noFill/>
          </a:ln>
        </p:spPr>
        <p:txBody>
          <a:bodyPr/>
          <a:lstStyle/>
          <a:p>
            <a:endParaRPr lang="zh-CN" altLang="en-US"/>
          </a:p>
        </p:txBody>
      </p:sp>
      <p:sp>
        <p:nvSpPr>
          <p:cNvPr id="93267" name="Freeform 1840"/>
          <p:cNvSpPr/>
          <p:nvPr/>
        </p:nvSpPr>
        <p:spPr>
          <a:xfrm>
            <a:off x="8406130" y="3965575"/>
            <a:ext cx="97155" cy="28575"/>
          </a:xfrm>
          <a:custGeom>
            <a:avLst/>
            <a:gdLst>
              <a:gd name="txL" fmla="*/ 0 w 18"/>
              <a:gd name="txT" fmla="*/ 0 h 5"/>
              <a:gd name="txR" fmla="*/ 18 w 18"/>
              <a:gd name="txB" fmla="*/ 5 h 5"/>
            </a:gdLst>
            <a:ahLst/>
            <a:cxnLst>
              <a:cxn ang="0">
                <a:pos x="0" y="0"/>
              </a:cxn>
              <a:cxn ang="0">
                <a:pos x="0" y="0"/>
              </a:cxn>
              <a:cxn ang="0">
                <a:pos x="103188" y="30163"/>
              </a:cxn>
              <a:cxn ang="0">
                <a:pos x="0" y="0"/>
              </a:cxn>
            </a:cxnLst>
            <a:rect l="txL" t="txT" r="txR" b="txB"/>
            <a:pathLst>
              <a:path w="18" h="5">
                <a:moveTo>
                  <a:pt x="0" y="0"/>
                </a:moveTo>
                <a:cubicBezTo>
                  <a:pt x="0" y="0"/>
                  <a:pt x="0" y="0"/>
                  <a:pt x="0" y="0"/>
                </a:cubicBezTo>
                <a:cubicBezTo>
                  <a:pt x="7" y="0"/>
                  <a:pt x="13" y="2"/>
                  <a:pt x="18" y="5"/>
                </a:cubicBezTo>
                <a:cubicBezTo>
                  <a:pt x="13" y="2"/>
                  <a:pt x="7" y="0"/>
                  <a:pt x="0" y="0"/>
                </a:cubicBezTo>
              </a:path>
            </a:pathLst>
          </a:custGeom>
          <a:solidFill>
            <a:srgbClr val="313A42">
              <a:alpha val="100000"/>
            </a:srgbClr>
          </a:solidFill>
          <a:ln w="9525">
            <a:noFill/>
          </a:ln>
        </p:spPr>
        <p:txBody>
          <a:bodyPr/>
          <a:lstStyle/>
          <a:p>
            <a:endParaRPr lang="zh-CN" altLang="en-US"/>
          </a:p>
        </p:txBody>
      </p:sp>
      <p:sp>
        <p:nvSpPr>
          <p:cNvPr id="93269" name="Freeform 1842"/>
          <p:cNvSpPr/>
          <p:nvPr/>
        </p:nvSpPr>
        <p:spPr>
          <a:xfrm>
            <a:off x="8406130" y="4064000"/>
            <a:ext cx="141605" cy="191135"/>
          </a:xfrm>
          <a:custGeom>
            <a:avLst/>
            <a:gdLst>
              <a:gd name="txL" fmla="*/ 0 w 26"/>
              <a:gd name="txT" fmla="*/ 0 h 35"/>
              <a:gd name="txR" fmla="*/ 26 w 26"/>
              <a:gd name="txB" fmla="*/ 35 h 35"/>
            </a:gdLst>
            <a:ahLst/>
            <a:cxnLst>
              <a:cxn ang="0">
                <a:pos x="40603" y="81280"/>
              </a:cxn>
              <a:cxn ang="0">
                <a:pos x="34803" y="23223"/>
              </a:cxn>
              <a:cxn ang="0">
                <a:pos x="98608" y="40640"/>
              </a:cxn>
              <a:cxn ang="0">
                <a:pos x="87007" y="116114"/>
              </a:cxn>
              <a:cxn ang="0">
                <a:pos x="116009" y="185783"/>
              </a:cxn>
              <a:cxn ang="0">
                <a:pos x="69606" y="127726"/>
              </a:cxn>
              <a:cxn ang="0">
                <a:pos x="40603" y="81280"/>
              </a:cxn>
            </a:cxnLst>
            <a:rect l="txL" t="txT" r="txR" b="txB"/>
            <a:pathLst>
              <a:path w="26" h="35">
                <a:moveTo>
                  <a:pt x="7" y="14"/>
                </a:moveTo>
                <a:cubicBezTo>
                  <a:pt x="7" y="14"/>
                  <a:pt x="0" y="9"/>
                  <a:pt x="6" y="4"/>
                </a:cubicBezTo>
                <a:cubicBezTo>
                  <a:pt x="12" y="0"/>
                  <a:pt x="21" y="1"/>
                  <a:pt x="17" y="7"/>
                </a:cubicBezTo>
                <a:cubicBezTo>
                  <a:pt x="13" y="13"/>
                  <a:pt x="12" y="17"/>
                  <a:pt x="15" y="20"/>
                </a:cubicBezTo>
                <a:cubicBezTo>
                  <a:pt x="19" y="23"/>
                  <a:pt x="26" y="29"/>
                  <a:pt x="20" y="32"/>
                </a:cubicBezTo>
                <a:cubicBezTo>
                  <a:pt x="13" y="35"/>
                  <a:pt x="13" y="25"/>
                  <a:pt x="12" y="22"/>
                </a:cubicBezTo>
                <a:cubicBezTo>
                  <a:pt x="10" y="18"/>
                  <a:pt x="9" y="16"/>
                  <a:pt x="7" y="14"/>
                </a:cubicBezTo>
                <a:close/>
              </a:path>
            </a:pathLst>
          </a:custGeom>
          <a:solidFill>
            <a:srgbClr val="EFE9EB">
              <a:alpha val="100000"/>
            </a:srgbClr>
          </a:solidFill>
          <a:ln w="9525">
            <a:noFill/>
          </a:ln>
        </p:spPr>
        <p:txBody>
          <a:bodyPr/>
          <a:lstStyle/>
          <a:p>
            <a:endParaRPr lang="zh-CN" altLang="en-US"/>
          </a:p>
        </p:txBody>
      </p:sp>
      <p:sp>
        <p:nvSpPr>
          <p:cNvPr id="93270" name="Freeform 1843"/>
          <p:cNvSpPr/>
          <p:nvPr/>
        </p:nvSpPr>
        <p:spPr>
          <a:xfrm>
            <a:off x="8406130" y="4027170"/>
            <a:ext cx="49530" cy="43180"/>
          </a:xfrm>
          <a:custGeom>
            <a:avLst/>
            <a:gdLst>
              <a:gd name="txL" fmla="*/ 0 w 9"/>
              <a:gd name="txT" fmla="*/ 0 h 8"/>
              <a:gd name="txR" fmla="*/ 9 w 9"/>
              <a:gd name="txB" fmla="*/ 8 h 8"/>
            </a:gdLst>
            <a:ahLst/>
            <a:cxnLst>
              <a:cxn ang="0">
                <a:pos x="46566" y="28773"/>
              </a:cxn>
              <a:cxn ang="0">
                <a:pos x="23283" y="40282"/>
              </a:cxn>
              <a:cxn ang="0">
                <a:pos x="5821" y="17264"/>
              </a:cxn>
              <a:cxn ang="0">
                <a:pos x="34925" y="0"/>
              </a:cxn>
              <a:cxn ang="0">
                <a:pos x="46566" y="28773"/>
              </a:cxn>
            </a:cxnLst>
            <a:rect l="txL" t="txT" r="txR" b="txB"/>
            <a:pathLst>
              <a:path w="9" h="8">
                <a:moveTo>
                  <a:pt x="8" y="5"/>
                </a:moveTo>
                <a:cubicBezTo>
                  <a:pt x="7" y="7"/>
                  <a:pt x="5" y="8"/>
                  <a:pt x="4" y="7"/>
                </a:cubicBezTo>
                <a:cubicBezTo>
                  <a:pt x="2" y="7"/>
                  <a:pt x="0" y="5"/>
                  <a:pt x="1" y="3"/>
                </a:cubicBezTo>
                <a:cubicBezTo>
                  <a:pt x="2" y="1"/>
                  <a:pt x="4" y="0"/>
                  <a:pt x="6" y="0"/>
                </a:cubicBezTo>
                <a:cubicBezTo>
                  <a:pt x="8" y="1"/>
                  <a:pt x="9" y="3"/>
                  <a:pt x="8" y="5"/>
                </a:cubicBezTo>
                <a:close/>
              </a:path>
            </a:pathLst>
          </a:custGeom>
          <a:solidFill>
            <a:srgbClr val="EFE9EB">
              <a:alpha val="100000"/>
            </a:srgbClr>
          </a:solidFill>
          <a:ln w="9525">
            <a:noFill/>
          </a:ln>
        </p:spPr>
        <p:txBody>
          <a:bodyPr/>
          <a:lstStyle/>
          <a:p>
            <a:endParaRPr lang="zh-CN" altLang="en-US"/>
          </a:p>
        </p:txBody>
      </p:sp>
      <p:sp>
        <p:nvSpPr>
          <p:cNvPr id="93271" name="Freeform 1844"/>
          <p:cNvSpPr/>
          <p:nvPr/>
        </p:nvSpPr>
        <p:spPr>
          <a:xfrm>
            <a:off x="8406130" y="4043680"/>
            <a:ext cx="16510" cy="20955"/>
          </a:xfrm>
          <a:custGeom>
            <a:avLst/>
            <a:gdLst>
              <a:gd name="txL" fmla="*/ 0 w 3"/>
              <a:gd name="txT" fmla="*/ 0 h 4"/>
              <a:gd name="txR" fmla="*/ 3 w 3"/>
              <a:gd name="txB" fmla="*/ 4 h 4"/>
            </a:gdLst>
            <a:ahLst/>
            <a:cxnLst>
              <a:cxn ang="0">
                <a:pos x="17463" y="11113"/>
              </a:cxn>
              <a:cxn ang="0">
                <a:pos x="11642" y="22225"/>
              </a:cxn>
              <a:cxn ang="0">
                <a:pos x="0" y="11113"/>
              </a:cxn>
              <a:cxn ang="0">
                <a:pos x="5821" y="0"/>
              </a:cxn>
              <a:cxn ang="0">
                <a:pos x="17463" y="11113"/>
              </a:cxn>
            </a:cxnLst>
            <a:rect l="txL" t="txT" r="txR" b="txB"/>
            <a:pathLst>
              <a:path w="3" h="4">
                <a:moveTo>
                  <a:pt x="3" y="2"/>
                </a:moveTo>
                <a:cubicBezTo>
                  <a:pt x="3" y="3"/>
                  <a:pt x="3" y="4"/>
                  <a:pt x="2" y="4"/>
                </a:cubicBezTo>
                <a:cubicBezTo>
                  <a:pt x="1" y="4"/>
                  <a:pt x="0" y="3"/>
                  <a:pt x="0" y="2"/>
                </a:cubicBezTo>
                <a:cubicBezTo>
                  <a:pt x="0" y="1"/>
                  <a:pt x="0" y="0"/>
                  <a:pt x="1" y="0"/>
                </a:cubicBezTo>
                <a:cubicBezTo>
                  <a:pt x="2" y="0"/>
                  <a:pt x="3" y="1"/>
                  <a:pt x="3" y="2"/>
                </a:cubicBezTo>
                <a:close/>
              </a:path>
            </a:pathLst>
          </a:custGeom>
          <a:solidFill>
            <a:srgbClr val="EFE9EB">
              <a:alpha val="100000"/>
            </a:srgbClr>
          </a:solidFill>
          <a:ln w="9525">
            <a:noFill/>
          </a:ln>
        </p:spPr>
        <p:txBody>
          <a:bodyPr/>
          <a:lstStyle/>
          <a:p>
            <a:endParaRPr lang="zh-CN" altLang="en-US"/>
          </a:p>
        </p:txBody>
      </p:sp>
      <p:sp>
        <p:nvSpPr>
          <p:cNvPr id="93272" name="Freeform 1845"/>
          <p:cNvSpPr/>
          <p:nvPr/>
        </p:nvSpPr>
        <p:spPr>
          <a:xfrm>
            <a:off x="8406130" y="4053840"/>
            <a:ext cx="22225" cy="20955"/>
          </a:xfrm>
          <a:custGeom>
            <a:avLst/>
            <a:gdLst>
              <a:gd name="txL" fmla="*/ 0 w 4"/>
              <a:gd name="txT" fmla="*/ 0 h 4"/>
              <a:gd name="txR" fmla="*/ 4 w 4"/>
              <a:gd name="txB" fmla="*/ 4 h 4"/>
            </a:gdLst>
            <a:ahLst/>
            <a:cxnLst>
              <a:cxn ang="0">
                <a:pos x="17859" y="5556"/>
              </a:cxn>
              <a:cxn ang="0">
                <a:pos x="11906" y="22225"/>
              </a:cxn>
              <a:cxn ang="0">
                <a:pos x="5953" y="16669"/>
              </a:cxn>
              <a:cxn ang="0">
                <a:pos x="5953" y="0"/>
              </a:cxn>
              <a:cxn ang="0">
                <a:pos x="17859" y="5556"/>
              </a:cxn>
            </a:cxnLst>
            <a:rect l="txL" t="txT" r="txR" b="txB"/>
            <a:pathLst>
              <a:path w="4" h="4">
                <a:moveTo>
                  <a:pt x="3" y="1"/>
                </a:moveTo>
                <a:cubicBezTo>
                  <a:pt x="4" y="2"/>
                  <a:pt x="3" y="3"/>
                  <a:pt x="2" y="4"/>
                </a:cubicBezTo>
                <a:cubicBezTo>
                  <a:pt x="2" y="4"/>
                  <a:pt x="1" y="3"/>
                  <a:pt x="1" y="3"/>
                </a:cubicBezTo>
                <a:cubicBezTo>
                  <a:pt x="0" y="2"/>
                  <a:pt x="0" y="1"/>
                  <a:pt x="1" y="0"/>
                </a:cubicBezTo>
                <a:cubicBezTo>
                  <a:pt x="2" y="0"/>
                  <a:pt x="3" y="1"/>
                  <a:pt x="3" y="1"/>
                </a:cubicBezTo>
                <a:close/>
              </a:path>
            </a:pathLst>
          </a:custGeom>
          <a:solidFill>
            <a:srgbClr val="EFE9EB">
              <a:alpha val="100000"/>
            </a:srgbClr>
          </a:solidFill>
          <a:ln w="9525">
            <a:noFill/>
          </a:ln>
        </p:spPr>
        <p:txBody>
          <a:bodyPr/>
          <a:lstStyle/>
          <a:p>
            <a:endParaRPr lang="zh-CN" altLang="en-US"/>
          </a:p>
        </p:txBody>
      </p:sp>
      <p:sp>
        <p:nvSpPr>
          <p:cNvPr id="93273" name="Freeform 1846"/>
          <p:cNvSpPr/>
          <p:nvPr/>
        </p:nvSpPr>
        <p:spPr>
          <a:xfrm>
            <a:off x="8406130" y="4070350"/>
            <a:ext cx="22225" cy="16510"/>
          </a:xfrm>
          <a:custGeom>
            <a:avLst/>
            <a:gdLst>
              <a:gd name="txL" fmla="*/ 0 w 4"/>
              <a:gd name="txT" fmla="*/ 0 h 3"/>
              <a:gd name="txR" fmla="*/ 4 w 4"/>
              <a:gd name="txB" fmla="*/ 3 h 3"/>
            </a:gdLst>
            <a:ahLst/>
            <a:cxnLst>
              <a:cxn ang="0">
                <a:pos x="17860" y="5821"/>
              </a:cxn>
              <a:cxn ang="0">
                <a:pos x="17860" y="17463"/>
              </a:cxn>
              <a:cxn ang="0">
                <a:pos x="0" y="11642"/>
              </a:cxn>
              <a:cxn ang="0">
                <a:pos x="5953" y="0"/>
              </a:cxn>
              <a:cxn ang="0">
                <a:pos x="17860" y="5821"/>
              </a:cxn>
            </a:cxnLst>
            <a:rect l="txL" t="txT" r="txR" b="txB"/>
            <a:pathLst>
              <a:path w="4" h="3">
                <a:moveTo>
                  <a:pt x="3" y="1"/>
                </a:moveTo>
                <a:cubicBezTo>
                  <a:pt x="4" y="2"/>
                  <a:pt x="3" y="3"/>
                  <a:pt x="3" y="3"/>
                </a:cubicBezTo>
                <a:cubicBezTo>
                  <a:pt x="2" y="3"/>
                  <a:pt x="1" y="3"/>
                  <a:pt x="0" y="2"/>
                </a:cubicBezTo>
                <a:cubicBezTo>
                  <a:pt x="0" y="1"/>
                  <a:pt x="0" y="0"/>
                  <a:pt x="1" y="0"/>
                </a:cubicBezTo>
                <a:cubicBezTo>
                  <a:pt x="2" y="0"/>
                  <a:pt x="3" y="0"/>
                  <a:pt x="3" y="1"/>
                </a:cubicBezTo>
                <a:close/>
              </a:path>
            </a:pathLst>
          </a:custGeom>
          <a:solidFill>
            <a:srgbClr val="EFE9EB">
              <a:alpha val="100000"/>
            </a:srgbClr>
          </a:solidFill>
          <a:ln w="9525">
            <a:noFill/>
          </a:ln>
        </p:spPr>
        <p:txBody>
          <a:bodyPr/>
          <a:lstStyle/>
          <a:p>
            <a:endParaRPr lang="zh-CN" altLang="en-US"/>
          </a:p>
        </p:txBody>
      </p:sp>
      <p:sp>
        <p:nvSpPr>
          <p:cNvPr id="93274" name="Freeform 1847"/>
          <p:cNvSpPr/>
          <p:nvPr/>
        </p:nvSpPr>
        <p:spPr>
          <a:xfrm>
            <a:off x="8406130" y="4086860"/>
            <a:ext cx="22225" cy="10160"/>
          </a:xfrm>
          <a:custGeom>
            <a:avLst/>
            <a:gdLst>
              <a:gd name="txL" fmla="*/ 0 w 4"/>
              <a:gd name="txT" fmla="*/ 0 h 2"/>
              <a:gd name="txR" fmla="*/ 4 w 4"/>
              <a:gd name="txB" fmla="*/ 2 h 2"/>
            </a:gdLst>
            <a:ahLst/>
            <a:cxnLst>
              <a:cxn ang="0">
                <a:pos x="17859" y="0"/>
              </a:cxn>
              <a:cxn ang="0">
                <a:pos x="17859" y="11112"/>
              </a:cxn>
              <a:cxn ang="0">
                <a:pos x="5953" y="11112"/>
              </a:cxn>
              <a:cxn ang="0">
                <a:pos x="5953" y="0"/>
              </a:cxn>
              <a:cxn ang="0">
                <a:pos x="17859" y="0"/>
              </a:cxn>
            </a:cxnLst>
            <a:rect l="txL" t="txT" r="txR" b="txB"/>
            <a:pathLst>
              <a:path w="4" h="2">
                <a:moveTo>
                  <a:pt x="3" y="0"/>
                </a:moveTo>
                <a:cubicBezTo>
                  <a:pt x="3" y="1"/>
                  <a:pt x="4" y="1"/>
                  <a:pt x="3" y="2"/>
                </a:cubicBezTo>
                <a:cubicBezTo>
                  <a:pt x="3" y="2"/>
                  <a:pt x="2" y="2"/>
                  <a:pt x="1" y="2"/>
                </a:cubicBezTo>
                <a:cubicBezTo>
                  <a:pt x="0" y="1"/>
                  <a:pt x="0" y="0"/>
                  <a:pt x="1" y="0"/>
                </a:cubicBezTo>
                <a:cubicBezTo>
                  <a:pt x="1" y="0"/>
                  <a:pt x="2" y="0"/>
                  <a:pt x="3" y="0"/>
                </a:cubicBezTo>
                <a:close/>
              </a:path>
            </a:pathLst>
          </a:custGeom>
          <a:solidFill>
            <a:srgbClr val="EFE9EB">
              <a:alpha val="100000"/>
            </a:srgbClr>
          </a:solidFill>
          <a:ln w="9525">
            <a:noFill/>
          </a:ln>
        </p:spPr>
        <p:txBody>
          <a:bodyPr/>
          <a:lstStyle/>
          <a:p>
            <a:endParaRPr lang="zh-CN" altLang="en-US"/>
          </a:p>
        </p:txBody>
      </p:sp>
      <p:sp>
        <p:nvSpPr>
          <p:cNvPr id="93277" name="Freeform 1850"/>
          <p:cNvSpPr/>
          <p:nvPr/>
        </p:nvSpPr>
        <p:spPr>
          <a:xfrm>
            <a:off x="8406130" y="4107815"/>
            <a:ext cx="20955" cy="22225"/>
          </a:xfrm>
          <a:custGeom>
            <a:avLst/>
            <a:gdLst>
              <a:gd name="txL" fmla="*/ 0 w 4"/>
              <a:gd name="txT" fmla="*/ 0 h 4"/>
              <a:gd name="txR" fmla="*/ 4 w 4"/>
              <a:gd name="txB" fmla="*/ 4 h 4"/>
            </a:gdLst>
            <a:ahLst/>
            <a:cxnLst>
              <a:cxn ang="0">
                <a:pos x="5556" y="11906"/>
              </a:cxn>
              <a:cxn ang="0">
                <a:pos x="11113" y="23812"/>
              </a:cxn>
              <a:cxn ang="0">
                <a:pos x="22225" y="11906"/>
              </a:cxn>
              <a:cxn ang="0">
                <a:pos x="11113" y="0"/>
              </a:cxn>
              <a:cxn ang="0">
                <a:pos x="5556" y="11906"/>
              </a:cxn>
            </a:cxnLst>
            <a:rect l="txL" t="txT" r="txR" b="txB"/>
            <a:pathLst>
              <a:path w="4" h="4">
                <a:moveTo>
                  <a:pt x="1" y="2"/>
                </a:moveTo>
                <a:cubicBezTo>
                  <a:pt x="0" y="3"/>
                  <a:pt x="1" y="4"/>
                  <a:pt x="2" y="4"/>
                </a:cubicBezTo>
                <a:cubicBezTo>
                  <a:pt x="3" y="4"/>
                  <a:pt x="4" y="3"/>
                  <a:pt x="4" y="2"/>
                </a:cubicBezTo>
                <a:cubicBezTo>
                  <a:pt x="4" y="1"/>
                  <a:pt x="3" y="0"/>
                  <a:pt x="2" y="0"/>
                </a:cubicBezTo>
                <a:cubicBezTo>
                  <a:pt x="2" y="0"/>
                  <a:pt x="1" y="0"/>
                  <a:pt x="1" y="2"/>
                </a:cubicBezTo>
                <a:close/>
              </a:path>
            </a:pathLst>
          </a:custGeom>
          <a:solidFill>
            <a:srgbClr val="EFE9EB">
              <a:alpha val="100000"/>
            </a:srgbClr>
          </a:solidFill>
          <a:ln w="9525">
            <a:noFill/>
          </a:ln>
        </p:spPr>
        <p:txBody>
          <a:bodyPr/>
          <a:lstStyle/>
          <a:p>
            <a:endParaRPr lang="zh-CN" altLang="en-US"/>
          </a:p>
        </p:txBody>
      </p:sp>
      <p:sp>
        <p:nvSpPr>
          <p:cNvPr id="93278" name="Freeform 1851"/>
          <p:cNvSpPr/>
          <p:nvPr/>
        </p:nvSpPr>
        <p:spPr>
          <a:xfrm>
            <a:off x="8406130" y="4119245"/>
            <a:ext cx="22225" cy="16510"/>
          </a:xfrm>
          <a:custGeom>
            <a:avLst/>
            <a:gdLst>
              <a:gd name="txL" fmla="*/ 0 w 4"/>
              <a:gd name="txT" fmla="*/ 0 h 3"/>
              <a:gd name="txR" fmla="*/ 4 w 4"/>
              <a:gd name="txB" fmla="*/ 3 h 3"/>
            </a:gdLst>
            <a:ahLst/>
            <a:cxnLst>
              <a:cxn ang="0">
                <a:pos x="5953" y="5821"/>
              </a:cxn>
              <a:cxn ang="0">
                <a:pos x="11907" y="17462"/>
              </a:cxn>
              <a:cxn ang="0">
                <a:pos x="17860" y="11641"/>
              </a:cxn>
              <a:cxn ang="0">
                <a:pos x="17860" y="0"/>
              </a:cxn>
              <a:cxn ang="0">
                <a:pos x="5953" y="5821"/>
              </a:cxn>
            </a:cxnLst>
            <a:rect l="txL" t="txT" r="txR" b="txB"/>
            <a:pathLst>
              <a:path w="4" h="3">
                <a:moveTo>
                  <a:pt x="1" y="1"/>
                </a:moveTo>
                <a:cubicBezTo>
                  <a:pt x="0" y="2"/>
                  <a:pt x="1" y="3"/>
                  <a:pt x="2" y="3"/>
                </a:cubicBezTo>
                <a:cubicBezTo>
                  <a:pt x="2" y="3"/>
                  <a:pt x="3" y="3"/>
                  <a:pt x="3" y="2"/>
                </a:cubicBezTo>
                <a:cubicBezTo>
                  <a:pt x="4" y="1"/>
                  <a:pt x="3" y="0"/>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sp>
        <p:nvSpPr>
          <p:cNvPr id="93279" name="Freeform 1852"/>
          <p:cNvSpPr/>
          <p:nvPr/>
        </p:nvSpPr>
        <p:spPr>
          <a:xfrm>
            <a:off x="8406130" y="4130040"/>
            <a:ext cx="22225" cy="22225"/>
          </a:xfrm>
          <a:custGeom>
            <a:avLst/>
            <a:gdLst>
              <a:gd name="txL" fmla="*/ 0 w 4"/>
              <a:gd name="txT" fmla="*/ 0 h 4"/>
              <a:gd name="txR" fmla="*/ 4 w 4"/>
              <a:gd name="txB" fmla="*/ 4 h 4"/>
            </a:gdLst>
            <a:ahLst/>
            <a:cxnLst>
              <a:cxn ang="0">
                <a:pos x="5953" y="5953"/>
              </a:cxn>
              <a:cxn ang="0">
                <a:pos x="5953" y="17860"/>
              </a:cxn>
              <a:cxn ang="0">
                <a:pos x="23812" y="11907"/>
              </a:cxn>
              <a:cxn ang="0">
                <a:pos x="17859" y="0"/>
              </a:cxn>
              <a:cxn ang="0">
                <a:pos x="5953" y="5953"/>
              </a:cxn>
            </a:cxnLst>
            <a:rect l="txL" t="txT" r="txR" b="txB"/>
            <a:pathLst>
              <a:path w="4" h="4">
                <a:moveTo>
                  <a:pt x="1" y="1"/>
                </a:moveTo>
                <a:cubicBezTo>
                  <a:pt x="0" y="2"/>
                  <a:pt x="1" y="3"/>
                  <a:pt x="1" y="3"/>
                </a:cubicBezTo>
                <a:cubicBezTo>
                  <a:pt x="2" y="4"/>
                  <a:pt x="3" y="3"/>
                  <a:pt x="4" y="2"/>
                </a:cubicBezTo>
                <a:cubicBezTo>
                  <a:pt x="4" y="1"/>
                  <a:pt x="4" y="1"/>
                  <a:pt x="3" y="0"/>
                </a:cubicBezTo>
                <a:cubicBezTo>
                  <a:pt x="2" y="0"/>
                  <a:pt x="1" y="0"/>
                  <a:pt x="1" y="1"/>
                </a:cubicBezTo>
                <a:close/>
              </a:path>
            </a:pathLst>
          </a:custGeom>
          <a:solidFill>
            <a:srgbClr val="EFE9EB">
              <a:alpha val="100000"/>
            </a:srgbClr>
          </a:solidFill>
          <a:ln w="9525">
            <a:noFill/>
          </a:ln>
        </p:spPr>
        <p:txBody>
          <a:bodyPr/>
          <a:lstStyle/>
          <a:p>
            <a:endParaRPr lang="zh-CN" altLang="en-US"/>
          </a:p>
        </p:txBody>
      </p:sp>
      <p:grpSp>
        <p:nvGrpSpPr>
          <p:cNvPr id="18" name="组合 17"/>
          <p:cNvGrpSpPr/>
          <p:nvPr/>
        </p:nvGrpSpPr>
        <p:grpSpPr>
          <a:xfrm>
            <a:off x="7458710" y="3189605"/>
            <a:ext cx="591185" cy="582295"/>
            <a:chOff x="13247" y="4571"/>
            <a:chExt cx="676" cy="666"/>
          </a:xfrm>
        </p:grpSpPr>
        <p:sp>
          <p:nvSpPr>
            <p:cNvPr id="93282" name="Oval 1855"/>
            <p:cNvSpPr/>
            <p:nvPr/>
          </p:nvSpPr>
          <p:spPr>
            <a:xfrm>
              <a:off x="13247" y="4571"/>
              <a:ext cx="677" cy="667"/>
            </a:xfrm>
            <a:prstGeom prst="ellipse">
              <a:avLst/>
            </a:prstGeom>
            <a:solidFill>
              <a:srgbClr val="83C2DB"/>
            </a:solidFill>
            <a:ln w="9525">
              <a:noFill/>
            </a:ln>
          </p:spPr>
          <p:txBody>
            <a:bodyPr/>
            <a:lstStyle/>
            <a:p>
              <a:pPr lvl="0"/>
              <a:endParaRPr lang="zh-CN" altLang="zh-CN" sz="1600" dirty="0">
                <a:solidFill>
                  <a:srgbClr val="000000"/>
                </a:solidFill>
                <a:latin typeface="Calibri" pitchFamily="34" charset="0"/>
                <a:ea typeface="宋体" pitchFamily="2" charset="-122"/>
                <a:sym typeface="宋体" pitchFamily="2" charset="-122"/>
              </a:endParaRPr>
            </a:p>
          </p:txBody>
        </p:sp>
        <p:sp>
          <p:nvSpPr>
            <p:cNvPr id="93284" name="Freeform 1858"/>
            <p:cNvSpPr/>
            <p:nvPr/>
          </p:nvSpPr>
          <p:spPr>
            <a:xfrm>
              <a:off x="13347" y="4671"/>
              <a:ext cx="475" cy="465"/>
            </a:xfrm>
            <a:custGeom>
              <a:avLst/>
              <a:gdLst>
                <a:gd name="txL" fmla="*/ 0 w 52"/>
                <a:gd name="txT" fmla="*/ 0 h 51"/>
                <a:gd name="txR" fmla="*/ 52 w 52"/>
                <a:gd name="txB" fmla="*/ 51 h 51"/>
              </a:gdLst>
              <a:ahLst/>
              <a:cxnLst>
                <a:cxn ang="0">
                  <a:pos x="261022" y="138953"/>
                </a:cxn>
                <a:cxn ang="0">
                  <a:pos x="261022" y="121584"/>
                </a:cxn>
                <a:cxn ang="0">
                  <a:pos x="243620" y="121584"/>
                </a:cxn>
                <a:cxn ang="0">
                  <a:pos x="243620" y="127374"/>
                </a:cxn>
                <a:cxn ang="0">
                  <a:pos x="220418" y="115794"/>
                </a:cxn>
                <a:cxn ang="0">
                  <a:pos x="220418" y="98425"/>
                </a:cxn>
                <a:cxn ang="0">
                  <a:pos x="197216" y="98425"/>
                </a:cxn>
                <a:cxn ang="0">
                  <a:pos x="197216" y="104215"/>
                </a:cxn>
                <a:cxn ang="0">
                  <a:pos x="168214" y="86846"/>
                </a:cxn>
                <a:cxn ang="0">
                  <a:pos x="168214" y="28949"/>
                </a:cxn>
                <a:cxn ang="0">
                  <a:pos x="150813" y="0"/>
                </a:cxn>
                <a:cxn ang="0">
                  <a:pos x="150813" y="0"/>
                </a:cxn>
                <a:cxn ang="0">
                  <a:pos x="150813" y="0"/>
                </a:cxn>
                <a:cxn ang="0">
                  <a:pos x="133411" y="28949"/>
                </a:cxn>
                <a:cxn ang="0">
                  <a:pos x="133411" y="86846"/>
                </a:cxn>
                <a:cxn ang="0">
                  <a:pos x="98608" y="104215"/>
                </a:cxn>
                <a:cxn ang="0">
                  <a:pos x="98608" y="98425"/>
                </a:cxn>
                <a:cxn ang="0">
                  <a:pos x="81207" y="98425"/>
                </a:cxn>
                <a:cxn ang="0">
                  <a:pos x="81207" y="115794"/>
                </a:cxn>
                <a:cxn ang="0">
                  <a:pos x="58005" y="133163"/>
                </a:cxn>
                <a:cxn ang="0">
                  <a:pos x="58005" y="121584"/>
                </a:cxn>
                <a:cxn ang="0">
                  <a:pos x="40603" y="121584"/>
                </a:cxn>
                <a:cxn ang="0">
                  <a:pos x="40603" y="138953"/>
                </a:cxn>
                <a:cxn ang="0">
                  <a:pos x="0" y="162112"/>
                </a:cxn>
                <a:cxn ang="0">
                  <a:pos x="0" y="179481"/>
                </a:cxn>
                <a:cxn ang="0">
                  <a:pos x="87007" y="150532"/>
                </a:cxn>
                <a:cxn ang="0">
                  <a:pos x="133411" y="150532"/>
                </a:cxn>
                <a:cxn ang="0">
                  <a:pos x="133411" y="156322"/>
                </a:cxn>
                <a:cxn ang="0">
                  <a:pos x="139212" y="237378"/>
                </a:cxn>
                <a:cxn ang="0">
                  <a:pos x="98608" y="272116"/>
                </a:cxn>
                <a:cxn ang="0">
                  <a:pos x="98608" y="289485"/>
                </a:cxn>
                <a:cxn ang="0">
                  <a:pos x="150813" y="272116"/>
                </a:cxn>
                <a:cxn ang="0">
                  <a:pos x="150813" y="295275"/>
                </a:cxn>
                <a:cxn ang="0">
                  <a:pos x="150813" y="295275"/>
                </a:cxn>
                <a:cxn ang="0">
                  <a:pos x="150813" y="272116"/>
                </a:cxn>
                <a:cxn ang="0">
                  <a:pos x="203017" y="283696"/>
                </a:cxn>
                <a:cxn ang="0">
                  <a:pos x="203017" y="272116"/>
                </a:cxn>
                <a:cxn ang="0">
                  <a:pos x="162413" y="237378"/>
                </a:cxn>
                <a:cxn ang="0">
                  <a:pos x="168214" y="156322"/>
                </a:cxn>
                <a:cxn ang="0">
                  <a:pos x="168214" y="144743"/>
                </a:cxn>
                <a:cxn ang="0">
                  <a:pos x="208817" y="144743"/>
                </a:cxn>
                <a:cxn ang="0">
                  <a:pos x="301625" y="173691"/>
                </a:cxn>
                <a:cxn ang="0">
                  <a:pos x="301625" y="162112"/>
                </a:cxn>
                <a:cxn ang="0">
                  <a:pos x="261022" y="138953"/>
                </a:cxn>
              </a:cxnLst>
              <a:rect l="txL" t="txT" r="txR" b="txB"/>
              <a:pathLst>
                <a:path w="52" h="51">
                  <a:moveTo>
                    <a:pt x="45" y="24"/>
                  </a:moveTo>
                  <a:cubicBezTo>
                    <a:pt x="45" y="21"/>
                    <a:pt x="45" y="21"/>
                    <a:pt x="45" y="21"/>
                  </a:cubicBezTo>
                  <a:cubicBezTo>
                    <a:pt x="42" y="21"/>
                    <a:pt x="42" y="21"/>
                    <a:pt x="42" y="21"/>
                  </a:cubicBezTo>
                  <a:cubicBezTo>
                    <a:pt x="42" y="22"/>
                    <a:pt x="42" y="22"/>
                    <a:pt x="42" y="22"/>
                  </a:cubicBezTo>
                  <a:cubicBezTo>
                    <a:pt x="38" y="20"/>
                    <a:pt x="38" y="20"/>
                    <a:pt x="38" y="20"/>
                  </a:cubicBezTo>
                  <a:cubicBezTo>
                    <a:pt x="38" y="17"/>
                    <a:pt x="38" y="17"/>
                    <a:pt x="38" y="17"/>
                  </a:cubicBezTo>
                  <a:cubicBezTo>
                    <a:pt x="34" y="17"/>
                    <a:pt x="34" y="17"/>
                    <a:pt x="34" y="17"/>
                  </a:cubicBezTo>
                  <a:cubicBezTo>
                    <a:pt x="34" y="18"/>
                    <a:pt x="34" y="18"/>
                    <a:pt x="34" y="18"/>
                  </a:cubicBezTo>
                  <a:cubicBezTo>
                    <a:pt x="29" y="15"/>
                    <a:pt x="29" y="15"/>
                    <a:pt x="29" y="15"/>
                  </a:cubicBezTo>
                  <a:cubicBezTo>
                    <a:pt x="29" y="5"/>
                    <a:pt x="29" y="5"/>
                    <a:pt x="29" y="5"/>
                  </a:cubicBezTo>
                  <a:cubicBezTo>
                    <a:pt x="29" y="1"/>
                    <a:pt x="27" y="0"/>
                    <a:pt x="26" y="0"/>
                  </a:cubicBezTo>
                  <a:cubicBezTo>
                    <a:pt x="26" y="0"/>
                    <a:pt x="26" y="0"/>
                    <a:pt x="26" y="0"/>
                  </a:cubicBezTo>
                  <a:cubicBezTo>
                    <a:pt x="26" y="0"/>
                    <a:pt x="26" y="0"/>
                    <a:pt x="26" y="0"/>
                  </a:cubicBezTo>
                  <a:cubicBezTo>
                    <a:pt x="25" y="0"/>
                    <a:pt x="23" y="1"/>
                    <a:pt x="23" y="5"/>
                  </a:cubicBezTo>
                  <a:cubicBezTo>
                    <a:pt x="23" y="15"/>
                    <a:pt x="23" y="15"/>
                    <a:pt x="23" y="15"/>
                  </a:cubicBezTo>
                  <a:cubicBezTo>
                    <a:pt x="17" y="18"/>
                    <a:pt x="17" y="18"/>
                    <a:pt x="17" y="18"/>
                  </a:cubicBezTo>
                  <a:cubicBezTo>
                    <a:pt x="17" y="17"/>
                    <a:pt x="17" y="17"/>
                    <a:pt x="17" y="17"/>
                  </a:cubicBezTo>
                  <a:cubicBezTo>
                    <a:pt x="14" y="17"/>
                    <a:pt x="14" y="17"/>
                    <a:pt x="14" y="17"/>
                  </a:cubicBezTo>
                  <a:cubicBezTo>
                    <a:pt x="14" y="20"/>
                    <a:pt x="14" y="20"/>
                    <a:pt x="14" y="20"/>
                  </a:cubicBezTo>
                  <a:cubicBezTo>
                    <a:pt x="10" y="23"/>
                    <a:pt x="10" y="23"/>
                    <a:pt x="10" y="23"/>
                  </a:cubicBezTo>
                  <a:cubicBezTo>
                    <a:pt x="10" y="21"/>
                    <a:pt x="10" y="21"/>
                    <a:pt x="10" y="21"/>
                  </a:cubicBezTo>
                  <a:cubicBezTo>
                    <a:pt x="7" y="21"/>
                    <a:pt x="7" y="21"/>
                    <a:pt x="7" y="21"/>
                  </a:cubicBezTo>
                  <a:cubicBezTo>
                    <a:pt x="7" y="24"/>
                    <a:pt x="7" y="24"/>
                    <a:pt x="7" y="24"/>
                  </a:cubicBezTo>
                  <a:cubicBezTo>
                    <a:pt x="0" y="28"/>
                    <a:pt x="0" y="28"/>
                    <a:pt x="0" y="28"/>
                  </a:cubicBezTo>
                  <a:cubicBezTo>
                    <a:pt x="0" y="31"/>
                    <a:pt x="0" y="31"/>
                    <a:pt x="0" y="31"/>
                  </a:cubicBezTo>
                  <a:cubicBezTo>
                    <a:pt x="15" y="26"/>
                    <a:pt x="15" y="26"/>
                    <a:pt x="15" y="26"/>
                  </a:cubicBezTo>
                  <a:cubicBezTo>
                    <a:pt x="23" y="26"/>
                    <a:pt x="23" y="26"/>
                    <a:pt x="23" y="26"/>
                  </a:cubicBezTo>
                  <a:cubicBezTo>
                    <a:pt x="23" y="27"/>
                    <a:pt x="23" y="27"/>
                    <a:pt x="23" y="27"/>
                  </a:cubicBezTo>
                  <a:cubicBezTo>
                    <a:pt x="24" y="41"/>
                    <a:pt x="24" y="41"/>
                    <a:pt x="24" y="41"/>
                  </a:cubicBezTo>
                  <a:cubicBezTo>
                    <a:pt x="17" y="47"/>
                    <a:pt x="17" y="47"/>
                    <a:pt x="17" y="47"/>
                  </a:cubicBezTo>
                  <a:cubicBezTo>
                    <a:pt x="17" y="50"/>
                    <a:pt x="17" y="50"/>
                    <a:pt x="17" y="50"/>
                  </a:cubicBezTo>
                  <a:cubicBezTo>
                    <a:pt x="26" y="47"/>
                    <a:pt x="26" y="47"/>
                    <a:pt x="26" y="47"/>
                  </a:cubicBezTo>
                  <a:cubicBezTo>
                    <a:pt x="26" y="51"/>
                    <a:pt x="26" y="51"/>
                    <a:pt x="26" y="51"/>
                  </a:cubicBezTo>
                  <a:cubicBezTo>
                    <a:pt x="26" y="51"/>
                    <a:pt x="26" y="51"/>
                    <a:pt x="26" y="51"/>
                  </a:cubicBezTo>
                  <a:cubicBezTo>
                    <a:pt x="26" y="47"/>
                    <a:pt x="26" y="47"/>
                    <a:pt x="26" y="47"/>
                  </a:cubicBezTo>
                  <a:cubicBezTo>
                    <a:pt x="35" y="49"/>
                    <a:pt x="35" y="49"/>
                    <a:pt x="35" y="49"/>
                  </a:cubicBezTo>
                  <a:cubicBezTo>
                    <a:pt x="35" y="47"/>
                    <a:pt x="35" y="47"/>
                    <a:pt x="35" y="47"/>
                  </a:cubicBezTo>
                  <a:cubicBezTo>
                    <a:pt x="28" y="41"/>
                    <a:pt x="28" y="41"/>
                    <a:pt x="28" y="41"/>
                  </a:cubicBezTo>
                  <a:cubicBezTo>
                    <a:pt x="29" y="27"/>
                    <a:pt x="29" y="27"/>
                    <a:pt x="29" y="27"/>
                  </a:cubicBezTo>
                  <a:cubicBezTo>
                    <a:pt x="29" y="27"/>
                    <a:pt x="29" y="27"/>
                    <a:pt x="29" y="25"/>
                  </a:cubicBezTo>
                  <a:cubicBezTo>
                    <a:pt x="36" y="25"/>
                    <a:pt x="36" y="25"/>
                    <a:pt x="36" y="25"/>
                  </a:cubicBezTo>
                  <a:cubicBezTo>
                    <a:pt x="52" y="30"/>
                    <a:pt x="52" y="30"/>
                    <a:pt x="52" y="30"/>
                  </a:cubicBezTo>
                  <a:cubicBezTo>
                    <a:pt x="52" y="28"/>
                    <a:pt x="52" y="28"/>
                    <a:pt x="52" y="28"/>
                  </a:cubicBezTo>
                  <a:lnTo>
                    <a:pt x="45" y="24"/>
                  </a:lnTo>
                  <a:close/>
                </a:path>
              </a:pathLst>
            </a:custGeom>
            <a:solidFill>
              <a:srgbClr val="EFE9EB">
                <a:alpha val="100000"/>
              </a:srgbClr>
            </a:solidFill>
            <a:ln w="9525">
              <a:noFill/>
            </a:ln>
          </p:spPr>
          <p:txBody>
            <a:bodyPr/>
            <a:lstStyle/>
            <a:p>
              <a:endParaRPr lang="zh-CN" altLang="en-US"/>
            </a:p>
          </p:txBody>
        </p:sp>
      </p:grpSp>
      <p:sp>
        <p:nvSpPr>
          <p:cNvPr id="93293" name="Freeform 1867"/>
          <p:cNvSpPr/>
          <p:nvPr/>
        </p:nvSpPr>
        <p:spPr>
          <a:xfrm>
            <a:off x="8144510" y="4206240"/>
            <a:ext cx="33020" cy="44450"/>
          </a:xfrm>
          <a:custGeom>
            <a:avLst/>
            <a:gdLst>
              <a:gd name="txL" fmla="*/ 0 w 22"/>
              <a:gd name="txT" fmla="*/ 0 h 30"/>
              <a:gd name="txR" fmla="*/ 22 w 22"/>
              <a:gd name="txB" fmla="*/ 30 h 30"/>
            </a:gdLst>
            <a:ahLst/>
            <a:cxnLst>
              <a:cxn ang="0">
                <a:pos x="12700" y="47625"/>
              </a:cxn>
              <a:cxn ang="0">
                <a:pos x="6350" y="41275"/>
              </a:cxn>
              <a:cxn ang="0">
                <a:pos x="17463" y="23813"/>
              </a:cxn>
              <a:cxn ang="0">
                <a:pos x="0" y="6350"/>
              </a:cxn>
              <a:cxn ang="0">
                <a:pos x="6350" y="0"/>
              </a:cxn>
              <a:cxn ang="0">
                <a:pos x="34925" y="23813"/>
              </a:cxn>
              <a:cxn ang="0">
                <a:pos x="12700" y="47625"/>
              </a:cxn>
            </a:cxnLst>
            <a:rect l="txL" t="txT" r="txR" b="txB"/>
            <a:pathLst>
              <a:path w="22" h="30">
                <a:moveTo>
                  <a:pt x="8" y="30"/>
                </a:moveTo>
                <a:lnTo>
                  <a:pt x="4" y="26"/>
                </a:lnTo>
                <a:lnTo>
                  <a:pt x="11" y="15"/>
                </a:lnTo>
                <a:lnTo>
                  <a:pt x="0" y="4"/>
                </a:lnTo>
                <a:lnTo>
                  <a:pt x="4" y="0"/>
                </a:lnTo>
                <a:lnTo>
                  <a:pt x="22" y="15"/>
                </a:lnTo>
                <a:lnTo>
                  <a:pt x="8" y="30"/>
                </a:lnTo>
                <a:close/>
              </a:path>
            </a:pathLst>
          </a:custGeom>
          <a:solidFill>
            <a:srgbClr val="313A42">
              <a:alpha val="100000"/>
            </a:srgbClr>
          </a:solidFill>
          <a:ln w="9525">
            <a:noFill/>
          </a:ln>
        </p:spPr>
        <p:txBody>
          <a:bodyPr/>
          <a:lstStyle/>
          <a:p>
            <a:endParaRPr lang="zh-CN" altLang="en-US"/>
          </a:p>
        </p:txBody>
      </p:sp>
      <p:sp>
        <p:nvSpPr>
          <p:cNvPr id="93297" name="Freeform 1871"/>
          <p:cNvSpPr/>
          <p:nvPr/>
        </p:nvSpPr>
        <p:spPr>
          <a:xfrm>
            <a:off x="8406130" y="2362200"/>
            <a:ext cx="33020" cy="44450"/>
          </a:xfrm>
          <a:custGeom>
            <a:avLst/>
            <a:gdLst>
              <a:gd name="txL" fmla="*/ 0 w 22"/>
              <a:gd name="txT" fmla="*/ 0 h 30"/>
              <a:gd name="txR" fmla="*/ 22 w 22"/>
              <a:gd name="txB" fmla="*/ 30 h 30"/>
            </a:gdLst>
            <a:ahLst/>
            <a:cxnLst>
              <a:cxn ang="0">
                <a:pos x="17463" y="47625"/>
              </a:cxn>
              <a:cxn ang="0">
                <a:pos x="11113" y="41275"/>
              </a:cxn>
              <a:cxn ang="0">
                <a:pos x="23813" y="17463"/>
              </a:cxn>
              <a:cxn ang="0">
                <a:pos x="0" y="6350"/>
              </a:cxn>
              <a:cxn ang="0">
                <a:pos x="6350" y="0"/>
              </a:cxn>
              <a:cxn ang="0">
                <a:pos x="34925" y="17463"/>
              </a:cxn>
              <a:cxn ang="0">
                <a:pos x="17463" y="47625"/>
              </a:cxn>
            </a:cxnLst>
            <a:rect l="txL" t="txT" r="txR" b="txB"/>
            <a:pathLst>
              <a:path w="22" h="30">
                <a:moveTo>
                  <a:pt x="11" y="30"/>
                </a:moveTo>
                <a:lnTo>
                  <a:pt x="7" y="26"/>
                </a:lnTo>
                <a:lnTo>
                  <a:pt x="15" y="11"/>
                </a:lnTo>
                <a:lnTo>
                  <a:pt x="0" y="4"/>
                </a:lnTo>
                <a:lnTo>
                  <a:pt x="4" y="0"/>
                </a:lnTo>
                <a:lnTo>
                  <a:pt x="22" y="11"/>
                </a:lnTo>
                <a:lnTo>
                  <a:pt x="11" y="30"/>
                </a:lnTo>
                <a:close/>
              </a:path>
            </a:pathLst>
          </a:custGeom>
          <a:solidFill>
            <a:srgbClr val="313A42">
              <a:alpha val="100000"/>
            </a:srgbClr>
          </a:solidFill>
          <a:ln w="9525">
            <a:noFill/>
          </a:ln>
        </p:spPr>
        <p:txBody>
          <a:bodyPr/>
          <a:lstStyle/>
          <a:p>
            <a:endParaRPr lang="zh-CN" altLang="en-US"/>
          </a:p>
        </p:txBody>
      </p:sp>
      <p:sp>
        <p:nvSpPr>
          <p:cNvPr id="93299" name="TextBox 1956"/>
          <p:cNvSpPr/>
          <p:nvPr/>
        </p:nvSpPr>
        <p:spPr>
          <a:xfrm>
            <a:off x="2613025" y="1869440"/>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0" name="TextBox 1957"/>
          <p:cNvSpPr/>
          <p:nvPr/>
        </p:nvSpPr>
        <p:spPr>
          <a:xfrm>
            <a:off x="8191500" y="190690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1" name="TextBox 1958"/>
          <p:cNvSpPr/>
          <p:nvPr/>
        </p:nvSpPr>
        <p:spPr>
          <a:xfrm>
            <a:off x="2637790" y="3075940"/>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2" name="TextBox 1959"/>
          <p:cNvSpPr/>
          <p:nvPr/>
        </p:nvSpPr>
        <p:spPr>
          <a:xfrm>
            <a:off x="8191500" y="3166745"/>
            <a:ext cx="108902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3" name="TextBox 1960"/>
          <p:cNvSpPr/>
          <p:nvPr/>
        </p:nvSpPr>
        <p:spPr>
          <a:xfrm>
            <a:off x="2637790" y="4551680"/>
            <a:ext cx="1090930"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sp>
        <p:nvSpPr>
          <p:cNvPr id="93304" name="TextBox 1961"/>
          <p:cNvSpPr/>
          <p:nvPr/>
        </p:nvSpPr>
        <p:spPr>
          <a:xfrm>
            <a:off x="8191500" y="4530725"/>
            <a:ext cx="1090295" cy="352425"/>
          </a:xfrm>
          <a:prstGeom prst="rect">
            <a:avLst/>
          </a:prstGeom>
          <a:noFill/>
          <a:ln w="9525">
            <a:noFill/>
            <a:miter/>
          </a:ln>
        </p:spPr>
        <p:txBody>
          <a:bodyPr wrap="square">
            <a:spAutoFit/>
          </a:bodyPr>
          <a:lstStyle/>
          <a:p>
            <a:pPr lvl="0" algn="ctr"/>
            <a:r>
              <a:rPr lang="zh-CN" altLang="en-US" sz="1600" dirty="0">
                <a:solidFill>
                  <a:schemeClr val="tx1"/>
                </a:solidFill>
                <a:latin typeface="微软雅黑" pitchFamily="34" charset="-122"/>
                <a:ea typeface="微软雅黑" pitchFamily="34" charset="-122"/>
                <a:sym typeface="Arial" pitchFamily="34" charset="0"/>
              </a:rPr>
              <a:t>添加标题</a:t>
            </a:r>
          </a:p>
        </p:txBody>
      </p:sp>
      <p:grpSp>
        <p:nvGrpSpPr>
          <p:cNvPr id="23" name="组合 22"/>
          <p:cNvGrpSpPr/>
          <p:nvPr/>
        </p:nvGrpSpPr>
        <p:grpSpPr>
          <a:xfrm>
            <a:off x="3757930" y="1838325"/>
            <a:ext cx="653415" cy="661670"/>
            <a:chOff x="3693" y="2669"/>
            <a:chExt cx="1095" cy="1109"/>
          </a:xfrm>
        </p:grpSpPr>
        <p:sp>
          <p:nvSpPr>
            <p:cNvPr id="93240" name="Freeform 1812"/>
            <p:cNvSpPr/>
            <p:nvPr/>
          </p:nvSpPr>
          <p:spPr>
            <a:xfrm>
              <a:off x="3693" y="2669"/>
              <a:ext cx="1095" cy="1109"/>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83C2DB"/>
            </a:solidFill>
            <a:ln w="9525">
              <a:noFill/>
            </a:ln>
          </p:spPr>
          <p:txBody>
            <a:bodyPr/>
            <a:lstStyle/>
            <a:p>
              <a:endParaRPr lang="zh-CN" altLang="en-US"/>
            </a:p>
          </p:txBody>
        </p:sp>
        <p:grpSp>
          <p:nvGrpSpPr>
            <p:cNvPr id="171" name="稻壳儿小白白(http://dwz.cn/Wu2UP)"/>
            <p:cNvGrpSpPr/>
            <p:nvPr/>
          </p:nvGrpSpPr>
          <p:grpSpPr>
            <a:xfrm>
              <a:off x="3951" y="2935"/>
              <a:ext cx="618" cy="622"/>
              <a:chOff x="4019550" y="3568701"/>
              <a:chExt cx="358775" cy="360363"/>
            </a:xfrm>
            <a:solidFill>
              <a:schemeClr val="bg1"/>
            </a:solidFill>
          </p:grpSpPr>
          <p:sp>
            <p:nvSpPr>
              <p:cNvPr id="1129" name="稻壳儿小白白(http://dwz.cn/Wu2UP)"/>
              <p:cNvSpPr>
                <a:spLocks noEditPoints="1"/>
              </p:cNvSpPr>
              <p:nvPr/>
            </p:nvSpPr>
            <p:spPr bwMode="auto">
              <a:xfrm>
                <a:off x="4019550" y="3568701"/>
                <a:ext cx="358775" cy="360363"/>
              </a:xfrm>
              <a:custGeom>
                <a:avLst/>
                <a:gdLst/>
                <a:ahLst/>
                <a:cxnLst>
                  <a:cxn ang="0">
                    <a:pos x="77" y="0"/>
                  </a:cxn>
                  <a:cxn ang="0">
                    <a:pos x="31" y="46"/>
                  </a:cxn>
                  <a:cxn ang="0">
                    <a:pos x="36" y="68"/>
                  </a:cxn>
                  <a:cxn ang="0">
                    <a:pos x="4" y="100"/>
                  </a:cxn>
                  <a:cxn ang="0">
                    <a:pos x="4" y="100"/>
                  </a:cxn>
                  <a:cxn ang="0">
                    <a:pos x="0" y="109"/>
                  </a:cxn>
                  <a:cxn ang="0">
                    <a:pos x="13" y="123"/>
                  </a:cxn>
                  <a:cxn ang="0">
                    <a:pos x="23" y="119"/>
                  </a:cxn>
                  <a:cxn ang="0">
                    <a:pos x="23" y="119"/>
                  </a:cxn>
                  <a:cxn ang="0">
                    <a:pos x="55" y="87"/>
                  </a:cxn>
                  <a:cxn ang="0">
                    <a:pos x="77" y="92"/>
                  </a:cxn>
                  <a:cxn ang="0">
                    <a:pos x="123" y="46"/>
                  </a:cxn>
                  <a:cxn ang="0">
                    <a:pos x="77" y="0"/>
                  </a:cxn>
                  <a:cxn ang="0">
                    <a:pos x="18" y="114"/>
                  </a:cxn>
                  <a:cxn ang="0">
                    <a:pos x="13" y="116"/>
                  </a:cxn>
                  <a:cxn ang="0">
                    <a:pos x="7" y="109"/>
                  </a:cxn>
                  <a:cxn ang="0">
                    <a:pos x="9" y="104"/>
                  </a:cxn>
                  <a:cxn ang="0">
                    <a:pos x="9" y="104"/>
                  </a:cxn>
                  <a:cxn ang="0">
                    <a:pos x="40" y="73"/>
                  </a:cxn>
                  <a:cxn ang="0">
                    <a:pos x="49" y="83"/>
                  </a:cxn>
                  <a:cxn ang="0">
                    <a:pos x="18" y="114"/>
                  </a:cxn>
                  <a:cxn ang="0">
                    <a:pos x="77" y="84"/>
                  </a:cxn>
                  <a:cxn ang="0">
                    <a:pos x="38" y="46"/>
                  </a:cxn>
                  <a:cxn ang="0">
                    <a:pos x="77" y="8"/>
                  </a:cxn>
                  <a:cxn ang="0">
                    <a:pos x="115" y="46"/>
                  </a:cxn>
                  <a:cxn ang="0">
                    <a:pos x="77" y="84"/>
                  </a:cxn>
                  <a:cxn ang="0">
                    <a:pos x="77" y="84"/>
                  </a:cxn>
                  <a:cxn ang="0">
                    <a:pos x="77" y="84"/>
                  </a:cxn>
                </a:cxnLst>
                <a:rect l="0" t="0" r="r" b="b"/>
                <a:pathLst>
                  <a:path w="123" h="123">
                    <a:moveTo>
                      <a:pt x="77" y="0"/>
                    </a:moveTo>
                    <a:cubicBezTo>
                      <a:pt x="51" y="0"/>
                      <a:pt x="31" y="21"/>
                      <a:pt x="31" y="46"/>
                    </a:cubicBezTo>
                    <a:cubicBezTo>
                      <a:pt x="31" y="54"/>
                      <a:pt x="33" y="61"/>
                      <a:pt x="36" y="68"/>
                    </a:cubicBezTo>
                    <a:cubicBezTo>
                      <a:pt x="4" y="100"/>
                      <a:pt x="4" y="100"/>
                      <a:pt x="4" y="100"/>
                    </a:cubicBezTo>
                    <a:cubicBezTo>
                      <a:pt x="4" y="100"/>
                      <a:pt x="4" y="100"/>
                      <a:pt x="4" y="100"/>
                    </a:cubicBezTo>
                    <a:cubicBezTo>
                      <a:pt x="2" y="102"/>
                      <a:pt x="0" y="105"/>
                      <a:pt x="0" y="109"/>
                    </a:cubicBezTo>
                    <a:cubicBezTo>
                      <a:pt x="0" y="117"/>
                      <a:pt x="6" y="123"/>
                      <a:pt x="13" y="123"/>
                    </a:cubicBezTo>
                    <a:cubicBezTo>
                      <a:pt x="17" y="123"/>
                      <a:pt x="21" y="121"/>
                      <a:pt x="23" y="119"/>
                    </a:cubicBezTo>
                    <a:cubicBezTo>
                      <a:pt x="23" y="119"/>
                      <a:pt x="23" y="119"/>
                      <a:pt x="23" y="119"/>
                    </a:cubicBezTo>
                    <a:cubicBezTo>
                      <a:pt x="55" y="87"/>
                      <a:pt x="55" y="87"/>
                      <a:pt x="55" y="87"/>
                    </a:cubicBezTo>
                    <a:cubicBezTo>
                      <a:pt x="62" y="90"/>
                      <a:pt x="69" y="92"/>
                      <a:pt x="77" y="92"/>
                    </a:cubicBezTo>
                    <a:cubicBezTo>
                      <a:pt x="102" y="92"/>
                      <a:pt x="123" y="71"/>
                      <a:pt x="123" y="46"/>
                    </a:cubicBezTo>
                    <a:cubicBezTo>
                      <a:pt x="123" y="21"/>
                      <a:pt x="102" y="0"/>
                      <a:pt x="77" y="0"/>
                    </a:cubicBezTo>
                    <a:close/>
                    <a:moveTo>
                      <a:pt x="18" y="114"/>
                    </a:moveTo>
                    <a:cubicBezTo>
                      <a:pt x="17" y="115"/>
                      <a:pt x="15" y="116"/>
                      <a:pt x="13" y="116"/>
                    </a:cubicBezTo>
                    <a:cubicBezTo>
                      <a:pt x="10" y="116"/>
                      <a:pt x="7" y="113"/>
                      <a:pt x="7" y="109"/>
                    </a:cubicBezTo>
                    <a:cubicBezTo>
                      <a:pt x="7" y="107"/>
                      <a:pt x="8" y="106"/>
                      <a:pt x="9" y="104"/>
                    </a:cubicBezTo>
                    <a:cubicBezTo>
                      <a:pt x="9" y="104"/>
                      <a:pt x="9" y="104"/>
                      <a:pt x="9" y="104"/>
                    </a:cubicBezTo>
                    <a:cubicBezTo>
                      <a:pt x="40" y="73"/>
                      <a:pt x="40" y="73"/>
                      <a:pt x="40" y="73"/>
                    </a:cubicBezTo>
                    <a:cubicBezTo>
                      <a:pt x="42" y="77"/>
                      <a:pt x="46" y="80"/>
                      <a:pt x="49" y="83"/>
                    </a:cubicBezTo>
                    <a:lnTo>
                      <a:pt x="18" y="114"/>
                    </a:lnTo>
                    <a:close/>
                    <a:moveTo>
                      <a:pt x="77" y="84"/>
                    </a:moveTo>
                    <a:cubicBezTo>
                      <a:pt x="55" y="84"/>
                      <a:pt x="38" y="67"/>
                      <a:pt x="38" y="46"/>
                    </a:cubicBezTo>
                    <a:cubicBezTo>
                      <a:pt x="38" y="25"/>
                      <a:pt x="55" y="8"/>
                      <a:pt x="77" y="8"/>
                    </a:cubicBezTo>
                    <a:cubicBezTo>
                      <a:pt x="98" y="8"/>
                      <a:pt x="115" y="25"/>
                      <a:pt x="115" y="46"/>
                    </a:cubicBezTo>
                    <a:cubicBezTo>
                      <a:pt x="115" y="67"/>
                      <a:pt x="98" y="84"/>
                      <a:pt x="77" y="84"/>
                    </a:cubicBezTo>
                    <a:close/>
                    <a:moveTo>
                      <a:pt x="77" y="84"/>
                    </a:moveTo>
                    <a:cubicBezTo>
                      <a:pt x="77" y="84"/>
                      <a:pt x="77" y="84"/>
                      <a:pt x="77" y="84"/>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sp>
            <p:nvSpPr>
              <p:cNvPr id="1130" name="稻壳儿小白白(http://dwz.cn/Wu2UP)"/>
              <p:cNvSpPr>
                <a:spLocks noEditPoints="1"/>
              </p:cNvSpPr>
              <p:nvPr/>
            </p:nvSpPr>
            <p:spPr bwMode="auto">
              <a:xfrm>
                <a:off x="4165600" y="3624263"/>
                <a:ext cx="84138" cy="85725"/>
              </a:xfrm>
              <a:custGeom>
                <a:avLst/>
                <a:gdLst/>
                <a:ahLst/>
                <a:cxnLst>
                  <a:cxn ang="0">
                    <a:pos x="27" y="0"/>
                  </a:cxn>
                  <a:cxn ang="0">
                    <a:pos x="0" y="27"/>
                  </a:cxn>
                  <a:cxn ang="0">
                    <a:pos x="2" y="29"/>
                  </a:cxn>
                  <a:cxn ang="0">
                    <a:pos x="4" y="27"/>
                  </a:cxn>
                  <a:cxn ang="0">
                    <a:pos x="27" y="4"/>
                  </a:cxn>
                  <a:cxn ang="0">
                    <a:pos x="29" y="2"/>
                  </a:cxn>
                  <a:cxn ang="0">
                    <a:pos x="27" y="0"/>
                  </a:cxn>
                  <a:cxn ang="0">
                    <a:pos x="27" y="0"/>
                  </a:cxn>
                  <a:cxn ang="0">
                    <a:pos x="27" y="0"/>
                  </a:cxn>
                </a:cxnLst>
                <a:rect l="0" t="0" r="r" b="b"/>
                <a:pathLst>
                  <a:path w="29" h="29">
                    <a:moveTo>
                      <a:pt x="27" y="0"/>
                    </a:moveTo>
                    <a:cubicBezTo>
                      <a:pt x="12" y="0"/>
                      <a:pt x="0" y="12"/>
                      <a:pt x="0" y="27"/>
                    </a:cubicBezTo>
                    <a:cubicBezTo>
                      <a:pt x="0" y="28"/>
                      <a:pt x="1" y="29"/>
                      <a:pt x="2" y="29"/>
                    </a:cubicBezTo>
                    <a:cubicBezTo>
                      <a:pt x="3" y="29"/>
                      <a:pt x="4" y="28"/>
                      <a:pt x="4" y="27"/>
                    </a:cubicBezTo>
                    <a:cubicBezTo>
                      <a:pt x="4" y="14"/>
                      <a:pt x="14" y="4"/>
                      <a:pt x="27" y="4"/>
                    </a:cubicBezTo>
                    <a:cubicBezTo>
                      <a:pt x="28" y="4"/>
                      <a:pt x="29" y="3"/>
                      <a:pt x="29" y="2"/>
                    </a:cubicBezTo>
                    <a:cubicBezTo>
                      <a:pt x="29" y="1"/>
                      <a:pt x="28" y="0"/>
                      <a:pt x="27" y="0"/>
                    </a:cubicBezTo>
                    <a:close/>
                    <a:moveTo>
                      <a:pt x="27" y="0"/>
                    </a:moveTo>
                    <a:cubicBezTo>
                      <a:pt x="27" y="0"/>
                      <a:pt x="27" y="0"/>
                      <a:pt x="27" y="0"/>
                    </a:cubicBezTo>
                  </a:path>
                </a:pathLst>
              </a:custGeom>
              <a:grpFill/>
              <a:ln w="9525">
                <a:noFill/>
                <a:round/>
              </a:ln>
            </p:spPr>
            <p:txBody>
              <a:body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a:ea typeface="微软雅黑"/>
                  <a:cs typeface="+mn-cs"/>
                </a:endParaRPr>
              </a:p>
            </p:txBody>
          </p:sp>
        </p:grpSp>
      </p:grpSp>
      <p:grpSp>
        <p:nvGrpSpPr>
          <p:cNvPr id="7" name="组合 6"/>
          <p:cNvGrpSpPr/>
          <p:nvPr/>
        </p:nvGrpSpPr>
        <p:grpSpPr>
          <a:xfrm>
            <a:off x="3775075" y="3117215"/>
            <a:ext cx="734695" cy="736600"/>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p>
          </p:txBody>
        </p:sp>
      </p:grpSp>
      <p:grpSp>
        <p:nvGrpSpPr>
          <p:cNvPr id="22" name="组合 21"/>
          <p:cNvGrpSpPr/>
          <p:nvPr/>
        </p:nvGrpSpPr>
        <p:grpSpPr>
          <a:xfrm>
            <a:off x="3775075" y="4564380"/>
            <a:ext cx="662940" cy="661035"/>
            <a:chOff x="5219" y="6161"/>
            <a:chExt cx="758" cy="756"/>
          </a:xfrm>
        </p:grpSpPr>
        <p:sp>
          <p:nvSpPr>
            <p:cNvPr id="93261" name="Freeform 1834"/>
            <p:cNvSpPr/>
            <p:nvPr/>
          </p:nvSpPr>
          <p:spPr>
            <a:xfrm>
              <a:off x="5219" y="6161"/>
              <a:ext cx="758" cy="757"/>
            </a:xfrm>
            <a:custGeom>
              <a:avLst/>
              <a:gdLst>
                <a:gd name="txL" fmla="*/ 0 w 83"/>
                <a:gd name="txT" fmla="*/ 0 h 83"/>
                <a:gd name="txR" fmla="*/ 83 w 83"/>
                <a:gd name="txB" fmla="*/ 83 h 83"/>
              </a:gdLst>
              <a:ahLst/>
              <a:cxnLst>
                <a:cxn ang="0">
                  <a:pos x="133293" y="423059"/>
                </a:cxn>
                <a:cxn ang="0">
                  <a:pos x="57953" y="133292"/>
                </a:cxn>
                <a:cxn ang="0">
                  <a:pos x="347720" y="57953"/>
                </a:cxn>
                <a:cxn ang="0">
                  <a:pos x="423060" y="347720"/>
                </a:cxn>
                <a:cxn ang="0">
                  <a:pos x="133293" y="423059"/>
                </a:cxn>
              </a:cxnLst>
              <a:rect l="txL" t="txT" r="txR" b="txB"/>
              <a:pathLst>
                <a:path w="83" h="83">
                  <a:moveTo>
                    <a:pt x="23" y="73"/>
                  </a:moveTo>
                  <a:cubicBezTo>
                    <a:pt x="6" y="63"/>
                    <a:pt x="0" y="41"/>
                    <a:pt x="10" y="23"/>
                  </a:cubicBezTo>
                  <a:cubicBezTo>
                    <a:pt x="20" y="5"/>
                    <a:pt x="42" y="0"/>
                    <a:pt x="60" y="10"/>
                  </a:cubicBezTo>
                  <a:cubicBezTo>
                    <a:pt x="77" y="20"/>
                    <a:pt x="83" y="42"/>
                    <a:pt x="73" y="60"/>
                  </a:cubicBezTo>
                  <a:cubicBezTo>
                    <a:pt x="63" y="77"/>
                    <a:pt x="41" y="83"/>
                    <a:pt x="23" y="73"/>
                  </a:cubicBezTo>
                </a:path>
              </a:pathLst>
            </a:custGeom>
            <a:solidFill>
              <a:srgbClr val="83C2DB"/>
            </a:solidFill>
            <a:ln w="9525">
              <a:noFill/>
            </a:ln>
          </p:spPr>
          <p:txBody>
            <a:bodyPr/>
            <a:lstStyle/>
            <a:p>
              <a:endParaRPr lang="zh-CN" altLang="en-US"/>
            </a:p>
          </p:txBody>
        </p:sp>
        <p:sp>
          <p:nvSpPr>
            <p:cNvPr id="29708" name="稻壳儿小白白(http://dwz.cn/Wu2UP)"/>
            <p:cNvSpPr>
              <a:spLocks noEditPoints="1"/>
            </p:cNvSpPr>
            <p:nvPr/>
          </p:nvSpPr>
          <p:spPr>
            <a:xfrm>
              <a:off x="5365" y="6384"/>
              <a:ext cx="455" cy="396"/>
            </a:xfrm>
            <a:custGeom>
              <a:avLst/>
              <a:gdLst/>
              <a:ahLst/>
              <a:cxnLst>
                <a:cxn ang="0">
                  <a:pos x="1504033084" y="1210718036"/>
                </a:cxn>
                <a:cxn ang="0">
                  <a:pos x="1406209033" y="1295467069"/>
                </a:cxn>
                <a:cxn ang="0">
                  <a:pos x="1308384982" y="1210718036"/>
                </a:cxn>
                <a:cxn ang="0">
                  <a:pos x="1406209033" y="1017003300"/>
                </a:cxn>
                <a:cxn ang="0">
                  <a:pos x="1504033084" y="1210718036"/>
                </a:cxn>
                <a:cxn ang="0">
                  <a:pos x="1357298880" y="508501650"/>
                </a:cxn>
                <a:cxn ang="0">
                  <a:pos x="1357298880" y="932250541"/>
                </a:cxn>
                <a:cxn ang="0">
                  <a:pos x="1406209033" y="968573684"/>
                </a:cxn>
                <a:cxn ang="0">
                  <a:pos x="1455122931" y="932250541"/>
                </a:cxn>
                <a:cxn ang="0">
                  <a:pos x="1455122931" y="508501650"/>
                </a:cxn>
                <a:cxn ang="0">
                  <a:pos x="1406209033" y="460072034"/>
                </a:cxn>
                <a:cxn ang="0">
                  <a:pos x="1357298880" y="508501650"/>
                </a:cxn>
                <a:cxn ang="0">
                  <a:pos x="1393982431" y="411642418"/>
                </a:cxn>
                <a:cxn ang="0">
                  <a:pos x="1271701431" y="435859089"/>
                </a:cxn>
                <a:cxn ang="0">
                  <a:pos x="1271701431" y="835395035"/>
                </a:cxn>
                <a:cxn ang="0">
                  <a:pos x="745901369" y="1065429189"/>
                </a:cxn>
                <a:cxn ang="0">
                  <a:pos x="232331653" y="835395035"/>
                </a:cxn>
                <a:cxn ang="0">
                  <a:pos x="232331653" y="435859089"/>
                </a:cxn>
                <a:cxn ang="0">
                  <a:pos x="110050653" y="411642418"/>
                </a:cxn>
                <a:cxn ang="0">
                  <a:pos x="0" y="278463770"/>
                </a:cxn>
                <a:cxn ang="0">
                  <a:pos x="110050653" y="145285121"/>
                </a:cxn>
                <a:cxn ang="0">
                  <a:pos x="721448164" y="0"/>
                </a:cxn>
                <a:cxn ang="0">
                  <a:pos x="745901369" y="0"/>
                </a:cxn>
                <a:cxn ang="0">
                  <a:pos x="782584920" y="0"/>
                </a:cxn>
                <a:cxn ang="0">
                  <a:pos x="1393982431" y="145285121"/>
                </a:cxn>
                <a:cxn ang="0">
                  <a:pos x="1504033084" y="278463770"/>
                </a:cxn>
                <a:cxn ang="0">
                  <a:pos x="1393982431" y="411642418"/>
                </a:cxn>
                <a:cxn ang="0">
                  <a:pos x="1173881124" y="460072034"/>
                </a:cxn>
                <a:cxn ang="0">
                  <a:pos x="782584920" y="556931266"/>
                </a:cxn>
                <a:cxn ang="0">
                  <a:pos x="745901369" y="556931266"/>
                </a:cxn>
                <a:cxn ang="0">
                  <a:pos x="721448164" y="556931266"/>
                </a:cxn>
                <a:cxn ang="0">
                  <a:pos x="330151960" y="460072034"/>
                </a:cxn>
                <a:cxn ang="0">
                  <a:pos x="330151960" y="835395035"/>
                </a:cxn>
                <a:cxn ang="0">
                  <a:pos x="745901369" y="968573684"/>
                </a:cxn>
                <a:cxn ang="0">
                  <a:pos x="1173881124" y="835395035"/>
                </a:cxn>
                <a:cxn ang="0">
                  <a:pos x="1173881124" y="460072034"/>
                </a:cxn>
                <a:cxn ang="0">
                  <a:pos x="1369525482" y="326893385"/>
                </a:cxn>
                <a:cxn ang="0">
                  <a:pos x="1406209033" y="278463770"/>
                </a:cxn>
                <a:cxn ang="0">
                  <a:pos x="1369525482" y="230037880"/>
                </a:cxn>
                <a:cxn ang="0">
                  <a:pos x="758131716" y="96855505"/>
                </a:cxn>
                <a:cxn ang="0">
                  <a:pos x="745901369" y="84749033"/>
                </a:cxn>
                <a:cxn ang="0">
                  <a:pos x="745901369" y="96855505"/>
                </a:cxn>
                <a:cxn ang="0">
                  <a:pos x="134507602" y="230037880"/>
                </a:cxn>
                <a:cxn ang="0">
                  <a:pos x="97824051" y="278463770"/>
                </a:cxn>
                <a:cxn ang="0">
                  <a:pos x="134507602" y="326893385"/>
                </a:cxn>
                <a:cxn ang="0">
                  <a:pos x="745901369" y="460072034"/>
                </a:cxn>
                <a:cxn ang="0">
                  <a:pos x="745901369" y="460072034"/>
                </a:cxn>
                <a:cxn ang="0">
                  <a:pos x="758131716" y="460072034"/>
                </a:cxn>
                <a:cxn ang="0">
                  <a:pos x="1369525482" y="326893385"/>
                </a:cxn>
                <a:cxn ang="0">
                  <a:pos x="1369525482" y="326893385"/>
                </a:cxn>
                <a:cxn ang="0">
                  <a:pos x="1369525482" y="326893385"/>
                </a:cxn>
              </a:cxnLst>
              <a:rect l="0" t="0" r="0" b="0"/>
              <a:pathLst>
                <a:path w="123" h="107">
                  <a:moveTo>
                    <a:pt x="123" y="100"/>
                  </a:moveTo>
                  <a:cubicBezTo>
                    <a:pt x="123" y="104"/>
                    <a:pt x="119" y="107"/>
                    <a:pt x="115" y="107"/>
                  </a:cubicBezTo>
                  <a:cubicBezTo>
                    <a:pt x="111" y="107"/>
                    <a:pt x="107" y="104"/>
                    <a:pt x="107" y="100"/>
                  </a:cubicBezTo>
                  <a:cubicBezTo>
                    <a:pt x="107" y="95"/>
                    <a:pt x="111" y="84"/>
                    <a:pt x="115" y="84"/>
                  </a:cubicBezTo>
                  <a:cubicBezTo>
                    <a:pt x="119" y="84"/>
                    <a:pt x="123" y="95"/>
                    <a:pt x="123" y="100"/>
                  </a:cubicBezTo>
                  <a:close/>
                  <a:moveTo>
                    <a:pt x="111" y="42"/>
                  </a:moveTo>
                  <a:cubicBezTo>
                    <a:pt x="111" y="77"/>
                    <a:pt x="111" y="77"/>
                    <a:pt x="111" y="77"/>
                  </a:cubicBezTo>
                  <a:cubicBezTo>
                    <a:pt x="111" y="79"/>
                    <a:pt x="113" y="80"/>
                    <a:pt x="115" y="80"/>
                  </a:cubicBezTo>
                  <a:cubicBezTo>
                    <a:pt x="117" y="80"/>
                    <a:pt x="119" y="79"/>
                    <a:pt x="119" y="77"/>
                  </a:cubicBezTo>
                  <a:cubicBezTo>
                    <a:pt x="119" y="42"/>
                    <a:pt x="119" y="42"/>
                    <a:pt x="119" y="42"/>
                  </a:cubicBezTo>
                  <a:cubicBezTo>
                    <a:pt x="119" y="40"/>
                    <a:pt x="117" y="38"/>
                    <a:pt x="115" y="38"/>
                  </a:cubicBezTo>
                  <a:cubicBezTo>
                    <a:pt x="113" y="38"/>
                    <a:pt x="111" y="40"/>
                    <a:pt x="111" y="42"/>
                  </a:cubicBezTo>
                  <a:close/>
                  <a:moveTo>
                    <a:pt x="114" y="34"/>
                  </a:moveTo>
                  <a:cubicBezTo>
                    <a:pt x="104" y="36"/>
                    <a:pt x="104" y="36"/>
                    <a:pt x="104" y="36"/>
                  </a:cubicBezTo>
                  <a:cubicBezTo>
                    <a:pt x="104" y="69"/>
                    <a:pt x="104" y="69"/>
                    <a:pt x="104" y="69"/>
                  </a:cubicBezTo>
                  <a:cubicBezTo>
                    <a:pt x="104" y="79"/>
                    <a:pt x="92" y="88"/>
                    <a:pt x="61" y="88"/>
                  </a:cubicBezTo>
                  <a:cubicBezTo>
                    <a:pt x="31" y="88"/>
                    <a:pt x="19" y="79"/>
                    <a:pt x="19" y="69"/>
                  </a:cubicBezTo>
                  <a:cubicBezTo>
                    <a:pt x="19" y="36"/>
                    <a:pt x="19" y="36"/>
                    <a:pt x="19" y="36"/>
                  </a:cubicBezTo>
                  <a:cubicBezTo>
                    <a:pt x="9" y="34"/>
                    <a:pt x="9" y="34"/>
                    <a:pt x="9" y="34"/>
                  </a:cubicBezTo>
                  <a:cubicBezTo>
                    <a:pt x="4" y="33"/>
                    <a:pt x="0" y="28"/>
                    <a:pt x="0" y="23"/>
                  </a:cubicBezTo>
                  <a:cubicBezTo>
                    <a:pt x="0" y="17"/>
                    <a:pt x="4" y="13"/>
                    <a:pt x="9" y="12"/>
                  </a:cubicBezTo>
                  <a:cubicBezTo>
                    <a:pt x="59" y="0"/>
                    <a:pt x="59" y="0"/>
                    <a:pt x="59" y="0"/>
                  </a:cubicBezTo>
                  <a:cubicBezTo>
                    <a:pt x="60" y="0"/>
                    <a:pt x="61" y="0"/>
                    <a:pt x="61" y="0"/>
                  </a:cubicBezTo>
                  <a:cubicBezTo>
                    <a:pt x="62" y="0"/>
                    <a:pt x="63" y="0"/>
                    <a:pt x="64" y="0"/>
                  </a:cubicBezTo>
                  <a:cubicBezTo>
                    <a:pt x="114" y="12"/>
                    <a:pt x="114" y="12"/>
                    <a:pt x="114" y="12"/>
                  </a:cubicBezTo>
                  <a:cubicBezTo>
                    <a:pt x="119" y="13"/>
                    <a:pt x="123" y="17"/>
                    <a:pt x="123" y="23"/>
                  </a:cubicBezTo>
                  <a:cubicBezTo>
                    <a:pt x="123" y="28"/>
                    <a:pt x="119" y="33"/>
                    <a:pt x="114" y="34"/>
                  </a:cubicBezTo>
                  <a:close/>
                  <a:moveTo>
                    <a:pt x="96" y="38"/>
                  </a:moveTo>
                  <a:cubicBezTo>
                    <a:pt x="64" y="46"/>
                    <a:pt x="64" y="46"/>
                    <a:pt x="64" y="46"/>
                  </a:cubicBezTo>
                  <a:cubicBezTo>
                    <a:pt x="63" y="46"/>
                    <a:pt x="62" y="46"/>
                    <a:pt x="61" y="46"/>
                  </a:cubicBezTo>
                  <a:cubicBezTo>
                    <a:pt x="61" y="46"/>
                    <a:pt x="60" y="46"/>
                    <a:pt x="59" y="46"/>
                  </a:cubicBezTo>
                  <a:cubicBezTo>
                    <a:pt x="27" y="38"/>
                    <a:pt x="27" y="38"/>
                    <a:pt x="27" y="38"/>
                  </a:cubicBezTo>
                  <a:cubicBezTo>
                    <a:pt x="27" y="69"/>
                    <a:pt x="27" y="69"/>
                    <a:pt x="27" y="69"/>
                  </a:cubicBezTo>
                  <a:cubicBezTo>
                    <a:pt x="27" y="73"/>
                    <a:pt x="38" y="80"/>
                    <a:pt x="61" y="80"/>
                  </a:cubicBezTo>
                  <a:cubicBezTo>
                    <a:pt x="84" y="80"/>
                    <a:pt x="96" y="73"/>
                    <a:pt x="96" y="69"/>
                  </a:cubicBezTo>
                  <a:lnTo>
                    <a:pt x="96" y="38"/>
                  </a:lnTo>
                  <a:close/>
                  <a:moveTo>
                    <a:pt x="112" y="27"/>
                  </a:moveTo>
                  <a:cubicBezTo>
                    <a:pt x="114" y="26"/>
                    <a:pt x="115" y="25"/>
                    <a:pt x="115" y="23"/>
                  </a:cubicBezTo>
                  <a:cubicBezTo>
                    <a:pt x="115" y="21"/>
                    <a:pt x="114" y="19"/>
                    <a:pt x="112" y="19"/>
                  </a:cubicBezTo>
                  <a:cubicBezTo>
                    <a:pt x="62" y="8"/>
                    <a:pt x="62" y="8"/>
                    <a:pt x="62" y="8"/>
                  </a:cubicBezTo>
                  <a:cubicBezTo>
                    <a:pt x="61" y="7"/>
                    <a:pt x="61" y="7"/>
                    <a:pt x="61" y="7"/>
                  </a:cubicBezTo>
                  <a:cubicBezTo>
                    <a:pt x="61" y="8"/>
                    <a:pt x="61" y="8"/>
                    <a:pt x="61" y="8"/>
                  </a:cubicBezTo>
                  <a:cubicBezTo>
                    <a:pt x="11" y="19"/>
                    <a:pt x="11" y="19"/>
                    <a:pt x="11" y="19"/>
                  </a:cubicBezTo>
                  <a:cubicBezTo>
                    <a:pt x="9" y="19"/>
                    <a:pt x="8" y="21"/>
                    <a:pt x="8" y="23"/>
                  </a:cubicBezTo>
                  <a:cubicBezTo>
                    <a:pt x="8" y="25"/>
                    <a:pt x="9" y="26"/>
                    <a:pt x="11" y="27"/>
                  </a:cubicBezTo>
                  <a:cubicBezTo>
                    <a:pt x="61" y="38"/>
                    <a:pt x="61" y="38"/>
                    <a:pt x="61" y="38"/>
                  </a:cubicBezTo>
                  <a:cubicBezTo>
                    <a:pt x="61" y="38"/>
                    <a:pt x="61" y="38"/>
                    <a:pt x="61" y="38"/>
                  </a:cubicBezTo>
                  <a:cubicBezTo>
                    <a:pt x="62" y="38"/>
                    <a:pt x="62" y="38"/>
                    <a:pt x="62" y="38"/>
                  </a:cubicBezTo>
                  <a:lnTo>
                    <a:pt x="112" y="27"/>
                  </a:lnTo>
                  <a:close/>
                  <a:moveTo>
                    <a:pt x="112" y="27"/>
                  </a:moveTo>
                  <a:cubicBezTo>
                    <a:pt x="112" y="27"/>
                    <a:pt x="112" y="27"/>
                    <a:pt x="112" y="27"/>
                  </a:cubicBezTo>
                </a:path>
              </a:pathLst>
            </a:custGeom>
            <a:solidFill>
              <a:schemeClr val="bg1"/>
            </a:solidFill>
            <a:ln w="9525">
              <a:noFill/>
            </a:ln>
          </p:spPr>
          <p:txBody>
            <a:bodyPr/>
            <a:lstStyle/>
            <a:p>
              <a:endParaRPr lang="zh-CN" altLang="en-US"/>
            </a:p>
          </p:txBody>
        </p:sp>
      </p:grpSp>
      <p:grpSp>
        <p:nvGrpSpPr>
          <p:cNvPr id="2" name="组合 1"/>
          <p:cNvGrpSpPr/>
          <p:nvPr/>
        </p:nvGrpSpPr>
        <p:grpSpPr>
          <a:xfrm>
            <a:off x="7448550" y="1847215"/>
            <a:ext cx="671830" cy="669925"/>
            <a:chOff x="13613" y="2905"/>
            <a:chExt cx="768" cy="766"/>
          </a:xfrm>
        </p:grpSpPr>
        <p:sp>
          <p:nvSpPr>
            <p:cNvPr id="93256" name="Freeform 1829"/>
            <p:cNvSpPr/>
            <p:nvPr/>
          </p:nvSpPr>
          <p:spPr>
            <a:xfrm>
              <a:off x="13613" y="2905"/>
              <a:ext cx="768" cy="767"/>
            </a:xfrm>
            <a:custGeom>
              <a:avLst/>
              <a:gdLst>
                <a:gd name="txL" fmla="*/ 0 w 84"/>
                <a:gd name="txT" fmla="*/ 0 h 84"/>
                <a:gd name="txR" fmla="*/ 84 w 84"/>
                <a:gd name="txB" fmla="*/ 84 h 84"/>
              </a:gdLst>
              <a:ahLst/>
              <a:cxnLst>
                <a:cxn ang="0">
                  <a:pos x="58019" y="353918"/>
                </a:cxn>
                <a:cxn ang="0">
                  <a:pos x="133445" y="63821"/>
                </a:cxn>
                <a:cxn ang="0">
                  <a:pos x="423542" y="139246"/>
                </a:cxn>
                <a:cxn ang="0">
                  <a:pos x="348116" y="429343"/>
                </a:cxn>
                <a:cxn ang="0">
                  <a:pos x="58019" y="353918"/>
                </a:cxn>
              </a:cxnLst>
              <a:rect l="txL" t="txT" r="txR" b="txB"/>
              <a:pathLst>
                <a:path w="84" h="84">
                  <a:moveTo>
                    <a:pt x="10" y="61"/>
                  </a:moveTo>
                  <a:cubicBezTo>
                    <a:pt x="0" y="43"/>
                    <a:pt x="6" y="21"/>
                    <a:pt x="23" y="11"/>
                  </a:cubicBezTo>
                  <a:cubicBezTo>
                    <a:pt x="41" y="0"/>
                    <a:pt x="63" y="6"/>
                    <a:pt x="73" y="24"/>
                  </a:cubicBezTo>
                  <a:cubicBezTo>
                    <a:pt x="84" y="42"/>
                    <a:pt x="77" y="64"/>
                    <a:pt x="60" y="74"/>
                  </a:cubicBezTo>
                  <a:cubicBezTo>
                    <a:pt x="42" y="84"/>
                    <a:pt x="20" y="78"/>
                    <a:pt x="10" y="61"/>
                  </a:cubicBezTo>
                </a:path>
              </a:pathLst>
            </a:custGeom>
            <a:solidFill>
              <a:srgbClr val="2980B4"/>
            </a:solidFill>
            <a:ln w="9525">
              <a:noFill/>
            </a:ln>
          </p:spPr>
          <p:txBody>
            <a:bodyPr/>
            <a:lstStyle/>
            <a:p>
              <a:endParaRPr lang="zh-CN" altLang="en-US"/>
            </a:p>
          </p:txBody>
        </p:sp>
        <p:sp>
          <p:nvSpPr>
            <p:cNvPr id="29725" name="稻壳儿小白白(http://dwz.cn/Wu2UP)"/>
            <p:cNvSpPr>
              <a:spLocks noEditPoints="1"/>
            </p:cNvSpPr>
            <p:nvPr/>
          </p:nvSpPr>
          <p:spPr>
            <a:xfrm>
              <a:off x="13753" y="3129"/>
              <a:ext cx="505" cy="381"/>
            </a:xfrm>
            <a:custGeom>
              <a:avLst/>
              <a:gdLst/>
              <a:ahLst/>
              <a:cxnLst>
                <a:cxn ang="0">
                  <a:pos x="1225271385" y="24653465"/>
                </a:cxn>
                <a:cxn ang="0">
                  <a:pos x="327548682" y="0"/>
                </a:cxn>
                <a:cxn ang="0">
                  <a:pos x="24263280" y="271191872"/>
                </a:cxn>
                <a:cxn ang="0">
                  <a:pos x="24263280" y="394459196"/>
                </a:cxn>
                <a:cxn ang="0">
                  <a:pos x="740016979" y="1134070658"/>
                </a:cxn>
                <a:cxn ang="0">
                  <a:pos x="1467900453" y="394459196"/>
                </a:cxn>
                <a:cxn ang="0">
                  <a:pos x="1455770678" y="271191872"/>
                </a:cxn>
                <a:cxn ang="0">
                  <a:pos x="1043302382" y="172574253"/>
                </a:cxn>
                <a:cxn ang="0">
                  <a:pos x="1128221996" y="98613859"/>
                </a:cxn>
                <a:cxn ang="0">
                  <a:pos x="921985983" y="332823654"/>
                </a:cxn>
                <a:cxn ang="0">
                  <a:pos x="1128221996" y="332823654"/>
                </a:cxn>
                <a:cxn ang="0">
                  <a:pos x="885592928" y="308170189"/>
                </a:cxn>
                <a:cxn ang="0">
                  <a:pos x="909856208" y="110942471"/>
                </a:cxn>
                <a:cxn ang="0">
                  <a:pos x="849199873" y="332823654"/>
                </a:cxn>
                <a:cxn ang="0">
                  <a:pos x="740016979" y="246538407"/>
                </a:cxn>
                <a:cxn ang="0">
                  <a:pos x="849199873" y="98613859"/>
                </a:cxn>
                <a:cxn ang="0">
                  <a:pos x="642963860" y="98613859"/>
                </a:cxn>
                <a:cxn ang="0">
                  <a:pos x="703620194" y="209556330"/>
                </a:cxn>
                <a:cxn ang="0">
                  <a:pos x="485258136" y="197231478"/>
                </a:cxn>
                <a:cxn ang="0">
                  <a:pos x="703620194" y="209556330"/>
                </a:cxn>
                <a:cxn ang="0">
                  <a:pos x="363941737" y="332823654"/>
                </a:cxn>
                <a:cxn ang="0">
                  <a:pos x="570177750" y="332823654"/>
                </a:cxn>
                <a:cxn ang="0">
                  <a:pos x="448861351" y="172574253"/>
                </a:cxn>
                <a:cxn ang="0">
                  <a:pos x="521651191" y="98613859"/>
                </a:cxn>
                <a:cxn ang="0">
                  <a:pos x="412468297" y="209556330"/>
                </a:cxn>
                <a:cxn ang="0">
                  <a:pos x="97053119" y="332823654"/>
                </a:cxn>
                <a:cxn ang="0">
                  <a:pos x="133446174" y="382134343"/>
                </a:cxn>
                <a:cxn ang="0">
                  <a:pos x="594441030" y="875207398"/>
                </a:cxn>
                <a:cxn ang="0">
                  <a:pos x="351811962" y="382134343"/>
                </a:cxn>
                <a:cxn ang="0">
                  <a:pos x="691490419" y="961496404"/>
                </a:cxn>
                <a:cxn ang="0">
                  <a:pos x="630834085" y="382134343"/>
                </a:cxn>
                <a:cxn ang="0">
                  <a:pos x="740016979" y="973821257"/>
                </a:cxn>
                <a:cxn ang="0">
                  <a:pos x="788543539" y="961496404"/>
                </a:cxn>
                <a:cxn ang="0">
                  <a:pos x="1140351771" y="382134343"/>
                </a:cxn>
                <a:cxn ang="0">
                  <a:pos x="897722703" y="875207398"/>
                </a:cxn>
                <a:cxn ang="0">
                  <a:pos x="1358717559" y="382134343"/>
                </a:cxn>
                <a:cxn ang="0">
                  <a:pos x="1201008105" y="332823654"/>
                </a:cxn>
                <a:cxn ang="0">
                  <a:pos x="1176748555" y="110942471"/>
                </a:cxn>
                <a:cxn ang="0">
                  <a:pos x="1201008105" y="332823654"/>
                </a:cxn>
                <a:cxn ang="0">
                  <a:pos x="1201008105" y="332823654"/>
                </a:cxn>
              </a:cxnLst>
              <a:rect l="0" t="0" r="0" b="0"/>
              <a:pathLst>
                <a:path w="123" h="92">
                  <a:moveTo>
                    <a:pt x="120" y="22"/>
                  </a:moveTo>
                  <a:cubicBezTo>
                    <a:pt x="101" y="2"/>
                    <a:pt x="101" y="2"/>
                    <a:pt x="101" y="2"/>
                  </a:cubicBezTo>
                  <a:cubicBezTo>
                    <a:pt x="100" y="1"/>
                    <a:pt x="98" y="0"/>
                    <a:pt x="96" y="0"/>
                  </a:cubicBezTo>
                  <a:cubicBezTo>
                    <a:pt x="27" y="0"/>
                    <a:pt x="27" y="0"/>
                    <a:pt x="27" y="0"/>
                  </a:cubicBezTo>
                  <a:cubicBezTo>
                    <a:pt x="25" y="0"/>
                    <a:pt x="23" y="1"/>
                    <a:pt x="22" y="2"/>
                  </a:cubicBezTo>
                  <a:cubicBezTo>
                    <a:pt x="2" y="22"/>
                    <a:pt x="2" y="22"/>
                    <a:pt x="2" y="22"/>
                  </a:cubicBezTo>
                  <a:cubicBezTo>
                    <a:pt x="1" y="23"/>
                    <a:pt x="0" y="25"/>
                    <a:pt x="0" y="27"/>
                  </a:cubicBezTo>
                  <a:cubicBezTo>
                    <a:pt x="0" y="29"/>
                    <a:pt x="1" y="31"/>
                    <a:pt x="2" y="32"/>
                  </a:cubicBezTo>
                  <a:cubicBezTo>
                    <a:pt x="56" y="90"/>
                    <a:pt x="56" y="90"/>
                    <a:pt x="56" y="90"/>
                  </a:cubicBezTo>
                  <a:cubicBezTo>
                    <a:pt x="57" y="91"/>
                    <a:pt x="59" y="92"/>
                    <a:pt x="61" y="92"/>
                  </a:cubicBezTo>
                  <a:cubicBezTo>
                    <a:pt x="64" y="92"/>
                    <a:pt x="66" y="91"/>
                    <a:pt x="67" y="90"/>
                  </a:cubicBezTo>
                  <a:cubicBezTo>
                    <a:pt x="121" y="32"/>
                    <a:pt x="121" y="32"/>
                    <a:pt x="121" y="32"/>
                  </a:cubicBezTo>
                  <a:cubicBezTo>
                    <a:pt x="122" y="31"/>
                    <a:pt x="123" y="29"/>
                    <a:pt x="123" y="27"/>
                  </a:cubicBezTo>
                  <a:cubicBezTo>
                    <a:pt x="123" y="25"/>
                    <a:pt x="122" y="23"/>
                    <a:pt x="120" y="22"/>
                  </a:cubicBezTo>
                  <a:close/>
                  <a:moveTo>
                    <a:pt x="93" y="8"/>
                  </a:moveTo>
                  <a:cubicBezTo>
                    <a:pt x="86" y="14"/>
                    <a:pt x="86" y="14"/>
                    <a:pt x="86" y="14"/>
                  </a:cubicBezTo>
                  <a:cubicBezTo>
                    <a:pt x="79" y="8"/>
                    <a:pt x="79" y="8"/>
                    <a:pt x="79" y="8"/>
                  </a:cubicBezTo>
                  <a:lnTo>
                    <a:pt x="93" y="8"/>
                  </a:lnTo>
                  <a:close/>
                  <a:moveTo>
                    <a:pt x="93" y="27"/>
                  </a:moveTo>
                  <a:cubicBezTo>
                    <a:pt x="76" y="27"/>
                    <a:pt x="76" y="27"/>
                    <a:pt x="76" y="27"/>
                  </a:cubicBezTo>
                  <a:cubicBezTo>
                    <a:pt x="85" y="19"/>
                    <a:pt x="85" y="19"/>
                    <a:pt x="85" y="19"/>
                  </a:cubicBezTo>
                  <a:lnTo>
                    <a:pt x="93" y="27"/>
                  </a:lnTo>
                  <a:close/>
                  <a:moveTo>
                    <a:pt x="83" y="16"/>
                  </a:moveTo>
                  <a:cubicBezTo>
                    <a:pt x="73" y="25"/>
                    <a:pt x="73" y="25"/>
                    <a:pt x="73" y="25"/>
                  </a:cubicBezTo>
                  <a:cubicBezTo>
                    <a:pt x="64" y="17"/>
                    <a:pt x="64" y="17"/>
                    <a:pt x="64" y="17"/>
                  </a:cubicBezTo>
                  <a:cubicBezTo>
                    <a:pt x="75" y="9"/>
                    <a:pt x="75" y="9"/>
                    <a:pt x="75" y="9"/>
                  </a:cubicBezTo>
                  <a:lnTo>
                    <a:pt x="83" y="16"/>
                  </a:lnTo>
                  <a:close/>
                  <a:moveTo>
                    <a:pt x="70" y="27"/>
                  </a:moveTo>
                  <a:cubicBezTo>
                    <a:pt x="53" y="27"/>
                    <a:pt x="53" y="27"/>
                    <a:pt x="53" y="27"/>
                  </a:cubicBezTo>
                  <a:cubicBezTo>
                    <a:pt x="61" y="20"/>
                    <a:pt x="61" y="20"/>
                    <a:pt x="61" y="20"/>
                  </a:cubicBezTo>
                  <a:lnTo>
                    <a:pt x="70" y="27"/>
                  </a:lnTo>
                  <a:close/>
                  <a:moveTo>
                    <a:pt x="70" y="8"/>
                  </a:moveTo>
                  <a:cubicBezTo>
                    <a:pt x="61" y="15"/>
                    <a:pt x="61" y="15"/>
                    <a:pt x="61" y="15"/>
                  </a:cubicBezTo>
                  <a:cubicBezTo>
                    <a:pt x="53" y="8"/>
                    <a:pt x="53" y="8"/>
                    <a:pt x="53" y="8"/>
                  </a:cubicBezTo>
                  <a:lnTo>
                    <a:pt x="70" y="8"/>
                  </a:lnTo>
                  <a:close/>
                  <a:moveTo>
                    <a:pt x="58" y="17"/>
                  </a:moveTo>
                  <a:cubicBezTo>
                    <a:pt x="50" y="25"/>
                    <a:pt x="50" y="25"/>
                    <a:pt x="50" y="25"/>
                  </a:cubicBezTo>
                  <a:cubicBezTo>
                    <a:pt x="40" y="16"/>
                    <a:pt x="40" y="16"/>
                    <a:pt x="40" y="16"/>
                  </a:cubicBezTo>
                  <a:cubicBezTo>
                    <a:pt x="48" y="9"/>
                    <a:pt x="48" y="9"/>
                    <a:pt x="48" y="9"/>
                  </a:cubicBezTo>
                  <a:lnTo>
                    <a:pt x="58" y="17"/>
                  </a:lnTo>
                  <a:close/>
                  <a:moveTo>
                    <a:pt x="47" y="27"/>
                  </a:moveTo>
                  <a:cubicBezTo>
                    <a:pt x="30" y="27"/>
                    <a:pt x="30" y="27"/>
                    <a:pt x="30" y="27"/>
                  </a:cubicBezTo>
                  <a:cubicBezTo>
                    <a:pt x="37" y="19"/>
                    <a:pt x="37" y="19"/>
                    <a:pt x="37" y="19"/>
                  </a:cubicBezTo>
                  <a:lnTo>
                    <a:pt x="47" y="27"/>
                  </a:lnTo>
                  <a:close/>
                  <a:moveTo>
                    <a:pt x="43" y="8"/>
                  </a:moveTo>
                  <a:cubicBezTo>
                    <a:pt x="37" y="14"/>
                    <a:pt x="37" y="14"/>
                    <a:pt x="37" y="14"/>
                  </a:cubicBezTo>
                  <a:cubicBezTo>
                    <a:pt x="30" y="8"/>
                    <a:pt x="30" y="8"/>
                    <a:pt x="30" y="8"/>
                  </a:cubicBezTo>
                  <a:lnTo>
                    <a:pt x="43" y="8"/>
                  </a:lnTo>
                  <a:close/>
                  <a:moveTo>
                    <a:pt x="26" y="9"/>
                  </a:moveTo>
                  <a:cubicBezTo>
                    <a:pt x="34" y="17"/>
                    <a:pt x="34" y="17"/>
                    <a:pt x="34" y="17"/>
                  </a:cubicBezTo>
                  <a:cubicBezTo>
                    <a:pt x="24" y="27"/>
                    <a:pt x="24" y="27"/>
                    <a:pt x="24" y="27"/>
                  </a:cubicBezTo>
                  <a:cubicBezTo>
                    <a:pt x="8" y="27"/>
                    <a:pt x="8" y="27"/>
                    <a:pt x="8" y="27"/>
                  </a:cubicBezTo>
                  <a:lnTo>
                    <a:pt x="26" y="9"/>
                  </a:lnTo>
                  <a:close/>
                  <a:moveTo>
                    <a:pt x="11" y="31"/>
                  </a:moveTo>
                  <a:cubicBezTo>
                    <a:pt x="25" y="31"/>
                    <a:pt x="25" y="31"/>
                    <a:pt x="25" y="31"/>
                  </a:cubicBezTo>
                  <a:cubicBezTo>
                    <a:pt x="49" y="71"/>
                    <a:pt x="49" y="71"/>
                    <a:pt x="49" y="71"/>
                  </a:cubicBezTo>
                  <a:lnTo>
                    <a:pt x="11" y="31"/>
                  </a:lnTo>
                  <a:close/>
                  <a:moveTo>
                    <a:pt x="29" y="31"/>
                  </a:moveTo>
                  <a:cubicBezTo>
                    <a:pt x="48" y="31"/>
                    <a:pt x="48" y="31"/>
                    <a:pt x="48" y="31"/>
                  </a:cubicBezTo>
                  <a:cubicBezTo>
                    <a:pt x="57" y="78"/>
                    <a:pt x="57" y="78"/>
                    <a:pt x="57" y="78"/>
                  </a:cubicBezTo>
                  <a:lnTo>
                    <a:pt x="29" y="31"/>
                  </a:lnTo>
                  <a:close/>
                  <a:moveTo>
                    <a:pt x="52" y="31"/>
                  </a:moveTo>
                  <a:cubicBezTo>
                    <a:pt x="71" y="31"/>
                    <a:pt x="71" y="31"/>
                    <a:pt x="71" y="31"/>
                  </a:cubicBezTo>
                  <a:cubicBezTo>
                    <a:pt x="61" y="79"/>
                    <a:pt x="61" y="79"/>
                    <a:pt x="61" y="79"/>
                  </a:cubicBezTo>
                  <a:lnTo>
                    <a:pt x="52" y="31"/>
                  </a:lnTo>
                  <a:close/>
                  <a:moveTo>
                    <a:pt x="65" y="78"/>
                  </a:moveTo>
                  <a:cubicBezTo>
                    <a:pt x="75" y="31"/>
                    <a:pt x="75" y="31"/>
                    <a:pt x="75" y="31"/>
                  </a:cubicBezTo>
                  <a:cubicBezTo>
                    <a:pt x="94" y="31"/>
                    <a:pt x="94" y="31"/>
                    <a:pt x="94" y="31"/>
                  </a:cubicBezTo>
                  <a:lnTo>
                    <a:pt x="65" y="78"/>
                  </a:lnTo>
                  <a:close/>
                  <a:moveTo>
                    <a:pt x="74" y="71"/>
                  </a:moveTo>
                  <a:cubicBezTo>
                    <a:pt x="98" y="31"/>
                    <a:pt x="98" y="31"/>
                    <a:pt x="98" y="31"/>
                  </a:cubicBezTo>
                  <a:cubicBezTo>
                    <a:pt x="112" y="31"/>
                    <a:pt x="112" y="31"/>
                    <a:pt x="112" y="31"/>
                  </a:cubicBezTo>
                  <a:lnTo>
                    <a:pt x="74" y="71"/>
                  </a:lnTo>
                  <a:close/>
                  <a:moveTo>
                    <a:pt x="99" y="27"/>
                  </a:moveTo>
                  <a:cubicBezTo>
                    <a:pt x="88" y="17"/>
                    <a:pt x="88" y="17"/>
                    <a:pt x="88" y="17"/>
                  </a:cubicBezTo>
                  <a:cubicBezTo>
                    <a:pt x="97" y="9"/>
                    <a:pt x="97" y="9"/>
                    <a:pt x="97" y="9"/>
                  </a:cubicBezTo>
                  <a:cubicBezTo>
                    <a:pt x="115" y="27"/>
                    <a:pt x="115" y="27"/>
                    <a:pt x="115" y="27"/>
                  </a:cubicBezTo>
                  <a:lnTo>
                    <a:pt x="99" y="27"/>
                  </a:lnTo>
                  <a:close/>
                  <a:moveTo>
                    <a:pt x="99" y="27"/>
                  </a:moveTo>
                  <a:cubicBezTo>
                    <a:pt x="99" y="27"/>
                    <a:pt x="99" y="27"/>
                    <a:pt x="99" y="27"/>
                  </a:cubicBezTo>
                </a:path>
              </a:pathLst>
            </a:custGeom>
            <a:solidFill>
              <a:schemeClr val="bg1"/>
            </a:solidFill>
            <a:ln w="9525">
              <a:noFill/>
            </a:ln>
          </p:spPr>
          <p:txBody>
            <a:bodyPr/>
            <a:lstStyle/>
            <a:p>
              <a:endParaRPr lang="zh-CN" altLang="en-US"/>
            </a:p>
          </p:txBody>
        </p:sp>
      </p:grpSp>
      <p:sp>
        <p:nvSpPr>
          <p:cNvPr id="24" name="Freeform 1812"/>
          <p:cNvSpPr/>
          <p:nvPr/>
        </p:nvSpPr>
        <p:spPr>
          <a:xfrm>
            <a:off x="7471410" y="4536440"/>
            <a:ext cx="653415" cy="661670"/>
          </a:xfrm>
          <a:custGeom>
            <a:avLst/>
            <a:gdLst>
              <a:gd name="txL" fmla="*/ 0 w 91"/>
              <a:gd name="txT" fmla="*/ 0 h 92"/>
              <a:gd name="txR" fmla="*/ 91 w 91"/>
              <a:gd name="txB" fmla="*/ 92 h 92"/>
            </a:gdLst>
            <a:ahLst/>
            <a:cxnLst>
              <a:cxn ang="0">
                <a:pos x="463341" y="150743"/>
              </a:cxn>
              <a:cxn ang="0">
                <a:pos x="376464" y="463826"/>
              </a:cxn>
              <a:cxn ang="0">
                <a:pos x="63709" y="382657"/>
              </a:cxn>
              <a:cxn ang="0">
                <a:pos x="150586" y="63776"/>
              </a:cxn>
              <a:cxn ang="0">
                <a:pos x="463341" y="150743"/>
              </a:cxn>
            </a:cxnLst>
            <a:rect l="txL" t="txT" r="txR" b="txB"/>
            <a:pathLst>
              <a:path w="91" h="92">
                <a:moveTo>
                  <a:pt x="80" y="26"/>
                </a:moveTo>
                <a:cubicBezTo>
                  <a:pt x="91" y="45"/>
                  <a:pt x="84" y="69"/>
                  <a:pt x="65" y="80"/>
                </a:cubicBezTo>
                <a:cubicBezTo>
                  <a:pt x="46" y="92"/>
                  <a:pt x="22" y="85"/>
                  <a:pt x="11" y="66"/>
                </a:cubicBezTo>
                <a:cubicBezTo>
                  <a:pt x="0" y="47"/>
                  <a:pt x="6" y="22"/>
                  <a:pt x="26" y="11"/>
                </a:cubicBezTo>
                <a:cubicBezTo>
                  <a:pt x="45" y="0"/>
                  <a:pt x="69" y="7"/>
                  <a:pt x="80" y="26"/>
                </a:cubicBezTo>
              </a:path>
            </a:pathLst>
          </a:custGeom>
          <a:solidFill>
            <a:srgbClr val="2980B4"/>
          </a:solidFill>
          <a:ln w="9525">
            <a:noFill/>
          </a:ln>
        </p:spPr>
        <p:txBody>
          <a:bodyPr/>
          <a:lstStyle/>
          <a:p>
            <a:endParaRPr lang="zh-CN" altLang="en-US"/>
          </a:p>
        </p:txBody>
      </p:sp>
      <p:sp>
        <p:nvSpPr>
          <p:cNvPr id="47" name="稻壳儿小白白(http://dwz.cn/Wu2UP)"/>
          <p:cNvSpPr>
            <a:spLocks noEditPoints="1"/>
          </p:cNvSpPr>
          <p:nvPr/>
        </p:nvSpPr>
        <p:spPr bwMode="auto">
          <a:xfrm>
            <a:off x="7625080" y="4685665"/>
            <a:ext cx="339725" cy="338455"/>
          </a:xfrm>
          <a:custGeom>
            <a:avLst/>
            <a:gdLst>
              <a:gd name="T0" fmla="*/ 35 w 39"/>
              <a:gd name="T1" fmla="*/ 20 h 39"/>
              <a:gd name="T2" fmla="*/ 39 w 39"/>
              <a:gd name="T3" fmla="*/ 14 h 39"/>
              <a:gd name="T4" fmla="*/ 37 w 39"/>
              <a:gd name="T5" fmla="*/ 10 h 39"/>
              <a:gd name="T6" fmla="*/ 31 w 39"/>
              <a:gd name="T7" fmla="*/ 8 h 39"/>
              <a:gd name="T8" fmla="*/ 29 w 39"/>
              <a:gd name="T9" fmla="*/ 2 h 39"/>
              <a:gd name="T10" fmla="*/ 25 w 39"/>
              <a:gd name="T11" fmla="*/ 0 h 39"/>
              <a:gd name="T12" fmla="*/ 19 w 39"/>
              <a:gd name="T13" fmla="*/ 4 h 39"/>
              <a:gd name="T14" fmla="*/ 13 w 39"/>
              <a:gd name="T15" fmla="*/ 0 h 39"/>
              <a:gd name="T16" fmla="*/ 9 w 39"/>
              <a:gd name="T17" fmla="*/ 2 h 39"/>
              <a:gd name="T18" fmla="*/ 8 w 39"/>
              <a:gd name="T19" fmla="*/ 8 h 39"/>
              <a:gd name="T20" fmla="*/ 1 w 39"/>
              <a:gd name="T21" fmla="*/ 10 h 39"/>
              <a:gd name="T22" fmla="*/ 0 w 39"/>
              <a:gd name="T23" fmla="*/ 14 h 39"/>
              <a:gd name="T24" fmla="*/ 3 w 39"/>
              <a:gd name="T25" fmla="*/ 20 h 39"/>
              <a:gd name="T26" fmla="*/ 0 w 39"/>
              <a:gd name="T27" fmla="*/ 26 h 39"/>
              <a:gd name="T28" fmla="*/ 1 w 39"/>
              <a:gd name="T29" fmla="*/ 30 h 39"/>
              <a:gd name="T30" fmla="*/ 8 w 39"/>
              <a:gd name="T31" fmla="*/ 31 h 39"/>
              <a:gd name="T32" fmla="*/ 9 w 39"/>
              <a:gd name="T33" fmla="*/ 38 h 39"/>
              <a:gd name="T34" fmla="*/ 13 w 39"/>
              <a:gd name="T35" fmla="*/ 39 h 39"/>
              <a:gd name="T36" fmla="*/ 19 w 39"/>
              <a:gd name="T37" fmla="*/ 36 h 39"/>
              <a:gd name="T38" fmla="*/ 25 w 39"/>
              <a:gd name="T39" fmla="*/ 39 h 39"/>
              <a:gd name="T40" fmla="*/ 29 w 39"/>
              <a:gd name="T41" fmla="*/ 38 h 39"/>
              <a:gd name="T42" fmla="*/ 31 w 39"/>
              <a:gd name="T43" fmla="*/ 31 h 39"/>
              <a:gd name="T44" fmla="*/ 37 w 39"/>
              <a:gd name="T45" fmla="*/ 29 h 39"/>
              <a:gd name="T46" fmla="*/ 39 w 39"/>
              <a:gd name="T47" fmla="*/ 25 h 39"/>
              <a:gd name="T48" fmla="*/ 35 w 39"/>
              <a:gd name="T49" fmla="*/ 20 h 39"/>
              <a:gd name="T50" fmla="*/ 19 w 39"/>
              <a:gd name="T51" fmla="*/ 28 h 39"/>
              <a:gd name="T52" fmla="*/ 11 w 39"/>
              <a:gd name="T53" fmla="*/ 20 h 39"/>
              <a:gd name="T54" fmla="*/ 19 w 39"/>
              <a:gd name="T55" fmla="*/ 11 h 39"/>
              <a:gd name="T56" fmla="*/ 28 w 39"/>
              <a:gd name="T57" fmla="*/ 20 h 39"/>
              <a:gd name="T58" fmla="*/ 19 w 39"/>
              <a:gd name="T59" fmla="*/ 28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9" h="39">
                <a:moveTo>
                  <a:pt x="35" y="20"/>
                </a:moveTo>
                <a:cubicBezTo>
                  <a:pt x="35" y="17"/>
                  <a:pt x="37" y="15"/>
                  <a:pt x="39" y="14"/>
                </a:cubicBezTo>
                <a:cubicBezTo>
                  <a:pt x="39" y="13"/>
                  <a:pt x="38" y="11"/>
                  <a:pt x="37" y="10"/>
                </a:cubicBezTo>
                <a:cubicBezTo>
                  <a:pt x="35" y="11"/>
                  <a:pt x="33" y="10"/>
                  <a:pt x="31" y="8"/>
                </a:cubicBezTo>
                <a:cubicBezTo>
                  <a:pt x="29" y="6"/>
                  <a:pt x="29" y="4"/>
                  <a:pt x="29" y="2"/>
                </a:cubicBezTo>
                <a:cubicBezTo>
                  <a:pt x="28" y="1"/>
                  <a:pt x="27" y="0"/>
                  <a:pt x="25" y="0"/>
                </a:cubicBezTo>
                <a:cubicBezTo>
                  <a:pt x="24" y="2"/>
                  <a:pt x="22" y="4"/>
                  <a:pt x="19" y="4"/>
                </a:cubicBezTo>
                <a:cubicBezTo>
                  <a:pt x="17" y="4"/>
                  <a:pt x="14" y="2"/>
                  <a:pt x="13" y="0"/>
                </a:cubicBezTo>
                <a:cubicBezTo>
                  <a:pt x="12" y="0"/>
                  <a:pt x="10" y="1"/>
                  <a:pt x="9" y="2"/>
                </a:cubicBezTo>
                <a:cubicBezTo>
                  <a:pt x="10" y="4"/>
                  <a:pt x="9" y="6"/>
                  <a:pt x="8" y="8"/>
                </a:cubicBezTo>
                <a:cubicBezTo>
                  <a:pt x="6" y="10"/>
                  <a:pt x="4" y="11"/>
                  <a:pt x="1" y="10"/>
                </a:cubicBezTo>
                <a:cubicBezTo>
                  <a:pt x="1" y="11"/>
                  <a:pt x="0" y="13"/>
                  <a:pt x="0" y="14"/>
                </a:cubicBezTo>
                <a:cubicBezTo>
                  <a:pt x="2" y="15"/>
                  <a:pt x="3" y="17"/>
                  <a:pt x="3" y="20"/>
                </a:cubicBezTo>
                <a:cubicBezTo>
                  <a:pt x="3" y="22"/>
                  <a:pt x="2" y="25"/>
                  <a:pt x="0" y="26"/>
                </a:cubicBezTo>
                <a:cubicBezTo>
                  <a:pt x="0" y="27"/>
                  <a:pt x="1" y="29"/>
                  <a:pt x="1" y="30"/>
                </a:cubicBezTo>
                <a:cubicBezTo>
                  <a:pt x="4" y="29"/>
                  <a:pt x="6" y="30"/>
                  <a:pt x="8" y="31"/>
                </a:cubicBezTo>
                <a:cubicBezTo>
                  <a:pt x="9" y="33"/>
                  <a:pt x="10" y="35"/>
                  <a:pt x="9" y="38"/>
                </a:cubicBezTo>
                <a:cubicBezTo>
                  <a:pt x="10" y="38"/>
                  <a:pt x="12" y="39"/>
                  <a:pt x="13" y="39"/>
                </a:cubicBezTo>
                <a:cubicBezTo>
                  <a:pt x="14" y="37"/>
                  <a:pt x="17" y="36"/>
                  <a:pt x="19" y="36"/>
                </a:cubicBezTo>
                <a:cubicBezTo>
                  <a:pt x="22" y="36"/>
                  <a:pt x="24" y="37"/>
                  <a:pt x="25" y="39"/>
                </a:cubicBezTo>
                <a:cubicBezTo>
                  <a:pt x="27" y="39"/>
                  <a:pt x="28" y="38"/>
                  <a:pt x="29" y="38"/>
                </a:cubicBezTo>
                <a:cubicBezTo>
                  <a:pt x="29" y="35"/>
                  <a:pt x="29" y="33"/>
                  <a:pt x="31" y="31"/>
                </a:cubicBezTo>
                <a:cubicBezTo>
                  <a:pt x="33" y="30"/>
                  <a:pt x="35" y="29"/>
                  <a:pt x="37" y="29"/>
                </a:cubicBezTo>
                <a:cubicBezTo>
                  <a:pt x="38" y="28"/>
                  <a:pt x="39" y="27"/>
                  <a:pt x="39" y="25"/>
                </a:cubicBezTo>
                <a:cubicBezTo>
                  <a:pt x="37" y="24"/>
                  <a:pt x="35" y="22"/>
                  <a:pt x="35" y="20"/>
                </a:cubicBezTo>
                <a:close/>
                <a:moveTo>
                  <a:pt x="19" y="28"/>
                </a:moveTo>
                <a:cubicBezTo>
                  <a:pt x="15" y="28"/>
                  <a:pt x="11" y="24"/>
                  <a:pt x="11" y="20"/>
                </a:cubicBezTo>
                <a:cubicBezTo>
                  <a:pt x="11" y="15"/>
                  <a:pt x="15" y="11"/>
                  <a:pt x="19" y="11"/>
                </a:cubicBezTo>
                <a:cubicBezTo>
                  <a:pt x="24" y="11"/>
                  <a:pt x="28" y="15"/>
                  <a:pt x="28" y="20"/>
                </a:cubicBezTo>
                <a:cubicBezTo>
                  <a:pt x="28" y="24"/>
                  <a:pt x="24" y="28"/>
                  <a:pt x="19" y="2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prstClr val="white"/>
              </a:solidFill>
              <a:effectLst/>
              <a:uLnTx/>
              <a:uFillTx/>
              <a:latin typeface="Arial"/>
              <a:ea typeface="微软雅黑"/>
              <a:cs typeface="+mn-cs"/>
            </a:endParaRPr>
          </a:p>
        </p:txBody>
      </p:sp>
      <p:pic>
        <p:nvPicPr>
          <p:cNvPr id="19" name="图片 18"/>
          <p:cNvPicPr>
            <a:picLocks noChangeAspect="1"/>
          </p:cNvPicPr>
          <p:nvPr/>
        </p:nvPicPr>
        <p:blipFill rotWithShape="1">
          <a:blip r:embed="rId3">
            <a:extLst>
              <a:ext uri="{28A0092B-C50C-407E-A947-70E740481C1C}">
                <a14:useLocalDpi xmlns:a14="http://schemas.microsoft.com/office/drawing/2010/main" val="0"/>
              </a:ext>
            </a:extLst>
          </a:blip>
          <a:srcRect l="17830" t="5126" r="49331"/>
          <a:stretch/>
        </p:blipFill>
        <p:spPr>
          <a:xfrm>
            <a:off x="5062330" y="1934818"/>
            <a:ext cx="1815547" cy="3278219"/>
          </a:xfrm>
          <a:prstGeom prst="rect">
            <a:avLst/>
          </a:prstGeom>
        </p:spPr>
      </p:pic>
      <p:sp>
        <p:nvSpPr>
          <p:cNvPr id="20" name="文本框 19"/>
          <p:cNvSpPr txBox="1"/>
          <p:nvPr/>
        </p:nvSpPr>
        <p:spPr>
          <a:xfrm>
            <a:off x="8293100" y="2171065"/>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293100" y="3425190"/>
            <a:ext cx="26885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5" name="文本框 24"/>
          <p:cNvSpPr txBox="1"/>
          <p:nvPr/>
        </p:nvSpPr>
        <p:spPr>
          <a:xfrm>
            <a:off x="8293100" y="4791075"/>
            <a:ext cx="264604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文本框 25"/>
          <p:cNvSpPr txBox="1"/>
          <p:nvPr/>
        </p:nvSpPr>
        <p:spPr>
          <a:xfrm>
            <a:off x="883920" y="2199640"/>
            <a:ext cx="271399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文本框 27"/>
          <p:cNvSpPr txBox="1"/>
          <p:nvPr/>
        </p:nvSpPr>
        <p:spPr>
          <a:xfrm>
            <a:off x="911860" y="3360420"/>
            <a:ext cx="275590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4" name="文本框 33"/>
          <p:cNvSpPr txBox="1"/>
          <p:nvPr/>
        </p:nvSpPr>
        <p:spPr>
          <a:xfrm>
            <a:off x="884555" y="4826635"/>
            <a:ext cx="278320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4" name="文本框 53"/>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55" name="图片 54"/>
          <p:cNvPicPr>
            <a:picLocks noChangeAspect="1"/>
          </p:cNvPicPr>
          <p:nvPr/>
        </p:nvPicPr>
        <p:blipFill rotWithShape="1">
          <a:blip r:embed="rId4"/>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911475" y="2428240"/>
            <a:ext cx="6483350" cy="3959860"/>
          </a:xfrm>
          <a:prstGeom prst="rect">
            <a:avLst/>
          </a:prstGeom>
          <a:noFill/>
        </p:spPr>
        <p:txBody>
          <a:bodyPr anchor="ctr">
            <a:prstTxWarp prst="textArchUpPour">
              <a:avLst/>
            </a:prstTxWarp>
          </a:bodyPr>
          <a:lstStyle/>
          <a:p>
            <a:pPr marL="0" marR="0" lvl="0" indent="0" algn="l" defTabSz="914400" rtl="0" eaLnBrk="1" fontAlgn="t" latinLnBrk="0" hangingPunct="1">
              <a:spcBef>
                <a:spcPts val="0"/>
              </a:spcBef>
              <a:spcAft>
                <a:spcPts val="0"/>
              </a:spcAft>
              <a:buClrTx/>
              <a:buSzTx/>
              <a:buFontTx/>
              <a:buNone/>
              <a:defRPr/>
            </a:pP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r>
              <a:rPr lang="en-US" altLang="zh-CN" sz="3200" b="1" kern="0" noProof="0" dirty="0">
                <a:ln>
                  <a:noFill/>
                </a:ln>
                <a:solidFill>
                  <a:srgbClr val="2980B4"/>
                </a:solidFill>
                <a:uLnTx/>
                <a:uFillTx/>
                <a:latin typeface="微软雅黑" charset="0"/>
                <a:ea typeface="微软雅黑" charset="0"/>
                <a:sym typeface="+mn-ea"/>
              </a:rPr>
              <a:t>-</a:t>
            </a:r>
            <a:r>
              <a:rPr lang="en-US" altLang="zh-CN" sz="3200" b="1" kern="0" noProof="0" dirty="0">
                <a:ln>
                  <a:noFill/>
                </a:ln>
                <a:solidFill>
                  <a:srgbClr val="83C2DB"/>
                </a:solidFill>
                <a:uLnTx/>
                <a:uFillTx/>
                <a:latin typeface="微软雅黑" charset="0"/>
                <a:ea typeface="微软雅黑" charset="0"/>
                <a:sym typeface="+mn-ea"/>
              </a:rPr>
              <a:t>-</a:t>
            </a:r>
            <a:endParaRPr kumimoji="0" lang="en-US" altLang="zh-CN" sz="3200" b="1" i="0" u="none" strike="noStrike" kern="0" cap="none" spc="0" normalizeH="0" baseline="0" noProof="0" dirty="0">
              <a:ln>
                <a:noFill/>
              </a:ln>
              <a:solidFill>
                <a:srgbClr val="83C2DB"/>
              </a:solidFill>
              <a:effectLst/>
              <a:uLnTx/>
              <a:uFillTx/>
              <a:latin typeface="微软雅黑" charset="0"/>
              <a:ea typeface="微软雅黑" charset="0"/>
              <a:cs typeface="+mn-cs"/>
              <a:sym typeface="+mn-ea"/>
            </a:endParaRPr>
          </a:p>
        </p:txBody>
      </p:sp>
      <p:sp>
        <p:nvSpPr>
          <p:cNvPr id="93300" name="TextBox 1957"/>
          <p:cNvSpPr/>
          <p:nvPr/>
        </p:nvSpPr>
        <p:spPr>
          <a:xfrm>
            <a:off x="5328920" y="4023995"/>
            <a:ext cx="1581150" cy="417830"/>
          </a:xfrm>
          <a:prstGeom prst="rect">
            <a:avLst/>
          </a:prstGeom>
          <a:noFill/>
          <a:ln w="9525">
            <a:noFill/>
            <a:miter/>
          </a:ln>
        </p:spPr>
        <p:txBody>
          <a:bodyPr wrap="square">
            <a:spAutoFit/>
          </a:bodyPr>
          <a:lstStyle/>
          <a:p>
            <a:pPr lvl="0" algn="ctr"/>
            <a:r>
              <a:rPr lang="zh-CN" altLang="en-US" sz="2000" b="1"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31789" name="稻壳儿小白白(http://dwz.cn/Wu2UP)"/>
          <p:cNvSpPr>
            <a:spLocks noEditPoints="1"/>
          </p:cNvSpPr>
          <p:nvPr/>
        </p:nvSpPr>
        <p:spPr>
          <a:xfrm>
            <a:off x="3104515" y="3861435"/>
            <a:ext cx="452120" cy="430530"/>
          </a:xfrm>
          <a:custGeom>
            <a:avLst/>
            <a:gdLst/>
            <a:ahLst/>
            <a:cxnLst>
              <a:cxn ang="0">
                <a:pos x="118053" y="180139"/>
              </a:cxn>
              <a:cxn ang="0">
                <a:pos x="90276" y="159354"/>
              </a:cxn>
              <a:cxn ang="0">
                <a:pos x="48610" y="242494"/>
              </a:cxn>
              <a:cxn ang="0">
                <a:pos x="6944" y="180139"/>
              </a:cxn>
              <a:cxn ang="0">
                <a:pos x="6944" y="159354"/>
              </a:cxn>
              <a:cxn ang="0">
                <a:pos x="27777" y="124711"/>
              </a:cxn>
              <a:cxn ang="0">
                <a:pos x="6944" y="103926"/>
              </a:cxn>
              <a:cxn ang="0">
                <a:pos x="83332" y="110855"/>
              </a:cxn>
              <a:cxn ang="0">
                <a:pos x="118053" y="180139"/>
              </a:cxn>
              <a:cxn ang="0">
                <a:pos x="152774" y="284065"/>
              </a:cxn>
              <a:cxn ang="0">
                <a:pos x="152774" y="290993"/>
              </a:cxn>
              <a:cxn ang="0">
                <a:pos x="76387" y="284065"/>
              </a:cxn>
              <a:cxn ang="0">
                <a:pos x="55554" y="263280"/>
              </a:cxn>
              <a:cxn ang="0">
                <a:pos x="62499" y="214781"/>
              </a:cxn>
              <a:cxn ang="0">
                <a:pos x="159719" y="214781"/>
              </a:cxn>
              <a:cxn ang="0">
                <a:pos x="152774" y="284065"/>
              </a:cxn>
              <a:cxn ang="0">
                <a:pos x="118053" y="110855"/>
              </a:cxn>
              <a:cxn ang="0">
                <a:pos x="62499" y="76213"/>
              </a:cxn>
              <a:cxn ang="0">
                <a:pos x="55554" y="76213"/>
              </a:cxn>
              <a:cxn ang="0">
                <a:pos x="97220" y="13857"/>
              </a:cxn>
              <a:cxn ang="0">
                <a:pos x="124997" y="0"/>
              </a:cxn>
              <a:cxn ang="0">
                <a:pos x="166663" y="34642"/>
              </a:cxn>
              <a:cxn ang="0">
                <a:pos x="118053" y="110855"/>
              </a:cxn>
              <a:cxn ang="0">
                <a:pos x="291660" y="34642"/>
              </a:cxn>
              <a:cxn ang="0">
                <a:pos x="249995" y="103926"/>
              </a:cxn>
              <a:cxn ang="0">
                <a:pos x="173607" y="96998"/>
              </a:cxn>
              <a:cxn ang="0">
                <a:pos x="201384" y="83141"/>
              </a:cxn>
              <a:cxn ang="0">
                <a:pos x="145830" y="0"/>
              </a:cxn>
              <a:cxn ang="0">
                <a:pos x="222217" y="0"/>
              </a:cxn>
              <a:cxn ang="0">
                <a:pos x="243050" y="13857"/>
              </a:cxn>
              <a:cxn ang="0">
                <a:pos x="263883" y="48499"/>
              </a:cxn>
              <a:cxn ang="0">
                <a:pos x="291660" y="34642"/>
              </a:cxn>
              <a:cxn ang="0">
                <a:pos x="277772" y="270208"/>
              </a:cxn>
              <a:cxn ang="0">
                <a:pos x="263883" y="284065"/>
              </a:cxn>
              <a:cxn ang="0">
                <a:pos x="222217" y="284065"/>
              </a:cxn>
              <a:cxn ang="0">
                <a:pos x="222217" y="318707"/>
              </a:cxn>
              <a:cxn ang="0">
                <a:pos x="180552" y="249423"/>
              </a:cxn>
              <a:cxn ang="0">
                <a:pos x="215273" y="180139"/>
              </a:cxn>
              <a:cxn ang="0">
                <a:pos x="222217" y="214781"/>
              </a:cxn>
              <a:cxn ang="0">
                <a:pos x="312493" y="207852"/>
              </a:cxn>
              <a:cxn ang="0">
                <a:pos x="277772" y="270208"/>
              </a:cxn>
              <a:cxn ang="0">
                <a:pos x="326382" y="159354"/>
              </a:cxn>
              <a:cxn ang="0">
                <a:pos x="326382" y="187067"/>
              </a:cxn>
              <a:cxn ang="0">
                <a:pos x="277772" y="207852"/>
              </a:cxn>
              <a:cxn ang="0">
                <a:pos x="229162" y="131640"/>
              </a:cxn>
              <a:cxn ang="0">
                <a:pos x="284716" y="90069"/>
              </a:cxn>
              <a:cxn ang="0">
                <a:pos x="291660" y="90069"/>
              </a:cxn>
              <a:cxn ang="0">
                <a:pos x="326382" y="159354"/>
              </a:cxn>
            </a:cxnLst>
            <a:rect l="0" t="0" r="0" b="0"/>
            <a:pathLst>
              <a:path w="48" h="46">
                <a:moveTo>
                  <a:pt x="17" y="26"/>
                </a:moveTo>
                <a:cubicBezTo>
                  <a:pt x="13" y="23"/>
                  <a:pt x="13" y="23"/>
                  <a:pt x="13" y="23"/>
                </a:cubicBezTo>
                <a:cubicBezTo>
                  <a:pt x="7" y="30"/>
                  <a:pt x="7" y="35"/>
                  <a:pt x="7" y="35"/>
                </a:cubicBezTo>
                <a:cubicBezTo>
                  <a:pt x="1" y="26"/>
                  <a:pt x="1" y="26"/>
                  <a:pt x="1" y="26"/>
                </a:cubicBezTo>
                <a:cubicBezTo>
                  <a:pt x="0" y="24"/>
                  <a:pt x="1" y="23"/>
                  <a:pt x="1" y="23"/>
                </a:cubicBezTo>
                <a:cubicBezTo>
                  <a:pt x="1" y="23"/>
                  <a:pt x="2" y="21"/>
                  <a:pt x="4" y="18"/>
                </a:cubicBezTo>
                <a:cubicBezTo>
                  <a:pt x="1" y="15"/>
                  <a:pt x="1" y="15"/>
                  <a:pt x="1" y="15"/>
                </a:cubicBezTo>
                <a:cubicBezTo>
                  <a:pt x="12" y="16"/>
                  <a:pt x="12" y="16"/>
                  <a:pt x="12" y="16"/>
                </a:cubicBezTo>
                <a:lnTo>
                  <a:pt x="17" y="26"/>
                </a:lnTo>
                <a:close/>
                <a:moveTo>
                  <a:pt x="22" y="41"/>
                </a:moveTo>
                <a:cubicBezTo>
                  <a:pt x="22" y="42"/>
                  <a:pt x="22" y="42"/>
                  <a:pt x="22" y="42"/>
                </a:cubicBezTo>
                <a:cubicBezTo>
                  <a:pt x="11" y="41"/>
                  <a:pt x="11" y="41"/>
                  <a:pt x="11" y="41"/>
                </a:cubicBezTo>
                <a:cubicBezTo>
                  <a:pt x="9" y="41"/>
                  <a:pt x="8" y="40"/>
                  <a:pt x="8" y="38"/>
                </a:cubicBezTo>
                <a:cubicBezTo>
                  <a:pt x="7" y="36"/>
                  <a:pt x="8" y="33"/>
                  <a:pt x="9" y="31"/>
                </a:cubicBezTo>
                <a:cubicBezTo>
                  <a:pt x="9" y="31"/>
                  <a:pt x="11" y="31"/>
                  <a:pt x="23" y="31"/>
                </a:cubicBezTo>
                <a:lnTo>
                  <a:pt x="22" y="41"/>
                </a:lnTo>
                <a:close/>
                <a:moveTo>
                  <a:pt x="17" y="16"/>
                </a:moveTo>
                <a:cubicBezTo>
                  <a:pt x="9" y="11"/>
                  <a:pt x="9" y="11"/>
                  <a:pt x="9" y="11"/>
                </a:cubicBezTo>
                <a:cubicBezTo>
                  <a:pt x="8" y="11"/>
                  <a:pt x="8" y="11"/>
                  <a:pt x="8" y="11"/>
                </a:cubicBezTo>
                <a:cubicBezTo>
                  <a:pt x="14" y="2"/>
                  <a:pt x="14" y="2"/>
                  <a:pt x="14" y="2"/>
                </a:cubicBezTo>
                <a:cubicBezTo>
                  <a:pt x="15" y="0"/>
                  <a:pt x="17" y="0"/>
                  <a:pt x="18" y="0"/>
                </a:cubicBezTo>
                <a:cubicBezTo>
                  <a:pt x="21" y="0"/>
                  <a:pt x="22" y="3"/>
                  <a:pt x="24" y="5"/>
                </a:cubicBezTo>
                <a:cubicBezTo>
                  <a:pt x="24" y="5"/>
                  <a:pt x="23" y="6"/>
                  <a:pt x="17" y="16"/>
                </a:cubicBezTo>
                <a:close/>
                <a:moveTo>
                  <a:pt x="42" y="5"/>
                </a:moveTo>
                <a:cubicBezTo>
                  <a:pt x="36" y="15"/>
                  <a:pt x="36" y="15"/>
                  <a:pt x="36" y="15"/>
                </a:cubicBezTo>
                <a:cubicBezTo>
                  <a:pt x="25" y="14"/>
                  <a:pt x="25" y="14"/>
                  <a:pt x="25" y="14"/>
                </a:cubicBezTo>
                <a:cubicBezTo>
                  <a:pt x="29" y="12"/>
                  <a:pt x="29" y="12"/>
                  <a:pt x="29" y="12"/>
                </a:cubicBezTo>
                <a:cubicBezTo>
                  <a:pt x="25" y="3"/>
                  <a:pt x="21" y="0"/>
                  <a:pt x="21" y="0"/>
                </a:cubicBezTo>
                <a:cubicBezTo>
                  <a:pt x="32" y="0"/>
                  <a:pt x="32" y="0"/>
                  <a:pt x="32" y="0"/>
                </a:cubicBezTo>
                <a:cubicBezTo>
                  <a:pt x="34" y="0"/>
                  <a:pt x="35" y="2"/>
                  <a:pt x="35" y="2"/>
                </a:cubicBezTo>
                <a:cubicBezTo>
                  <a:pt x="35" y="2"/>
                  <a:pt x="36" y="3"/>
                  <a:pt x="38" y="7"/>
                </a:cubicBezTo>
                <a:lnTo>
                  <a:pt x="42" y="5"/>
                </a:lnTo>
                <a:close/>
                <a:moveTo>
                  <a:pt x="40" y="39"/>
                </a:moveTo>
                <a:cubicBezTo>
                  <a:pt x="39" y="41"/>
                  <a:pt x="38" y="41"/>
                  <a:pt x="38" y="41"/>
                </a:cubicBezTo>
                <a:cubicBezTo>
                  <a:pt x="38" y="41"/>
                  <a:pt x="36" y="41"/>
                  <a:pt x="32" y="41"/>
                </a:cubicBezTo>
                <a:cubicBezTo>
                  <a:pt x="32" y="46"/>
                  <a:pt x="32" y="46"/>
                  <a:pt x="32" y="46"/>
                </a:cubicBezTo>
                <a:cubicBezTo>
                  <a:pt x="26" y="36"/>
                  <a:pt x="26" y="36"/>
                  <a:pt x="26" y="36"/>
                </a:cubicBezTo>
                <a:cubicBezTo>
                  <a:pt x="31" y="26"/>
                  <a:pt x="31" y="26"/>
                  <a:pt x="31" y="26"/>
                </a:cubicBezTo>
                <a:cubicBezTo>
                  <a:pt x="32" y="31"/>
                  <a:pt x="32" y="31"/>
                  <a:pt x="32" y="31"/>
                </a:cubicBezTo>
                <a:cubicBezTo>
                  <a:pt x="41" y="32"/>
                  <a:pt x="45" y="30"/>
                  <a:pt x="45" y="30"/>
                </a:cubicBezTo>
                <a:lnTo>
                  <a:pt x="40" y="39"/>
                </a:lnTo>
                <a:close/>
                <a:moveTo>
                  <a:pt x="47" y="23"/>
                </a:moveTo>
                <a:cubicBezTo>
                  <a:pt x="48" y="24"/>
                  <a:pt x="48" y="26"/>
                  <a:pt x="47" y="27"/>
                </a:cubicBezTo>
                <a:cubicBezTo>
                  <a:pt x="46" y="29"/>
                  <a:pt x="42" y="30"/>
                  <a:pt x="40" y="30"/>
                </a:cubicBezTo>
                <a:cubicBezTo>
                  <a:pt x="40" y="30"/>
                  <a:pt x="39" y="28"/>
                  <a:pt x="33" y="19"/>
                </a:cubicBezTo>
                <a:cubicBezTo>
                  <a:pt x="41" y="13"/>
                  <a:pt x="41" y="13"/>
                  <a:pt x="41" y="13"/>
                </a:cubicBezTo>
                <a:cubicBezTo>
                  <a:pt x="42" y="13"/>
                  <a:pt x="42" y="13"/>
                  <a:pt x="42" y="13"/>
                </a:cubicBezTo>
                <a:lnTo>
                  <a:pt x="47" y="23"/>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rot="19500000">
            <a:off x="4021455" y="3056255"/>
            <a:ext cx="404495" cy="248920"/>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31779" name="稻壳儿小白白(http://dwz.cn/Wu2UP)"/>
          <p:cNvSpPr/>
          <p:nvPr/>
        </p:nvSpPr>
        <p:spPr>
          <a:xfrm rot="1860000">
            <a:off x="5318125" y="2638425"/>
            <a:ext cx="351790" cy="356235"/>
          </a:xfrm>
          <a:custGeom>
            <a:avLst/>
            <a:gdLst/>
            <a:ahLst/>
            <a:cxnLst>
              <a:cxn ang="0">
                <a:pos x="232836" y="69251"/>
              </a:cxn>
              <a:cxn ang="0">
                <a:pos x="205443" y="96951"/>
              </a:cxn>
              <a:cxn ang="0">
                <a:pos x="232836" y="228528"/>
              </a:cxn>
              <a:cxn ang="0">
                <a:pos x="232836" y="235454"/>
              </a:cxn>
              <a:cxn ang="0">
                <a:pos x="205443" y="249304"/>
              </a:cxn>
              <a:cxn ang="0">
                <a:pos x="205443" y="249304"/>
              </a:cxn>
              <a:cxn ang="0">
                <a:pos x="205443" y="249304"/>
              </a:cxn>
              <a:cxn ang="0">
                <a:pos x="198595" y="249304"/>
              </a:cxn>
              <a:cxn ang="0">
                <a:pos x="150658" y="152352"/>
              </a:cxn>
              <a:cxn ang="0">
                <a:pos x="102722" y="200828"/>
              </a:cxn>
              <a:cxn ang="0">
                <a:pos x="109570" y="242379"/>
              </a:cxn>
              <a:cxn ang="0">
                <a:pos x="109570" y="242379"/>
              </a:cxn>
              <a:cxn ang="0">
                <a:pos x="89025" y="263154"/>
              </a:cxn>
              <a:cxn ang="0">
                <a:pos x="89025" y="263154"/>
              </a:cxn>
              <a:cxn ang="0">
                <a:pos x="89025" y="263154"/>
              </a:cxn>
              <a:cxn ang="0">
                <a:pos x="82177" y="263154"/>
              </a:cxn>
              <a:cxn ang="0">
                <a:pos x="47937" y="214678"/>
              </a:cxn>
              <a:cxn ang="0">
                <a:pos x="0" y="180053"/>
              </a:cxn>
              <a:cxn ang="0">
                <a:pos x="0" y="173128"/>
              </a:cxn>
              <a:cxn ang="0">
                <a:pos x="0" y="173128"/>
              </a:cxn>
              <a:cxn ang="0">
                <a:pos x="20544" y="152352"/>
              </a:cxn>
              <a:cxn ang="0">
                <a:pos x="20544" y="152352"/>
              </a:cxn>
              <a:cxn ang="0">
                <a:pos x="20544" y="152352"/>
              </a:cxn>
              <a:cxn ang="0">
                <a:pos x="61633" y="159277"/>
              </a:cxn>
              <a:cxn ang="0">
                <a:pos x="109570" y="110802"/>
              </a:cxn>
              <a:cxn ang="0">
                <a:pos x="13696" y="62326"/>
              </a:cxn>
              <a:cxn ang="0">
                <a:pos x="6848" y="55401"/>
              </a:cxn>
              <a:cxn ang="0">
                <a:pos x="13696" y="55401"/>
              </a:cxn>
              <a:cxn ang="0">
                <a:pos x="34241" y="27700"/>
              </a:cxn>
              <a:cxn ang="0">
                <a:pos x="41089" y="27700"/>
              </a:cxn>
              <a:cxn ang="0">
                <a:pos x="164355" y="55401"/>
              </a:cxn>
              <a:cxn ang="0">
                <a:pos x="191747" y="27700"/>
              </a:cxn>
              <a:cxn ang="0">
                <a:pos x="253380" y="6925"/>
              </a:cxn>
              <a:cxn ang="0">
                <a:pos x="232836" y="69251"/>
              </a:cxn>
            </a:cxnLst>
            <a:rect l="0" t="0" r="0" b="0"/>
            <a:pathLst>
              <a:path w="38" h="38">
                <a:moveTo>
                  <a:pt x="34" y="10"/>
                </a:moveTo>
                <a:cubicBezTo>
                  <a:pt x="30" y="14"/>
                  <a:pt x="30" y="14"/>
                  <a:pt x="30" y="14"/>
                </a:cubicBezTo>
                <a:cubicBezTo>
                  <a:pt x="34" y="33"/>
                  <a:pt x="34" y="33"/>
                  <a:pt x="34" y="33"/>
                </a:cubicBezTo>
                <a:cubicBezTo>
                  <a:pt x="34" y="33"/>
                  <a:pt x="34" y="34"/>
                  <a:pt x="34" y="34"/>
                </a:cubicBezTo>
                <a:cubicBezTo>
                  <a:pt x="30" y="36"/>
                  <a:pt x="30" y="36"/>
                  <a:pt x="30" y="36"/>
                </a:cubicBezTo>
                <a:cubicBezTo>
                  <a:pt x="30" y="36"/>
                  <a:pt x="30" y="36"/>
                  <a:pt x="30" y="36"/>
                </a:cubicBezTo>
                <a:cubicBezTo>
                  <a:pt x="30" y="36"/>
                  <a:pt x="30" y="36"/>
                  <a:pt x="30" y="36"/>
                </a:cubicBezTo>
                <a:cubicBezTo>
                  <a:pt x="29" y="36"/>
                  <a:pt x="29" y="36"/>
                  <a:pt x="29" y="36"/>
                </a:cubicBezTo>
                <a:cubicBezTo>
                  <a:pt x="22" y="22"/>
                  <a:pt x="22" y="22"/>
                  <a:pt x="22" y="22"/>
                </a:cubicBezTo>
                <a:cubicBezTo>
                  <a:pt x="15" y="29"/>
                  <a:pt x="15" y="29"/>
                  <a:pt x="15" y="29"/>
                </a:cubicBezTo>
                <a:cubicBezTo>
                  <a:pt x="16" y="35"/>
                  <a:pt x="16" y="35"/>
                  <a:pt x="16" y="35"/>
                </a:cubicBezTo>
                <a:cubicBezTo>
                  <a:pt x="16" y="35"/>
                  <a:pt x="16" y="35"/>
                  <a:pt x="16" y="35"/>
                </a:cubicBezTo>
                <a:cubicBezTo>
                  <a:pt x="13" y="38"/>
                  <a:pt x="13" y="38"/>
                  <a:pt x="13" y="38"/>
                </a:cubicBezTo>
                <a:cubicBezTo>
                  <a:pt x="13" y="38"/>
                  <a:pt x="13" y="38"/>
                  <a:pt x="13" y="38"/>
                </a:cubicBezTo>
                <a:cubicBezTo>
                  <a:pt x="13" y="38"/>
                  <a:pt x="13" y="38"/>
                  <a:pt x="13" y="38"/>
                </a:cubicBezTo>
                <a:cubicBezTo>
                  <a:pt x="12" y="38"/>
                  <a:pt x="12" y="38"/>
                  <a:pt x="12" y="38"/>
                </a:cubicBezTo>
                <a:cubicBezTo>
                  <a:pt x="7" y="31"/>
                  <a:pt x="7" y="31"/>
                  <a:pt x="7" y="31"/>
                </a:cubicBezTo>
                <a:cubicBezTo>
                  <a:pt x="0" y="26"/>
                  <a:pt x="0" y="26"/>
                  <a:pt x="0" y="26"/>
                </a:cubicBezTo>
                <a:cubicBezTo>
                  <a:pt x="0" y="26"/>
                  <a:pt x="0" y="26"/>
                  <a:pt x="0" y="25"/>
                </a:cubicBezTo>
                <a:cubicBezTo>
                  <a:pt x="0" y="25"/>
                  <a:pt x="0" y="25"/>
                  <a:pt x="0" y="25"/>
                </a:cubicBezTo>
                <a:cubicBezTo>
                  <a:pt x="3" y="22"/>
                  <a:pt x="3" y="22"/>
                  <a:pt x="3" y="22"/>
                </a:cubicBezTo>
                <a:cubicBezTo>
                  <a:pt x="3" y="22"/>
                  <a:pt x="3" y="22"/>
                  <a:pt x="3" y="22"/>
                </a:cubicBezTo>
                <a:cubicBezTo>
                  <a:pt x="3" y="22"/>
                  <a:pt x="3" y="22"/>
                  <a:pt x="3" y="22"/>
                </a:cubicBezTo>
                <a:cubicBezTo>
                  <a:pt x="9" y="23"/>
                  <a:pt x="9" y="23"/>
                  <a:pt x="9" y="23"/>
                </a:cubicBezTo>
                <a:cubicBezTo>
                  <a:pt x="16" y="16"/>
                  <a:pt x="16" y="16"/>
                  <a:pt x="16" y="16"/>
                </a:cubicBezTo>
                <a:cubicBezTo>
                  <a:pt x="2" y="9"/>
                  <a:pt x="2" y="9"/>
                  <a:pt x="2" y="9"/>
                </a:cubicBezTo>
                <a:cubicBezTo>
                  <a:pt x="2" y="9"/>
                  <a:pt x="2" y="9"/>
                  <a:pt x="1" y="8"/>
                </a:cubicBezTo>
                <a:cubicBezTo>
                  <a:pt x="1" y="8"/>
                  <a:pt x="2" y="8"/>
                  <a:pt x="2" y="8"/>
                </a:cubicBezTo>
                <a:cubicBezTo>
                  <a:pt x="5" y="4"/>
                  <a:pt x="5" y="4"/>
                  <a:pt x="5" y="4"/>
                </a:cubicBezTo>
                <a:cubicBezTo>
                  <a:pt x="5" y="4"/>
                  <a:pt x="6" y="4"/>
                  <a:pt x="6" y="4"/>
                </a:cubicBezTo>
                <a:cubicBezTo>
                  <a:pt x="24" y="8"/>
                  <a:pt x="24" y="8"/>
                  <a:pt x="24" y="8"/>
                </a:cubicBezTo>
                <a:cubicBezTo>
                  <a:pt x="28" y="4"/>
                  <a:pt x="28" y="4"/>
                  <a:pt x="28" y="4"/>
                </a:cubicBezTo>
                <a:cubicBezTo>
                  <a:pt x="31" y="1"/>
                  <a:pt x="35" y="0"/>
                  <a:pt x="37" y="1"/>
                </a:cubicBezTo>
                <a:cubicBezTo>
                  <a:pt x="38" y="3"/>
                  <a:pt x="37" y="7"/>
                  <a:pt x="34" y="10"/>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45" name="稻壳儿小白白(http://dwz.cn/Wu2UP)"/>
          <p:cNvSpPr>
            <a:spLocks noEditPoints="1"/>
          </p:cNvSpPr>
          <p:nvPr/>
        </p:nvSpPr>
        <p:spPr bwMode="auto">
          <a:xfrm rot="7200000">
            <a:off x="6539865" y="2689225"/>
            <a:ext cx="335280" cy="335280"/>
          </a:xfrm>
          <a:custGeom>
            <a:avLst/>
            <a:gdLst>
              <a:gd name="T0" fmla="*/ 37 w 38"/>
              <a:gd name="T1" fmla="*/ 32 h 38"/>
              <a:gd name="T2" fmla="*/ 28 w 38"/>
              <a:gd name="T3" fmla="*/ 23 h 38"/>
              <a:gd name="T4" fmla="*/ 30 w 38"/>
              <a:gd name="T5" fmla="*/ 15 h 38"/>
              <a:gd name="T6" fmla="*/ 15 w 38"/>
              <a:gd name="T7" fmla="*/ 0 h 38"/>
              <a:gd name="T8" fmla="*/ 0 w 38"/>
              <a:gd name="T9" fmla="*/ 15 h 38"/>
              <a:gd name="T10" fmla="*/ 15 w 38"/>
              <a:gd name="T11" fmla="*/ 30 h 38"/>
              <a:gd name="T12" fmla="*/ 23 w 38"/>
              <a:gd name="T13" fmla="*/ 28 h 38"/>
              <a:gd name="T14" fmla="*/ 32 w 38"/>
              <a:gd name="T15" fmla="*/ 37 h 38"/>
              <a:gd name="T16" fmla="*/ 35 w 38"/>
              <a:gd name="T17" fmla="*/ 37 h 38"/>
              <a:gd name="T18" fmla="*/ 37 w 38"/>
              <a:gd name="T19" fmla="*/ 35 h 38"/>
              <a:gd name="T20" fmla="*/ 37 w 38"/>
              <a:gd name="T21" fmla="*/ 32 h 38"/>
              <a:gd name="T22" fmla="*/ 5 w 38"/>
              <a:gd name="T23" fmla="*/ 15 h 38"/>
              <a:gd name="T24" fmla="*/ 15 w 38"/>
              <a:gd name="T25" fmla="*/ 5 h 38"/>
              <a:gd name="T26" fmla="*/ 25 w 38"/>
              <a:gd name="T27" fmla="*/ 15 h 38"/>
              <a:gd name="T28" fmla="*/ 15 w 38"/>
              <a:gd name="T29" fmla="*/ 25 h 38"/>
              <a:gd name="T30" fmla="*/ 5 w 38"/>
              <a:gd name="T31" fmla="*/ 1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8" h="38">
                <a:moveTo>
                  <a:pt x="37" y="32"/>
                </a:moveTo>
                <a:cubicBezTo>
                  <a:pt x="28" y="23"/>
                  <a:pt x="28" y="23"/>
                  <a:pt x="28" y="23"/>
                </a:cubicBezTo>
                <a:cubicBezTo>
                  <a:pt x="29" y="21"/>
                  <a:pt x="30" y="18"/>
                  <a:pt x="30" y="15"/>
                </a:cubicBezTo>
                <a:cubicBezTo>
                  <a:pt x="30" y="7"/>
                  <a:pt x="23" y="0"/>
                  <a:pt x="15" y="0"/>
                </a:cubicBezTo>
                <a:cubicBezTo>
                  <a:pt x="7" y="0"/>
                  <a:pt x="0" y="7"/>
                  <a:pt x="0" y="15"/>
                </a:cubicBezTo>
                <a:cubicBezTo>
                  <a:pt x="0" y="23"/>
                  <a:pt x="7" y="30"/>
                  <a:pt x="15" y="30"/>
                </a:cubicBezTo>
                <a:cubicBezTo>
                  <a:pt x="18" y="30"/>
                  <a:pt x="21" y="29"/>
                  <a:pt x="23" y="28"/>
                </a:cubicBezTo>
                <a:cubicBezTo>
                  <a:pt x="32" y="37"/>
                  <a:pt x="32" y="37"/>
                  <a:pt x="32" y="37"/>
                </a:cubicBezTo>
                <a:cubicBezTo>
                  <a:pt x="32" y="38"/>
                  <a:pt x="34" y="38"/>
                  <a:pt x="35" y="37"/>
                </a:cubicBezTo>
                <a:cubicBezTo>
                  <a:pt x="37" y="35"/>
                  <a:pt x="37" y="35"/>
                  <a:pt x="37" y="35"/>
                </a:cubicBezTo>
                <a:cubicBezTo>
                  <a:pt x="38" y="34"/>
                  <a:pt x="38" y="33"/>
                  <a:pt x="37" y="32"/>
                </a:cubicBezTo>
                <a:close/>
                <a:moveTo>
                  <a:pt x="5" y="15"/>
                </a:moveTo>
                <a:cubicBezTo>
                  <a:pt x="5" y="9"/>
                  <a:pt x="9" y="5"/>
                  <a:pt x="15" y="5"/>
                </a:cubicBezTo>
                <a:cubicBezTo>
                  <a:pt x="20" y="5"/>
                  <a:pt x="25" y="10"/>
                  <a:pt x="25" y="15"/>
                </a:cubicBezTo>
                <a:cubicBezTo>
                  <a:pt x="25" y="21"/>
                  <a:pt x="21" y="25"/>
                  <a:pt x="15" y="25"/>
                </a:cubicBezTo>
                <a:cubicBezTo>
                  <a:pt x="10" y="25"/>
                  <a:pt x="5" y="20"/>
                  <a:pt x="5" y="15"/>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49" name="稻壳儿小白白(http://dwz.cn/Wu2UP)"/>
          <p:cNvSpPr>
            <a:spLocks noEditPoints="1"/>
          </p:cNvSpPr>
          <p:nvPr/>
        </p:nvSpPr>
        <p:spPr bwMode="auto">
          <a:xfrm rot="20160000">
            <a:off x="7821930" y="2998470"/>
            <a:ext cx="368300" cy="332105"/>
          </a:xfrm>
          <a:custGeom>
            <a:avLst/>
            <a:gdLst>
              <a:gd name="T0" fmla="*/ 7 w 47"/>
              <a:gd name="T1" fmla="*/ 13 h 42"/>
              <a:gd name="T2" fmla="*/ 13 w 47"/>
              <a:gd name="T3" fmla="*/ 16 h 42"/>
              <a:gd name="T4" fmla="*/ 14 w 47"/>
              <a:gd name="T5" fmla="*/ 15 h 42"/>
              <a:gd name="T6" fmla="*/ 18 w 47"/>
              <a:gd name="T7" fmla="*/ 12 h 42"/>
              <a:gd name="T8" fmla="*/ 18 w 47"/>
              <a:gd name="T9" fmla="*/ 12 h 42"/>
              <a:gd name="T10" fmla="*/ 16 w 47"/>
              <a:gd name="T11" fmla="*/ 9 h 42"/>
              <a:gd name="T12" fmla="*/ 25 w 47"/>
              <a:gd name="T13" fmla="*/ 0 h 42"/>
              <a:gd name="T14" fmla="*/ 18 w 47"/>
              <a:gd name="T15" fmla="*/ 0 h 42"/>
              <a:gd name="T16" fmla="*/ 10 w 47"/>
              <a:gd name="T17" fmla="*/ 4 h 42"/>
              <a:gd name="T18" fmla="*/ 6 w 47"/>
              <a:gd name="T19" fmla="*/ 7 h 42"/>
              <a:gd name="T20" fmla="*/ 5 w 47"/>
              <a:gd name="T21" fmla="*/ 10 h 42"/>
              <a:gd name="T22" fmla="*/ 2 w 47"/>
              <a:gd name="T23" fmla="*/ 11 h 42"/>
              <a:gd name="T24" fmla="*/ 0 w 47"/>
              <a:gd name="T25" fmla="*/ 13 h 42"/>
              <a:gd name="T26" fmla="*/ 0 w 47"/>
              <a:gd name="T27" fmla="*/ 14 h 42"/>
              <a:gd name="T28" fmla="*/ 3 w 47"/>
              <a:gd name="T29" fmla="*/ 17 h 42"/>
              <a:gd name="T30" fmla="*/ 5 w 47"/>
              <a:gd name="T31" fmla="*/ 18 h 42"/>
              <a:gd name="T32" fmla="*/ 6 w 47"/>
              <a:gd name="T33" fmla="*/ 16 h 42"/>
              <a:gd name="T34" fmla="*/ 7 w 47"/>
              <a:gd name="T35" fmla="*/ 13 h 42"/>
              <a:gd name="T36" fmla="*/ 20 w 47"/>
              <a:gd name="T37" fmla="*/ 15 h 42"/>
              <a:gd name="T38" fmla="*/ 19 w 47"/>
              <a:gd name="T39" fmla="*/ 15 h 42"/>
              <a:gd name="T40" fmla="*/ 16 w 47"/>
              <a:gd name="T41" fmla="*/ 18 h 42"/>
              <a:gd name="T42" fmla="*/ 16 w 47"/>
              <a:gd name="T43" fmla="*/ 18 h 42"/>
              <a:gd name="T44" fmla="*/ 36 w 47"/>
              <a:gd name="T45" fmla="*/ 41 h 42"/>
              <a:gd name="T46" fmla="*/ 37 w 47"/>
              <a:gd name="T47" fmla="*/ 41 h 42"/>
              <a:gd name="T48" fmla="*/ 40 w 47"/>
              <a:gd name="T49" fmla="*/ 39 h 42"/>
              <a:gd name="T50" fmla="*/ 40 w 47"/>
              <a:gd name="T51" fmla="*/ 37 h 42"/>
              <a:gd name="T52" fmla="*/ 20 w 47"/>
              <a:gd name="T53" fmla="*/ 15 h 42"/>
              <a:gd name="T54" fmla="*/ 46 w 47"/>
              <a:gd name="T55" fmla="*/ 5 h 42"/>
              <a:gd name="T56" fmla="*/ 45 w 47"/>
              <a:gd name="T57" fmla="*/ 5 h 42"/>
              <a:gd name="T58" fmla="*/ 43 w 47"/>
              <a:gd name="T59" fmla="*/ 8 h 42"/>
              <a:gd name="T60" fmla="*/ 38 w 47"/>
              <a:gd name="T61" fmla="*/ 9 h 42"/>
              <a:gd name="T62" fmla="*/ 37 w 47"/>
              <a:gd name="T63" fmla="*/ 5 h 42"/>
              <a:gd name="T64" fmla="*/ 39 w 47"/>
              <a:gd name="T65" fmla="*/ 1 h 42"/>
              <a:gd name="T66" fmla="*/ 38 w 47"/>
              <a:gd name="T67" fmla="*/ 1 h 42"/>
              <a:gd name="T68" fmla="*/ 32 w 47"/>
              <a:gd name="T69" fmla="*/ 6 h 42"/>
              <a:gd name="T70" fmla="*/ 30 w 47"/>
              <a:gd name="T71" fmla="*/ 14 h 42"/>
              <a:gd name="T72" fmla="*/ 27 w 47"/>
              <a:gd name="T73" fmla="*/ 17 h 42"/>
              <a:gd name="T74" fmla="*/ 30 w 47"/>
              <a:gd name="T75" fmla="*/ 21 h 42"/>
              <a:gd name="T76" fmla="*/ 34 w 47"/>
              <a:gd name="T77" fmla="*/ 17 h 42"/>
              <a:gd name="T78" fmla="*/ 38 w 47"/>
              <a:gd name="T79" fmla="*/ 16 h 42"/>
              <a:gd name="T80" fmla="*/ 46 w 47"/>
              <a:gd name="T81" fmla="*/ 13 h 42"/>
              <a:gd name="T82" fmla="*/ 46 w 47"/>
              <a:gd name="T83" fmla="*/ 5 h 42"/>
              <a:gd name="T84" fmla="*/ 6 w 47"/>
              <a:gd name="T85" fmla="*/ 37 h 42"/>
              <a:gd name="T86" fmla="*/ 6 w 47"/>
              <a:gd name="T87" fmla="*/ 39 h 42"/>
              <a:gd name="T88" fmla="*/ 8 w 47"/>
              <a:gd name="T89" fmla="*/ 41 h 42"/>
              <a:gd name="T90" fmla="*/ 10 w 47"/>
              <a:gd name="T91" fmla="*/ 41 h 42"/>
              <a:gd name="T92" fmla="*/ 22 w 47"/>
              <a:gd name="T93" fmla="*/ 30 h 42"/>
              <a:gd name="T94" fmla="*/ 18 w 47"/>
              <a:gd name="T95" fmla="*/ 26 h 42"/>
              <a:gd name="T96" fmla="*/ 6 w 47"/>
              <a:gd name="T97"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7" h="42">
                <a:moveTo>
                  <a:pt x="7" y="13"/>
                </a:moveTo>
                <a:cubicBezTo>
                  <a:pt x="9" y="12"/>
                  <a:pt x="11" y="13"/>
                  <a:pt x="13" y="16"/>
                </a:cubicBezTo>
                <a:cubicBezTo>
                  <a:pt x="14" y="16"/>
                  <a:pt x="14" y="16"/>
                  <a:pt x="14" y="15"/>
                </a:cubicBezTo>
                <a:cubicBezTo>
                  <a:pt x="14" y="15"/>
                  <a:pt x="18" y="12"/>
                  <a:pt x="18" y="12"/>
                </a:cubicBezTo>
                <a:cubicBezTo>
                  <a:pt x="18" y="12"/>
                  <a:pt x="18" y="12"/>
                  <a:pt x="18" y="12"/>
                </a:cubicBezTo>
                <a:cubicBezTo>
                  <a:pt x="18" y="11"/>
                  <a:pt x="17" y="10"/>
                  <a:pt x="16" y="9"/>
                </a:cubicBezTo>
                <a:cubicBezTo>
                  <a:pt x="12" y="4"/>
                  <a:pt x="28" y="0"/>
                  <a:pt x="25" y="0"/>
                </a:cubicBezTo>
                <a:cubicBezTo>
                  <a:pt x="24" y="0"/>
                  <a:pt x="19" y="0"/>
                  <a:pt x="18" y="0"/>
                </a:cubicBezTo>
                <a:cubicBezTo>
                  <a:pt x="15" y="0"/>
                  <a:pt x="12" y="3"/>
                  <a:pt x="10" y="4"/>
                </a:cubicBezTo>
                <a:cubicBezTo>
                  <a:pt x="7" y="6"/>
                  <a:pt x="6" y="7"/>
                  <a:pt x="6" y="7"/>
                </a:cubicBezTo>
                <a:cubicBezTo>
                  <a:pt x="5" y="8"/>
                  <a:pt x="6" y="9"/>
                  <a:pt x="5" y="10"/>
                </a:cubicBezTo>
                <a:cubicBezTo>
                  <a:pt x="3" y="12"/>
                  <a:pt x="3" y="11"/>
                  <a:pt x="2" y="11"/>
                </a:cubicBezTo>
                <a:cubicBezTo>
                  <a:pt x="1" y="12"/>
                  <a:pt x="0" y="13"/>
                  <a:pt x="0" y="13"/>
                </a:cubicBezTo>
                <a:cubicBezTo>
                  <a:pt x="0" y="13"/>
                  <a:pt x="0" y="14"/>
                  <a:pt x="0" y="14"/>
                </a:cubicBezTo>
                <a:cubicBezTo>
                  <a:pt x="0" y="14"/>
                  <a:pt x="3" y="17"/>
                  <a:pt x="3" y="17"/>
                </a:cubicBezTo>
                <a:cubicBezTo>
                  <a:pt x="3" y="18"/>
                  <a:pt x="4" y="18"/>
                  <a:pt x="5" y="18"/>
                </a:cubicBezTo>
                <a:cubicBezTo>
                  <a:pt x="5" y="17"/>
                  <a:pt x="6" y="16"/>
                  <a:pt x="6" y="16"/>
                </a:cubicBezTo>
                <a:cubicBezTo>
                  <a:pt x="6" y="16"/>
                  <a:pt x="6" y="14"/>
                  <a:pt x="7" y="13"/>
                </a:cubicBezTo>
                <a:close/>
                <a:moveTo>
                  <a:pt x="20" y="15"/>
                </a:moveTo>
                <a:cubicBezTo>
                  <a:pt x="20" y="14"/>
                  <a:pt x="20" y="14"/>
                  <a:pt x="19" y="15"/>
                </a:cubicBezTo>
                <a:cubicBezTo>
                  <a:pt x="16" y="18"/>
                  <a:pt x="16" y="18"/>
                  <a:pt x="16" y="18"/>
                </a:cubicBezTo>
                <a:cubicBezTo>
                  <a:pt x="16" y="18"/>
                  <a:pt x="16" y="18"/>
                  <a:pt x="16" y="18"/>
                </a:cubicBezTo>
                <a:cubicBezTo>
                  <a:pt x="36" y="41"/>
                  <a:pt x="36" y="41"/>
                  <a:pt x="36" y="41"/>
                </a:cubicBezTo>
                <a:cubicBezTo>
                  <a:pt x="36" y="41"/>
                  <a:pt x="37" y="41"/>
                  <a:pt x="37" y="41"/>
                </a:cubicBezTo>
                <a:cubicBezTo>
                  <a:pt x="40" y="39"/>
                  <a:pt x="40" y="39"/>
                  <a:pt x="40" y="39"/>
                </a:cubicBezTo>
                <a:cubicBezTo>
                  <a:pt x="40" y="38"/>
                  <a:pt x="40" y="38"/>
                  <a:pt x="40" y="37"/>
                </a:cubicBezTo>
                <a:lnTo>
                  <a:pt x="20" y="15"/>
                </a:lnTo>
                <a:close/>
                <a:moveTo>
                  <a:pt x="46" y="5"/>
                </a:moveTo>
                <a:cubicBezTo>
                  <a:pt x="46" y="4"/>
                  <a:pt x="46" y="4"/>
                  <a:pt x="45" y="5"/>
                </a:cubicBezTo>
                <a:cubicBezTo>
                  <a:pt x="45" y="5"/>
                  <a:pt x="44" y="7"/>
                  <a:pt x="43" y="8"/>
                </a:cubicBezTo>
                <a:cubicBezTo>
                  <a:pt x="42" y="9"/>
                  <a:pt x="41" y="11"/>
                  <a:pt x="38" y="9"/>
                </a:cubicBezTo>
                <a:cubicBezTo>
                  <a:pt x="36" y="7"/>
                  <a:pt x="37" y="6"/>
                  <a:pt x="37" y="5"/>
                </a:cubicBezTo>
                <a:cubicBezTo>
                  <a:pt x="38" y="4"/>
                  <a:pt x="39" y="2"/>
                  <a:pt x="39" y="1"/>
                </a:cubicBezTo>
                <a:cubicBezTo>
                  <a:pt x="40" y="1"/>
                  <a:pt x="39" y="0"/>
                  <a:pt x="38" y="1"/>
                </a:cubicBezTo>
                <a:cubicBezTo>
                  <a:pt x="38" y="1"/>
                  <a:pt x="33" y="3"/>
                  <a:pt x="32" y="6"/>
                </a:cubicBezTo>
                <a:cubicBezTo>
                  <a:pt x="31" y="9"/>
                  <a:pt x="32" y="11"/>
                  <a:pt x="30" y="14"/>
                </a:cubicBezTo>
                <a:cubicBezTo>
                  <a:pt x="27" y="17"/>
                  <a:pt x="27" y="17"/>
                  <a:pt x="27" y="17"/>
                </a:cubicBezTo>
                <a:cubicBezTo>
                  <a:pt x="30" y="21"/>
                  <a:pt x="30" y="21"/>
                  <a:pt x="30" y="21"/>
                </a:cubicBezTo>
                <a:cubicBezTo>
                  <a:pt x="34" y="17"/>
                  <a:pt x="34" y="17"/>
                  <a:pt x="34" y="17"/>
                </a:cubicBezTo>
                <a:cubicBezTo>
                  <a:pt x="35" y="16"/>
                  <a:pt x="37" y="16"/>
                  <a:pt x="38" y="16"/>
                </a:cubicBezTo>
                <a:cubicBezTo>
                  <a:pt x="42" y="17"/>
                  <a:pt x="44" y="15"/>
                  <a:pt x="46" y="13"/>
                </a:cubicBezTo>
                <a:cubicBezTo>
                  <a:pt x="47" y="11"/>
                  <a:pt x="47" y="6"/>
                  <a:pt x="46" y="5"/>
                </a:cubicBezTo>
                <a:close/>
                <a:moveTo>
                  <a:pt x="6" y="37"/>
                </a:moveTo>
                <a:cubicBezTo>
                  <a:pt x="6" y="38"/>
                  <a:pt x="6" y="39"/>
                  <a:pt x="6" y="39"/>
                </a:cubicBezTo>
                <a:cubicBezTo>
                  <a:pt x="8" y="41"/>
                  <a:pt x="8" y="41"/>
                  <a:pt x="8" y="41"/>
                </a:cubicBezTo>
                <a:cubicBezTo>
                  <a:pt x="9" y="42"/>
                  <a:pt x="10" y="42"/>
                  <a:pt x="10" y="41"/>
                </a:cubicBezTo>
                <a:cubicBezTo>
                  <a:pt x="22" y="30"/>
                  <a:pt x="22" y="30"/>
                  <a:pt x="22" y="30"/>
                </a:cubicBezTo>
                <a:cubicBezTo>
                  <a:pt x="18" y="26"/>
                  <a:pt x="18" y="26"/>
                  <a:pt x="18" y="26"/>
                </a:cubicBezTo>
                <a:lnTo>
                  <a:pt x="6" y="37"/>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latinLnBrk="0" hangingPunct="1">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sp>
        <p:nvSpPr>
          <p:cNvPr id="3" name="稻壳儿小白白(http://dwz.cn/Wu2UP)"/>
          <p:cNvSpPr>
            <a:spLocks noEditPoints="1"/>
          </p:cNvSpPr>
          <p:nvPr/>
        </p:nvSpPr>
        <p:spPr>
          <a:xfrm rot="1440000">
            <a:off x="8881745" y="3840480"/>
            <a:ext cx="325755" cy="336550"/>
          </a:xfrm>
          <a:custGeom>
            <a:avLst/>
            <a:gdLst/>
            <a:ahLst/>
            <a:cxnLst>
              <a:cxn ang="0">
                <a:pos x="256229" y="257304"/>
              </a:cxn>
              <a:cxn ang="0">
                <a:pos x="249304" y="257304"/>
              </a:cxn>
              <a:cxn ang="0">
                <a:pos x="221603" y="257304"/>
              </a:cxn>
              <a:cxn ang="0">
                <a:pos x="207753" y="250350"/>
              </a:cxn>
              <a:cxn ang="0">
                <a:pos x="6925" y="48679"/>
              </a:cxn>
              <a:cxn ang="0">
                <a:pos x="0" y="34771"/>
              </a:cxn>
              <a:cxn ang="0">
                <a:pos x="0" y="6954"/>
              </a:cxn>
              <a:cxn ang="0">
                <a:pos x="0" y="0"/>
              </a:cxn>
              <a:cxn ang="0">
                <a:pos x="13850" y="0"/>
              </a:cxn>
              <a:cxn ang="0">
                <a:pos x="13850" y="0"/>
              </a:cxn>
              <a:cxn ang="0">
                <a:pos x="186978" y="76496"/>
              </a:cxn>
              <a:cxn ang="0">
                <a:pos x="263154" y="250350"/>
              </a:cxn>
              <a:cxn ang="0">
                <a:pos x="256229" y="257304"/>
              </a:cxn>
              <a:cxn ang="0">
                <a:pos x="159277" y="257304"/>
              </a:cxn>
              <a:cxn ang="0">
                <a:pos x="152352" y="257304"/>
              </a:cxn>
              <a:cxn ang="0">
                <a:pos x="131577" y="257304"/>
              </a:cxn>
              <a:cxn ang="0">
                <a:pos x="117727" y="250350"/>
              </a:cxn>
              <a:cxn ang="0">
                <a:pos x="6925" y="139083"/>
              </a:cxn>
              <a:cxn ang="0">
                <a:pos x="0" y="132129"/>
              </a:cxn>
              <a:cxn ang="0">
                <a:pos x="0" y="104312"/>
              </a:cxn>
              <a:cxn ang="0">
                <a:pos x="0" y="97358"/>
              </a:cxn>
              <a:cxn ang="0">
                <a:pos x="13850" y="90404"/>
              </a:cxn>
              <a:cxn ang="0">
                <a:pos x="13850" y="90404"/>
              </a:cxn>
              <a:cxn ang="0">
                <a:pos x="117727" y="139083"/>
              </a:cxn>
              <a:cxn ang="0">
                <a:pos x="166203" y="250350"/>
              </a:cxn>
              <a:cxn ang="0">
                <a:pos x="159277" y="257304"/>
              </a:cxn>
              <a:cxn ang="0">
                <a:pos x="34626" y="257304"/>
              </a:cxn>
              <a:cxn ang="0">
                <a:pos x="0" y="222533"/>
              </a:cxn>
              <a:cxn ang="0">
                <a:pos x="34626" y="187762"/>
              </a:cxn>
              <a:cxn ang="0">
                <a:pos x="69251" y="222533"/>
              </a:cxn>
              <a:cxn ang="0">
                <a:pos x="34626" y="257304"/>
              </a:cxn>
            </a:cxnLst>
            <a:rect l="0" t="0" r="0" b="0"/>
            <a:pathLst>
              <a:path w="38" h="37">
                <a:moveTo>
                  <a:pt x="37" y="37"/>
                </a:moveTo>
                <a:cubicBezTo>
                  <a:pt x="37" y="37"/>
                  <a:pt x="36" y="37"/>
                  <a:pt x="36" y="37"/>
                </a:cubicBezTo>
                <a:cubicBezTo>
                  <a:pt x="32" y="37"/>
                  <a:pt x="32" y="37"/>
                  <a:pt x="32" y="37"/>
                </a:cubicBezTo>
                <a:cubicBezTo>
                  <a:pt x="31" y="37"/>
                  <a:pt x="30" y="37"/>
                  <a:pt x="30" y="36"/>
                </a:cubicBezTo>
                <a:cubicBezTo>
                  <a:pt x="29" y="20"/>
                  <a:pt x="17" y="8"/>
                  <a:pt x="1" y="7"/>
                </a:cubicBezTo>
                <a:cubicBezTo>
                  <a:pt x="1" y="7"/>
                  <a:pt x="0" y="6"/>
                  <a:pt x="0" y="5"/>
                </a:cubicBezTo>
                <a:cubicBezTo>
                  <a:pt x="0" y="1"/>
                  <a:pt x="0" y="1"/>
                  <a:pt x="0" y="1"/>
                </a:cubicBezTo>
                <a:cubicBezTo>
                  <a:pt x="0" y="1"/>
                  <a:pt x="0" y="0"/>
                  <a:pt x="0" y="0"/>
                </a:cubicBezTo>
                <a:cubicBezTo>
                  <a:pt x="1" y="0"/>
                  <a:pt x="1" y="0"/>
                  <a:pt x="2" y="0"/>
                </a:cubicBezTo>
                <a:cubicBezTo>
                  <a:pt x="2" y="0"/>
                  <a:pt x="2" y="0"/>
                  <a:pt x="2" y="0"/>
                </a:cubicBezTo>
                <a:cubicBezTo>
                  <a:pt x="11" y="0"/>
                  <a:pt x="20" y="4"/>
                  <a:pt x="27" y="11"/>
                </a:cubicBezTo>
                <a:cubicBezTo>
                  <a:pt x="33" y="17"/>
                  <a:pt x="37" y="26"/>
                  <a:pt x="38" y="36"/>
                </a:cubicBezTo>
                <a:cubicBezTo>
                  <a:pt x="38" y="36"/>
                  <a:pt x="37" y="37"/>
                  <a:pt x="37" y="37"/>
                </a:cubicBezTo>
                <a:close/>
                <a:moveTo>
                  <a:pt x="23" y="37"/>
                </a:moveTo>
                <a:cubicBezTo>
                  <a:pt x="23" y="37"/>
                  <a:pt x="23" y="37"/>
                  <a:pt x="22" y="37"/>
                </a:cubicBezTo>
                <a:cubicBezTo>
                  <a:pt x="19" y="37"/>
                  <a:pt x="19" y="37"/>
                  <a:pt x="19" y="37"/>
                </a:cubicBezTo>
                <a:cubicBezTo>
                  <a:pt x="18" y="37"/>
                  <a:pt x="17" y="37"/>
                  <a:pt x="17" y="36"/>
                </a:cubicBezTo>
                <a:cubicBezTo>
                  <a:pt x="16" y="28"/>
                  <a:pt x="10" y="21"/>
                  <a:pt x="1" y="20"/>
                </a:cubicBezTo>
                <a:cubicBezTo>
                  <a:pt x="1" y="20"/>
                  <a:pt x="0" y="20"/>
                  <a:pt x="0" y="19"/>
                </a:cubicBezTo>
                <a:cubicBezTo>
                  <a:pt x="0" y="15"/>
                  <a:pt x="0" y="15"/>
                  <a:pt x="0" y="15"/>
                </a:cubicBezTo>
                <a:cubicBezTo>
                  <a:pt x="0" y="15"/>
                  <a:pt x="0" y="14"/>
                  <a:pt x="0" y="14"/>
                </a:cubicBezTo>
                <a:cubicBezTo>
                  <a:pt x="1" y="14"/>
                  <a:pt x="1" y="13"/>
                  <a:pt x="2" y="13"/>
                </a:cubicBezTo>
                <a:cubicBezTo>
                  <a:pt x="2" y="13"/>
                  <a:pt x="2" y="13"/>
                  <a:pt x="2" y="13"/>
                </a:cubicBezTo>
                <a:cubicBezTo>
                  <a:pt x="7" y="14"/>
                  <a:pt x="13" y="16"/>
                  <a:pt x="17" y="20"/>
                </a:cubicBezTo>
                <a:cubicBezTo>
                  <a:pt x="21" y="24"/>
                  <a:pt x="23" y="30"/>
                  <a:pt x="24" y="36"/>
                </a:cubicBezTo>
                <a:cubicBezTo>
                  <a:pt x="24" y="36"/>
                  <a:pt x="24" y="36"/>
                  <a:pt x="23" y="37"/>
                </a:cubicBezTo>
                <a:close/>
                <a:moveTo>
                  <a:pt x="5" y="37"/>
                </a:moveTo>
                <a:cubicBezTo>
                  <a:pt x="2" y="37"/>
                  <a:pt x="0" y="35"/>
                  <a:pt x="0" y="32"/>
                </a:cubicBezTo>
                <a:cubicBezTo>
                  <a:pt x="0" y="29"/>
                  <a:pt x="2" y="27"/>
                  <a:pt x="5" y="27"/>
                </a:cubicBezTo>
                <a:cubicBezTo>
                  <a:pt x="8" y="27"/>
                  <a:pt x="10" y="29"/>
                  <a:pt x="10" y="32"/>
                </a:cubicBezTo>
                <a:cubicBezTo>
                  <a:pt x="10" y="35"/>
                  <a:pt x="8" y="37"/>
                  <a:pt x="5" y="37"/>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93299" name="TextBox 1956"/>
          <p:cNvSpPr/>
          <p:nvPr/>
        </p:nvSpPr>
        <p:spPr>
          <a:xfrm>
            <a:off x="1675765" y="367284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38" name="文本框 37"/>
          <p:cNvSpPr txBox="1"/>
          <p:nvPr/>
        </p:nvSpPr>
        <p:spPr>
          <a:xfrm>
            <a:off x="50800" y="398907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TextBox 1956"/>
          <p:cNvSpPr/>
          <p:nvPr/>
        </p:nvSpPr>
        <p:spPr>
          <a:xfrm>
            <a:off x="2760980" y="250380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6" name="文本框 5"/>
          <p:cNvSpPr txBox="1"/>
          <p:nvPr/>
        </p:nvSpPr>
        <p:spPr>
          <a:xfrm>
            <a:off x="1136015" y="282003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7" name="TextBox 1956"/>
          <p:cNvSpPr/>
          <p:nvPr/>
        </p:nvSpPr>
        <p:spPr>
          <a:xfrm>
            <a:off x="4411345" y="180848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8" name="文本框 7"/>
          <p:cNvSpPr txBox="1"/>
          <p:nvPr/>
        </p:nvSpPr>
        <p:spPr>
          <a:xfrm>
            <a:off x="2786380" y="212471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TextBox 1956"/>
          <p:cNvSpPr/>
          <p:nvPr/>
        </p:nvSpPr>
        <p:spPr>
          <a:xfrm>
            <a:off x="6741795" y="182435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1" name="文本框 10"/>
          <p:cNvSpPr txBox="1"/>
          <p:nvPr/>
        </p:nvSpPr>
        <p:spPr>
          <a:xfrm>
            <a:off x="6741795" y="2140585"/>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2" name="TextBox 1956"/>
          <p:cNvSpPr/>
          <p:nvPr/>
        </p:nvSpPr>
        <p:spPr>
          <a:xfrm>
            <a:off x="8336280" y="246761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3" name="文本框 12"/>
          <p:cNvSpPr txBox="1"/>
          <p:nvPr/>
        </p:nvSpPr>
        <p:spPr>
          <a:xfrm>
            <a:off x="8336280" y="2783840"/>
            <a:ext cx="2713990" cy="28702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TextBox 1956"/>
          <p:cNvSpPr/>
          <p:nvPr/>
        </p:nvSpPr>
        <p:spPr>
          <a:xfrm>
            <a:off x="9354820" y="365442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26" name="文本框 25"/>
          <p:cNvSpPr txBox="1"/>
          <p:nvPr/>
        </p:nvSpPr>
        <p:spPr>
          <a:xfrm>
            <a:off x="2012950" y="5151120"/>
            <a:ext cx="821626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lumMod val="50000"/>
                  </a:schemeClr>
                </a:solidFill>
                <a:uLnTx/>
                <a:uFillTx/>
                <a:latin typeface="微软雅黑" charset="0"/>
                <a:ea typeface="微软雅黑" charset="0"/>
                <a:sym typeface="+mn-ea"/>
              </a:rPr>
              <a:t>,</a:t>
            </a:r>
            <a:r>
              <a:rPr lang="zh-CN" altLang="en-US" sz="1200" kern="0" noProof="0" dirty="0">
                <a:ln>
                  <a:noFill/>
                </a:ln>
                <a:solidFill>
                  <a:schemeClr val="bg1">
                    <a:lumMod val="50000"/>
                  </a:schemeClr>
                </a:solidFill>
                <a:uLnTx/>
                <a:uFillTx/>
                <a:latin typeface="微软雅黑" charset="0"/>
                <a:ea typeface="微软雅黑" charset="0"/>
                <a:sym typeface="+mn-ea"/>
              </a:rPr>
              <a:t>在此输入您的描述内容，在此输入您的描述内容在此输入您的描述内容</a:t>
            </a:r>
            <a:endParaRPr lang="zh-CN" altLang="en-US" sz="1200" kern="0" noProof="0" dirty="0" smtClean="0">
              <a:ln>
                <a:noFill/>
              </a:ln>
              <a:solidFill>
                <a:schemeClr val="bg1">
                  <a:lumMod val="50000"/>
                </a:schemeClr>
              </a:solidFill>
              <a:uLnTx/>
              <a:uFillTx/>
              <a:latin typeface="微软雅黑" charset="0"/>
              <a:ea typeface="微软雅黑" charset="0"/>
              <a:sym typeface="+mn-ea"/>
            </a:endParaRPr>
          </a:p>
        </p:txBody>
      </p:sp>
      <p:sp>
        <p:nvSpPr>
          <p:cNvPr id="24" name="文本框 23"/>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5" name="图片 24"/>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文本框 85"/>
          <p:cNvSpPr txBox="1"/>
          <p:nvPr/>
        </p:nvSpPr>
        <p:spPr>
          <a:xfrm>
            <a:off x="6641465" y="1615440"/>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8" name="TextBox 1956"/>
          <p:cNvSpPr/>
          <p:nvPr/>
        </p:nvSpPr>
        <p:spPr>
          <a:xfrm>
            <a:off x="6645275" y="1327150"/>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6" name="文本框 5"/>
          <p:cNvSpPr txBox="1"/>
          <p:nvPr/>
        </p:nvSpPr>
        <p:spPr>
          <a:xfrm>
            <a:off x="6727190" y="4223385"/>
            <a:ext cx="3592830" cy="548640"/>
          </a:xfrm>
          <a:prstGeom prst="rect">
            <a:avLst/>
          </a:prstGeom>
          <a:noFill/>
        </p:spPr>
        <p:txBody>
          <a:bodyPr wrap="square" rtlCol="0">
            <a:spAutoFit/>
          </a:bodyPr>
          <a:lstStyle/>
          <a:p>
            <a:pPr indent="0">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7" name="TextBox 1956"/>
          <p:cNvSpPr/>
          <p:nvPr/>
        </p:nvSpPr>
        <p:spPr>
          <a:xfrm>
            <a:off x="6731000" y="3935095"/>
            <a:ext cx="1089025" cy="352425"/>
          </a:xfrm>
          <a:prstGeom prst="rect">
            <a:avLst/>
          </a:prstGeom>
          <a:noFill/>
          <a:ln w="9525">
            <a:noFill/>
            <a:miter/>
          </a:ln>
        </p:spPr>
        <p:txBody>
          <a:bodyPr wrap="square">
            <a:spAutoFit/>
          </a:bodyPr>
          <a:lstStyle/>
          <a:p>
            <a:pPr lvl="0" algn="l"/>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cxnSp>
        <p:nvCxnSpPr>
          <p:cNvPr id="11" name="直接连接符 10"/>
          <p:cNvCxnSpPr/>
          <p:nvPr/>
        </p:nvCxnSpPr>
        <p:spPr>
          <a:xfrm>
            <a:off x="5694680" y="1163955"/>
            <a:ext cx="0" cy="4933950"/>
          </a:xfrm>
          <a:prstGeom prst="line">
            <a:avLst/>
          </a:prstGeom>
          <a:ln>
            <a:solidFill>
              <a:srgbClr val="92A6C7"/>
            </a:solidFill>
            <a:prstDash val="dashDot"/>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1064260" y="2956560"/>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3" name="TextBox 1956"/>
          <p:cNvSpPr/>
          <p:nvPr/>
        </p:nvSpPr>
        <p:spPr>
          <a:xfrm>
            <a:off x="3568065" y="2668270"/>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8" name="文本框 17"/>
          <p:cNvSpPr txBox="1"/>
          <p:nvPr/>
        </p:nvSpPr>
        <p:spPr>
          <a:xfrm>
            <a:off x="1093470" y="5494655"/>
            <a:ext cx="3592830" cy="548640"/>
          </a:xfrm>
          <a:prstGeom prst="rect">
            <a:avLst/>
          </a:prstGeom>
          <a:noFill/>
        </p:spPr>
        <p:txBody>
          <a:bodyPr wrap="square" rtlCol="0">
            <a:spAutoFit/>
          </a:bodyPr>
          <a:lstStyle/>
          <a:p>
            <a:pPr indent="0" algn="r">
              <a:lnSpc>
                <a:spcPct val="150000"/>
              </a:lnSpc>
              <a:spcBef>
                <a:spcPts val="0"/>
              </a:spcBef>
              <a:spcAft>
                <a:spcPts val="0"/>
              </a:spcAft>
            </a:pPr>
            <a:r>
              <a:rPr lang="zh-CN" altLang="da-DK" sz="1000" dirty="0">
                <a:solidFill>
                  <a:schemeClr val="tx1">
                    <a:lumMod val="65000"/>
                    <a:lumOff val="35000"/>
                  </a:schemeClr>
                </a:solidFill>
                <a:latin typeface="微软雅黑" pitchFamily="34" charset="-122"/>
                <a:ea typeface="微软雅黑" pitchFamily="34" charset="-122"/>
              </a:rPr>
              <a:t>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r>
              <a:rPr lang="zh-CN" altLang="en-US" sz="1000" dirty="0">
                <a:solidFill>
                  <a:schemeClr val="tx1">
                    <a:lumMod val="65000"/>
                    <a:lumOff val="35000"/>
                  </a:schemeClr>
                </a:solidFill>
                <a:latin typeface="微软雅黑" pitchFamily="34" charset="-122"/>
                <a:ea typeface="微软雅黑" pitchFamily="34" charset="-122"/>
              </a:rPr>
              <a:t>，</a:t>
            </a:r>
            <a:r>
              <a:rPr lang="zh-CN" altLang="da-DK" sz="1000" dirty="0">
                <a:solidFill>
                  <a:schemeClr val="tx1">
                    <a:lumMod val="65000"/>
                    <a:lumOff val="35000"/>
                  </a:schemeClr>
                </a:solidFill>
                <a:latin typeface="微软雅黑" pitchFamily="34" charset="-122"/>
                <a:ea typeface="微软雅黑" pitchFamily="34" charset="-122"/>
              </a:rPr>
              <a:t>单击此处输入文本，单击此处输入文本</a:t>
            </a:r>
            <a:endParaRPr lang="zh-CN" altLang="da-DK" sz="1000" dirty="0" smtClean="0">
              <a:solidFill>
                <a:schemeClr val="tx1">
                  <a:lumMod val="65000"/>
                  <a:lumOff val="35000"/>
                </a:schemeClr>
              </a:solidFill>
              <a:latin typeface="微软雅黑" pitchFamily="34" charset="-122"/>
              <a:ea typeface="微软雅黑" pitchFamily="34" charset="-122"/>
              <a:sym typeface="+mn-ea"/>
            </a:endParaRPr>
          </a:p>
        </p:txBody>
      </p:sp>
      <p:sp>
        <p:nvSpPr>
          <p:cNvPr id="19" name="TextBox 1956"/>
          <p:cNvSpPr/>
          <p:nvPr/>
        </p:nvSpPr>
        <p:spPr>
          <a:xfrm>
            <a:off x="3597275" y="5206365"/>
            <a:ext cx="1089025" cy="352425"/>
          </a:xfrm>
          <a:prstGeom prst="rect">
            <a:avLst/>
          </a:prstGeom>
          <a:noFill/>
          <a:ln w="9525">
            <a:noFill/>
            <a:miter/>
          </a:ln>
        </p:spPr>
        <p:txBody>
          <a:bodyPr wrap="squar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添加标题</a:t>
            </a:r>
          </a:p>
        </p:txBody>
      </p:sp>
      <p:sp>
        <p:nvSpPr>
          <p:cNvPr id="17" name="文本框 16"/>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20" name="图片 19"/>
          <p:cNvPicPr>
            <a:picLocks noChangeAspect="1"/>
          </p:cNvPicPr>
          <p:nvPr/>
        </p:nvPicPr>
        <p:blipFill rotWithShape="1">
          <a:blip r:embed="rId2"/>
          <a:srcRect l="55980" t="48690"/>
          <a:stretch/>
        </p:blipFill>
        <p:spPr>
          <a:xfrm>
            <a:off x="0" y="0"/>
            <a:ext cx="986107" cy="1105535"/>
          </a:xfrm>
          <a:prstGeom prst="rect">
            <a:avLst/>
          </a:prstGeom>
        </p:spPr>
      </p:pic>
      <p:pic>
        <p:nvPicPr>
          <p:cNvPr id="21" name="图片 20"/>
          <p:cNvPicPr>
            <a:picLocks noChangeAspect="1"/>
          </p:cNvPicPr>
          <p:nvPr/>
        </p:nvPicPr>
        <p:blipFill rotWithShape="1">
          <a:blip r:embed="rId2"/>
          <a:srcRect l="55980"/>
          <a:stretch/>
        </p:blipFill>
        <p:spPr>
          <a:xfrm>
            <a:off x="5702347" y="947008"/>
            <a:ext cx="670560" cy="1465134"/>
          </a:xfrm>
          <a:prstGeom prst="rect">
            <a:avLst/>
          </a:prstGeom>
        </p:spPr>
      </p:pic>
      <p:pic>
        <p:nvPicPr>
          <p:cNvPr id="22" name="图片 21"/>
          <p:cNvPicPr>
            <a:picLocks noChangeAspect="1"/>
          </p:cNvPicPr>
          <p:nvPr/>
        </p:nvPicPr>
        <p:blipFill rotWithShape="1">
          <a:blip r:embed="rId2"/>
          <a:srcRect l="-348" r="56328"/>
          <a:stretch/>
        </p:blipFill>
        <p:spPr>
          <a:xfrm>
            <a:off x="5019119" y="2314575"/>
            <a:ext cx="646351" cy="1412240"/>
          </a:xfrm>
          <a:prstGeom prst="rect">
            <a:avLst/>
          </a:prstGeom>
        </p:spPr>
      </p:pic>
      <p:pic>
        <p:nvPicPr>
          <p:cNvPr id="23" name="图片 22"/>
          <p:cNvPicPr>
            <a:picLocks noChangeAspect="1"/>
          </p:cNvPicPr>
          <p:nvPr/>
        </p:nvPicPr>
        <p:blipFill rotWithShape="1">
          <a:blip r:embed="rId2"/>
          <a:srcRect l="55980"/>
          <a:stretch/>
        </p:blipFill>
        <p:spPr>
          <a:xfrm>
            <a:off x="5702347" y="3671570"/>
            <a:ext cx="670560" cy="1465134"/>
          </a:xfrm>
          <a:prstGeom prst="rect">
            <a:avLst/>
          </a:prstGeom>
        </p:spPr>
      </p:pic>
      <p:pic>
        <p:nvPicPr>
          <p:cNvPr id="24" name="图片 23"/>
          <p:cNvPicPr>
            <a:picLocks noChangeAspect="1"/>
          </p:cNvPicPr>
          <p:nvPr/>
        </p:nvPicPr>
        <p:blipFill rotWithShape="1">
          <a:blip r:embed="rId2"/>
          <a:srcRect l="-348" r="56328"/>
          <a:stretch/>
        </p:blipFill>
        <p:spPr>
          <a:xfrm>
            <a:off x="5019119" y="4751387"/>
            <a:ext cx="646351" cy="1412240"/>
          </a:xfrm>
          <a:prstGeom prst="rect">
            <a:avLst/>
          </a:prstGeom>
        </p:spPr>
      </p:pic>
      <p:sp>
        <p:nvSpPr>
          <p:cNvPr id="5" name="椭圆 4"/>
          <p:cNvSpPr/>
          <p:nvPr/>
        </p:nvSpPr>
        <p:spPr>
          <a:xfrm>
            <a:off x="5527040" y="1467009"/>
            <a:ext cx="335280" cy="335280"/>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5527040" y="2773918"/>
            <a:ext cx="335280" cy="3352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5527040" y="4166672"/>
            <a:ext cx="335280" cy="335280"/>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p:cNvSpPr/>
          <p:nvPr/>
        </p:nvSpPr>
        <p:spPr>
          <a:xfrm>
            <a:off x="5527040" y="5241281"/>
            <a:ext cx="335280" cy="33528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 name="Freeform 25"/>
          <p:cNvSpPr/>
          <p:nvPr/>
        </p:nvSpPr>
        <p:spPr bwMode="auto">
          <a:xfrm>
            <a:off x="1630680" y="209169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6" name="Freeform 25"/>
          <p:cNvSpPr/>
          <p:nvPr/>
        </p:nvSpPr>
        <p:spPr bwMode="auto">
          <a:xfrm>
            <a:off x="4815205" y="437832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23" name="TextBox 9"/>
          <p:cNvSpPr txBox="1">
            <a:spLocks noChangeArrowheads="1"/>
          </p:cNvSpPr>
          <p:nvPr/>
        </p:nvSpPr>
        <p:spPr bwMode="auto">
          <a:xfrm>
            <a:off x="1861820" y="238506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7" name="TextBox 9"/>
          <p:cNvSpPr txBox="1">
            <a:spLocks noChangeArrowheads="1"/>
          </p:cNvSpPr>
          <p:nvPr/>
        </p:nvSpPr>
        <p:spPr bwMode="auto">
          <a:xfrm>
            <a:off x="5103495" y="470471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8" name="文本框 7"/>
          <p:cNvSpPr txBox="1"/>
          <p:nvPr/>
        </p:nvSpPr>
        <p:spPr>
          <a:xfrm>
            <a:off x="966470" y="319151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0" name="文本框 9"/>
          <p:cNvSpPr txBox="1"/>
          <p:nvPr/>
        </p:nvSpPr>
        <p:spPr>
          <a:xfrm>
            <a:off x="4233545" y="556514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1" name="Freeform 25"/>
          <p:cNvSpPr/>
          <p:nvPr/>
        </p:nvSpPr>
        <p:spPr bwMode="auto">
          <a:xfrm>
            <a:off x="5667375" y="1278255"/>
            <a:ext cx="1846580" cy="1054100"/>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2980B4"/>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2" name="TextBox 9"/>
          <p:cNvSpPr txBox="1">
            <a:spLocks noChangeArrowheads="1"/>
          </p:cNvSpPr>
          <p:nvPr/>
        </p:nvSpPr>
        <p:spPr bwMode="auto">
          <a:xfrm>
            <a:off x="5955665" y="1604645"/>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13" name="文本框 12"/>
          <p:cNvSpPr txBox="1"/>
          <p:nvPr/>
        </p:nvSpPr>
        <p:spPr>
          <a:xfrm>
            <a:off x="5085715" y="246507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4" name="Freeform 25"/>
          <p:cNvSpPr/>
          <p:nvPr/>
        </p:nvSpPr>
        <p:spPr bwMode="auto">
          <a:xfrm>
            <a:off x="8893810" y="3228340"/>
            <a:ext cx="1696085" cy="968375"/>
          </a:xfrm>
          <a:custGeom>
            <a:avLst/>
            <a:gdLst>
              <a:gd name="T0" fmla="*/ 49 w 346"/>
              <a:gd name="T1" fmla="*/ 92 h 196"/>
              <a:gd name="T2" fmla="*/ 46 w 346"/>
              <a:gd name="T3" fmla="*/ 71 h 196"/>
              <a:gd name="T4" fmla="*/ 116 w 346"/>
              <a:gd name="T5" fmla="*/ 0 h 196"/>
              <a:gd name="T6" fmla="*/ 180 w 346"/>
              <a:gd name="T7" fmla="*/ 41 h 196"/>
              <a:gd name="T8" fmla="*/ 223 w 346"/>
              <a:gd name="T9" fmla="*/ 22 h 196"/>
              <a:gd name="T10" fmla="*/ 283 w 346"/>
              <a:gd name="T11" fmla="*/ 82 h 196"/>
              <a:gd name="T12" fmla="*/ 282 w 346"/>
              <a:gd name="T13" fmla="*/ 91 h 196"/>
              <a:gd name="T14" fmla="*/ 294 w 346"/>
              <a:gd name="T15" fmla="*/ 91 h 196"/>
              <a:gd name="T16" fmla="*/ 346 w 346"/>
              <a:gd name="T17" fmla="*/ 144 h 196"/>
              <a:gd name="T18" fmla="*/ 294 w 346"/>
              <a:gd name="T19" fmla="*/ 196 h 196"/>
              <a:gd name="T20" fmla="*/ 52 w 346"/>
              <a:gd name="T21" fmla="*/ 196 h 196"/>
              <a:gd name="T22" fmla="*/ 0 w 346"/>
              <a:gd name="T23" fmla="*/ 144 h 196"/>
              <a:gd name="T24" fmla="*/ 49 w 346"/>
              <a:gd name="T25" fmla="*/ 92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6" h="196">
                <a:moveTo>
                  <a:pt x="49" y="92"/>
                </a:moveTo>
                <a:cubicBezTo>
                  <a:pt x="47" y="85"/>
                  <a:pt x="46" y="78"/>
                  <a:pt x="46" y="71"/>
                </a:cubicBezTo>
                <a:cubicBezTo>
                  <a:pt x="46" y="32"/>
                  <a:pt x="77" y="0"/>
                  <a:pt x="116" y="0"/>
                </a:cubicBezTo>
                <a:cubicBezTo>
                  <a:pt x="144" y="0"/>
                  <a:pt x="169" y="17"/>
                  <a:pt x="180" y="41"/>
                </a:cubicBezTo>
                <a:cubicBezTo>
                  <a:pt x="191" y="29"/>
                  <a:pt x="206" y="22"/>
                  <a:pt x="223" y="22"/>
                </a:cubicBezTo>
                <a:cubicBezTo>
                  <a:pt x="256" y="22"/>
                  <a:pt x="283" y="49"/>
                  <a:pt x="283" y="82"/>
                </a:cubicBezTo>
                <a:cubicBezTo>
                  <a:pt x="283" y="85"/>
                  <a:pt x="283" y="88"/>
                  <a:pt x="282" y="91"/>
                </a:cubicBezTo>
                <a:cubicBezTo>
                  <a:pt x="294" y="91"/>
                  <a:pt x="294" y="91"/>
                  <a:pt x="294" y="91"/>
                </a:cubicBezTo>
                <a:cubicBezTo>
                  <a:pt x="323" y="91"/>
                  <a:pt x="346" y="115"/>
                  <a:pt x="346" y="144"/>
                </a:cubicBezTo>
                <a:cubicBezTo>
                  <a:pt x="346" y="172"/>
                  <a:pt x="323" y="196"/>
                  <a:pt x="294" y="196"/>
                </a:cubicBezTo>
                <a:cubicBezTo>
                  <a:pt x="52" y="196"/>
                  <a:pt x="52" y="196"/>
                  <a:pt x="52" y="196"/>
                </a:cubicBezTo>
                <a:cubicBezTo>
                  <a:pt x="24" y="196"/>
                  <a:pt x="0" y="172"/>
                  <a:pt x="0" y="144"/>
                </a:cubicBezTo>
                <a:cubicBezTo>
                  <a:pt x="0" y="116"/>
                  <a:pt x="22" y="94"/>
                  <a:pt x="49" y="92"/>
                </a:cubicBezTo>
                <a:close/>
              </a:path>
            </a:pathLst>
          </a:custGeom>
          <a:solidFill>
            <a:srgbClr val="83C2DB"/>
          </a:solidFill>
          <a:ln>
            <a:noFill/>
          </a:ln>
        </p:spPr>
        <p:txBody>
          <a:bodyPr vert="horz" wrap="square" lIns="91440" tIns="45720" rIns="91440" bIns="45720" numCol="1" anchor="t" anchorCtr="0" compatLnSpc="1"/>
          <a:lstStyle/>
          <a:p>
            <a:endParaRPr lang="zh-CN" altLang="en-US">
              <a:solidFill>
                <a:schemeClr val="tx1"/>
              </a:solidFill>
            </a:endParaRPr>
          </a:p>
        </p:txBody>
      </p:sp>
      <p:sp>
        <p:nvSpPr>
          <p:cNvPr id="15" name="TextBox 9"/>
          <p:cNvSpPr txBox="1">
            <a:spLocks noChangeArrowheads="1"/>
          </p:cNvSpPr>
          <p:nvPr/>
        </p:nvSpPr>
        <p:spPr bwMode="auto">
          <a:xfrm>
            <a:off x="9124950" y="3521710"/>
            <a:ext cx="1266190"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nchor="ct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Arial" pitchFamily="34" charset="0"/>
                <a:ea typeface="宋体" pitchFamily="2" charset="-122"/>
              </a:defRPr>
            </a:lvl9pPr>
          </a:lstStyle>
          <a:p>
            <a:pPr algn="ctr" eaLnBrk="1" hangingPunct="1"/>
            <a:r>
              <a:rPr lang="zh-CN" altLang="en-US" sz="2000" dirty="0" smtClean="0">
                <a:solidFill>
                  <a:schemeClr val="bg1"/>
                </a:solidFill>
                <a:latin typeface="微软雅黑" pitchFamily="34" charset="-122"/>
                <a:ea typeface="微软雅黑" pitchFamily="34" charset="-122"/>
              </a:rPr>
              <a:t>输入文字</a:t>
            </a:r>
          </a:p>
        </p:txBody>
      </p:sp>
      <p:sp>
        <p:nvSpPr>
          <p:cNvPr id="2" name="文本框 1"/>
          <p:cNvSpPr txBox="1"/>
          <p:nvPr/>
        </p:nvSpPr>
        <p:spPr>
          <a:xfrm>
            <a:off x="8229600" y="4328160"/>
            <a:ext cx="3054985" cy="65278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a:t>
            </a:r>
            <a:endParaRPr lang="zh-CN" altLang="en-US" sz="12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18" name="图片 17"/>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3288665" y="2752725"/>
            <a:ext cx="5696585" cy="136461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7200" noProof="0" dirty="0">
                <a:ln>
                  <a:noFill/>
                </a:ln>
                <a:solidFill>
                  <a:schemeClr val="bg1">
                    <a:lumMod val="50000"/>
                  </a:schemeClr>
                </a:solidFill>
                <a:uLnTx/>
                <a:uFillTx/>
                <a:latin typeface="Segoe Script" charset="0"/>
                <a:ea typeface="方正舒体" pitchFamily="2" charset="-122"/>
                <a:sym typeface="+mn-ea"/>
              </a:rPr>
              <a:t>THANKS</a:t>
            </a:r>
          </a:p>
        </p:txBody>
      </p:sp>
      <p:sp>
        <p:nvSpPr>
          <p:cNvPr id="2" name="文本框 1"/>
          <p:cNvSpPr txBox="1"/>
          <p:nvPr/>
        </p:nvSpPr>
        <p:spPr>
          <a:xfrm>
            <a:off x="4725670" y="3726180"/>
            <a:ext cx="2746375" cy="64008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zh-CN" altLang="en-US" sz="3600" noProof="0" dirty="0">
                <a:ln>
                  <a:noFill/>
                </a:ln>
                <a:solidFill>
                  <a:schemeClr val="bg1">
                    <a:lumMod val="50000"/>
                  </a:schemeClr>
                </a:solidFill>
                <a:uLnTx/>
                <a:uFillTx/>
                <a:latin typeface="Segoe Script" charset="0"/>
                <a:ea typeface="方正舒体" pitchFamily="2" charset="-122"/>
                <a:sym typeface="+mn-ea"/>
              </a:rPr>
              <a:t>感谢恩师</a:t>
            </a:r>
          </a:p>
        </p:txBody>
      </p:sp>
      <p:pic>
        <p:nvPicPr>
          <p:cNvPr id="6" name="图片 5"/>
          <p:cNvPicPr>
            <a:picLocks noChangeAspect="1"/>
          </p:cNvPicPr>
          <p:nvPr/>
        </p:nvPicPr>
        <p:blipFill rotWithShape="1">
          <a:blip r:embed="rId2"/>
          <a:srcRect l="55980"/>
          <a:stretch/>
        </p:blipFill>
        <p:spPr>
          <a:xfrm>
            <a:off x="0" y="0"/>
            <a:ext cx="3138758" cy="6858002"/>
          </a:xfrm>
          <a:prstGeom prst="rect">
            <a:avLst/>
          </a:prstGeom>
        </p:spPr>
      </p:pic>
      <p:pic>
        <p:nvPicPr>
          <p:cNvPr id="7" name="图片 6"/>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dirty="0"/>
          </a:p>
        </p:txBody>
      </p:sp>
    </p:spTree>
    <p:extLst>
      <p:ext uri="{BB962C8B-B14F-4D97-AF65-F5344CB8AC3E}">
        <p14:creationId xmlns:p14="http://schemas.microsoft.com/office/powerpoint/2010/main" val="182084991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选题背景与意义</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01</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pic>
        <p:nvPicPr>
          <p:cNvPr id="7" name="图片 6"/>
          <p:cNvPicPr>
            <a:picLocks noChangeAspect="1"/>
          </p:cNvPicPr>
          <p:nvPr/>
        </p:nvPicPr>
        <p:blipFill rotWithShape="1">
          <a:blip r:embed="rId2"/>
          <a:srcRect l="55980"/>
          <a:stretch/>
        </p:blipFill>
        <p:spPr>
          <a:xfrm>
            <a:off x="0" y="0"/>
            <a:ext cx="3138758" cy="6858002"/>
          </a:xfrm>
          <a:prstGeom prst="rect">
            <a:avLst/>
          </a:prstGeom>
        </p:spPr>
      </p:pic>
      <p:pic>
        <p:nvPicPr>
          <p:cNvPr id="8" name="图片 7"/>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 20" descr="C:\Users\Administrator\Desktop\唯美花朵设计矢量\1换].png1换]"/>
          <p:cNvPicPr>
            <a:picLocks noChangeAspect="1"/>
          </p:cNvPicPr>
          <p:nvPr/>
        </p:nvPicPr>
        <p:blipFill>
          <a:blip r:embed="rId2"/>
          <a:srcRect/>
          <a:stretch>
            <a:fillRect/>
          </a:stretch>
        </p:blipFill>
        <p:spPr>
          <a:xfrm>
            <a:off x="6408103" y="3015615"/>
            <a:ext cx="456565" cy="454660"/>
          </a:xfrm>
          <a:prstGeom prst="rect">
            <a:avLst/>
          </a:prstGeom>
          <a:scene3d>
            <a:camera prst="isometricOffAxis2Top"/>
            <a:lightRig rig="threePt" dir="t"/>
          </a:scene3d>
        </p:spPr>
      </p:pic>
      <p:pic>
        <p:nvPicPr>
          <p:cNvPr id="22" name="图片 21" descr="C:\Users\Administrator\Desktop\唯美花朵设计矢量\1换].png1换]"/>
          <p:cNvPicPr>
            <a:picLocks noChangeAspect="1"/>
          </p:cNvPicPr>
          <p:nvPr/>
        </p:nvPicPr>
        <p:blipFill>
          <a:blip r:embed="rId2"/>
          <a:srcRect/>
          <a:stretch>
            <a:fillRect/>
          </a:stretch>
        </p:blipFill>
        <p:spPr>
          <a:xfrm>
            <a:off x="6417628" y="4189095"/>
            <a:ext cx="456565" cy="454660"/>
          </a:xfrm>
          <a:prstGeom prst="rect">
            <a:avLst/>
          </a:prstGeom>
          <a:scene3d>
            <a:camera prst="isometricOffAxis2Top"/>
            <a:lightRig rig="threePt" dir="t"/>
          </a:scene3d>
        </p:spPr>
      </p:pic>
      <p:pic>
        <p:nvPicPr>
          <p:cNvPr id="23" name="图片 22" descr="C:\Users\Administrator\Desktop\唯美花朵设计矢量\1换].png1换]"/>
          <p:cNvPicPr>
            <a:picLocks noChangeAspect="1"/>
          </p:cNvPicPr>
          <p:nvPr/>
        </p:nvPicPr>
        <p:blipFill>
          <a:blip r:embed="rId2"/>
          <a:srcRect/>
          <a:stretch>
            <a:fillRect/>
          </a:stretch>
        </p:blipFill>
        <p:spPr>
          <a:xfrm>
            <a:off x="6408103" y="5187315"/>
            <a:ext cx="456565" cy="454660"/>
          </a:xfrm>
          <a:prstGeom prst="rect">
            <a:avLst/>
          </a:prstGeom>
          <a:scene3d>
            <a:camera prst="isometricOffAxis2Top"/>
            <a:lightRig rig="threePt" dir="t"/>
          </a:scene3d>
        </p:spPr>
      </p:pic>
      <p:pic>
        <p:nvPicPr>
          <p:cNvPr id="24" name="图片 23" descr="C:\Users\Administrator\Desktop\唯美花朵设计矢量\1换].png1换]"/>
          <p:cNvPicPr>
            <a:picLocks noChangeAspect="1"/>
          </p:cNvPicPr>
          <p:nvPr/>
        </p:nvPicPr>
        <p:blipFill>
          <a:blip r:embed="rId2"/>
          <a:srcRect/>
          <a:stretch>
            <a:fillRect/>
          </a:stretch>
        </p:blipFill>
        <p:spPr>
          <a:xfrm>
            <a:off x="6408103" y="1826895"/>
            <a:ext cx="456565" cy="454660"/>
          </a:xfrm>
          <a:prstGeom prst="rect">
            <a:avLst/>
          </a:prstGeom>
          <a:scene3d>
            <a:camera prst="isometricOffAxis2Top"/>
            <a:lightRig rig="threePt" dir="t"/>
          </a:scene3d>
        </p:spPr>
      </p:pic>
      <p:sp>
        <p:nvSpPr>
          <p:cNvPr id="35" name="文本框 34"/>
          <p:cNvSpPr txBox="1"/>
          <p:nvPr/>
        </p:nvSpPr>
        <p:spPr>
          <a:xfrm>
            <a:off x="6379210" y="1669415"/>
            <a:ext cx="553085"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1</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36" name="文本框 35"/>
          <p:cNvSpPr txBox="1"/>
          <p:nvPr/>
        </p:nvSpPr>
        <p:spPr>
          <a:xfrm>
            <a:off x="6337935" y="2853690"/>
            <a:ext cx="62992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2</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17" name="文本框 16"/>
          <p:cNvSpPr txBox="1"/>
          <p:nvPr/>
        </p:nvSpPr>
        <p:spPr>
          <a:xfrm>
            <a:off x="6327140" y="4030980"/>
            <a:ext cx="600710" cy="52197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3</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18" name="文本框 17"/>
          <p:cNvSpPr txBox="1"/>
          <p:nvPr/>
        </p:nvSpPr>
        <p:spPr>
          <a:xfrm>
            <a:off x="6320155" y="5008245"/>
            <a:ext cx="629920" cy="54864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2800" noProof="0" dirty="0">
                <a:ln>
                  <a:noFill/>
                </a:ln>
                <a:solidFill>
                  <a:schemeClr val="tx1">
                    <a:lumMod val="50000"/>
                    <a:lumOff val="50000"/>
                  </a:schemeClr>
                </a:solidFill>
                <a:uLnTx/>
                <a:uFillTx/>
                <a:latin typeface="微软雅黑" charset="0"/>
                <a:ea typeface="微软雅黑" charset="0"/>
                <a:sym typeface="+mn-ea"/>
              </a:rPr>
              <a:t>4</a:t>
            </a:r>
            <a:endParaRPr lang="en-US" altLang="zh-CN" sz="2800" b="1" noProof="0" dirty="0">
              <a:ln>
                <a:noFill/>
              </a:ln>
              <a:solidFill>
                <a:schemeClr val="tx1">
                  <a:lumMod val="50000"/>
                  <a:lumOff val="50000"/>
                </a:schemeClr>
              </a:solidFill>
              <a:uLnTx/>
              <a:uFillTx/>
              <a:latin typeface="微软雅黑" charset="0"/>
              <a:ea typeface="微软雅黑" charset="0"/>
              <a:sym typeface="+mn-ea"/>
            </a:endParaRPr>
          </a:p>
        </p:txBody>
      </p:sp>
      <p:sp>
        <p:nvSpPr>
          <p:cNvPr id="16" name="文本框 15"/>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sp>
        <p:nvSpPr>
          <p:cNvPr id="61" name="文本框 60"/>
          <p:cNvSpPr txBox="1"/>
          <p:nvPr/>
        </p:nvSpPr>
        <p:spPr>
          <a:xfrm>
            <a:off x="6943090" y="170497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2" name="文本框 61"/>
          <p:cNvSpPr txBox="1"/>
          <p:nvPr/>
        </p:nvSpPr>
        <p:spPr>
          <a:xfrm>
            <a:off x="6943090" y="506666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3" name="文本框 62"/>
          <p:cNvSpPr txBox="1"/>
          <p:nvPr/>
        </p:nvSpPr>
        <p:spPr>
          <a:xfrm>
            <a:off x="6943090" y="2880995"/>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sp>
        <p:nvSpPr>
          <p:cNvPr id="64" name="文本框 63"/>
          <p:cNvSpPr txBox="1"/>
          <p:nvPr/>
        </p:nvSpPr>
        <p:spPr>
          <a:xfrm>
            <a:off x="6943090" y="4048760"/>
            <a:ext cx="3328035" cy="53276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50000"/>
                  <a:lumOff val="50000"/>
                </a:schemeClr>
              </a:solidFill>
              <a:uLnTx/>
              <a:uFillTx/>
              <a:latin typeface="微软雅黑" charset="0"/>
              <a:ea typeface="微软雅黑" charset="0"/>
              <a:sym typeface="+mn-ea"/>
            </a:endParaRPr>
          </a:p>
        </p:txBody>
      </p:sp>
      <p:pic>
        <p:nvPicPr>
          <p:cNvPr id="8" name="图片 7" descr="blac换]"/>
          <p:cNvPicPr>
            <a:picLocks noChangeAspect="1"/>
          </p:cNvPicPr>
          <p:nvPr/>
        </p:nvPicPr>
        <p:blipFill>
          <a:blip r:embed="rId3"/>
          <a:stretch>
            <a:fillRect/>
          </a:stretch>
        </p:blipFill>
        <p:spPr>
          <a:xfrm>
            <a:off x="1434465" y="2002790"/>
            <a:ext cx="3716655" cy="2224405"/>
          </a:xfrm>
          <a:prstGeom prst="rect">
            <a:avLst/>
          </a:prstGeom>
        </p:spPr>
      </p:pic>
      <p:sp>
        <p:nvSpPr>
          <p:cNvPr id="6" name="文本框 5"/>
          <p:cNvSpPr txBox="1"/>
          <p:nvPr/>
        </p:nvSpPr>
        <p:spPr>
          <a:xfrm>
            <a:off x="1683385" y="4504690"/>
            <a:ext cx="3328035" cy="407035"/>
          </a:xfrm>
          <a:prstGeom prst="rect">
            <a:avLst/>
          </a:prstGeom>
          <a:noFill/>
          <a:ln>
            <a:solidFill>
              <a:schemeClr val="bg1"/>
            </a:solidFill>
          </a:ln>
          <a:effectLst/>
          <a:extLst>
            <a:ext uri="{909E8E84-426E-40DD-AFC4-6F175D3DCCD1}">
              <a14:hiddenFill xmlns:a14="http://schemas.microsoft.com/office/drawing/2010/main">
                <a:solidFill>
                  <a:srgbClr val="424B5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50000"/>
                    <a:lumOff val="50000"/>
                  </a:schemeClr>
                </a:solidFill>
                <a:uLnTx/>
                <a:uFillTx/>
                <a:latin typeface="微软雅黑" charset="0"/>
                <a:ea typeface="微软雅黑" charset="0"/>
                <a:sym typeface="+mn-ea"/>
              </a:rPr>
              <a:t>在此输入您的描述内容，在此输入您的描述内容在此输入您的描述内容</a:t>
            </a:r>
            <a:endParaRPr lang="zh-CN" altLang="en-US" sz="1000" kern="0" noProof="0" dirty="0" smtClean="0">
              <a:ln>
                <a:noFill/>
              </a:ln>
              <a:solidFill>
                <a:schemeClr val="tx1">
                  <a:lumMod val="50000"/>
                  <a:lumOff val="50000"/>
                </a:schemeClr>
              </a:solidFill>
              <a:uLnTx/>
              <a:uFillTx/>
              <a:latin typeface="微软雅黑" charset="0"/>
              <a:ea typeface="微软雅黑" charset="0"/>
              <a:sym typeface="+mn-ea"/>
            </a:endParaRPr>
          </a:p>
        </p:txBody>
      </p:sp>
      <p:pic>
        <p:nvPicPr>
          <p:cNvPr id="19" name="图片 18"/>
          <p:cNvPicPr>
            <a:picLocks noChangeAspect="1"/>
          </p:cNvPicPr>
          <p:nvPr/>
        </p:nvPicPr>
        <p:blipFill rotWithShape="1">
          <a:blip r:embed="rId4"/>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5"/>
          <p:cNvSpPr/>
          <p:nvPr/>
        </p:nvSpPr>
        <p:spPr bwMode="auto">
          <a:xfrm>
            <a:off x="5939473" y="1983740"/>
            <a:ext cx="1614488" cy="1614488"/>
          </a:xfrm>
          <a:custGeom>
            <a:avLst/>
            <a:gdLst>
              <a:gd name="T0" fmla="*/ 0 w 86"/>
              <a:gd name="T1" fmla="*/ 86 h 86"/>
              <a:gd name="T2" fmla="*/ 0 w 86"/>
              <a:gd name="T3" fmla="*/ 22 h 86"/>
              <a:gd name="T4" fmla="*/ 23 w 86"/>
              <a:gd name="T5" fmla="*/ 0 h 86"/>
              <a:gd name="T6" fmla="*/ 86 w 86"/>
              <a:gd name="T7" fmla="*/ 0 h 86"/>
              <a:gd name="T8" fmla="*/ 86 w 86"/>
              <a:gd name="T9" fmla="*/ 63 h 86"/>
              <a:gd name="T10" fmla="*/ 64 w 86"/>
              <a:gd name="T11" fmla="*/ 86 h 86"/>
              <a:gd name="T12" fmla="*/ 0 w 86"/>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6" h="86">
                <a:moveTo>
                  <a:pt x="0" y="86"/>
                </a:moveTo>
                <a:cubicBezTo>
                  <a:pt x="0" y="22"/>
                  <a:pt x="0" y="22"/>
                  <a:pt x="0" y="22"/>
                </a:cubicBezTo>
                <a:cubicBezTo>
                  <a:pt x="0" y="10"/>
                  <a:pt x="10" y="0"/>
                  <a:pt x="23" y="0"/>
                </a:cubicBezTo>
                <a:cubicBezTo>
                  <a:pt x="86" y="0"/>
                  <a:pt x="86" y="0"/>
                  <a:pt x="86" y="0"/>
                </a:cubicBezTo>
                <a:cubicBezTo>
                  <a:pt x="86" y="63"/>
                  <a:pt x="86" y="63"/>
                  <a:pt x="86" y="63"/>
                </a:cubicBezTo>
                <a:cubicBezTo>
                  <a:pt x="86" y="76"/>
                  <a:pt x="76" y="86"/>
                  <a:pt x="64" y="86"/>
                </a:cubicBezTo>
                <a:lnTo>
                  <a:pt x="0" y="86"/>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0" name="Freeform 6"/>
          <p:cNvSpPr/>
          <p:nvPr/>
        </p:nvSpPr>
        <p:spPr bwMode="auto">
          <a:xfrm>
            <a:off x="4232910" y="1983740"/>
            <a:ext cx="1636713" cy="1614488"/>
          </a:xfrm>
          <a:custGeom>
            <a:avLst/>
            <a:gdLst>
              <a:gd name="T0" fmla="*/ 87 w 87"/>
              <a:gd name="T1" fmla="*/ 86 h 86"/>
              <a:gd name="T2" fmla="*/ 23 w 87"/>
              <a:gd name="T3" fmla="*/ 86 h 86"/>
              <a:gd name="T4" fmla="*/ 0 w 87"/>
              <a:gd name="T5" fmla="*/ 63 h 86"/>
              <a:gd name="T6" fmla="*/ 0 w 87"/>
              <a:gd name="T7" fmla="*/ 0 h 86"/>
              <a:gd name="T8" fmla="*/ 64 w 87"/>
              <a:gd name="T9" fmla="*/ 0 h 86"/>
              <a:gd name="T10" fmla="*/ 87 w 87"/>
              <a:gd name="T11" fmla="*/ 22 h 86"/>
              <a:gd name="T12" fmla="*/ 87 w 87"/>
              <a:gd name="T13" fmla="*/ 86 h 86"/>
            </a:gdLst>
            <a:ahLst/>
            <a:cxnLst>
              <a:cxn ang="0">
                <a:pos x="T0" y="T1"/>
              </a:cxn>
              <a:cxn ang="0">
                <a:pos x="T2" y="T3"/>
              </a:cxn>
              <a:cxn ang="0">
                <a:pos x="T4" y="T5"/>
              </a:cxn>
              <a:cxn ang="0">
                <a:pos x="T6" y="T7"/>
              </a:cxn>
              <a:cxn ang="0">
                <a:pos x="T8" y="T9"/>
              </a:cxn>
              <a:cxn ang="0">
                <a:pos x="T10" y="T11"/>
              </a:cxn>
              <a:cxn ang="0">
                <a:pos x="T12" y="T13"/>
              </a:cxn>
            </a:cxnLst>
            <a:rect l="0" t="0" r="r" b="b"/>
            <a:pathLst>
              <a:path w="87" h="86">
                <a:moveTo>
                  <a:pt x="87" y="86"/>
                </a:moveTo>
                <a:cubicBezTo>
                  <a:pt x="23" y="86"/>
                  <a:pt x="23" y="86"/>
                  <a:pt x="23" y="86"/>
                </a:cubicBezTo>
                <a:cubicBezTo>
                  <a:pt x="10" y="86"/>
                  <a:pt x="0" y="76"/>
                  <a:pt x="0" y="63"/>
                </a:cubicBezTo>
                <a:cubicBezTo>
                  <a:pt x="0" y="0"/>
                  <a:pt x="0" y="0"/>
                  <a:pt x="0" y="0"/>
                </a:cubicBezTo>
                <a:cubicBezTo>
                  <a:pt x="64" y="0"/>
                  <a:pt x="64" y="0"/>
                  <a:pt x="64" y="0"/>
                </a:cubicBezTo>
                <a:cubicBezTo>
                  <a:pt x="77" y="0"/>
                  <a:pt x="87" y="10"/>
                  <a:pt x="87" y="22"/>
                </a:cubicBezTo>
                <a:lnTo>
                  <a:pt x="87" y="86"/>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1" name="Freeform 7"/>
          <p:cNvSpPr/>
          <p:nvPr/>
        </p:nvSpPr>
        <p:spPr bwMode="auto">
          <a:xfrm>
            <a:off x="5939473" y="3676015"/>
            <a:ext cx="1614488" cy="1628775"/>
          </a:xfrm>
          <a:custGeom>
            <a:avLst/>
            <a:gdLst>
              <a:gd name="T0" fmla="*/ 86 w 86"/>
              <a:gd name="T1" fmla="*/ 87 h 87"/>
              <a:gd name="T2" fmla="*/ 23 w 86"/>
              <a:gd name="T3" fmla="*/ 87 h 87"/>
              <a:gd name="T4" fmla="*/ 0 w 86"/>
              <a:gd name="T5" fmla="*/ 64 h 87"/>
              <a:gd name="T6" fmla="*/ 0 w 86"/>
              <a:gd name="T7" fmla="*/ 0 h 87"/>
              <a:gd name="T8" fmla="*/ 64 w 86"/>
              <a:gd name="T9" fmla="*/ 0 h 87"/>
              <a:gd name="T10" fmla="*/ 86 w 86"/>
              <a:gd name="T11" fmla="*/ 23 h 87"/>
              <a:gd name="T12" fmla="*/ 86 w 86"/>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6" h="87">
                <a:moveTo>
                  <a:pt x="86" y="87"/>
                </a:moveTo>
                <a:cubicBezTo>
                  <a:pt x="23" y="87"/>
                  <a:pt x="23" y="87"/>
                  <a:pt x="23" y="87"/>
                </a:cubicBezTo>
                <a:cubicBezTo>
                  <a:pt x="10" y="87"/>
                  <a:pt x="0" y="76"/>
                  <a:pt x="0" y="64"/>
                </a:cubicBezTo>
                <a:cubicBezTo>
                  <a:pt x="0" y="0"/>
                  <a:pt x="0" y="0"/>
                  <a:pt x="0" y="0"/>
                </a:cubicBezTo>
                <a:cubicBezTo>
                  <a:pt x="64" y="0"/>
                  <a:pt x="64" y="0"/>
                  <a:pt x="64" y="0"/>
                </a:cubicBezTo>
                <a:cubicBezTo>
                  <a:pt x="76" y="0"/>
                  <a:pt x="86" y="10"/>
                  <a:pt x="86" y="23"/>
                </a:cubicBezTo>
                <a:lnTo>
                  <a:pt x="86" y="87"/>
                </a:lnTo>
                <a:close/>
              </a:path>
            </a:pathLst>
          </a:cu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2" name="Freeform 8"/>
          <p:cNvSpPr/>
          <p:nvPr/>
        </p:nvSpPr>
        <p:spPr bwMode="auto">
          <a:xfrm>
            <a:off x="4232910" y="3676015"/>
            <a:ext cx="1636713" cy="1628775"/>
          </a:xfrm>
          <a:custGeom>
            <a:avLst/>
            <a:gdLst>
              <a:gd name="T0" fmla="*/ 0 w 87"/>
              <a:gd name="T1" fmla="*/ 87 h 87"/>
              <a:gd name="T2" fmla="*/ 0 w 87"/>
              <a:gd name="T3" fmla="*/ 23 h 87"/>
              <a:gd name="T4" fmla="*/ 23 w 87"/>
              <a:gd name="T5" fmla="*/ 0 h 87"/>
              <a:gd name="T6" fmla="*/ 87 w 87"/>
              <a:gd name="T7" fmla="*/ 0 h 87"/>
              <a:gd name="T8" fmla="*/ 87 w 87"/>
              <a:gd name="T9" fmla="*/ 64 h 87"/>
              <a:gd name="T10" fmla="*/ 64 w 87"/>
              <a:gd name="T11" fmla="*/ 87 h 87"/>
              <a:gd name="T12" fmla="*/ 0 w 87"/>
              <a:gd name="T13" fmla="*/ 87 h 87"/>
            </a:gdLst>
            <a:ahLst/>
            <a:cxnLst>
              <a:cxn ang="0">
                <a:pos x="T0" y="T1"/>
              </a:cxn>
              <a:cxn ang="0">
                <a:pos x="T2" y="T3"/>
              </a:cxn>
              <a:cxn ang="0">
                <a:pos x="T4" y="T5"/>
              </a:cxn>
              <a:cxn ang="0">
                <a:pos x="T6" y="T7"/>
              </a:cxn>
              <a:cxn ang="0">
                <a:pos x="T8" y="T9"/>
              </a:cxn>
              <a:cxn ang="0">
                <a:pos x="T10" y="T11"/>
              </a:cxn>
              <a:cxn ang="0">
                <a:pos x="T12" y="T13"/>
              </a:cxn>
            </a:cxnLst>
            <a:rect l="0" t="0" r="r" b="b"/>
            <a:pathLst>
              <a:path w="87" h="87">
                <a:moveTo>
                  <a:pt x="0" y="87"/>
                </a:moveTo>
                <a:cubicBezTo>
                  <a:pt x="0" y="23"/>
                  <a:pt x="0" y="23"/>
                  <a:pt x="0" y="23"/>
                </a:cubicBezTo>
                <a:cubicBezTo>
                  <a:pt x="0" y="10"/>
                  <a:pt x="10" y="0"/>
                  <a:pt x="23" y="0"/>
                </a:cubicBezTo>
                <a:cubicBezTo>
                  <a:pt x="87" y="0"/>
                  <a:pt x="87" y="0"/>
                  <a:pt x="87" y="0"/>
                </a:cubicBezTo>
                <a:cubicBezTo>
                  <a:pt x="87" y="64"/>
                  <a:pt x="87" y="64"/>
                  <a:pt x="87" y="64"/>
                </a:cubicBezTo>
                <a:cubicBezTo>
                  <a:pt x="87" y="76"/>
                  <a:pt x="77" y="87"/>
                  <a:pt x="64" y="87"/>
                </a:cubicBezTo>
                <a:lnTo>
                  <a:pt x="0" y="87"/>
                </a:lnTo>
                <a:close/>
              </a:path>
            </a:pathLst>
          </a:cu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33" name="Oval 9"/>
          <p:cNvSpPr>
            <a:spLocks noChangeArrowheads="1"/>
          </p:cNvSpPr>
          <p:nvPr/>
        </p:nvSpPr>
        <p:spPr bwMode="auto">
          <a:xfrm>
            <a:off x="5175885" y="2926715"/>
            <a:ext cx="1441450" cy="1427163"/>
          </a:xfrm>
          <a:prstGeom prst="ellipse">
            <a:avLst/>
          </a:prstGeom>
          <a:solidFill>
            <a:srgbClr val="83C2DB"/>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lt1"/>
              </a:solidFill>
              <a:effectLst/>
              <a:uLnTx/>
              <a:uFillTx/>
              <a:latin typeface="Impact" pitchFamily="34" charset="0"/>
              <a:ea typeface="+mn-ea"/>
              <a:cs typeface="+mn-cs"/>
            </a:endParaRPr>
          </a:p>
        </p:txBody>
      </p:sp>
      <p:sp>
        <p:nvSpPr>
          <p:cNvPr id="44042" name="矩形 33"/>
          <p:cNvSpPr/>
          <p:nvPr/>
        </p:nvSpPr>
        <p:spPr>
          <a:xfrm>
            <a:off x="5412423" y="3093403"/>
            <a:ext cx="466725"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01</a:t>
            </a:r>
            <a:endParaRPr lang="zh-CN" altLang="en-US" sz="2400" dirty="0">
              <a:solidFill>
                <a:schemeClr val="bg1"/>
              </a:solidFill>
              <a:latin typeface="Impact" pitchFamily="34" charset="0"/>
              <a:ea typeface="Malgun Gothic" pitchFamily="34" charset="-127"/>
            </a:endParaRPr>
          </a:p>
        </p:txBody>
      </p:sp>
      <p:sp>
        <p:nvSpPr>
          <p:cNvPr id="44043" name="矩形 34"/>
          <p:cNvSpPr/>
          <p:nvPr/>
        </p:nvSpPr>
        <p:spPr>
          <a:xfrm>
            <a:off x="5955348" y="3093403"/>
            <a:ext cx="503237" cy="461962"/>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02</a:t>
            </a:r>
            <a:endParaRPr lang="zh-CN" altLang="en-US" sz="2400" dirty="0">
              <a:solidFill>
                <a:schemeClr val="bg1"/>
              </a:solidFill>
              <a:latin typeface="Impact" pitchFamily="34" charset="0"/>
              <a:ea typeface="Malgun Gothic" pitchFamily="34" charset="-127"/>
            </a:endParaRPr>
          </a:p>
        </p:txBody>
      </p:sp>
      <p:sp>
        <p:nvSpPr>
          <p:cNvPr id="44044" name="矩形 35"/>
          <p:cNvSpPr/>
          <p:nvPr/>
        </p:nvSpPr>
        <p:spPr>
          <a:xfrm>
            <a:off x="5391785" y="3704590"/>
            <a:ext cx="503238"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04</a:t>
            </a:r>
            <a:endParaRPr lang="zh-CN" altLang="en-US" sz="2400" dirty="0">
              <a:solidFill>
                <a:schemeClr val="bg1"/>
              </a:solidFill>
              <a:latin typeface="Impact" pitchFamily="34" charset="0"/>
              <a:ea typeface="Malgun Gothic" pitchFamily="34" charset="-127"/>
            </a:endParaRPr>
          </a:p>
        </p:txBody>
      </p:sp>
      <p:sp>
        <p:nvSpPr>
          <p:cNvPr id="44045" name="矩形 36"/>
          <p:cNvSpPr/>
          <p:nvPr/>
        </p:nvSpPr>
        <p:spPr>
          <a:xfrm>
            <a:off x="5917248" y="3695065"/>
            <a:ext cx="514350" cy="461963"/>
          </a:xfrm>
          <a:prstGeom prst="rect">
            <a:avLst/>
          </a:prstGeom>
          <a:noFill/>
          <a:ln w="9525">
            <a:noFill/>
            <a:miter/>
          </a:ln>
        </p:spPr>
        <p:txBody>
          <a:bodyPr wrap="none">
            <a:spAutoFit/>
          </a:bodyPr>
          <a:lstStyle/>
          <a:p>
            <a:pPr lvl="0" eaLnBrk="1" hangingPunct="1"/>
            <a:r>
              <a:rPr lang="en-US" altLang="zh-CN" sz="2400" dirty="0">
                <a:solidFill>
                  <a:schemeClr val="bg1"/>
                </a:solidFill>
                <a:latin typeface="Impact" pitchFamily="34" charset="0"/>
                <a:ea typeface="Malgun Gothic" pitchFamily="34" charset="-127"/>
              </a:rPr>
              <a:t>03</a:t>
            </a:r>
            <a:endParaRPr lang="zh-CN" altLang="en-US" sz="2400" dirty="0">
              <a:solidFill>
                <a:schemeClr val="bg1"/>
              </a:solidFill>
              <a:latin typeface="Impact" pitchFamily="34" charset="0"/>
              <a:ea typeface="Malgun Gothic" pitchFamily="34" charset="-127"/>
            </a:endParaRPr>
          </a:p>
        </p:txBody>
      </p:sp>
      <p:grpSp>
        <p:nvGrpSpPr>
          <p:cNvPr id="38" name="组合 37"/>
          <p:cNvGrpSpPr/>
          <p:nvPr/>
        </p:nvGrpSpPr>
        <p:grpSpPr>
          <a:xfrm>
            <a:off x="6555982" y="4276512"/>
            <a:ext cx="619055" cy="622864"/>
            <a:chOff x="5595939" y="4999038"/>
            <a:chExt cx="515938" cy="519113"/>
          </a:xfrm>
          <a:solidFill>
            <a:schemeClr val="bg1"/>
          </a:solidFill>
        </p:grpSpPr>
        <p:sp>
          <p:nvSpPr>
            <p:cNvPr id="39" name="Freeform 5"/>
            <p:cNvSpPr/>
            <p:nvPr/>
          </p:nvSpPr>
          <p:spPr bwMode="auto">
            <a:xfrm>
              <a:off x="5599114" y="4999038"/>
              <a:ext cx="430213" cy="303213"/>
            </a:xfrm>
            <a:custGeom>
              <a:avLst/>
              <a:gdLst>
                <a:gd name="T0" fmla="*/ 298 w 298"/>
                <a:gd name="T1" fmla="*/ 81 h 211"/>
                <a:gd name="T2" fmla="*/ 292 w 298"/>
                <a:gd name="T3" fmla="*/ 0 h 211"/>
                <a:gd name="T4" fmla="*/ 210 w 298"/>
                <a:gd name="T5" fmla="*/ 30 h 211"/>
                <a:gd name="T6" fmla="*/ 242 w 298"/>
                <a:gd name="T7" fmla="*/ 48 h 211"/>
                <a:gd name="T8" fmla="*/ 100 w 298"/>
                <a:gd name="T9" fmla="*/ 155 h 211"/>
                <a:gd name="T10" fmla="*/ 1 w 298"/>
                <a:gd name="T11" fmla="*/ 169 h 211"/>
                <a:gd name="T12" fmla="*/ 1 w 298"/>
                <a:gd name="T13" fmla="*/ 188 h 211"/>
                <a:gd name="T14" fmla="*/ 1 w 298"/>
                <a:gd name="T15" fmla="*/ 207 h 211"/>
                <a:gd name="T16" fmla="*/ 1 w 298"/>
                <a:gd name="T17" fmla="*/ 207 h 211"/>
                <a:gd name="T18" fmla="*/ 112 w 298"/>
                <a:gd name="T19" fmla="*/ 191 h 211"/>
                <a:gd name="T20" fmla="*/ 208 w 298"/>
                <a:gd name="T21" fmla="*/ 139 h 211"/>
                <a:gd name="T22" fmla="*/ 275 w 298"/>
                <a:gd name="T23" fmla="*/ 68 h 211"/>
                <a:gd name="T24" fmla="*/ 298 w 298"/>
                <a:gd name="T25" fmla="*/ 8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98" h="211">
                  <a:moveTo>
                    <a:pt x="298" y="81"/>
                  </a:moveTo>
                  <a:cubicBezTo>
                    <a:pt x="292" y="0"/>
                    <a:pt x="292" y="0"/>
                    <a:pt x="292" y="0"/>
                  </a:cubicBezTo>
                  <a:cubicBezTo>
                    <a:pt x="210" y="30"/>
                    <a:pt x="210" y="30"/>
                    <a:pt x="210" y="30"/>
                  </a:cubicBezTo>
                  <a:cubicBezTo>
                    <a:pt x="242" y="48"/>
                    <a:pt x="242" y="48"/>
                    <a:pt x="242" y="48"/>
                  </a:cubicBezTo>
                  <a:cubicBezTo>
                    <a:pt x="208" y="98"/>
                    <a:pt x="160" y="133"/>
                    <a:pt x="100" y="155"/>
                  </a:cubicBezTo>
                  <a:cubicBezTo>
                    <a:pt x="46" y="174"/>
                    <a:pt x="1" y="169"/>
                    <a:pt x="1" y="169"/>
                  </a:cubicBezTo>
                  <a:cubicBezTo>
                    <a:pt x="1" y="188"/>
                    <a:pt x="1" y="188"/>
                    <a:pt x="1" y="188"/>
                  </a:cubicBezTo>
                  <a:cubicBezTo>
                    <a:pt x="1" y="207"/>
                    <a:pt x="1" y="207"/>
                    <a:pt x="1" y="207"/>
                  </a:cubicBezTo>
                  <a:cubicBezTo>
                    <a:pt x="1" y="207"/>
                    <a:pt x="0" y="207"/>
                    <a:pt x="1" y="207"/>
                  </a:cubicBezTo>
                  <a:cubicBezTo>
                    <a:pt x="8" y="207"/>
                    <a:pt x="55" y="211"/>
                    <a:pt x="112" y="191"/>
                  </a:cubicBezTo>
                  <a:cubicBezTo>
                    <a:pt x="147" y="179"/>
                    <a:pt x="180" y="161"/>
                    <a:pt x="208" y="139"/>
                  </a:cubicBezTo>
                  <a:cubicBezTo>
                    <a:pt x="234" y="119"/>
                    <a:pt x="256" y="95"/>
                    <a:pt x="275" y="68"/>
                  </a:cubicBezTo>
                  <a:lnTo>
                    <a:pt x="298" y="8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0" name="Rectangle 6"/>
            <p:cNvSpPr>
              <a:spLocks noChangeArrowheads="1"/>
            </p:cNvSpPr>
            <p:nvPr/>
          </p:nvSpPr>
          <p:spPr bwMode="auto">
            <a:xfrm>
              <a:off x="5595939" y="5345113"/>
              <a:ext cx="100013" cy="1095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1" name="Freeform 7"/>
            <p:cNvSpPr/>
            <p:nvPr/>
          </p:nvSpPr>
          <p:spPr bwMode="auto">
            <a:xfrm>
              <a:off x="5713414" y="5310188"/>
              <a:ext cx="98425" cy="144463"/>
            </a:xfrm>
            <a:custGeom>
              <a:avLst/>
              <a:gdLst>
                <a:gd name="T0" fmla="*/ 62 w 62"/>
                <a:gd name="T1" fmla="*/ 0 h 91"/>
                <a:gd name="T2" fmla="*/ 1 w 62"/>
                <a:gd name="T3" fmla="*/ 0 h 91"/>
                <a:gd name="T4" fmla="*/ 0 w 62"/>
                <a:gd name="T5" fmla="*/ 91 h 91"/>
                <a:gd name="T6" fmla="*/ 62 w 62"/>
                <a:gd name="T7" fmla="*/ 91 h 91"/>
                <a:gd name="T8" fmla="*/ 62 w 62"/>
                <a:gd name="T9" fmla="*/ 0 h 91"/>
              </a:gdLst>
              <a:ahLst/>
              <a:cxnLst>
                <a:cxn ang="0">
                  <a:pos x="T0" y="T1"/>
                </a:cxn>
                <a:cxn ang="0">
                  <a:pos x="T2" y="T3"/>
                </a:cxn>
                <a:cxn ang="0">
                  <a:pos x="T4" y="T5"/>
                </a:cxn>
                <a:cxn ang="0">
                  <a:pos x="T6" y="T7"/>
                </a:cxn>
                <a:cxn ang="0">
                  <a:pos x="T8" y="T9"/>
                </a:cxn>
              </a:cxnLst>
              <a:rect l="0" t="0" r="r" b="b"/>
              <a:pathLst>
                <a:path w="62" h="91">
                  <a:moveTo>
                    <a:pt x="62" y="0"/>
                  </a:moveTo>
                  <a:lnTo>
                    <a:pt x="1" y="0"/>
                  </a:lnTo>
                  <a:lnTo>
                    <a:pt x="0" y="91"/>
                  </a:lnTo>
                  <a:lnTo>
                    <a:pt x="62" y="91"/>
                  </a:lnTo>
                  <a:lnTo>
                    <a:pt x="62"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2" name="Rectangle 8"/>
            <p:cNvSpPr>
              <a:spLocks noChangeArrowheads="1"/>
            </p:cNvSpPr>
            <p:nvPr/>
          </p:nvSpPr>
          <p:spPr bwMode="auto">
            <a:xfrm>
              <a:off x="5830889" y="5260976"/>
              <a:ext cx="98425" cy="1936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3" name="Rectangle 9"/>
            <p:cNvSpPr>
              <a:spLocks noChangeArrowheads="1"/>
            </p:cNvSpPr>
            <p:nvPr/>
          </p:nvSpPr>
          <p:spPr bwMode="auto">
            <a:xfrm>
              <a:off x="5948364" y="5183188"/>
              <a:ext cx="98425" cy="2714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4" name="Freeform 10"/>
            <p:cNvSpPr/>
            <p:nvPr/>
          </p:nvSpPr>
          <p:spPr bwMode="auto">
            <a:xfrm>
              <a:off x="5595939" y="4999038"/>
              <a:ext cx="515938" cy="519113"/>
            </a:xfrm>
            <a:custGeom>
              <a:avLst/>
              <a:gdLst>
                <a:gd name="T0" fmla="*/ 343 w 358"/>
                <a:gd name="T1" fmla="*/ 0 h 361"/>
                <a:gd name="T2" fmla="*/ 343 w 358"/>
                <a:gd name="T3" fmla="*/ 0 h 361"/>
                <a:gd name="T4" fmla="*/ 343 w 358"/>
                <a:gd name="T5" fmla="*/ 0 h 361"/>
                <a:gd name="T6" fmla="*/ 334 w 358"/>
                <a:gd name="T7" fmla="*/ 4 h 361"/>
                <a:gd name="T8" fmla="*/ 329 w 358"/>
                <a:gd name="T9" fmla="*/ 14 h 361"/>
                <a:gd name="T10" fmla="*/ 339 w 358"/>
                <a:gd name="T11" fmla="*/ 28 h 361"/>
                <a:gd name="T12" fmla="*/ 339 w 358"/>
                <a:gd name="T13" fmla="*/ 343 h 361"/>
                <a:gd name="T14" fmla="*/ 29 w 358"/>
                <a:gd name="T15" fmla="*/ 343 h 361"/>
                <a:gd name="T16" fmla="*/ 15 w 358"/>
                <a:gd name="T17" fmla="*/ 332 h 361"/>
                <a:gd name="T18" fmla="*/ 0 w 358"/>
                <a:gd name="T19" fmla="*/ 347 h 361"/>
                <a:gd name="T20" fmla="*/ 0 w 358"/>
                <a:gd name="T21" fmla="*/ 348 h 361"/>
                <a:gd name="T22" fmla="*/ 15 w 358"/>
                <a:gd name="T23" fmla="*/ 361 h 361"/>
                <a:gd name="T24" fmla="*/ 29 w 358"/>
                <a:gd name="T25" fmla="*/ 351 h 361"/>
                <a:gd name="T26" fmla="*/ 347 w 358"/>
                <a:gd name="T27" fmla="*/ 351 h 361"/>
                <a:gd name="T28" fmla="*/ 347 w 358"/>
                <a:gd name="T29" fmla="*/ 28 h 361"/>
                <a:gd name="T30" fmla="*/ 358 w 358"/>
                <a:gd name="T31" fmla="*/ 14 h 361"/>
                <a:gd name="T32" fmla="*/ 343 w 358"/>
                <a:gd name="T33" fmla="*/ 0 h 3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58" h="361">
                  <a:moveTo>
                    <a:pt x="343" y="0"/>
                  </a:moveTo>
                  <a:cubicBezTo>
                    <a:pt x="343" y="0"/>
                    <a:pt x="343" y="0"/>
                    <a:pt x="343" y="0"/>
                  </a:cubicBezTo>
                  <a:cubicBezTo>
                    <a:pt x="343" y="0"/>
                    <a:pt x="343" y="0"/>
                    <a:pt x="343" y="0"/>
                  </a:cubicBezTo>
                  <a:cubicBezTo>
                    <a:pt x="339" y="0"/>
                    <a:pt x="336" y="1"/>
                    <a:pt x="334" y="4"/>
                  </a:cubicBezTo>
                  <a:cubicBezTo>
                    <a:pt x="331" y="6"/>
                    <a:pt x="329" y="10"/>
                    <a:pt x="329" y="14"/>
                  </a:cubicBezTo>
                  <a:cubicBezTo>
                    <a:pt x="329" y="21"/>
                    <a:pt x="333" y="26"/>
                    <a:pt x="339" y="28"/>
                  </a:cubicBezTo>
                  <a:cubicBezTo>
                    <a:pt x="339" y="343"/>
                    <a:pt x="339" y="343"/>
                    <a:pt x="339" y="343"/>
                  </a:cubicBezTo>
                  <a:cubicBezTo>
                    <a:pt x="29" y="343"/>
                    <a:pt x="29" y="343"/>
                    <a:pt x="29" y="343"/>
                  </a:cubicBezTo>
                  <a:cubicBezTo>
                    <a:pt x="27" y="337"/>
                    <a:pt x="21" y="332"/>
                    <a:pt x="15" y="332"/>
                  </a:cubicBezTo>
                  <a:cubicBezTo>
                    <a:pt x="7" y="332"/>
                    <a:pt x="0" y="339"/>
                    <a:pt x="0" y="347"/>
                  </a:cubicBezTo>
                  <a:cubicBezTo>
                    <a:pt x="0" y="347"/>
                    <a:pt x="0" y="348"/>
                    <a:pt x="0" y="348"/>
                  </a:cubicBezTo>
                  <a:cubicBezTo>
                    <a:pt x="1" y="355"/>
                    <a:pt x="7" y="361"/>
                    <a:pt x="15" y="361"/>
                  </a:cubicBezTo>
                  <a:cubicBezTo>
                    <a:pt x="21" y="361"/>
                    <a:pt x="27" y="357"/>
                    <a:pt x="29" y="351"/>
                  </a:cubicBezTo>
                  <a:cubicBezTo>
                    <a:pt x="347" y="351"/>
                    <a:pt x="347" y="351"/>
                    <a:pt x="347" y="351"/>
                  </a:cubicBezTo>
                  <a:cubicBezTo>
                    <a:pt x="347" y="28"/>
                    <a:pt x="347" y="28"/>
                    <a:pt x="347" y="28"/>
                  </a:cubicBezTo>
                  <a:cubicBezTo>
                    <a:pt x="353" y="27"/>
                    <a:pt x="358" y="21"/>
                    <a:pt x="358" y="14"/>
                  </a:cubicBezTo>
                  <a:cubicBezTo>
                    <a:pt x="358" y="6"/>
                    <a:pt x="351" y="0"/>
                    <a:pt x="34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nvGrpSpPr>
          <p:cNvPr id="45" name="组合 44"/>
          <p:cNvGrpSpPr/>
          <p:nvPr/>
        </p:nvGrpSpPr>
        <p:grpSpPr>
          <a:xfrm>
            <a:off x="4625371" y="2361615"/>
            <a:ext cx="710485" cy="483814"/>
            <a:chOff x="5842315" y="2065986"/>
            <a:chExt cx="592138" cy="403225"/>
          </a:xfrm>
          <a:solidFill>
            <a:schemeClr val="bg1"/>
          </a:solidFill>
        </p:grpSpPr>
        <p:sp>
          <p:nvSpPr>
            <p:cNvPr id="46" name="Oval 14"/>
            <p:cNvSpPr>
              <a:spLocks noChangeArrowheads="1"/>
            </p:cNvSpPr>
            <p:nvPr/>
          </p:nvSpPr>
          <p:spPr bwMode="auto">
            <a:xfrm>
              <a:off x="6050278" y="2065986"/>
              <a:ext cx="174625" cy="1714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nvGrpSpPr>
            <p:cNvPr id="47" name="组合 46"/>
            <p:cNvGrpSpPr/>
            <p:nvPr/>
          </p:nvGrpSpPr>
          <p:grpSpPr>
            <a:xfrm>
              <a:off x="5842315" y="2112023"/>
              <a:ext cx="592138" cy="357188"/>
              <a:chOff x="5543551" y="2033588"/>
              <a:chExt cx="592138" cy="357188"/>
            </a:xfrm>
            <a:grpFill/>
          </p:grpSpPr>
          <p:sp>
            <p:nvSpPr>
              <p:cNvPr id="48" name="Freeform 15"/>
              <p:cNvSpPr/>
              <p:nvPr/>
            </p:nvSpPr>
            <p:spPr bwMode="auto">
              <a:xfrm>
                <a:off x="5681664" y="2170113"/>
                <a:ext cx="315913" cy="220663"/>
              </a:xfrm>
              <a:custGeom>
                <a:avLst/>
                <a:gdLst>
                  <a:gd name="T0" fmla="*/ 219 w 219"/>
                  <a:gd name="T1" fmla="*/ 93 h 154"/>
                  <a:gd name="T2" fmla="*/ 156 w 219"/>
                  <a:gd name="T3" fmla="*/ 0 h 154"/>
                  <a:gd name="T4" fmla="*/ 110 w 219"/>
                  <a:gd name="T5" fmla="*/ 125 h 154"/>
                  <a:gd name="T6" fmla="*/ 64 w 219"/>
                  <a:gd name="T7" fmla="*/ 0 h 154"/>
                  <a:gd name="T8" fmla="*/ 0 w 219"/>
                  <a:gd name="T9" fmla="*/ 93 h 154"/>
                  <a:gd name="T10" fmla="*/ 0 w 219"/>
                  <a:gd name="T11" fmla="*/ 96 h 154"/>
                  <a:gd name="T12" fmla="*/ 0 w 219"/>
                  <a:gd name="T13" fmla="*/ 97 h 154"/>
                  <a:gd name="T14" fmla="*/ 110 w 219"/>
                  <a:gd name="T15" fmla="*/ 154 h 154"/>
                  <a:gd name="T16" fmla="*/ 219 w 219"/>
                  <a:gd name="T17" fmla="*/ 97 h 154"/>
                  <a:gd name="T18" fmla="*/ 219 w 219"/>
                  <a:gd name="T19" fmla="*/ 96 h 154"/>
                  <a:gd name="T20" fmla="*/ 219 w 219"/>
                  <a:gd name="T21" fmla="*/ 93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9" h="154">
                    <a:moveTo>
                      <a:pt x="219" y="93"/>
                    </a:moveTo>
                    <a:cubicBezTo>
                      <a:pt x="217" y="52"/>
                      <a:pt x="191" y="16"/>
                      <a:pt x="156" y="0"/>
                    </a:cubicBezTo>
                    <a:cubicBezTo>
                      <a:pt x="110" y="125"/>
                      <a:pt x="110" y="125"/>
                      <a:pt x="110" y="125"/>
                    </a:cubicBezTo>
                    <a:cubicBezTo>
                      <a:pt x="64" y="0"/>
                      <a:pt x="64" y="0"/>
                      <a:pt x="64" y="0"/>
                    </a:cubicBezTo>
                    <a:cubicBezTo>
                      <a:pt x="28" y="16"/>
                      <a:pt x="2" y="52"/>
                      <a:pt x="0" y="93"/>
                    </a:cubicBezTo>
                    <a:cubicBezTo>
                      <a:pt x="0" y="94"/>
                      <a:pt x="0" y="95"/>
                      <a:pt x="0" y="96"/>
                    </a:cubicBezTo>
                    <a:cubicBezTo>
                      <a:pt x="0" y="96"/>
                      <a:pt x="0" y="97"/>
                      <a:pt x="0" y="97"/>
                    </a:cubicBezTo>
                    <a:cubicBezTo>
                      <a:pt x="1" y="122"/>
                      <a:pt x="50" y="154"/>
                      <a:pt x="110" y="154"/>
                    </a:cubicBezTo>
                    <a:cubicBezTo>
                      <a:pt x="169" y="154"/>
                      <a:pt x="218" y="122"/>
                      <a:pt x="219" y="97"/>
                    </a:cubicBezTo>
                    <a:cubicBezTo>
                      <a:pt x="219" y="97"/>
                      <a:pt x="219" y="96"/>
                      <a:pt x="219" y="96"/>
                    </a:cubicBezTo>
                    <a:cubicBezTo>
                      <a:pt x="219" y="95"/>
                      <a:pt x="219" y="94"/>
                      <a:pt x="219" y="9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49" name="Freeform 16"/>
              <p:cNvSpPr/>
              <p:nvPr/>
            </p:nvSpPr>
            <p:spPr bwMode="auto">
              <a:xfrm>
                <a:off x="5824539" y="2165351"/>
                <a:ext cx="31750" cy="31750"/>
              </a:xfrm>
              <a:custGeom>
                <a:avLst/>
                <a:gdLst>
                  <a:gd name="T0" fmla="*/ 10 w 20"/>
                  <a:gd name="T1" fmla="*/ 0 h 20"/>
                  <a:gd name="T2" fmla="*/ 20 w 20"/>
                  <a:gd name="T3" fmla="*/ 10 h 20"/>
                  <a:gd name="T4" fmla="*/ 10 w 20"/>
                  <a:gd name="T5" fmla="*/ 20 h 20"/>
                  <a:gd name="T6" fmla="*/ 0 w 20"/>
                  <a:gd name="T7" fmla="*/ 10 h 20"/>
                  <a:gd name="T8" fmla="*/ 10 w 20"/>
                  <a:gd name="T9" fmla="*/ 0 h 20"/>
                </a:gdLst>
                <a:ahLst/>
                <a:cxnLst>
                  <a:cxn ang="0">
                    <a:pos x="T0" y="T1"/>
                  </a:cxn>
                  <a:cxn ang="0">
                    <a:pos x="T2" y="T3"/>
                  </a:cxn>
                  <a:cxn ang="0">
                    <a:pos x="T4" y="T5"/>
                  </a:cxn>
                  <a:cxn ang="0">
                    <a:pos x="T6" y="T7"/>
                  </a:cxn>
                  <a:cxn ang="0">
                    <a:pos x="T8" y="T9"/>
                  </a:cxn>
                </a:cxnLst>
                <a:rect l="0" t="0" r="r" b="b"/>
                <a:pathLst>
                  <a:path w="20" h="20">
                    <a:moveTo>
                      <a:pt x="10" y="0"/>
                    </a:moveTo>
                    <a:lnTo>
                      <a:pt x="20" y="10"/>
                    </a:lnTo>
                    <a:lnTo>
                      <a:pt x="10" y="20"/>
                    </a:lnTo>
                    <a:lnTo>
                      <a:pt x="0" y="10"/>
                    </a:lnTo>
                    <a:lnTo>
                      <a:pt x="1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0" name="Freeform 17"/>
              <p:cNvSpPr/>
              <p:nvPr/>
            </p:nvSpPr>
            <p:spPr bwMode="auto">
              <a:xfrm>
                <a:off x="5816601" y="2197101"/>
                <a:ext cx="46038" cy="117475"/>
              </a:xfrm>
              <a:custGeom>
                <a:avLst/>
                <a:gdLst>
                  <a:gd name="T0" fmla="*/ 21 w 29"/>
                  <a:gd name="T1" fmla="*/ 6 h 74"/>
                  <a:gd name="T2" fmla="*/ 15 w 29"/>
                  <a:gd name="T3" fmla="*/ 0 h 74"/>
                  <a:gd name="T4" fmla="*/ 7 w 29"/>
                  <a:gd name="T5" fmla="*/ 6 h 74"/>
                  <a:gd name="T6" fmla="*/ 0 w 29"/>
                  <a:gd name="T7" fmla="*/ 37 h 74"/>
                  <a:gd name="T8" fmla="*/ 15 w 29"/>
                  <a:gd name="T9" fmla="*/ 74 h 74"/>
                  <a:gd name="T10" fmla="*/ 29 w 29"/>
                  <a:gd name="T11" fmla="*/ 37 h 74"/>
                  <a:gd name="T12" fmla="*/ 21 w 29"/>
                  <a:gd name="T13" fmla="*/ 6 h 74"/>
                </a:gdLst>
                <a:ahLst/>
                <a:cxnLst>
                  <a:cxn ang="0">
                    <a:pos x="T0" y="T1"/>
                  </a:cxn>
                  <a:cxn ang="0">
                    <a:pos x="T2" y="T3"/>
                  </a:cxn>
                  <a:cxn ang="0">
                    <a:pos x="T4" y="T5"/>
                  </a:cxn>
                  <a:cxn ang="0">
                    <a:pos x="T6" y="T7"/>
                  </a:cxn>
                  <a:cxn ang="0">
                    <a:pos x="T8" y="T9"/>
                  </a:cxn>
                  <a:cxn ang="0">
                    <a:pos x="T10" y="T11"/>
                  </a:cxn>
                  <a:cxn ang="0">
                    <a:pos x="T12" y="T13"/>
                  </a:cxn>
                </a:cxnLst>
                <a:rect l="0" t="0" r="r" b="b"/>
                <a:pathLst>
                  <a:path w="29" h="74">
                    <a:moveTo>
                      <a:pt x="21" y="6"/>
                    </a:moveTo>
                    <a:lnTo>
                      <a:pt x="15" y="0"/>
                    </a:lnTo>
                    <a:lnTo>
                      <a:pt x="7" y="6"/>
                    </a:lnTo>
                    <a:lnTo>
                      <a:pt x="0" y="37"/>
                    </a:lnTo>
                    <a:lnTo>
                      <a:pt x="15" y="74"/>
                    </a:lnTo>
                    <a:lnTo>
                      <a:pt x="29" y="37"/>
                    </a:lnTo>
                    <a:lnTo>
                      <a:pt x="21"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1" name="Freeform 18"/>
              <p:cNvSpPr/>
              <p:nvPr/>
            </p:nvSpPr>
            <p:spPr bwMode="auto">
              <a:xfrm>
                <a:off x="5956301" y="2033588"/>
                <a:ext cx="127000" cy="125413"/>
              </a:xfrm>
              <a:custGeom>
                <a:avLst/>
                <a:gdLst>
                  <a:gd name="T0" fmla="*/ 88 w 88"/>
                  <a:gd name="T1" fmla="*/ 44 h 87"/>
                  <a:gd name="T2" fmla="*/ 44 w 88"/>
                  <a:gd name="T3" fmla="*/ 0 h 87"/>
                  <a:gd name="T4" fmla="*/ 0 w 88"/>
                  <a:gd name="T5" fmla="*/ 44 h 87"/>
                  <a:gd name="T6" fmla="*/ 44 w 88"/>
                  <a:gd name="T7" fmla="*/ 87 h 87"/>
                  <a:gd name="T8" fmla="*/ 88 w 88"/>
                  <a:gd name="T9" fmla="*/ 44 h 87"/>
                </a:gdLst>
                <a:ahLst/>
                <a:cxnLst>
                  <a:cxn ang="0">
                    <a:pos x="T0" y="T1"/>
                  </a:cxn>
                  <a:cxn ang="0">
                    <a:pos x="T2" y="T3"/>
                  </a:cxn>
                  <a:cxn ang="0">
                    <a:pos x="T4" y="T5"/>
                  </a:cxn>
                  <a:cxn ang="0">
                    <a:pos x="T6" y="T7"/>
                  </a:cxn>
                  <a:cxn ang="0">
                    <a:pos x="T8" y="T9"/>
                  </a:cxn>
                </a:cxnLst>
                <a:rect l="0" t="0" r="r" b="b"/>
                <a:pathLst>
                  <a:path w="88" h="87">
                    <a:moveTo>
                      <a:pt x="88" y="44"/>
                    </a:moveTo>
                    <a:cubicBezTo>
                      <a:pt x="88" y="19"/>
                      <a:pt x="68" y="0"/>
                      <a:pt x="44" y="0"/>
                    </a:cubicBezTo>
                    <a:cubicBezTo>
                      <a:pt x="20" y="0"/>
                      <a:pt x="1" y="19"/>
                      <a:pt x="0" y="44"/>
                    </a:cubicBezTo>
                    <a:cubicBezTo>
                      <a:pt x="0" y="68"/>
                      <a:pt x="20" y="87"/>
                      <a:pt x="44" y="87"/>
                    </a:cubicBezTo>
                    <a:cubicBezTo>
                      <a:pt x="68" y="87"/>
                      <a:pt x="88" y="68"/>
                      <a:pt x="88" y="4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2" name="Freeform 19"/>
              <p:cNvSpPr/>
              <p:nvPr/>
            </p:nvSpPr>
            <p:spPr bwMode="auto">
              <a:xfrm>
                <a:off x="600868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3" name="Freeform 20"/>
              <p:cNvSpPr/>
              <p:nvPr/>
            </p:nvSpPr>
            <p:spPr bwMode="auto">
              <a:xfrm>
                <a:off x="6003926" y="2185988"/>
                <a:ext cx="33338" cy="85725"/>
              </a:xfrm>
              <a:custGeom>
                <a:avLst/>
                <a:gdLst>
                  <a:gd name="T0" fmla="*/ 16 w 21"/>
                  <a:gd name="T1" fmla="*/ 4 h 54"/>
                  <a:gd name="T2" fmla="*/ 10 w 21"/>
                  <a:gd name="T3" fmla="*/ 0 h 54"/>
                  <a:gd name="T4" fmla="*/ 6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6"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4" name="Oval 21"/>
              <p:cNvSpPr>
                <a:spLocks noChangeArrowheads="1"/>
              </p:cNvSpPr>
              <p:nvPr/>
            </p:nvSpPr>
            <p:spPr bwMode="auto">
              <a:xfrm>
                <a:off x="5594351" y="2033588"/>
                <a:ext cx="127000" cy="1254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5" name="Freeform 22"/>
              <p:cNvSpPr/>
              <p:nvPr/>
            </p:nvSpPr>
            <p:spPr bwMode="auto">
              <a:xfrm>
                <a:off x="5543551" y="2165351"/>
                <a:ext cx="190500" cy="161925"/>
              </a:xfrm>
              <a:custGeom>
                <a:avLst/>
                <a:gdLst>
                  <a:gd name="T0" fmla="*/ 91 w 133"/>
                  <a:gd name="T1" fmla="*/ 100 h 112"/>
                  <a:gd name="T2" fmla="*/ 91 w 133"/>
                  <a:gd name="T3" fmla="*/ 100 h 112"/>
                  <a:gd name="T4" fmla="*/ 91 w 133"/>
                  <a:gd name="T5" fmla="*/ 99 h 112"/>
                  <a:gd name="T6" fmla="*/ 91 w 133"/>
                  <a:gd name="T7" fmla="*/ 96 h 112"/>
                  <a:gd name="T8" fmla="*/ 133 w 133"/>
                  <a:gd name="T9" fmla="*/ 13 h 112"/>
                  <a:gd name="T10" fmla="*/ 114 w 133"/>
                  <a:gd name="T11" fmla="*/ 0 h 112"/>
                  <a:gd name="T12" fmla="*/ 80 w 133"/>
                  <a:gd name="T13" fmla="*/ 92 h 112"/>
                  <a:gd name="T14" fmla="*/ 47 w 133"/>
                  <a:gd name="T15" fmla="*/ 0 h 112"/>
                  <a:gd name="T16" fmla="*/ 0 w 133"/>
                  <a:gd name="T17" fmla="*/ 68 h 112"/>
                  <a:gd name="T18" fmla="*/ 0 w 133"/>
                  <a:gd name="T19" fmla="*/ 70 h 112"/>
                  <a:gd name="T20" fmla="*/ 0 w 133"/>
                  <a:gd name="T21" fmla="*/ 71 h 112"/>
                  <a:gd name="T22" fmla="*/ 80 w 133"/>
                  <a:gd name="T23" fmla="*/ 112 h 112"/>
                  <a:gd name="T24" fmla="*/ 94 w 133"/>
                  <a:gd name="T25" fmla="*/ 112 h 112"/>
                  <a:gd name="T26" fmla="*/ 91 w 133"/>
                  <a:gd name="T27" fmla="*/ 10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33" h="112">
                    <a:moveTo>
                      <a:pt x="91" y="100"/>
                    </a:moveTo>
                    <a:cubicBezTo>
                      <a:pt x="91" y="100"/>
                      <a:pt x="91" y="100"/>
                      <a:pt x="91" y="100"/>
                    </a:cubicBezTo>
                    <a:cubicBezTo>
                      <a:pt x="91" y="100"/>
                      <a:pt x="91" y="100"/>
                      <a:pt x="91" y="99"/>
                    </a:cubicBezTo>
                    <a:cubicBezTo>
                      <a:pt x="91" y="98"/>
                      <a:pt x="91" y="97"/>
                      <a:pt x="91" y="96"/>
                    </a:cubicBezTo>
                    <a:cubicBezTo>
                      <a:pt x="93" y="63"/>
                      <a:pt x="108" y="33"/>
                      <a:pt x="133" y="13"/>
                    </a:cubicBezTo>
                    <a:cubicBezTo>
                      <a:pt x="127" y="8"/>
                      <a:pt x="121" y="4"/>
                      <a:pt x="114" y="0"/>
                    </a:cubicBezTo>
                    <a:cubicBezTo>
                      <a:pt x="80" y="92"/>
                      <a:pt x="80" y="92"/>
                      <a:pt x="80" y="92"/>
                    </a:cubicBezTo>
                    <a:cubicBezTo>
                      <a:pt x="47" y="0"/>
                      <a:pt x="47" y="0"/>
                      <a:pt x="47" y="0"/>
                    </a:cubicBezTo>
                    <a:cubicBezTo>
                      <a:pt x="21" y="12"/>
                      <a:pt x="2" y="38"/>
                      <a:pt x="0" y="68"/>
                    </a:cubicBezTo>
                    <a:cubicBezTo>
                      <a:pt x="0" y="69"/>
                      <a:pt x="0" y="70"/>
                      <a:pt x="0" y="70"/>
                    </a:cubicBezTo>
                    <a:cubicBezTo>
                      <a:pt x="0" y="71"/>
                      <a:pt x="0" y="71"/>
                      <a:pt x="0" y="71"/>
                    </a:cubicBezTo>
                    <a:cubicBezTo>
                      <a:pt x="1" y="90"/>
                      <a:pt x="37" y="112"/>
                      <a:pt x="80" y="112"/>
                    </a:cubicBezTo>
                    <a:cubicBezTo>
                      <a:pt x="85" y="112"/>
                      <a:pt x="89" y="112"/>
                      <a:pt x="94" y="112"/>
                    </a:cubicBezTo>
                    <a:cubicBezTo>
                      <a:pt x="92" y="108"/>
                      <a:pt x="91" y="104"/>
                      <a:pt x="91" y="10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6" name="Freeform 23"/>
              <p:cNvSpPr/>
              <p:nvPr/>
            </p:nvSpPr>
            <p:spPr bwMode="auto">
              <a:xfrm>
                <a:off x="5646739" y="2162176"/>
                <a:ext cx="23813" cy="23813"/>
              </a:xfrm>
              <a:custGeom>
                <a:avLst/>
                <a:gdLst>
                  <a:gd name="T0" fmla="*/ 7 w 15"/>
                  <a:gd name="T1" fmla="*/ 0 h 15"/>
                  <a:gd name="T2" fmla="*/ 15 w 15"/>
                  <a:gd name="T3" fmla="*/ 7 h 15"/>
                  <a:gd name="T4" fmla="*/ 7 w 15"/>
                  <a:gd name="T5" fmla="*/ 15 h 15"/>
                  <a:gd name="T6" fmla="*/ 0 w 15"/>
                  <a:gd name="T7" fmla="*/ 7 h 15"/>
                  <a:gd name="T8" fmla="*/ 7 w 15"/>
                  <a:gd name="T9" fmla="*/ 0 h 15"/>
                </a:gdLst>
                <a:ahLst/>
                <a:cxnLst>
                  <a:cxn ang="0">
                    <a:pos x="T0" y="T1"/>
                  </a:cxn>
                  <a:cxn ang="0">
                    <a:pos x="T2" y="T3"/>
                  </a:cxn>
                  <a:cxn ang="0">
                    <a:pos x="T4" y="T5"/>
                  </a:cxn>
                  <a:cxn ang="0">
                    <a:pos x="T6" y="T7"/>
                  </a:cxn>
                  <a:cxn ang="0">
                    <a:pos x="T8" y="T9"/>
                  </a:cxn>
                </a:cxnLst>
                <a:rect l="0" t="0" r="r" b="b"/>
                <a:pathLst>
                  <a:path w="15" h="15">
                    <a:moveTo>
                      <a:pt x="7" y="0"/>
                    </a:moveTo>
                    <a:lnTo>
                      <a:pt x="15" y="7"/>
                    </a:lnTo>
                    <a:lnTo>
                      <a:pt x="7" y="15"/>
                    </a:lnTo>
                    <a:lnTo>
                      <a:pt x="0" y="7"/>
                    </a:lnTo>
                    <a:lnTo>
                      <a:pt x="7"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7" name="Freeform 24"/>
              <p:cNvSpPr/>
              <p:nvPr/>
            </p:nvSpPr>
            <p:spPr bwMode="auto">
              <a:xfrm>
                <a:off x="5641976" y="2185988"/>
                <a:ext cx="33338" cy="85725"/>
              </a:xfrm>
              <a:custGeom>
                <a:avLst/>
                <a:gdLst>
                  <a:gd name="T0" fmla="*/ 16 w 21"/>
                  <a:gd name="T1" fmla="*/ 4 h 54"/>
                  <a:gd name="T2" fmla="*/ 10 w 21"/>
                  <a:gd name="T3" fmla="*/ 0 h 54"/>
                  <a:gd name="T4" fmla="*/ 5 w 21"/>
                  <a:gd name="T5" fmla="*/ 4 h 54"/>
                  <a:gd name="T6" fmla="*/ 0 w 21"/>
                  <a:gd name="T7" fmla="*/ 27 h 54"/>
                  <a:gd name="T8" fmla="*/ 10 w 21"/>
                  <a:gd name="T9" fmla="*/ 54 h 54"/>
                  <a:gd name="T10" fmla="*/ 21 w 21"/>
                  <a:gd name="T11" fmla="*/ 27 h 54"/>
                  <a:gd name="T12" fmla="*/ 16 w 21"/>
                  <a:gd name="T13" fmla="*/ 4 h 54"/>
                </a:gdLst>
                <a:ahLst/>
                <a:cxnLst>
                  <a:cxn ang="0">
                    <a:pos x="T0" y="T1"/>
                  </a:cxn>
                  <a:cxn ang="0">
                    <a:pos x="T2" y="T3"/>
                  </a:cxn>
                  <a:cxn ang="0">
                    <a:pos x="T4" y="T5"/>
                  </a:cxn>
                  <a:cxn ang="0">
                    <a:pos x="T6" y="T7"/>
                  </a:cxn>
                  <a:cxn ang="0">
                    <a:pos x="T8" y="T9"/>
                  </a:cxn>
                  <a:cxn ang="0">
                    <a:pos x="T10" y="T11"/>
                  </a:cxn>
                  <a:cxn ang="0">
                    <a:pos x="T12" y="T13"/>
                  </a:cxn>
                </a:cxnLst>
                <a:rect l="0" t="0" r="r" b="b"/>
                <a:pathLst>
                  <a:path w="21" h="54">
                    <a:moveTo>
                      <a:pt x="16" y="4"/>
                    </a:moveTo>
                    <a:lnTo>
                      <a:pt x="10" y="0"/>
                    </a:lnTo>
                    <a:lnTo>
                      <a:pt x="5" y="4"/>
                    </a:lnTo>
                    <a:lnTo>
                      <a:pt x="0" y="27"/>
                    </a:lnTo>
                    <a:lnTo>
                      <a:pt x="10" y="54"/>
                    </a:lnTo>
                    <a:lnTo>
                      <a:pt x="21" y="27"/>
                    </a:lnTo>
                    <a:lnTo>
                      <a:pt x="16" y="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58" name="Freeform 25"/>
              <p:cNvSpPr/>
              <p:nvPr/>
            </p:nvSpPr>
            <p:spPr bwMode="auto">
              <a:xfrm>
                <a:off x="5943601" y="2165351"/>
                <a:ext cx="192088" cy="161925"/>
              </a:xfrm>
              <a:custGeom>
                <a:avLst/>
                <a:gdLst>
                  <a:gd name="T0" fmla="*/ 133 w 133"/>
                  <a:gd name="T1" fmla="*/ 69 h 113"/>
                  <a:gd name="T2" fmla="*/ 87 w 133"/>
                  <a:gd name="T3" fmla="*/ 0 h 113"/>
                  <a:gd name="T4" fmla="*/ 53 w 133"/>
                  <a:gd name="T5" fmla="*/ 92 h 113"/>
                  <a:gd name="T6" fmla="*/ 20 w 133"/>
                  <a:gd name="T7" fmla="*/ 0 h 113"/>
                  <a:gd name="T8" fmla="*/ 0 w 133"/>
                  <a:gd name="T9" fmla="*/ 13 h 113"/>
                  <a:gd name="T10" fmla="*/ 22 w 133"/>
                  <a:gd name="T11" fmla="*/ 37 h 113"/>
                  <a:gd name="T12" fmla="*/ 43 w 133"/>
                  <a:gd name="T13" fmla="*/ 96 h 113"/>
                  <a:gd name="T14" fmla="*/ 43 w 133"/>
                  <a:gd name="T15" fmla="*/ 99 h 113"/>
                  <a:gd name="T16" fmla="*/ 43 w 133"/>
                  <a:gd name="T17" fmla="*/ 100 h 113"/>
                  <a:gd name="T18" fmla="*/ 43 w 133"/>
                  <a:gd name="T19" fmla="*/ 100 h 113"/>
                  <a:gd name="T20" fmla="*/ 40 w 133"/>
                  <a:gd name="T21" fmla="*/ 112 h 113"/>
                  <a:gd name="T22" fmla="*/ 53 w 133"/>
                  <a:gd name="T23" fmla="*/ 113 h 113"/>
                  <a:gd name="T24" fmla="*/ 133 w 133"/>
                  <a:gd name="T25" fmla="*/ 71 h 113"/>
                  <a:gd name="T26" fmla="*/ 133 w 133"/>
                  <a:gd name="T27" fmla="*/ 70 h 113"/>
                  <a:gd name="T28" fmla="*/ 133 w 133"/>
                  <a:gd name="T29" fmla="*/ 69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33" h="113">
                    <a:moveTo>
                      <a:pt x="133" y="69"/>
                    </a:moveTo>
                    <a:cubicBezTo>
                      <a:pt x="131" y="38"/>
                      <a:pt x="113" y="12"/>
                      <a:pt x="87" y="0"/>
                    </a:cubicBezTo>
                    <a:cubicBezTo>
                      <a:pt x="53" y="92"/>
                      <a:pt x="53" y="92"/>
                      <a:pt x="53" y="92"/>
                    </a:cubicBezTo>
                    <a:cubicBezTo>
                      <a:pt x="20" y="0"/>
                      <a:pt x="20" y="0"/>
                      <a:pt x="20" y="0"/>
                    </a:cubicBezTo>
                    <a:cubicBezTo>
                      <a:pt x="13" y="4"/>
                      <a:pt x="6" y="8"/>
                      <a:pt x="0" y="13"/>
                    </a:cubicBezTo>
                    <a:cubicBezTo>
                      <a:pt x="9" y="20"/>
                      <a:pt x="16" y="28"/>
                      <a:pt x="22" y="37"/>
                    </a:cubicBezTo>
                    <a:cubicBezTo>
                      <a:pt x="34" y="55"/>
                      <a:pt x="41" y="75"/>
                      <a:pt x="43" y="96"/>
                    </a:cubicBezTo>
                    <a:cubicBezTo>
                      <a:pt x="43" y="97"/>
                      <a:pt x="43" y="98"/>
                      <a:pt x="43" y="99"/>
                    </a:cubicBezTo>
                    <a:cubicBezTo>
                      <a:pt x="43" y="100"/>
                      <a:pt x="43" y="100"/>
                      <a:pt x="43" y="100"/>
                    </a:cubicBezTo>
                    <a:cubicBezTo>
                      <a:pt x="43" y="100"/>
                      <a:pt x="43" y="100"/>
                      <a:pt x="43" y="100"/>
                    </a:cubicBezTo>
                    <a:cubicBezTo>
                      <a:pt x="43" y="104"/>
                      <a:pt x="41" y="108"/>
                      <a:pt x="40" y="112"/>
                    </a:cubicBezTo>
                    <a:cubicBezTo>
                      <a:pt x="44" y="112"/>
                      <a:pt x="49" y="113"/>
                      <a:pt x="53" y="113"/>
                    </a:cubicBezTo>
                    <a:cubicBezTo>
                      <a:pt x="97" y="112"/>
                      <a:pt x="132" y="90"/>
                      <a:pt x="133" y="71"/>
                    </a:cubicBezTo>
                    <a:cubicBezTo>
                      <a:pt x="133" y="71"/>
                      <a:pt x="133" y="71"/>
                      <a:pt x="133" y="70"/>
                    </a:cubicBezTo>
                    <a:cubicBezTo>
                      <a:pt x="133" y="70"/>
                      <a:pt x="133" y="69"/>
                      <a:pt x="133" y="6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grpSp>
      <p:grpSp>
        <p:nvGrpSpPr>
          <p:cNvPr id="59" name="组合 58"/>
          <p:cNvGrpSpPr/>
          <p:nvPr/>
        </p:nvGrpSpPr>
        <p:grpSpPr>
          <a:xfrm>
            <a:off x="6642650" y="2197803"/>
            <a:ext cx="630485" cy="647626"/>
            <a:chOff x="5572126" y="3962401"/>
            <a:chExt cx="525463" cy="539750"/>
          </a:xfrm>
          <a:solidFill>
            <a:schemeClr val="bg1"/>
          </a:solidFill>
        </p:grpSpPr>
        <p:sp>
          <p:nvSpPr>
            <p:cNvPr id="60" name="Freeform 26"/>
            <p:cNvSpPr>
              <a:spLocks noEditPoints="1"/>
            </p:cNvSpPr>
            <p:nvPr/>
          </p:nvSpPr>
          <p:spPr bwMode="auto">
            <a:xfrm>
              <a:off x="5572126" y="4130676"/>
              <a:ext cx="371475" cy="371475"/>
            </a:xfrm>
            <a:custGeom>
              <a:avLst/>
              <a:gdLst>
                <a:gd name="T0" fmla="*/ 258 w 258"/>
                <a:gd name="T1" fmla="*/ 156 h 259"/>
                <a:gd name="T2" fmla="*/ 258 w 258"/>
                <a:gd name="T3" fmla="*/ 104 h 259"/>
                <a:gd name="T4" fmla="*/ 239 w 258"/>
                <a:gd name="T5" fmla="*/ 94 h 259"/>
                <a:gd name="T6" fmla="*/ 232 w 258"/>
                <a:gd name="T7" fmla="*/ 78 h 259"/>
                <a:gd name="T8" fmla="*/ 239 w 258"/>
                <a:gd name="T9" fmla="*/ 57 h 259"/>
                <a:gd name="T10" fmla="*/ 202 w 258"/>
                <a:gd name="T11" fmla="*/ 20 h 259"/>
                <a:gd name="T12" fmla="*/ 180 w 258"/>
                <a:gd name="T13" fmla="*/ 27 h 259"/>
                <a:gd name="T14" fmla="*/ 166 w 258"/>
                <a:gd name="T15" fmla="*/ 21 h 259"/>
                <a:gd name="T16" fmla="*/ 155 w 258"/>
                <a:gd name="T17" fmla="*/ 0 h 259"/>
                <a:gd name="T18" fmla="*/ 103 w 258"/>
                <a:gd name="T19" fmla="*/ 0 h 259"/>
                <a:gd name="T20" fmla="*/ 92 w 258"/>
                <a:gd name="T21" fmla="*/ 21 h 259"/>
                <a:gd name="T22" fmla="*/ 79 w 258"/>
                <a:gd name="T23" fmla="*/ 26 h 259"/>
                <a:gd name="T24" fmla="*/ 56 w 258"/>
                <a:gd name="T25" fmla="*/ 19 h 259"/>
                <a:gd name="T26" fmla="*/ 19 w 258"/>
                <a:gd name="T27" fmla="*/ 56 h 259"/>
                <a:gd name="T28" fmla="*/ 26 w 258"/>
                <a:gd name="T29" fmla="*/ 79 h 259"/>
                <a:gd name="T30" fmla="*/ 21 w 258"/>
                <a:gd name="T31" fmla="*/ 92 h 259"/>
                <a:gd name="T32" fmla="*/ 0 w 258"/>
                <a:gd name="T33" fmla="*/ 103 h 259"/>
                <a:gd name="T34" fmla="*/ 0 w 258"/>
                <a:gd name="T35" fmla="*/ 155 h 259"/>
                <a:gd name="T36" fmla="*/ 20 w 258"/>
                <a:gd name="T37" fmla="*/ 166 h 259"/>
                <a:gd name="T38" fmla="*/ 26 w 258"/>
                <a:gd name="T39" fmla="*/ 180 h 259"/>
                <a:gd name="T40" fmla="*/ 19 w 258"/>
                <a:gd name="T41" fmla="*/ 202 h 259"/>
                <a:gd name="T42" fmla="*/ 56 w 258"/>
                <a:gd name="T43" fmla="*/ 239 h 259"/>
                <a:gd name="T44" fmla="*/ 76 w 258"/>
                <a:gd name="T45" fmla="*/ 233 h 259"/>
                <a:gd name="T46" fmla="*/ 92 w 258"/>
                <a:gd name="T47" fmla="*/ 240 h 259"/>
                <a:gd name="T48" fmla="*/ 102 w 258"/>
                <a:gd name="T49" fmla="*/ 259 h 259"/>
                <a:gd name="T50" fmla="*/ 155 w 258"/>
                <a:gd name="T51" fmla="*/ 259 h 259"/>
                <a:gd name="T52" fmla="*/ 164 w 258"/>
                <a:gd name="T53" fmla="*/ 240 h 259"/>
                <a:gd name="T54" fmla="*/ 181 w 258"/>
                <a:gd name="T55" fmla="*/ 233 h 259"/>
                <a:gd name="T56" fmla="*/ 201 w 258"/>
                <a:gd name="T57" fmla="*/ 240 h 259"/>
                <a:gd name="T58" fmla="*/ 238 w 258"/>
                <a:gd name="T59" fmla="*/ 202 h 259"/>
                <a:gd name="T60" fmla="*/ 232 w 258"/>
                <a:gd name="T61" fmla="*/ 183 h 259"/>
                <a:gd name="T62" fmla="*/ 239 w 258"/>
                <a:gd name="T63" fmla="*/ 166 h 259"/>
                <a:gd name="T64" fmla="*/ 258 w 258"/>
                <a:gd name="T65" fmla="*/ 156 h 259"/>
                <a:gd name="T66" fmla="*/ 187 w 258"/>
                <a:gd name="T67" fmla="*/ 130 h 259"/>
                <a:gd name="T68" fmla="*/ 130 w 258"/>
                <a:gd name="T69" fmla="*/ 188 h 259"/>
                <a:gd name="T70" fmla="*/ 71 w 258"/>
                <a:gd name="T71" fmla="*/ 130 h 259"/>
                <a:gd name="T72" fmla="*/ 130 w 258"/>
                <a:gd name="T73" fmla="*/ 72 h 259"/>
                <a:gd name="T74" fmla="*/ 187 w 258"/>
                <a:gd name="T75" fmla="*/ 13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58" h="259">
                  <a:moveTo>
                    <a:pt x="258" y="156"/>
                  </a:moveTo>
                  <a:cubicBezTo>
                    <a:pt x="258" y="104"/>
                    <a:pt x="258" y="104"/>
                    <a:pt x="258" y="104"/>
                  </a:cubicBezTo>
                  <a:cubicBezTo>
                    <a:pt x="239" y="94"/>
                    <a:pt x="239" y="94"/>
                    <a:pt x="239" y="94"/>
                  </a:cubicBezTo>
                  <a:cubicBezTo>
                    <a:pt x="237" y="88"/>
                    <a:pt x="235" y="83"/>
                    <a:pt x="232" y="78"/>
                  </a:cubicBezTo>
                  <a:cubicBezTo>
                    <a:pt x="239" y="57"/>
                    <a:pt x="239" y="57"/>
                    <a:pt x="239" y="57"/>
                  </a:cubicBezTo>
                  <a:cubicBezTo>
                    <a:pt x="202" y="20"/>
                    <a:pt x="202" y="20"/>
                    <a:pt x="202" y="20"/>
                  </a:cubicBezTo>
                  <a:cubicBezTo>
                    <a:pt x="180" y="27"/>
                    <a:pt x="180" y="27"/>
                    <a:pt x="180" y="27"/>
                  </a:cubicBezTo>
                  <a:cubicBezTo>
                    <a:pt x="175" y="25"/>
                    <a:pt x="171" y="23"/>
                    <a:pt x="166" y="21"/>
                  </a:cubicBezTo>
                  <a:cubicBezTo>
                    <a:pt x="155" y="0"/>
                    <a:pt x="155" y="0"/>
                    <a:pt x="155" y="0"/>
                  </a:cubicBezTo>
                  <a:cubicBezTo>
                    <a:pt x="103" y="0"/>
                    <a:pt x="103" y="0"/>
                    <a:pt x="103" y="0"/>
                  </a:cubicBezTo>
                  <a:cubicBezTo>
                    <a:pt x="92" y="21"/>
                    <a:pt x="92" y="21"/>
                    <a:pt x="92" y="21"/>
                  </a:cubicBezTo>
                  <a:cubicBezTo>
                    <a:pt x="88" y="23"/>
                    <a:pt x="83" y="25"/>
                    <a:pt x="79" y="26"/>
                  </a:cubicBezTo>
                  <a:cubicBezTo>
                    <a:pt x="56" y="19"/>
                    <a:pt x="56" y="19"/>
                    <a:pt x="56" y="19"/>
                  </a:cubicBezTo>
                  <a:cubicBezTo>
                    <a:pt x="19" y="56"/>
                    <a:pt x="19" y="56"/>
                    <a:pt x="19" y="56"/>
                  </a:cubicBezTo>
                  <a:cubicBezTo>
                    <a:pt x="26" y="79"/>
                    <a:pt x="26" y="79"/>
                    <a:pt x="26" y="79"/>
                  </a:cubicBezTo>
                  <a:cubicBezTo>
                    <a:pt x="24" y="83"/>
                    <a:pt x="22" y="87"/>
                    <a:pt x="21" y="92"/>
                  </a:cubicBezTo>
                  <a:cubicBezTo>
                    <a:pt x="0" y="103"/>
                    <a:pt x="0" y="103"/>
                    <a:pt x="0" y="103"/>
                  </a:cubicBezTo>
                  <a:cubicBezTo>
                    <a:pt x="0" y="155"/>
                    <a:pt x="0" y="155"/>
                    <a:pt x="0" y="155"/>
                  </a:cubicBezTo>
                  <a:cubicBezTo>
                    <a:pt x="20" y="166"/>
                    <a:pt x="20" y="166"/>
                    <a:pt x="20" y="166"/>
                  </a:cubicBezTo>
                  <a:cubicBezTo>
                    <a:pt x="21" y="171"/>
                    <a:pt x="23" y="176"/>
                    <a:pt x="26" y="180"/>
                  </a:cubicBezTo>
                  <a:cubicBezTo>
                    <a:pt x="19" y="202"/>
                    <a:pt x="19" y="202"/>
                    <a:pt x="19" y="202"/>
                  </a:cubicBezTo>
                  <a:cubicBezTo>
                    <a:pt x="56" y="239"/>
                    <a:pt x="56" y="239"/>
                    <a:pt x="56" y="239"/>
                  </a:cubicBezTo>
                  <a:cubicBezTo>
                    <a:pt x="76" y="233"/>
                    <a:pt x="76" y="233"/>
                    <a:pt x="76" y="233"/>
                  </a:cubicBezTo>
                  <a:cubicBezTo>
                    <a:pt x="81" y="235"/>
                    <a:pt x="87" y="238"/>
                    <a:pt x="92" y="240"/>
                  </a:cubicBezTo>
                  <a:cubicBezTo>
                    <a:pt x="102" y="259"/>
                    <a:pt x="102" y="259"/>
                    <a:pt x="102" y="259"/>
                  </a:cubicBezTo>
                  <a:cubicBezTo>
                    <a:pt x="155" y="259"/>
                    <a:pt x="155" y="259"/>
                    <a:pt x="155" y="259"/>
                  </a:cubicBezTo>
                  <a:cubicBezTo>
                    <a:pt x="164" y="240"/>
                    <a:pt x="164" y="240"/>
                    <a:pt x="164" y="240"/>
                  </a:cubicBezTo>
                  <a:cubicBezTo>
                    <a:pt x="170" y="239"/>
                    <a:pt x="176" y="236"/>
                    <a:pt x="181" y="233"/>
                  </a:cubicBezTo>
                  <a:cubicBezTo>
                    <a:pt x="201" y="240"/>
                    <a:pt x="201" y="240"/>
                    <a:pt x="201" y="240"/>
                  </a:cubicBezTo>
                  <a:cubicBezTo>
                    <a:pt x="238" y="202"/>
                    <a:pt x="238" y="202"/>
                    <a:pt x="238" y="202"/>
                  </a:cubicBezTo>
                  <a:cubicBezTo>
                    <a:pt x="232" y="183"/>
                    <a:pt x="232" y="183"/>
                    <a:pt x="232" y="183"/>
                  </a:cubicBezTo>
                  <a:cubicBezTo>
                    <a:pt x="235" y="177"/>
                    <a:pt x="237" y="172"/>
                    <a:pt x="239" y="166"/>
                  </a:cubicBezTo>
                  <a:lnTo>
                    <a:pt x="258" y="156"/>
                  </a:lnTo>
                  <a:close/>
                  <a:moveTo>
                    <a:pt x="187" y="130"/>
                  </a:moveTo>
                  <a:cubicBezTo>
                    <a:pt x="187" y="162"/>
                    <a:pt x="161" y="188"/>
                    <a:pt x="130" y="188"/>
                  </a:cubicBezTo>
                  <a:cubicBezTo>
                    <a:pt x="97" y="188"/>
                    <a:pt x="71" y="162"/>
                    <a:pt x="71" y="130"/>
                  </a:cubicBezTo>
                  <a:cubicBezTo>
                    <a:pt x="71" y="98"/>
                    <a:pt x="97" y="72"/>
                    <a:pt x="130" y="72"/>
                  </a:cubicBezTo>
                  <a:cubicBezTo>
                    <a:pt x="161" y="72"/>
                    <a:pt x="187" y="98"/>
                    <a:pt x="187" y="13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1" name="Freeform 27"/>
            <p:cNvSpPr>
              <a:spLocks noEditPoints="1"/>
            </p:cNvSpPr>
            <p:nvPr/>
          </p:nvSpPr>
          <p:spPr bwMode="auto">
            <a:xfrm>
              <a:off x="5818189" y="3962401"/>
              <a:ext cx="192088" cy="188913"/>
            </a:xfrm>
            <a:custGeom>
              <a:avLst/>
              <a:gdLst>
                <a:gd name="T0" fmla="*/ 133 w 133"/>
                <a:gd name="T1" fmla="*/ 80 h 132"/>
                <a:gd name="T2" fmla="*/ 133 w 133"/>
                <a:gd name="T3" fmla="*/ 53 h 132"/>
                <a:gd name="T4" fmla="*/ 123 w 133"/>
                <a:gd name="T5" fmla="*/ 48 h 132"/>
                <a:gd name="T6" fmla="*/ 120 w 133"/>
                <a:gd name="T7" fmla="*/ 40 h 132"/>
                <a:gd name="T8" fmla="*/ 123 w 133"/>
                <a:gd name="T9" fmla="*/ 29 h 132"/>
                <a:gd name="T10" fmla="*/ 104 w 133"/>
                <a:gd name="T11" fmla="*/ 9 h 132"/>
                <a:gd name="T12" fmla="*/ 93 w 133"/>
                <a:gd name="T13" fmla="*/ 13 h 132"/>
                <a:gd name="T14" fmla="*/ 86 w 133"/>
                <a:gd name="T15" fmla="*/ 10 h 132"/>
                <a:gd name="T16" fmla="*/ 80 w 133"/>
                <a:gd name="T17" fmla="*/ 0 h 132"/>
                <a:gd name="T18" fmla="*/ 53 w 133"/>
                <a:gd name="T19" fmla="*/ 0 h 132"/>
                <a:gd name="T20" fmla="*/ 48 w 133"/>
                <a:gd name="T21" fmla="*/ 10 h 132"/>
                <a:gd name="T22" fmla="*/ 41 w 133"/>
                <a:gd name="T23" fmla="*/ 13 h 132"/>
                <a:gd name="T24" fmla="*/ 29 w 133"/>
                <a:gd name="T25" fmla="*/ 9 h 132"/>
                <a:gd name="T26" fmla="*/ 10 w 133"/>
                <a:gd name="T27" fmla="*/ 28 h 132"/>
                <a:gd name="T28" fmla="*/ 14 w 133"/>
                <a:gd name="T29" fmla="*/ 40 h 132"/>
                <a:gd name="T30" fmla="*/ 11 w 133"/>
                <a:gd name="T31" fmla="*/ 47 h 132"/>
                <a:gd name="T32" fmla="*/ 0 w 133"/>
                <a:gd name="T33" fmla="*/ 52 h 132"/>
                <a:gd name="T34" fmla="*/ 0 w 133"/>
                <a:gd name="T35" fmla="*/ 79 h 132"/>
                <a:gd name="T36" fmla="*/ 11 w 133"/>
                <a:gd name="T37" fmla="*/ 85 h 132"/>
                <a:gd name="T38" fmla="*/ 13 w 133"/>
                <a:gd name="T39" fmla="*/ 92 h 132"/>
                <a:gd name="T40" fmla="*/ 10 w 133"/>
                <a:gd name="T41" fmla="*/ 103 h 132"/>
                <a:gd name="T42" fmla="*/ 29 w 133"/>
                <a:gd name="T43" fmla="*/ 122 h 132"/>
                <a:gd name="T44" fmla="*/ 39 w 133"/>
                <a:gd name="T45" fmla="*/ 119 h 132"/>
                <a:gd name="T46" fmla="*/ 48 w 133"/>
                <a:gd name="T47" fmla="*/ 122 h 132"/>
                <a:gd name="T48" fmla="*/ 53 w 133"/>
                <a:gd name="T49" fmla="*/ 132 h 132"/>
                <a:gd name="T50" fmla="*/ 80 w 133"/>
                <a:gd name="T51" fmla="*/ 132 h 132"/>
                <a:gd name="T52" fmla="*/ 85 w 133"/>
                <a:gd name="T53" fmla="*/ 123 h 132"/>
                <a:gd name="T54" fmla="*/ 94 w 133"/>
                <a:gd name="T55" fmla="*/ 119 h 132"/>
                <a:gd name="T56" fmla="*/ 104 w 133"/>
                <a:gd name="T57" fmla="*/ 122 h 132"/>
                <a:gd name="T58" fmla="*/ 123 w 133"/>
                <a:gd name="T59" fmla="*/ 103 h 132"/>
                <a:gd name="T60" fmla="*/ 120 w 133"/>
                <a:gd name="T61" fmla="*/ 93 h 132"/>
                <a:gd name="T62" fmla="*/ 123 w 133"/>
                <a:gd name="T63" fmla="*/ 85 h 132"/>
                <a:gd name="T64" fmla="*/ 133 w 133"/>
                <a:gd name="T65" fmla="*/ 80 h 132"/>
                <a:gd name="T66" fmla="*/ 97 w 133"/>
                <a:gd name="T67" fmla="*/ 66 h 132"/>
                <a:gd name="T68" fmla="*/ 67 w 133"/>
                <a:gd name="T69" fmla="*/ 96 h 132"/>
                <a:gd name="T70" fmla="*/ 37 w 133"/>
                <a:gd name="T71" fmla="*/ 66 h 132"/>
                <a:gd name="T72" fmla="*/ 67 w 133"/>
                <a:gd name="T73" fmla="*/ 37 h 132"/>
                <a:gd name="T74" fmla="*/ 97 w 133"/>
                <a:gd name="T75" fmla="*/ 66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3" h="132">
                  <a:moveTo>
                    <a:pt x="133" y="80"/>
                  </a:moveTo>
                  <a:cubicBezTo>
                    <a:pt x="133" y="53"/>
                    <a:pt x="133" y="53"/>
                    <a:pt x="133" y="53"/>
                  </a:cubicBezTo>
                  <a:cubicBezTo>
                    <a:pt x="123" y="48"/>
                    <a:pt x="123" y="48"/>
                    <a:pt x="123" y="48"/>
                  </a:cubicBezTo>
                  <a:cubicBezTo>
                    <a:pt x="122" y="45"/>
                    <a:pt x="121" y="42"/>
                    <a:pt x="120" y="40"/>
                  </a:cubicBezTo>
                  <a:cubicBezTo>
                    <a:pt x="123" y="29"/>
                    <a:pt x="123" y="29"/>
                    <a:pt x="123" y="29"/>
                  </a:cubicBezTo>
                  <a:cubicBezTo>
                    <a:pt x="104" y="9"/>
                    <a:pt x="104" y="9"/>
                    <a:pt x="104" y="9"/>
                  </a:cubicBezTo>
                  <a:cubicBezTo>
                    <a:pt x="93" y="13"/>
                    <a:pt x="93" y="13"/>
                    <a:pt x="93" y="13"/>
                  </a:cubicBezTo>
                  <a:cubicBezTo>
                    <a:pt x="91" y="12"/>
                    <a:pt x="88" y="11"/>
                    <a:pt x="86" y="10"/>
                  </a:cubicBezTo>
                  <a:cubicBezTo>
                    <a:pt x="80" y="0"/>
                    <a:pt x="80" y="0"/>
                    <a:pt x="80" y="0"/>
                  </a:cubicBezTo>
                  <a:cubicBezTo>
                    <a:pt x="53" y="0"/>
                    <a:pt x="53" y="0"/>
                    <a:pt x="53" y="0"/>
                  </a:cubicBezTo>
                  <a:cubicBezTo>
                    <a:pt x="48" y="10"/>
                    <a:pt x="48" y="10"/>
                    <a:pt x="48" y="10"/>
                  </a:cubicBezTo>
                  <a:cubicBezTo>
                    <a:pt x="46" y="11"/>
                    <a:pt x="43" y="12"/>
                    <a:pt x="41" y="13"/>
                  </a:cubicBezTo>
                  <a:cubicBezTo>
                    <a:pt x="29" y="9"/>
                    <a:pt x="29" y="9"/>
                    <a:pt x="29" y="9"/>
                  </a:cubicBezTo>
                  <a:cubicBezTo>
                    <a:pt x="10" y="28"/>
                    <a:pt x="10" y="28"/>
                    <a:pt x="10" y="28"/>
                  </a:cubicBezTo>
                  <a:cubicBezTo>
                    <a:pt x="14" y="40"/>
                    <a:pt x="14" y="40"/>
                    <a:pt x="14" y="40"/>
                  </a:cubicBezTo>
                  <a:cubicBezTo>
                    <a:pt x="13" y="42"/>
                    <a:pt x="12" y="44"/>
                    <a:pt x="11" y="47"/>
                  </a:cubicBezTo>
                  <a:cubicBezTo>
                    <a:pt x="0" y="52"/>
                    <a:pt x="0" y="52"/>
                    <a:pt x="0" y="52"/>
                  </a:cubicBezTo>
                  <a:cubicBezTo>
                    <a:pt x="0" y="79"/>
                    <a:pt x="0" y="79"/>
                    <a:pt x="0" y="79"/>
                  </a:cubicBezTo>
                  <a:cubicBezTo>
                    <a:pt x="11" y="85"/>
                    <a:pt x="11" y="85"/>
                    <a:pt x="11" y="85"/>
                  </a:cubicBezTo>
                  <a:cubicBezTo>
                    <a:pt x="11" y="87"/>
                    <a:pt x="12" y="90"/>
                    <a:pt x="13" y="92"/>
                  </a:cubicBezTo>
                  <a:cubicBezTo>
                    <a:pt x="10" y="103"/>
                    <a:pt x="10" y="103"/>
                    <a:pt x="10" y="103"/>
                  </a:cubicBezTo>
                  <a:cubicBezTo>
                    <a:pt x="29" y="122"/>
                    <a:pt x="29" y="122"/>
                    <a:pt x="29" y="122"/>
                  </a:cubicBezTo>
                  <a:cubicBezTo>
                    <a:pt x="39" y="119"/>
                    <a:pt x="39" y="119"/>
                    <a:pt x="39" y="119"/>
                  </a:cubicBezTo>
                  <a:cubicBezTo>
                    <a:pt x="42" y="120"/>
                    <a:pt x="45" y="122"/>
                    <a:pt x="48" y="122"/>
                  </a:cubicBezTo>
                  <a:cubicBezTo>
                    <a:pt x="53" y="132"/>
                    <a:pt x="53" y="132"/>
                    <a:pt x="53" y="132"/>
                  </a:cubicBezTo>
                  <a:cubicBezTo>
                    <a:pt x="80" y="132"/>
                    <a:pt x="80" y="132"/>
                    <a:pt x="80" y="132"/>
                  </a:cubicBezTo>
                  <a:cubicBezTo>
                    <a:pt x="85" y="123"/>
                    <a:pt x="85" y="123"/>
                    <a:pt x="85" y="123"/>
                  </a:cubicBezTo>
                  <a:cubicBezTo>
                    <a:pt x="88" y="122"/>
                    <a:pt x="91" y="121"/>
                    <a:pt x="94" y="119"/>
                  </a:cubicBezTo>
                  <a:cubicBezTo>
                    <a:pt x="104" y="122"/>
                    <a:pt x="104" y="122"/>
                    <a:pt x="104" y="122"/>
                  </a:cubicBezTo>
                  <a:cubicBezTo>
                    <a:pt x="123" y="103"/>
                    <a:pt x="123" y="103"/>
                    <a:pt x="123" y="103"/>
                  </a:cubicBezTo>
                  <a:cubicBezTo>
                    <a:pt x="120" y="93"/>
                    <a:pt x="120" y="93"/>
                    <a:pt x="120" y="93"/>
                  </a:cubicBezTo>
                  <a:cubicBezTo>
                    <a:pt x="121" y="90"/>
                    <a:pt x="122" y="88"/>
                    <a:pt x="123" y="85"/>
                  </a:cubicBezTo>
                  <a:lnTo>
                    <a:pt x="133" y="80"/>
                  </a:lnTo>
                  <a:close/>
                  <a:moveTo>
                    <a:pt x="97" y="66"/>
                  </a:moveTo>
                  <a:cubicBezTo>
                    <a:pt x="97" y="83"/>
                    <a:pt x="83" y="96"/>
                    <a:pt x="67" y="96"/>
                  </a:cubicBezTo>
                  <a:cubicBezTo>
                    <a:pt x="50" y="96"/>
                    <a:pt x="37" y="83"/>
                    <a:pt x="37" y="66"/>
                  </a:cubicBezTo>
                  <a:cubicBezTo>
                    <a:pt x="37" y="50"/>
                    <a:pt x="50" y="37"/>
                    <a:pt x="67" y="37"/>
                  </a:cubicBezTo>
                  <a:cubicBezTo>
                    <a:pt x="83" y="37"/>
                    <a:pt x="97" y="50"/>
                    <a:pt x="97" y="6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62" name="Freeform 28"/>
            <p:cNvSpPr>
              <a:spLocks noEditPoints="1"/>
            </p:cNvSpPr>
            <p:nvPr/>
          </p:nvSpPr>
          <p:spPr bwMode="auto">
            <a:xfrm>
              <a:off x="5942014" y="4138613"/>
              <a:ext cx="155575" cy="155575"/>
            </a:xfrm>
            <a:custGeom>
              <a:avLst/>
              <a:gdLst>
                <a:gd name="T0" fmla="*/ 108 w 108"/>
                <a:gd name="T1" fmla="*/ 65 h 108"/>
                <a:gd name="T2" fmla="*/ 108 w 108"/>
                <a:gd name="T3" fmla="*/ 43 h 108"/>
                <a:gd name="T4" fmla="*/ 100 w 108"/>
                <a:gd name="T5" fmla="*/ 39 h 108"/>
                <a:gd name="T6" fmla="*/ 97 w 108"/>
                <a:gd name="T7" fmla="*/ 33 h 108"/>
                <a:gd name="T8" fmla="*/ 100 w 108"/>
                <a:gd name="T9" fmla="*/ 24 h 108"/>
                <a:gd name="T10" fmla="*/ 84 w 108"/>
                <a:gd name="T11" fmla="*/ 8 h 108"/>
                <a:gd name="T12" fmla="*/ 75 w 108"/>
                <a:gd name="T13" fmla="*/ 11 h 108"/>
                <a:gd name="T14" fmla="*/ 70 w 108"/>
                <a:gd name="T15" fmla="*/ 9 h 108"/>
                <a:gd name="T16" fmla="*/ 65 w 108"/>
                <a:gd name="T17" fmla="*/ 0 h 108"/>
                <a:gd name="T18" fmla="*/ 43 w 108"/>
                <a:gd name="T19" fmla="*/ 0 h 108"/>
                <a:gd name="T20" fmla="*/ 39 w 108"/>
                <a:gd name="T21" fmla="*/ 9 h 108"/>
                <a:gd name="T22" fmla="*/ 33 w 108"/>
                <a:gd name="T23" fmla="*/ 11 h 108"/>
                <a:gd name="T24" fmla="*/ 24 w 108"/>
                <a:gd name="T25" fmla="*/ 8 h 108"/>
                <a:gd name="T26" fmla="*/ 8 w 108"/>
                <a:gd name="T27" fmla="*/ 24 h 108"/>
                <a:gd name="T28" fmla="*/ 11 w 108"/>
                <a:gd name="T29" fmla="*/ 33 h 108"/>
                <a:gd name="T30" fmla="*/ 9 w 108"/>
                <a:gd name="T31" fmla="*/ 39 h 108"/>
                <a:gd name="T32" fmla="*/ 0 w 108"/>
                <a:gd name="T33" fmla="*/ 43 h 108"/>
                <a:gd name="T34" fmla="*/ 0 w 108"/>
                <a:gd name="T35" fmla="*/ 65 h 108"/>
                <a:gd name="T36" fmla="*/ 8 w 108"/>
                <a:gd name="T37" fmla="*/ 69 h 108"/>
                <a:gd name="T38" fmla="*/ 11 w 108"/>
                <a:gd name="T39" fmla="*/ 76 h 108"/>
                <a:gd name="T40" fmla="*/ 8 w 108"/>
                <a:gd name="T41" fmla="*/ 84 h 108"/>
                <a:gd name="T42" fmla="*/ 23 w 108"/>
                <a:gd name="T43" fmla="*/ 100 h 108"/>
                <a:gd name="T44" fmla="*/ 32 w 108"/>
                <a:gd name="T45" fmla="*/ 97 h 108"/>
                <a:gd name="T46" fmla="*/ 39 w 108"/>
                <a:gd name="T47" fmla="*/ 100 h 108"/>
                <a:gd name="T48" fmla="*/ 43 w 108"/>
                <a:gd name="T49" fmla="*/ 108 h 108"/>
                <a:gd name="T50" fmla="*/ 65 w 108"/>
                <a:gd name="T51" fmla="*/ 108 h 108"/>
                <a:gd name="T52" fmla="*/ 69 w 108"/>
                <a:gd name="T53" fmla="*/ 100 h 108"/>
                <a:gd name="T54" fmla="*/ 76 w 108"/>
                <a:gd name="T55" fmla="*/ 98 h 108"/>
                <a:gd name="T56" fmla="*/ 84 w 108"/>
                <a:gd name="T57" fmla="*/ 100 h 108"/>
                <a:gd name="T58" fmla="*/ 100 w 108"/>
                <a:gd name="T59" fmla="*/ 85 h 108"/>
                <a:gd name="T60" fmla="*/ 97 w 108"/>
                <a:gd name="T61" fmla="*/ 76 h 108"/>
                <a:gd name="T62" fmla="*/ 100 w 108"/>
                <a:gd name="T63" fmla="*/ 69 h 108"/>
                <a:gd name="T64" fmla="*/ 108 w 108"/>
                <a:gd name="T65" fmla="*/ 65 h 108"/>
                <a:gd name="T66" fmla="*/ 78 w 108"/>
                <a:gd name="T67" fmla="*/ 54 h 108"/>
                <a:gd name="T68" fmla="*/ 54 w 108"/>
                <a:gd name="T69" fmla="*/ 79 h 108"/>
                <a:gd name="T70" fmla="*/ 30 w 108"/>
                <a:gd name="T71" fmla="*/ 54 h 108"/>
                <a:gd name="T72" fmla="*/ 54 w 108"/>
                <a:gd name="T73" fmla="*/ 30 h 108"/>
                <a:gd name="T74" fmla="*/ 78 w 108"/>
                <a:gd name="T75" fmla="*/ 54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8" h="108">
                  <a:moveTo>
                    <a:pt x="108" y="65"/>
                  </a:moveTo>
                  <a:cubicBezTo>
                    <a:pt x="108" y="43"/>
                    <a:pt x="108" y="43"/>
                    <a:pt x="108" y="43"/>
                  </a:cubicBezTo>
                  <a:cubicBezTo>
                    <a:pt x="100" y="39"/>
                    <a:pt x="100" y="39"/>
                    <a:pt x="100" y="39"/>
                  </a:cubicBezTo>
                  <a:cubicBezTo>
                    <a:pt x="99" y="37"/>
                    <a:pt x="98" y="35"/>
                    <a:pt x="97" y="33"/>
                  </a:cubicBezTo>
                  <a:cubicBezTo>
                    <a:pt x="100" y="24"/>
                    <a:pt x="100" y="24"/>
                    <a:pt x="100" y="24"/>
                  </a:cubicBezTo>
                  <a:cubicBezTo>
                    <a:pt x="84" y="8"/>
                    <a:pt x="84" y="8"/>
                    <a:pt x="84" y="8"/>
                  </a:cubicBezTo>
                  <a:cubicBezTo>
                    <a:pt x="75" y="11"/>
                    <a:pt x="75" y="11"/>
                    <a:pt x="75" y="11"/>
                  </a:cubicBezTo>
                  <a:cubicBezTo>
                    <a:pt x="73" y="10"/>
                    <a:pt x="72" y="10"/>
                    <a:pt x="70" y="9"/>
                  </a:cubicBezTo>
                  <a:cubicBezTo>
                    <a:pt x="65" y="0"/>
                    <a:pt x="65" y="0"/>
                    <a:pt x="65" y="0"/>
                  </a:cubicBezTo>
                  <a:cubicBezTo>
                    <a:pt x="43" y="0"/>
                    <a:pt x="43" y="0"/>
                    <a:pt x="43" y="0"/>
                  </a:cubicBezTo>
                  <a:cubicBezTo>
                    <a:pt x="39" y="9"/>
                    <a:pt x="39" y="9"/>
                    <a:pt x="39" y="9"/>
                  </a:cubicBezTo>
                  <a:cubicBezTo>
                    <a:pt x="37" y="10"/>
                    <a:pt x="35" y="10"/>
                    <a:pt x="33" y="11"/>
                  </a:cubicBezTo>
                  <a:cubicBezTo>
                    <a:pt x="24" y="8"/>
                    <a:pt x="24" y="8"/>
                    <a:pt x="24" y="8"/>
                  </a:cubicBezTo>
                  <a:cubicBezTo>
                    <a:pt x="8" y="24"/>
                    <a:pt x="8" y="24"/>
                    <a:pt x="8" y="24"/>
                  </a:cubicBezTo>
                  <a:cubicBezTo>
                    <a:pt x="11" y="33"/>
                    <a:pt x="11" y="33"/>
                    <a:pt x="11" y="33"/>
                  </a:cubicBezTo>
                  <a:cubicBezTo>
                    <a:pt x="10" y="35"/>
                    <a:pt x="9" y="37"/>
                    <a:pt x="9" y="39"/>
                  </a:cubicBezTo>
                  <a:cubicBezTo>
                    <a:pt x="0" y="43"/>
                    <a:pt x="0" y="43"/>
                    <a:pt x="0" y="43"/>
                  </a:cubicBezTo>
                  <a:cubicBezTo>
                    <a:pt x="0" y="65"/>
                    <a:pt x="0" y="65"/>
                    <a:pt x="0" y="65"/>
                  </a:cubicBezTo>
                  <a:cubicBezTo>
                    <a:pt x="8" y="69"/>
                    <a:pt x="8" y="69"/>
                    <a:pt x="8" y="69"/>
                  </a:cubicBezTo>
                  <a:cubicBezTo>
                    <a:pt x="9" y="71"/>
                    <a:pt x="10" y="73"/>
                    <a:pt x="11" y="76"/>
                  </a:cubicBezTo>
                  <a:cubicBezTo>
                    <a:pt x="8" y="84"/>
                    <a:pt x="8" y="84"/>
                    <a:pt x="8" y="84"/>
                  </a:cubicBezTo>
                  <a:cubicBezTo>
                    <a:pt x="23" y="100"/>
                    <a:pt x="23" y="100"/>
                    <a:pt x="23" y="100"/>
                  </a:cubicBezTo>
                  <a:cubicBezTo>
                    <a:pt x="32" y="97"/>
                    <a:pt x="32" y="97"/>
                    <a:pt x="32" y="97"/>
                  </a:cubicBezTo>
                  <a:cubicBezTo>
                    <a:pt x="34" y="98"/>
                    <a:pt x="36" y="99"/>
                    <a:pt x="39" y="100"/>
                  </a:cubicBezTo>
                  <a:cubicBezTo>
                    <a:pt x="43" y="108"/>
                    <a:pt x="43" y="108"/>
                    <a:pt x="43" y="108"/>
                  </a:cubicBezTo>
                  <a:cubicBezTo>
                    <a:pt x="65" y="108"/>
                    <a:pt x="65" y="108"/>
                    <a:pt x="65" y="108"/>
                  </a:cubicBezTo>
                  <a:cubicBezTo>
                    <a:pt x="69" y="100"/>
                    <a:pt x="69" y="100"/>
                    <a:pt x="69" y="100"/>
                  </a:cubicBezTo>
                  <a:cubicBezTo>
                    <a:pt x="71" y="100"/>
                    <a:pt x="74" y="99"/>
                    <a:pt x="76" y="98"/>
                  </a:cubicBezTo>
                  <a:cubicBezTo>
                    <a:pt x="84" y="100"/>
                    <a:pt x="84" y="100"/>
                    <a:pt x="84" y="100"/>
                  </a:cubicBezTo>
                  <a:cubicBezTo>
                    <a:pt x="100" y="85"/>
                    <a:pt x="100" y="85"/>
                    <a:pt x="100" y="85"/>
                  </a:cubicBezTo>
                  <a:cubicBezTo>
                    <a:pt x="97" y="76"/>
                    <a:pt x="97" y="76"/>
                    <a:pt x="97" y="76"/>
                  </a:cubicBezTo>
                  <a:cubicBezTo>
                    <a:pt x="98" y="74"/>
                    <a:pt x="99" y="72"/>
                    <a:pt x="100" y="69"/>
                  </a:cubicBezTo>
                  <a:lnTo>
                    <a:pt x="108" y="65"/>
                  </a:lnTo>
                  <a:close/>
                  <a:moveTo>
                    <a:pt x="78" y="54"/>
                  </a:moveTo>
                  <a:cubicBezTo>
                    <a:pt x="78" y="68"/>
                    <a:pt x="68" y="79"/>
                    <a:pt x="54" y="79"/>
                  </a:cubicBezTo>
                  <a:cubicBezTo>
                    <a:pt x="41" y="79"/>
                    <a:pt x="30" y="68"/>
                    <a:pt x="30" y="54"/>
                  </a:cubicBezTo>
                  <a:cubicBezTo>
                    <a:pt x="30" y="41"/>
                    <a:pt x="41" y="30"/>
                    <a:pt x="54" y="30"/>
                  </a:cubicBezTo>
                  <a:cubicBezTo>
                    <a:pt x="68" y="30"/>
                    <a:pt x="78" y="41"/>
                    <a:pt x="78" y="5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grpSp>
      <p:grpSp>
        <p:nvGrpSpPr>
          <p:cNvPr id="63" name="组合 62"/>
          <p:cNvGrpSpPr/>
          <p:nvPr/>
        </p:nvGrpSpPr>
        <p:grpSpPr>
          <a:xfrm>
            <a:off x="4625371" y="4302695"/>
            <a:ext cx="432387" cy="641913"/>
            <a:chOff x="5649914" y="2946401"/>
            <a:chExt cx="360363" cy="534987"/>
          </a:xfrm>
          <a:solidFill>
            <a:schemeClr val="bg1"/>
          </a:solidFill>
        </p:grpSpPr>
        <p:sp>
          <p:nvSpPr>
            <p:cNvPr id="64" name="Freeform 29"/>
            <p:cNvSpPr/>
            <p:nvPr/>
          </p:nvSpPr>
          <p:spPr bwMode="auto">
            <a:xfrm>
              <a:off x="5776914" y="3424238"/>
              <a:ext cx="106363" cy="57150"/>
            </a:xfrm>
            <a:custGeom>
              <a:avLst/>
              <a:gdLst>
                <a:gd name="T0" fmla="*/ 0 w 74"/>
                <a:gd name="T1" fmla="*/ 0 h 40"/>
                <a:gd name="T2" fmla="*/ 37 w 74"/>
                <a:gd name="T3" fmla="*/ 40 h 40"/>
                <a:gd name="T4" fmla="*/ 74 w 74"/>
                <a:gd name="T5" fmla="*/ 0 h 40"/>
                <a:gd name="T6" fmla="*/ 0 w 74"/>
                <a:gd name="T7" fmla="*/ 0 h 40"/>
              </a:gdLst>
              <a:ahLst/>
              <a:cxnLst>
                <a:cxn ang="0">
                  <a:pos x="T0" y="T1"/>
                </a:cxn>
                <a:cxn ang="0">
                  <a:pos x="T2" y="T3"/>
                </a:cxn>
                <a:cxn ang="0">
                  <a:pos x="T4" y="T5"/>
                </a:cxn>
                <a:cxn ang="0">
                  <a:pos x="T6" y="T7"/>
                </a:cxn>
              </a:cxnLst>
              <a:rect l="0" t="0" r="r" b="b"/>
              <a:pathLst>
                <a:path w="74" h="40">
                  <a:moveTo>
                    <a:pt x="0" y="0"/>
                  </a:moveTo>
                  <a:cubicBezTo>
                    <a:pt x="0" y="22"/>
                    <a:pt x="17" y="40"/>
                    <a:pt x="37" y="40"/>
                  </a:cubicBezTo>
                  <a:cubicBezTo>
                    <a:pt x="57" y="40"/>
                    <a:pt x="74" y="22"/>
                    <a:pt x="74" y="0"/>
                  </a:cubicBez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5" name="Freeform 30"/>
            <p:cNvSpPr/>
            <p:nvPr/>
          </p:nvSpPr>
          <p:spPr bwMode="auto">
            <a:xfrm>
              <a:off x="5753101" y="3346451"/>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6"/>
                    <a:pt x="103" y="19"/>
                    <a:pt x="98" y="19"/>
                  </a:cubicBezTo>
                  <a:cubicBezTo>
                    <a:pt x="8" y="19"/>
                    <a:pt x="8" y="19"/>
                    <a:pt x="8" y="19"/>
                  </a:cubicBezTo>
                  <a:cubicBezTo>
                    <a:pt x="3" y="19"/>
                    <a:pt x="0" y="16"/>
                    <a:pt x="0" y="11"/>
                  </a:cubicBezTo>
                  <a:cubicBezTo>
                    <a:pt x="0" y="8"/>
                    <a:pt x="0" y="8"/>
                    <a:pt x="0" y="8"/>
                  </a:cubicBezTo>
                  <a:cubicBezTo>
                    <a:pt x="0" y="4"/>
                    <a:pt x="3" y="0"/>
                    <a:pt x="8" y="0"/>
                  </a:cubicBezTo>
                  <a:cubicBezTo>
                    <a:pt x="98" y="0"/>
                    <a:pt x="98" y="0"/>
                    <a:pt x="98" y="0"/>
                  </a:cubicBezTo>
                  <a:cubicBezTo>
                    <a:pt x="103" y="0"/>
                    <a:pt x="106" y="4"/>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6" name="Freeform 31"/>
            <p:cNvSpPr/>
            <p:nvPr/>
          </p:nvSpPr>
          <p:spPr bwMode="auto">
            <a:xfrm>
              <a:off x="5753101" y="3386138"/>
              <a:ext cx="153988" cy="26988"/>
            </a:xfrm>
            <a:custGeom>
              <a:avLst/>
              <a:gdLst>
                <a:gd name="T0" fmla="*/ 106 w 106"/>
                <a:gd name="T1" fmla="*/ 11 h 19"/>
                <a:gd name="T2" fmla="*/ 98 w 106"/>
                <a:gd name="T3" fmla="*/ 19 h 19"/>
                <a:gd name="T4" fmla="*/ 8 w 106"/>
                <a:gd name="T5" fmla="*/ 19 h 19"/>
                <a:gd name="T6" fmla="*/ 0 w 106"/>
                <a:gd name="T7" fmla="*/ 11 h 19"/>
                <a:gd name="T8" fmla="*/ 0 w 106"/>
                <a:gd name="T9" fmla="*/ 8 h 19"/>
                <a:gd name="T10" fmla="*/ 8 w 106"/>
                <a:gd name="T11" fmla="*/ 0 h 19"/>
                <a:gd name="T12" fmla="*/ 98 w 106"/>
                <a:gd name="T13" fmla="*/ 0 h 19"/>
                <a:gd name="T14" fmla="*/ 106 w 106"/>
                <a:gd name="T15" fmla="*/ 8 h 19"/>
                <a:gd name="T16" fmla="*/ 106 w 106"/>
                <a:gd name="T17"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6" h="19">
                  <a:moveTo>
                    <a:pt x="106" y="11"/>
                  </a:moveTo>
                  <a:cubicBezTo>
                    <a:pt x="106" y="15"/>
                    <a:pt x="103" y="19"/>
                    <a:pt x="98" y="19"/>
                  </a:cubicBezTo>
                  <a:cubicBezTo>
                    <a:pt x="8" y="19"/>
                    <a:pt x="8" y="19"/>
                    <a:pt x="8" y="19"/>
                  </a:cubicBezTo>
                  <a:cubicBezTo>
                    <a:pt x="3" y="19"/>
                    <a:pt x="0" y="15"/>
                    <a:pt x="0" y="11"/>
                  </a:cubicBezTo>
                  <a:cubicBezTo>
                    <a:pt x="0" y="8"/>
                    <a:pt x="0" y="8"/>
                    <a:pt x="0" y="8"/>
                  </a:cubicBezTo>
                  <a:cubicBezTo>
                    <a:pt x="0" y="3"/>
                    <a:pt x="3" y="0"/>
                    <a:pt x="8" y="0"/>
                  </a:cubicBezTo>
                  <a:cubicBezTo>
                    <a:pt x="98" y="0"/>
                    <a:pt x="98" y="0"/>
                    <a:pt x="98" y="0"/>
                  </a:cubicBezTo>
                  <a:cubicBezTo>
                    <a:pt x="103" y="0"/>
                    <a:pt x="106" y="3"/>
                    <a:pt x="106" y="8"/>
                  </a:cubicBezTo>
                  <a:lnTo>
                    <a:pt x="106"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sp>
          <p:nvSpPr>
            <p:cNvPr id="67" name="Freeform 32"/>
            <p:cNvSpPr/>
            <p:nvPr/>
          </p:nvSpPr>
          <p:spPr bwMode="auto">
            <a:xfrm>
              <a:off x="5649914" y="2946401"/>
              <a:ext cx="360363" cy="385763"/>
            </a:xfrm>
            <a:custGeom>
              <a:avLst/>
              <a:gdLst>
                <a:gd name="T0" fmla="*/ 250 w 250"/>
                <a:gd name="T1" fmla="*/ 125 h 268"/>
                <a:gd name="T2" fmla="*/ 125 w 250"/>
                <a:gd name="T3" fmla="*/ 0 h 268"/>
                <a:gd name="T4" fmla="*/ 0 w 250"/>
                <a:gd name="T5" fmla="*/ 125 h 268"/>
                <a:gd name="T6" fmla="*/ 72 w 250"/>
                <a:gd name="T7" fmla="*/ 238 h 268"/>
                <a:gd name="T8" fmla="*/ 72 w 250"/>
                <a:gd name="T9" fmla="*/ 244 h 268"/>
                <a:gd name="T10" fmla="*/ 96 w 250"/>
                <a:gd name="T11" fmla="*/ 268 h 268"/>
                <a:gd name="T12" fmla="*/ 154 w 250"/>
                <a:gd name="T13" fmla="*/ 268 h 268"/>
                <a:gd name="T14" fmla="*/ 178 w 250"/>
                <a:gd name="T15" fmla="*/ 244 h 268"/>
                <a:gd name="T16" fmla="*/ 178 w 250"/>
                <a:gd name="T17" fmla="*/ 238 h 268"/>
                <a:gd name="T18" fmla="*/ 250 w 250"/>
                <a:gd name="T19" fmla="*/ 125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0" h="268">
                  <a:moveTo>
                    <a:pt x="250" y="125"/>
                  </a:moveTo>
                  <a:cubicBezTo>
                    <a:pt x="250" y="56"/>
                    <a:pt x="194" y="0"/>
                    <a:pt x="125" y="0"/>
                  </a:cubicBezTo>
                  <a:cubicBezTo>
                    <a:pt x="56" y="0"/>
                    <a:pt x="0" y="56"/>
                    <a:pt x="0" y="125"/>
                  </a:cubicBezTo>
                  <a:cubicBezTo>
                    <a:pt x="0" y="175"/>
                    <a:pt x="30" y="218"/>
                    <a:pt x="72" y="238"/>
                  </a:cubicBezTo>
                  <a:cubicBezTo>
                    <a:pt x="72" y="244"/>
                    <a:pt x="72" y="244"/>
                    <a:pt x="72" y="244"/>
                  </a:cubicBezTo>
                  <a:cubicBezTo>
                    <a:pt x="72" y="257"/>
                    <a:pt x="83" y="268"/>
                    <a:pt x="96" y="268"/>
                  </a:cubicBezTo>
                  <a:cubicBezTo>
                    <a:pt x="154" y="268"/>
                    <a:pt x="154" y="268"/>
                    <a:pt x="154" y="268"/>
                  </a:cubicBezTo>
                  <a:cubicBezTo>
                    <a:pt x="167" y="268"/>
                    <a:pt x="178" y="257"/>
                    <a:pt x="178" y="244"/>
                  </a:cubicBezTo>
                  <a:cubicBezTo>
                    <a:pt x="178" y="238"/>
                    <a:pt x="178" y="238"/>
                    <a:pt x="178" y="238"/>
                  </a:cubicBezTo>
                  <a:cubicBezTo>
                    <a:pt x="221" y="218"/>
                    <a:pt x="250" y="175"/>
                    <a:pt x="250" y="12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mn-lt"/>
                <a:ea typeface="+mn-ea"/>
                <a:cs typeface="+mn-cs"/>
              </a:endParaRPr>
            </a:p>
          </p:txBody>
        </p:sp>
      </p:grpSp>
      <p:sp>
        <p:nvSpPr>
          <p:cNvPr id="25" name="TextBox 1210"/>
          <p:cNvSpPr/>
          <p:nvPr/>
        </p:nvSpPr>
        <p:spPr>
          <a:xfrm>
            <a:off x="7971790" y="200998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7971790" y="232664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3" name="TextBox 1210"/>
          <p:cNvSpPr/>
          <p:nvPr/>
        </p:nvSpPr>
        <p:spPr>
          <a:xfrm>
            <a:off x="8013700" y="43144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5" name="文本框 4"/>
          <p:cNvSpPr txBox="1"/>
          <p:nvPr/>
        </p:nvSpPr>
        <p:spPr>
          <a:xfrm>
            <a:off x="8013700" y="463105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6" name="TextBox 1210"/>
          <p:cNvSpPr/>
          <p:nvPr/>
        </p:nvSpPr>
        <p:spPr>
          <a:xfrm>
            <a:off x="2016125" y="433726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7" name="文本框 6"/>
          <p:cNvSpPr txBox="1"/>
          <p:nvPr/>
        </p:nvSpPr>
        <p:spPr>
          <a:xfrm>
            <a:off x="895985" y="4653915"/>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8" name="TextBox 1210"/>
          <p:cNvSpPr/>
          <p:nvPr/>
        </p:nvSpPr>
        <p:spPr>
          <a:xfrm>
            <a:off x="1991360" y="203157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9" name="文本框 8"/>
          <p:cNvSpPr txBox="1"/>
          <p:nvPr/>
        </p:nvSpPr>
        <p:spPr>
          <a:xfrm>
            <a:off x="871220" y="2348230"/>
            <a:ext cx="292862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68" name="文本框 67"/>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69" name="图片 68"/>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椭圆 19"/>
          <p:cNvSpPr/>
          <p:nvPr/>
        </p:nvSpPr>
        <p:spPr>
          <a:xfrm>
            <a:off x="9439275" y="3529013"/>
            <a:ext cx="755650" cy="754063"/>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lt1"/>
              </a:solidFill>
              <a:effectLst/>
              <a:uLnTx/>
              <a:uFillTx/>
              <a:latin typeface="+mn-lt"/>
              <a:ea typeface="+mn-ea"/>
              <a:cs typeface="+mn-cs"/>
            </a:endParaRPr>
          </a:p>
        </p:txBody>
      </p:sp>
      <p:sp>
        <p:nvSpPr>
          <p:cNvPr id="21" name="椭圆 20"/>
          <p:cNvSpPr/>
          <p:nvPr/>
        </p:nvSpPr>
        <p:spPr>
          <a:xfrm>
            <a:off x="10861675" y="3975100"/>
            <a:ext cx="377825" cy="377825"/>
          </a:xfrm>
          <a:prstGeom prst="ellipse">
            <a:avLst/>
          </a:prstGeom>
          <a:solidFill>
            <a:srgbClr val="2980B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sp>
        <p:nvSpPr>
          <p:cNvPr id="22" name="椭圆 21"/>
          <p:cNvSpPr/>
          <p:nvPr/>
        </p:nvSpPr>
        <p:spPr>
          <a:xfrm>
            <a:off x="8040688" y="4348163"/>
            <a:ext cx="552450" cy="550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sp>
        <p:nvSpPr>
          <p:cNvPr id="23" name="椭圆 22"/>
          <p:cNvSpPr/>
          <p:nvPr/>
        </p:nvSpPr>
        <p:spPr>
          <a:xfrm>
            <a:off x="9595485" y="1911033"/>
            <a:ext cx="804863" cy="804863"/>
          </a:xfrm>
          <a:prstGeom prst="ellipse">
            <a:avLst/>
          </a:prstGeom>
          <a:solidFill>
            <a:srgbClr val="51B3CD"/>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2800" b="0" i="0" u="none" strike="noStrike" kern="1200" cap="none" spc="0" normalizeH="0" baseline="0" noProof="0">
              <a:ln>
                <a:noFill/>
              </a:ln>
              <a:solidFill>
                <a:schemeClr val="lt1"/>
              </a:solidFill>
              <a:effectLst/>
              <a:uLnTx/>
              <a:uFillTx/>
              <a:latin typeface="Impact" pitchFamily="34" charset="0"/>
              <a:ea typeface="+mn-ea"/>
              <a:cs typeface="+mn-cs"/>
            </a:endParaRPr>
          </a:p>
        </p:txBody>
      </p:sp>
      <p:pic>
        <p:nvPicPr>
          <p:cNvPr id="2" name="图片 1" descr="20130911204855_LjsYR"/>
          <p:cNvPicPr>
            <a:picLocks noChangeAspect="1"/>
          </p:cNvPicPr>
          <p:nvPr/>
        </p:nvPicPr>
        <p:blipFill>
          <a:blip r:embed="rId2"/>
          <a:srcRect l="33379"/>
          <a:stretch>
            <a:fillRect/>
          </a:stretch>
        </p:blipFill>
        <p:spPr>
          <a:xfrm>
            <a:off x="6656070" y="1337945"/>
            <a:ext cx="2787015" cy="2790190"/>
          </a:xfrm>
          <a:prstGeom prst="ellipse">
            <a:avLst/>
          </a:prstGeom>
        </p:spPr>
      </p:pic>
      <p:pic>
        <p:nvPicPr>
          <p:cNvPr id="3" name="图片 2" descr="t018956fc7060dad569"/>
          <p:cNvPicPr>
            <a:picLocks noChangeAspect="1"/>
          </p:cNvPicPr>
          <p:nvPr/>
        </p:nvPicPr>
        <p:blipFill>
          <a:blip r:embed="rId3"/>
          <a:srcRect t="2462" b="25194"/>
          <a:stretch>
            <a:fillRect/>
          </a:stretch>
        </p:blipFill>
        <p:spPr>
          <a:xfrm>
            <a:off x="8679815" y="4631690"/>
            <a:ext cx="1726565" cy="1759585"/>
          </a:xfrm>
          <a:prstGeom prst="ellipse">
            <a:avLst/>
          </a:prstGeom>
        </p:spPr>
      </p:pic>
      <p:pic>
        <p:nvPicPr>
          <p:cNvPr id="5" name="图片 4" descr="44"/>
          <p:cNvPicPr>
            <a:picLocks noChangeAspect="1"/>
          </p:cNvPicPr>
          <p:nvPr/>
        </p:nvPicPr>
        <p:blipFill>
          <a:blip r:embed="rId4"/>
          <a:srcRect l="24377" r="17855"/>
          <a:stretch>
            <a:fillRect/>
          </a:stretch>
        </p:blipFill>
        <p:spPr>
          <a:xfrm>
            <a:off x="10217785" y="2513330"/>
            <a:ext cx="1391920" cy="1355090"/>
          </a:xfrm>
          <a:prstGeom prst="ellipse">
            <a:avLst/>
          </a:prstGeom>
        </p:spPr>
      </p:pic>
      <p:sp>
        <p:nvSpPr>
          <p:cNvPr id="25" name="TextBox 1210"/>
          <p:cNvSpPr/>
          <p:nvPr/>
        </p:nvSpPr>
        <p:spPr>
          <a:xfrm>
            <a:off x="1219200" y="185695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1219200" y="2173605"/>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6" name="TextBox 1210"/>
          <p:cNvSpPr/>
          <p:nvPr/>
        </p:nvSpPr>
        <p:spPr>
          <a:xfrm>
            <a:off x="1219200" y="32952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7" name="文本框 6"/>
          <p:cNvSpPr txBox="1"/>
          <p:nvPr/>
        </p:nvSpPr>
        <p:spPr>
          <a:xfrm>
            <a:off x="1219200" y="361188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8" name="TextBox 1210"/>
          <p:cNvSpPr/>
          <p:nvPr/>
        </p:nvSpPr>
        <p:spPr>
          <a:xfrm>
            <a:off x="1219200" y="474556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l"/>
            <a:r>
              <a:rPr lang="zh-CN" altLang="en-US" sz="1600" b="1"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9" name="文本框 8"/>
          <p:cNvSpPr txBox="1"/>
          <p:nvPr/>
        </p:nvSpPr>
        <p:spPr>
          <a:xfrm>
            <a:off x="1219200" y="5062220"/>
            <a:ext cx="4561205"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单击此处输入文本，单击此处输入文本，单击此处输入文本，单击此处输入文本，单击此处输入文本</a:t>
            </a:r>
            <a:endParaRPr lang="en-US" altLang="zh-CN" sz="1200" dirty="0">
              <a:solidFill>
                <a:schemeClr val="tx1">
                  <a:lumMod val="50000"/>
                  <a:lumOff val="50000"/>
                </a:schemeClr>
              </a:solidFill>
              <a:latin typeface="微软雅黑" pitchFamily="34" charset="-122"/>
              <a:ea typeface="微软雅黑" pitchFamily="34" charset="-122"/>
              <a:sym typeface="+mn-ea"/>
            </a:endParaRPr>
          </a:p>
        </p:txBody>
      </p:sp>
      <p:sp>
        <p:nvSpPr>
          <p:cNvPr id="17" name="文本框 16"/>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18" name="图片 17"/>
          <p:cNvPicPr>
            <a:picLocks noChangeAspect="1"/>
          </p:cNvPicPr>
          <p:nvPr/>
        </p:nvPicPr>
        <p:blipFill rotWithShape="1">
          <a:blip r:embed="rId5"/>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550160" y="3491865"/>
            <a:ext cx="6924040" cy="874395"/>
          </a:xfrm>
          <a:prstGeom prst="rect">
            <a:avLst/>
          </a:prstGeom>
          <a:noFill/>
        </p:spPr>
        <p:txBody>
          <a:bodyPr wrap="square" rtlCol="0">
            <a:spAutoFit/>
          </a:bodyPr>
          <a:lstStyle/>
          <a:p>
            <a:pPr algn="ctr"/>
            <a:r>
              <a:rPr lang="zh-CN" altLang="en-US" sz="4800">
                <a:solidFill>
                  <a:srgbClr val="2980B4"/>
                </a:solidFill>
                <a:latin typeface="微软雅黑" charset="0"/>
                <a:ea typeface="微软雅黑" charset="0"/>
                <a:sym typeface="+mn-ea"/>
              </a:rPr>
              <a:t>研究方法与思路</a:t>
            </a:r>
          </a:p>
        </p:txBody>
      </p:sp>
      <p:sp>
        <p:nvSpPr>
          <p:cNvPr id="35" name="文本框 34"/>
          <p:cNvSpPr txBox="1"/>
          <p:nvPr/>
        </p:nvSpPr>
        <p:spPr>
          <a:xfrm>
            <a:off x="4535805" y="1350645"/>
            <a:ext cx="3028950" cy="2308860"/>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3800" noProof="0" dirty="0">
                <a:ln>
                  <a:noFill/>
                </a:ln>
                <a:solidFill>
                  <a:srgbClr val="2980B4"/>
                </a:solidFill>
                <a:uLnTx/>
                <a:uFillTx/>
                <a:latin typeface="Segoe UI Symbol" charset="0"/>
                <a:ea typeface="方正舒体" pitchFamily="2" charset="-122"/>
                <a:sym typeface="+mn-ea"/>
              </a:rPr>
              <a:t>02</a:t>
            </a:r>
          </a:p>
        </p:txBody>
      </p:sp>
      <p:sp>
        <p:nvSpPr>
          <p:cNvPr id="16" name="文本框 36"/>
          <p:cNvSpPr txBox="1"/>
          <p:nvPr/>
        </p:nvSpPr>
        <p:spPr>
          <a:xfrm>
            <a:off x="3536950" y="4449445"/>
            <a:ext cx="5146675"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1200" dirty="0">
                <a:solidFill>
                  <a:schemeClr val="tx1">
                    <a:lumMod val="50000"/>
                    <a:lumOff val="50000"/>
                  </a:schemeClr>
                </a:solidFill>
                <a:latin typeface="微软雅黑" charset="0"/>
                <a:ea typeface="微软雅黑" charset="0"/>
                <a:sym typeface="+mn-ea"/>
              </a:rPr>
              <a:t>单击此处输入您的文本，单击此处输入您的文，本单击此处输入您的文本，本单击此处输入您的文本</a:t>
            </a:r>
          </a:p>
        </p:txBody>
      </p:sp>
      <p:pic>
        <p:nvPicPr>
          <p:cNvPr id="7" name="图片 6"/>
          <p:cNvPicPr>
            <a:picLocks noChangeAspect="1"/>
          </p:cNvPicPr>
          <p:nvPr/>
        </p:nvPicPr>
        <p:blipFill rotWithShape="1">
          <a:blip r:embed="rId2"/>
          <a:srcRect l="55980"/>
          <a:stretch/>
        </p:blipFill>
        <p:spPr>
          <a:xfrm>
            <a:off x="0" y="0"/>
            <a:ext cx="3138758" cy="6858002"/>
          </a:xfrm>
          <a:prstGeom prst="rect">
            <a:avLst/>
          </a:prstGeom>
        </p:spPr>
      </p:pic>
      <p:pic>
        <p:nvPicPr>
          <p:cNvPr id="8" name="图片 7"/>
          <p:cNvPicPr>
            <a:picLocks noChangeAspect="1"/>
          </p:cNvPicPr>
          <p:nvPr/>
        </p:nvPicPr>
        <p:blipFill rotWithShape="1">
          <a:blip r:embed="rId2"/>
          <a:srcRect l="-348" r="56328"/>
          <a:stretch/>
        </p:blipFill>
        <p:spPr>
          <a:xfrm>
            <a:off x="9053242" y="0"/>
            <a:ext cx="3138758" cy="6858002"/>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353185" y="2391410"/>
            <a:ext cx="1076960" cy="1076960"/>
            <a:chOff x="1275" y="3150"/>
            <a:chExt cx="1696" cy="1696"/>
          </a:xfrm>
        </p:grpSpPr>
        <p:sp>
          <p:nvSpPr>
            <p:cNvPr id="9" name="Oval 8"/>
            <p:cNvSpPr/>
            <p:nvPr/>
          </p:nvSpPr>
          <p:spPr>
            <a:xfrm>
              <a:off x="1275"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8" name="AutoShape 688"/>
            <p:cNvSpPr/>
            <p:nvPr/>
          </p:nvSpPr>
          <p:spPr bwMode="auto">
            <a:xfrm>
              <a:off x="1811" y="3654"/>
              <a:ext cx="664" cy="669"/>
            </a:xfrm>
            <a:custGeom>
              <a:avLst/>
              <a:gdLst>
                <a:gd name="T0" fmla="*/ 26686541 w 21600"/>
                <a:gd name="T1" fmla="*/ 4552396 h 21600"/>
                <a:gd name="T2" fmla="*/ 22220269 w 21600"/>
                <a:gd name="T3" fmla="*/ 0 h 21600"/>
                <a:gd name="T4" fmla="*/ 17753986 w 21600"/>
                <a:gd name="T5" fmla="*/ 4552396 h 21600"/>
                <a:gd name="T6" fmla="*/ 21110775 w 21600"/>
                <a:gd name="T7" fmla="*/ 8959696 h 21600"/>
                <a:gd name="T8" fmla="*/ 21110775 w 21600"/>
                <a:gd name="T9" fmla="*/ 12495671 h 21600"/>
                <a:gd name="T10" fmla="*/ 17667522 w 21600"/>
                <a:gd name="T11" fmla="*/ 12495671 h 21600"/>
                <a:gd name="T12" fmla="*/ 13318575 w 21600"/>
                <a:gd name="T13" fmla="*/ 9047942 h 21600"/>
                <a:gd name="T14" fmla="*/ 8968362 w 21600"/>
                <a:gd name="T15" fmla="*/ 12495671 h 21600"/>
                <a:gd name="T16" fmla="*/ 3291387 w 21600"/>
                <a:gd name="T17" fmla="*/ 12495671 h 21600"/>
                <a:gd name="T18" fmla="*/ 3291387 w 21600"/>
                <a:gd name="T19" fmla="*/ 18345667 h 21600"/>
                <a:gd name="T20" fmla="*/ 0 w 21600"/>
                <a:gd name="T21" fmla="*/ 22712583 h 21600"/>
                <a:gd name="T22" fmla="*/ 4439103 w 21600"/>
                <a:gd name="T23" fmla="*/ 27238488 h 21600"/>
                <a:gd name="T24" fmla="*/ 8878206 w 21600"/>
                <a:gd name="T25" fmla="*/ 22712583 h 21600"/>
                <a:gd name="T26" fmla="*/ 5518885 w 21600"/>
                <a:gd name="T27" fmla="*/ 18327927 h 21600"/>
                <a:gd name="T28" fmla="*/ 5518885 w 21600"/>
                <a:gd name="T29" fmla="*/ 14766737 h 21600"/>
                <a:gd name="T30" fmla="*/ 8969628 w 21600"/>
                <a:gd name="T31" fmla="*/ 14766737 h 21600"/>
                <a:gd name="T32" fmla="*/ 13318575 w 21600"/>
                <a:gd name="T33" fmla="*/ 18210739 h 21600"/>
                <a:gd name="T34" fmla="*/ 17666255 w 21600"/>
                <a:gd name="T35" fmla="*/ 14766737 h 21600"/>
                <a:gd name="T36" fmla="*/ 23338390 w 21600"/>
                <a:gd name="T37" fmla="*/ 14766737 h 21600"/>
                <a:gd name="T38" fmla="*/ 23338390 w 21600"/>
                <a:gd name="T39" fmla="*/ 8957136 h 21600"/>
                <a:gd name="T40" fmla="*/ 26686541 w 21600"/>
                <a:gd name="T41" fmla="*/ 4552396 h 21600"/>
                <a:gd name="T42" fmla="*/ 6649442 w 21600"/>
                <a:gd name="T43" fmla="*/ 22712583 h 21600"/>
                <a:gd name="T44" fmla="*/ 4437837 w 21600"/>
                <a:gd name="T45" fmla="*/ 24968589 h 21600"/>
                <a:gd name="T46" fmla="*/ 2226349 w 21600"/>
                <a:gd name="T47" fmla="*/ 22712583 h 21600"/>
                <a:gd name="T48" fmla="*/ 4437837 w 21600"/>
                <a:gd name="T49" fmla="*/ 20457863 h 21600"/>
                <a:gd name="T50" fmla="*/ 6649442 w 21600"/>
                <a:gd name="T51" fmla="*/ 22712583 h 21600"/>
                <a:gd name="T52" fmla="*/ 5518885 w 21600"/>
                <a:gd name="T53" fmla="*/ 19449037 h 21600"/>
                <a:gd name="T54" fmla="*/ 5518885 w 21600"/>
                <a:gd name="T55" fmla="*/ 19449037 h 21600"/>
                <a:gd name="T56" fmla="*/ 13317309 w 21600"/>
                <a:gd name="T57" fmla="*/ 15940839 h 21600"/>
                <a:gd name="T58" fmla="*/ 11051472 w 21600"/>
                <a:gd name="T59" fmla="*/ 13630566 h 21600"/>
                <a:gd name="T60" fmla="*/ 13317309 w 21600"/>
                <a:gd name="T61" fmla="*/ 11319116 h 21600"/>
                <a:gd name="T62" fmla="*/ 15583263 w 21600"/>
                <a:gd name="T63" fmla="*/ 13630566 h 21600"/>
                <a:gd name="T64" fmla="*/ 13317309 w 21600"/>
                <a:gd name="T65" fmla="*/ 15940839 h 21600"/>
                <a:gd name="T66" fmla="*/ 22220269 w 21600"/>
                <a:gd name="T67" fmla="*/ 6836059 h 21600"/>
                <a:gd name="T68" fmla="*/ 19981602 w 21600"/>
                <a:gd name="T69" fmla="*/ 4552396 h 21600"/>
                <a:gd name="T70" fmla="*/ 22220269 w 21600"/>
                <a:gd name="T71" fmla="*/ 2269888 h 21600"/>
                <a:gd name="T72" fmla="*/ 24460192 w 21600"/>
                <a:gd name="T73" fmla="*/ 4552396 h 21600"/>
                <a:gd name="T74" fmla="*/ 22220269 w 21600"/>
                <a:gd name="T75" fmla="*/ 6836059 h 21600"/>
                <a:gd name="T76" fmla="*/ 22220269 w 21600"/>
                <a:gd name="T77" fmla="*/ 6836059 h 2160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21600" h="21600">
                  <a:moveTo>
                    <a:pt x="21600" y="3610"/>
                  </a:moveTo>
                  <a:cubicBezTo>
                    <a:pt x="21600" y="1616"/>
                    <a:pt x="19981" y="0"/>
                    <a:pt x="17985" y="0"/>
                  </a:cubicBezTo>
                  <a:cubicBezTo>
                    <a:pt x="15988" y="0"/>
                    <a:pt x="14370" y="1616"/>
                    <a:pt x="14370" y="3610"/>
                  </a:cubicBezTo>
                  <a:cubicBezTo>
                    <a:pt x="14370" y="5294"/>
                    <a:pt x="15526" y="6705"/>
                    <a:pt x="17087" y="7105"/>
                  </a:cubicBezTo>
                  <a:lnTo>
                    <a:pt x="17087" y="9909"/>
                  </a:lnTo>
                  <a:lnTo>
                    <a:pt x="14300" y="9909"/>
                  </a:lnTo>
                  <a:cubicBezTo>
                    <a:pt x="13898" y="8338"/>
                    <a:pt x="12477" y="7175"/>
                    <a:pt x="10780" y="7175"/>
                  </a:cubicBezTo>
                  <a:cubicBezTo>
                    <a:pt x="9082" y="7175"/>
                    <a:pt x="7660" y="8338"/>
                    <a:pt x="7259" y="9909"/>
                  </a:cubicBezTo>
                  <a:lnTo>
                    <a:pt x="2664" y="9909"/>
                  </a:lnTo>
                  <a:lnTo>
                    <a:pt x="2664" y="14548"/>
                  </a:lnTo>
                  <a:cubicBezTo>
                    <a:pt x="1131" y="14957"/>
                    <a:pt x="0" y="16351"/>
                    <a:pt x="0" y="18011"/>
                  </a:cubicBezTo>
                  <a:cubicBezTo>
                    <a:pt x="0" y="19993"/>
                    <a:pt x="1609" y="21600"/>
                    <a:pt x="3593" y="21600"/>
                  </a:cubicBezTo>
                  <a:cubicBezTo>
                    <a:pt x="5577" y="21600"/>
                    <a:pt x="7186" y="19994"/>
                    <a:pt x="7186" y="18011"/>
                  </a:cubicBezTo>
                  <a:cubicBezTo>
                    <a:pt x="7186" y="16331"/>
                    <a:pt x="6028" y="14925"/>
                    <a:pt x="4467" y="14534"/>
                  </a:cubicBezTo>
                  <a:lnTo>
                    <a:pt x="4467" y="11710"/>
                  </a:lnTo>
                  <a:lnTo>
                    <a:pt x="7260" y="11710"/>
                  </a:lnTo>
                  <a:cubicBezTo>
                    <a:pt x="7662" y="13279"/>
                    <a:pt x="9083" y="14441"/>
                    <a:pt x="10780" y="14441"/>
                  </a:cubicBezTo>
                  <a:cubicBezTo>
                    <a:pt x="12476" y="14441"/>
                    <a:pt x="13897" y="13279"/>
                    <a:pt x="14299" y="11710"/>
                  </a:cubicBezTo>
                  <a:lnTo>
                    <a:pt x="18890" y="11710"/>
                  </a:lnTo>
                  <a:lnTo>
                    <a:pt x="18890" y="7103"/>
                  </a:lnTo>
                  <a:cubicBezTo>
                    <a:pt x="20447" y="6701"/>
                    <a:pt x="21600" y="5293"/>
                    <a:pt x="21600" y="3610"/>
                  </a:cubicBezTo>
                  <a:close/>
                  <a:moveTo>
                    <a:pt x="5382" y="18011"/>
                  </a:moveTo>
                  <a:cubicBezTo>
                    <a:pt x="5382" y="18997"/>
                    <a:pt x="4580" y="19800"/>
                    <a:pt x="3592" y="19800"/>
                  </a:cubicBezTo>
                  <a:cubicBezTo>
                    <a:pt x="2605" y="19800"/>
                    <a:pt x="1802" y="18997"/>
                    <a:pt x="1802" y="18011"/>
                  </a:cubicBezTo>
                  <a:cubicBezTo>
                    <a:pt x="1802" y="17025"/>
                    <a:pt x="2605" y="16223"/>
                    <a:pt x="3592" y="16223"/>
                  </a:cubicBezTo>
                  <a:cubicBezTo>
                    <a:pt x="4580" y="16223"/>
                    <a:pt x="5382" y="17025"/>
                    <a:pt x="5382" y="18011"/>
                  </a:cubicBezTo>
                  <a:close/>
                  <a:moveTo>
                    <a:pt x="4467" y="15423"/>
                  </a:moveTo>
                  <a:lnTo>
                    <a:pt x="4467" y="15423"/>
                  </a:lnTo>
                  <a:close/>
                  <a:moveTo>
                    <a:pt x="10779" y="12641"/>
                  </a:moveTo>
                  <a:cubicBezTo>
                    <a:pt x="9768" y="12641"/>
                    <a:pt x="8945" y="11819"/>
                    <a:pt x="8945" y="10809"/>
                  </a:cubicBezTo>
                  <a:cubicBezTo>
                    <a:pt x="8945" y="9798"/>
                    <a:pt x="9768" y="8976"/>
                    <a:pt x="10779" y="8976"/>
                  </a:cubicBezTo>
                  <a:cubicBezTo>
                    <a:pt x="11791" y="8976"/>
                    <a:pt x="12613" y="9798"/>
                    <a:pt x="12613" y="10809"/>
                  </a:cubicBezTo>
                  <a:cubicBezTo>
                    <a:pt x="12614" y="11819"/>
                    <a:pt x="11791" y="12641"/>
                    <a:pt x="10779" y="12641"/>
                  </a:cubicBezTo>
                  <a:close/>
                  <a:moveTo>
                    <a:pt x="17985" y="5421"/>
                  </a:moveTo>
                  <a:cubicBezTo>
                    <a:pt x="16986" y="5421"/>
                    <a:pt x="16173" y="4609"/>
                    <a:pt x="16173" y="3610"/>
                  </a:cubicBezTo>
                  <a:cubicBezTo>
                    <a:pt x="16173" y="2613"/>
                    <a:pt x="16986" y="1800"/>
                    <a:pt x="17985" y="1800"/>
                  </a:cubicBezTo>
                  <a:cubicBezTo>
                    <a:pt x="18984" y="1800"/>
                    <a:pt x="19798" y="2613"/>
                    <a:pt x="19798" y="3610"/>
                  </a:cubicBezTo>
                  <a:cubicBezTo>
                    <a:pt x="19798" y="4609"/>
                    <a:pt x="18984" y="5421"/>
                    <a:pt x="17985" y="5421"/>
                  </a:cubicBezTo>
                  <a:close/>
                  <a:moveTo>
                    <a:pt x="17985" y="542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nvGrpSpPr>
          <p:cNvPr id="7" name="组合 6"/>
          <p:cNvGrpSpPr/>
          <p:nvPr/>
        </p:nvGrpSpPr>
        <p:grpSpPr>
          <a:xfrm>
            <a:off x="3492500" y="2391410"/>
            <a:ext cx="1076960" cy="1076960"/>
            <a:chOff x="5008" y="3150"/>
            <a:chExt cx="1696" cy="1696"/>
          </a:xfrm>
        </p:grpSpPr>
        <p:sp>
          <p:nvSpPr>
            <p:cNvPr id="15" name="Oval 14"/>
            <p:cNvSpPr/>
            <p:nvPr/>
          </p:nvSpPr>
          <p:spPr>
            <a:xfrm>
              <a:off x="5008" y="3150"/>
              <a:ext cx="1696" cy="1696"/>
            </a:xfrm>
            <a:prstGeom prst="ellipse">
              <a:avLst/>
            </a:prstGeom>
            <a:noFill/>
            <a:ln w="28575">
              <a:solidFill>
                <a:srgbClr val="51B3CD">
                  <a:alpha val="35000"/>
                </a:srgbClr>
              </a:solidFill>
            </a:ln>
            <a:extLst>
              <a:ext uri="{909E8E84-426E-40DD-AFC4-6F175D3DCCD1}">
                <a14:hiddenFill xmlns:a14="http://schemas.microsoft.com/office/drawing/2010/main">
                  <a:solidFill>
                    <a:srgbClr val="E0897C"/>
                  </a:solidFill>
                </a14:hiddenFill>
              </a:ext>
            </a:extLst>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 name="Group 425"/>
            <p:cNvGrpSpPr/>
            <p:nvPr/>
          </p:nvGrpSpPr>
          <p:grpSpPr bwMode="auto">
            <a:xfrm>
              <a:off x="5547" y="3741"/>
              <a:ext cx="660" cy="510"/>
              <a:chOff x="0" y="0"/>
              <a:chExt cx="572" cy="440"/>
            </a:xfrm>
            <a:solidFill>
              <a:srgbClr val="E0897C"/>
            </a:solidFill>
          </p:grpSpPr>
          <p:sp>
            <p:nvSpPr>
              <p:cNvPr id="3" name="AutoShape 422"/>
              <p:cNvSpPr/>
              <p:nvPr/>
            </p:nvSpPr>
            <p:spPr bwMode="auto">
              <a:xfrm>
                <a:off x="56" y="0"/>
                <a:ext cx="450" cy="299"/>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600" y="1905"/>
                    </a:moveTo>
                    <a:cubicBezTo>
                      <a:pt x="21600" y="610"/>
                      <a:pt x="21195" y="0"/>
                      <a:pt x="20336" y="0"/>
                    </a:cubicBezTo>
                    <a:lnTo>
                      <a:pt x="1264" y="0"/>
                    </a:lnTo>
                    <a:cubicBezTo>
                      <a:pt x="405" y="0"/>
                      <a:pt x="0" y="610"/>
                      <a:pt x="0" y="1905"/>
                    </a:cubicBezTo>
                    <a:lnTo>
                      <a:pt x="0" y="21600"/>
                    </a:lnTo>
                    <a:lnTo>
                      <a:pt x="21600" y="21600"/>
                    </a:lnTo>
                    <a:lnTo>
                      <a:pt x="21600" y="1905"/>
                    </a:lnTo>
                    <a:close/>
                    <a:moveTo>
                      <a:pt x="19849" y="18962"/>
                    </a:moveTo>
                    <a:lnTo>
                      <a:pt x="1751" y="18962"/>
                    </a:lnTo>
                    <a:lnTo>
                      <a:pt x="1751" y="2638"/>
                    </a:lnTo>
                    <a:lnTo>
                      <a:pt x="19849" y="2638"/>
                    </a:lnTo>
                    <a:lnTo>
                      <a:pt x="19849" y="18962"/>
                    </a:lnTo>
                    <a:close/>
                    <a:moveTo>
                      <a:pt x="19849" y="18962"/>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7" name="AutoShape 423"/>
              <p:cNvSpPr/>
              <p:nvPr/>
            </p:nvSpPr>
            <p:spPr bwMode="auto">
              <a:xfrm>
                <a:off x="0" y="328"/>
                <a:ext cx="572" cy="6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19302" y="0"/>
                    </a:moveTo>
                    <a:lnTo>
                      <a:pt x="2298" y="0"/>
                    </a:lnTo>
                    <a:lnTo>
                      <a:pt x="0" y="21600"/>
                    </a:lnTo>
                    <a:lnTo>
                      <a:pt x="21600" y="21600"/>
                    </a:lnTo>
                    <a:lnTo>
                      <a:pt x="19302" y="0"/>
                    </a:lnTo>
                    <a:close/>
                    <a:moveTo>
                      <a:pt x="8272" y="14893"/>
                    </a:moveTo>
                    <a:lnTo>
                      <a:pt x="9191" y="7037"/>
                    </a:lnTo>
                    <a:lnTo>
                      <a:pt x="12408" y="7037"/>
                    </a:lnTo>
                    <a:lnTo>
                      <a:pt x="13328" y="14893"/>
                    </a:lnTo>
                    <a:lnTo>
                      <a:pt x="8272" y="14893"/>
                    </a:lnTo>
                    <a:close/>
                    <a:moveTo>
                      <a:pt x="8272" y="14893"/>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18" name="AutoShape 424"/>
              <p:cNvSpPr/>
              <p:nvPr/>
            </p:nvSpPr>
            <p:spPr bwMode="auto">
              <a:xfrm>
                <a:off x="0" y="416"/>
                <a:ext cx="572" cy="2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690" y="21600"/>
                    </a:moveTo>
                    <a:cubicBezTo>
                      <a:pt x="1465" y="21600"/>
                      <a:pt x="20318" y="21600"/>
                      <a:pt x="20911" y="21600"/>
                    </a:cubicBezTo>
                    <a:cubicBezTo>
                      <a:pt x="21552" y="21600"/>
                      <a:pt x="21600" y="0"/>
                      <a:pt x="21600" y="0"/>
                    </a:cubicBezTo>
                    <a:lnTo>
                      <a:pt x="0" y="0"/>
                    </a:lnTo>
                    <a:cubicBezTo>
                      <a:pt x="0" y="0"/>
                      <a:pt x="18" y="21600"/>
                      <a:pt x="690" y="21600"/>
                    </a:cubicBezTo>
                    <a:close/>
                    <a:moveTo>
                      <a:pt x="690" y="21600"/>
                    </a:moveTo>
                  </a:path>
                </a:pathLst>
              </a:custGeom>
              <a:solidFill>
                <a:srgbClr val="51B3CD"/>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6" name="组合 5"/>
          <p:cNvGrpSpPr/>
          <p:nvPr/>
        </p:nvGrpSpPr>
        <p:grpSpPr>
          <a:xfrm>
            <a:off x="5500370" y="2391410"/>
            <a:ext cx="1076960" cy="1076960"/>
            <a:chOff x="8742" y="3150"/>
            <a:chExt cx="1696" cy="1696"/>
          </a:xfrm>
        </p:grpSpPr>
        <p:sp>
          <p:nvSpPr>
            <p:cNvPr id="24" name="Oval 23"/>
            <p:cNvSpPr/>
            <p:nvPr/>
          </p:nvSpPr>
          <p:spPr>
            <a:xfrm>
              <a:off x="8742"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23" name="Group 593"/>
            <p:cNvGrpSpPr/>
            <p:nvPr/>
          </p:nvGrpSpPr>
          <p:grpSpPr bwMode="auto">
            <a:xfrm>
              <a:off x="9259" y="3712"/>
              <a:ext cx="669" cy="555"/>
              <a:chOff x="0" y="0"/>
              <a:chExt cx="575" cy="480"/>
            </a:xfrm>
            <a:solidFill>
              <a:srgbClr val="90A613"/>
            </a:solidFill>
          </p:grpSpPr>
          <p:sp>
            <p:nvSpPr>
              <p:cNvPr id="25" name="AutoShape 590"/>
              <p:cNvSpPr/>
              <p:nvPr/>
            </p:nvSpPr>
            <p:spPr bwMode="auto">
              <a:xfrm>
                <a:off x="0" y="0"/>
                <a:ext cx="575" cy="4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7905" y="6300"/>
                    </a:moveTo>
                    <a:lnTo>
                      <a:pt x="15882" y="0"/>
                    </a:lnTo>
                    <a:lnTo>
                      <a:pt x="0" y="7315"/>
                    </a:lnTo>
                    <a:lnTo>
                      <a:pt x="4584" y="21593"/>
                    </a:lnTo>
                    <a:lnTo>
                      <a:pt x="4584" y="21600"/>
                    </a:lnTo>
                    <a:lnTo>
                      <a:pt x="21600" y="21600"/>
                    </a:lnTo>
                    <a:lnTo>
                      <a:pt x="21600" y="6301"/>
                    </a:lnTo>
                    <a:lnTo>
                      <a:pt x="17905" y="6301"/>
                    </a:lnTo>
                    <a:lnTo>
                      <a:pt x="17905" y="6300"/>
                    </a:lnTo>
                    <a:close/>
                    <a:moveTo>
                      <a:pt x="16384" y="6300"/>
                    </a:moveTo>
                    <a:lnTo>
                      <a:pt x="6158" y="6300"/>
                    </a:lnTo>
                    <a:lnTo>
                      <a:pt x="15067" y="2197"/>
                    </a:lnTo>
                    <a:lnTo>
                      <a:pt x="16384" y="6300"/>
                    </a:lnTo>
                    <a:close/>
                    <a:moveTo>
                      <a:pt x="1835" y="8292"/>
                    </a:moveTo>
                    <a:lnTo>
                      <a:pt x="4585" y="7025"/>
                    </a:lnTo>
                    <a:lnTo>
                      <a:pt x="4585" y="16856"/>
                    </a:lnTo>
                    <a:lnTo>
                      <a:pt x="1835" y="8292"/>
                    </a:lnTo>
                    <a:close/>
                    <a:moveTo>
                      <a:pt x="6004" y="19900"/>
                    </a:moveTo>
                    <a:lnTo>
                      <a:pt x="6004" y="8001"/>
                    </a:lnTo>
                    <a:lnTo>
                      <a:pt x="20180" y="8001"/>
                    </a:lnTo>
                    <a:lnTo>
                      <a:pt x="20180" y="19900"/>
                    </a:lnTo>
                    <a:lnTo>
                      <a:pt x="6004" y="19900"/>
                    </a:lnTo>
                    <a:close/>
                    <a:moveTo>
                      <a:pt x="6004" y="1990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6" name="AutoShape 591"/>
              <p:cNvSpPr/>
              <p:nvPr/>
            </p:nvSpPr>
            <p:spPr bwMode="auto">
              <a:xfrm>
                <a:off x="208" y="240"/>
                <a:ext cx="298" cy="17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1600" h="21600">
                    <a:moveTo>
                      <a:pt x="18676" y="4990"/>
                    </a:moveTo>
                    <a:lnTo>
                      <a:pt x="16483" y="6268"/>
                    </a:lnTo>
                    <a:lnTo>
                      <a:pt x="14584" y="0"/>
                    </a:lnTo>
                    <a:lnTo>
                      <a:pt x="8443" y="15510"/>
                    </a:lnTo>
                    <a:lnTo>
                      <a:pt x="5154" y="11801"/>
                    </a:lnTo>
                    <a:lnTo>
                      <a:pt x="0" y="21600"/>
                    </a:lnTo>
                    <a:lnTo>
                      <a:pt x="21600" y="21600"/>
                    </a:lnTo>
                    <a:lnTo>
                      <a:pt x="18676" y="4990"/>
                    </a:lnTo>
                    <a:close/>
                    <a:moveTo>
                      <a:pt x="18676" y="4990"/>
                    </a:moveTo>
                  </a:path>
                </a:pathLst>
              </a:custGeom>
              <a:solidFill>
                <a:srgbClr val="2980B4"/>
              </a:solid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27" name="AutoShape 592"/>
              <p:cNvSpPr/>
              <p:nvPr/>
            </p:nvSpPr>
            <p:spPr bwMode="auto">
              <a:xfrm>
                <a:off x="208" y="223"/>
                <a:ext cx="71" cy="72"/>
              </a:xfrm>
              <a:custGeom>
                <a:avLst/>
                <a:gdLst>
                  <a:gd name="T0" fmla="*/ 0 w 21598"/>
                  <a:gd name="T1" fmla="*/ 0 h 21598"/>
                  <a:gd name="T2" fmla="*/ 0 w 21598"/>
                  <a:gd name="T3" fmla="*/ 0 h 21598"/>
                  <a:gd name="T4" fmla="*/ 0 w 21598"/>
                  <a:gd name="T5" fmla="*/ 0 h 21598"/>
                  <a:gd name="T6" fmla="*/ 0 w 21598"/>
                  <a:gd name="T7" fmla="*/ 0 h 21598"/>
                  <a:gd name="T8" fmla="*/ 0 w 21598"/>
                  <a:gd name="T9" fmla="*/ 0 h 21598"/>
                  <a:gd name="T10" fmla="*/ 0 w 21598"/>
                  <a:gd name="T11" fmla="*/ 0 h 21598"/>
                  <a:gd name="T12" fmla="*/ 0 w 21598"/>
                  <a:gd name="T13" fmla="*/ 0 h 21598"/>
                  <a:gd name="T14" fmla="*/ 0 w 21598"/>
                  <a:gd name="T15" fmla="*/ 0 h 21598"/>
                  <a:gd name="T16" fmla="*/ 0 w 21598"/>
                  <a:gd name="T17" fmla="*/ 0 h 21598"/>
                  <a:gd name="T18" fmla="*/ 0 w 21598"/>
                  <a:gd name="T19" fmla="*/ 0 h 21598"/>
                  <a:gd name="T20" fmla="*/ 0 w 21598"/>
                  <a:gd name="T21" fmla="*/ 0 h 21598"/>
                  <a:gd name="T22" fmla="*/ 0 w 21598"/>
                  <a:gd name="T23" fmla="*/ 0 h 21598"/>
                  <a:gd name="T24" fmla="*/ 0 w 21598"/>
                  <a:gd name="T25" fmla="*/ 0 h 21598"/>
                  <a:gd name="T26" fmla="*/ 0 w 21598"/>
                  <a:gd name="T27" fmla="*/ 0 h 21598"/>
                  <a:gd name="T28" fmla="*/ 0 w 21598"/>
                  <a:gd name="T29" fmla="*/ 0 h 21598"/>
                  <a:gd name="T30" fmla="*/ 0 w 21598"/>
                  <a:gd name="T31" fmla="*/ 0 h 21598"/>
                  <a:gd name="T32" fmla="*/ 0 w 21598"/>
                  <a:gd name="T33" fmla="*/ 0 h 21598"/>
                  <a:gd name="T34" fmla="*/ 0 w 21598"/>
                  <a:gd name="T35" fmla="*/ 0 h 2159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598" h="21598">
                    <a:moveTo>
                      <a:pt x="21598" y="10799"/>
                    </a:moveTo>
                    <a:cubicBezTo>
                      <a:pt x="21599" y="9385"/>
                      <a:pt x="21318" y="7972"/>
                      <a:pt x="20776" y="6666"/>
                    </a:cubicBezTo>
                    <a:cubicBezTo>
                      <a:pt x="20236" y="5360"/>
                      <a:pt x="19435" y="4162"/>
                      <a:pt x="18435" y="3163"/>
                    </a:cubicBezTo>
                    <a:cubicBezTo>
                      <a:pt x="17436" y="2163"/>
                      <a:pt x="16238" y="1362"/>
                      <a:pt x="14932" y="822"/>
                    </a:cubicBezTo>
                    <a:cubicBezTo>
                      <a:pt x="13626" y="280"/>
                      <a:pt x="12213" y="-1"/>
                      <a:pt x="10799" y="0"/>
                    </a:cubicBezTo>
                    <a:cubicBezTo>
                      <a:pt x="9385" y="-1"/>
                      <a:pt x="7972" y="280"/>
                      <a:pt x="6666" y="822"/>
                    </a:cubicBezTo>
                    <a:cubicBezTo>
                      <a:pt x="5360" y="1362"/>
                      <a:pt x="4162" y="2163"/>
                      <a:pt x="3163" y="3163"/>
                    </a:cubicBezTo>
                    <a:cubicBezTo>
                      <a:pt x="2163" y="4162"/>
                      <a:pt x="1362" y="5360"/>
                      <a:pt x="822" y="6666"/>
                    </a:cubicBezTo>
                    <a:cubicBezTo>
                      <a:pt x="280" y="7972"/>
                      <a:pt x="-1" y="9385"/>
                      <a:pt x="0" y="10799"/>
                    </a:cubicBezTo>
                    <a:cubicBezTo>
                      <a:pt x="-1" y="12213"/>
                      <a:pt x="280" y="13626"/>
                      <a:pt x="822" y="14932"/>
                    </a:cubicBezTo>
                    <a:cubicBezTo>
                      <a:pt x="1362" y="16238"/>
                      <a:pt x="2163" y="17436"/>
                      <a:pt x="3163" y="18435"/>
                    </a:cubicBezTo>
                    <a:cubicBezTo>
                      <a:pt x="4162" y="19435"/>
                      <a:pt x="5360" y="20236"/>
                      <a:pt x="6666" y="20776"/>
                    </a:cubicBezTo>
                    <a:cubicBezTo>
                      <a:pt x="7972" y="21318"/>
                      <a:pt x="9385" y="21599"/>
                      <a:pt x="10799" y="21598"/>
                    </a:cubicBezTo>
                    <a:cubicBezTo>
                      <a:pt x="12213" y="21599"/>
                      <a:pt x="13626" y="21318"/>
                      <a:pt x="14932" y="20776"/>
                    </a:cubicBezTo>
                    <a:cubicBezTo>
                      <a:pt x="16238" y="20236"/>
                      <a:pt x="17436" y="19435"/>
                      <a:pt x="18435" y="18435"/>
                    </a:cubicBezTo>
                    <a:cubicBezTo>
                      <a:pt x="19435" y="17436"/>
                      <a:pt x="20236" y="16238"/>
                      <a:pt x="20776" y="14932"/>
                    </a:cubicBezTo>
                    <a:cubicBezTo>
                      <a:pt x="21318" y="13626"/>
                      <a:pt x="21599" y="12213"/>
                      <a:pt x="21598" y="10799"/>
                    </a:cubicBezTo>
                    <a:close/>
                    <a:moveTo>
                      <a:pt x="21598" y="10799"/>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5" name="组合 4"/>
          <p:cNvGrpSpPr/>
          <p:nvPr/>
        </p:nvGrpSpPr>
        <p:grpSpPr>
          <a:xfrm>
            <a:off x="7507605" y="2391410"/>
            <a:ext cx="1076960" cy="1076960"/>
            <a:chOff x="12475" y="3150"/>
            <a:chExt cx="1696" cy="1696"/>
          </a:xfrm>
        </p:grpSpPr>
        <p:sp>
          <p:nvSpPr>
            <p:cNvPr id="33" name="Oval 32"/>
            <p:cNvSpPr/>
            <p:nvPr/>
          </p:nvSpPr>
          <p:spPr>
            <a:xfrm>
              <a:off x="12475" y="3150"/>
              <a:ext cx="1696" cy="1696"/>
            </a:xfrm>
            <a:prstGeom prst="ellipse">
              <a:avLst/>
            </a:prstGeom>
            <a:solidFill>
              <a:srgbClr val="51B3CD"/>
            </a:solidFill>
            <a:ln w="28575">
              <a:solidFill>
                <a:srgbClr val="51B3CD">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nvGrpSpPr>
            <p:cNvPr id="32" name="Group 90"/>
            <p:cNvGrpSpPr/>
            <p:nvPr/>
          </p:nvGrpSpPr>
          <p:grpSpPr bwMode="auto">
            <a:xfrm>
              <a:off x="12975" y="3646"/>
              <a:ext cx="669" cy="664"/>
              <a:chOff x="0" y="0"/>
              <a:chExt cx="578" cy="573"/>
            </a:xfrm>
            <a:solidFill>
              <a:schemeClr val="bg1"/>
            </a:solidFill>
          </p:grpSpPr>
          <p:sp>
            <p:nvSpPr>
              <p:cNvPr id="34" name="AutoShape 88"/>
              <p:cNvSpPr/>
              <p:nvPr/>
            </p:nvSpPr>
            <p:spPr bwMode="auto">
              <a:xfrm>
                <a:off x="0" y="368"/>
                <a:ext cx="204" cy="20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3093" y="8514"/>
                    </a:moveTo>
                    <a:cubicBezTo>
                      <a:pt x="4628" y="10540"/>
                      <a:pt x="3309" y="14706"/>
                      <a:pt x="0" y="18328"/>
                    </a:cubicBezTo>
                    <a:lnTo>
                      <a:pt x="3281" y="21600"/>
                    </a:lnTo>
                    <a:cubicBezTo>
                      <a:pt x="6860" y="18344"/>
                      <a:pt x="10975" y="17015"/>
                      <a:pt x="13037" y="18447"/>
                    </a:cubicBezTo>
                    <a:lnTo>
                      <a:pt x="21600" y="6893"/>
                    </a:lnTo>
                    <a:lnTo>
                      <a:pt x="14691" y="0"/>
                    </a:lnTo>
                    <a:lnTo>
                      <a:pt x="3093" y="8514"/>
                    </a:lnTo>
                    <a:close/>
                    <a:moveTo>
                      <a:pt x="9876" y="14477"/>
                    </a:moveTo>
                    <a:cubicBezTo>
                      <a:pt x="9122" y="15231"/>
                      <a:pt x="7895" y="15231"/>
                      <a:pt x="7140" y="14477"/>
                    </a:cubicBezTo>
                    <a:cubicBezTo>
                      <a:pt x="6386" y="13724"/>
                      <a:pt x="6386" y="12502"/>
                      <a:pt x="7140" y="11749"/>
                    </a:cubicBezTo>
                    <a:cubicBezTo>
                      <a:pt x="7895" y="10995"/>
                      <a:pt x="9122" y="10995"/>
                      <a:pt x="9876" y="11750"/>
                    </a:cubicBezTo>
                    <a:cubicBezTo>
                      <a:pt x="10630" y="12502"/>
                      <a:pt x="10630" y="13724"/>
                      <a:pt x="9876" y="14477"/>
                    </a:cubicBezTo>
                    <a:close/>
                    <a:moveTo>
                      <a:pt x="9876" y="14477"/>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35" name="AutoShape 89"/>
              <p:cNvSpPr/>
              <p:nvPr/>
            </p:nvSpPr>
            <p:spPr bwMode="auto">
              <a:xfrm>
                <a:off x="144" y="0"/>
                <a:ext cx="434" cy="434"/>
              </a:xfrm>
              <a:custGeom>
                <a:avLst/>
                <a:gdLst>
                  <a:gd name="T0" fmla="*/ 0 w 21339"/>
                  <a:gd name="T1" fmla="*/ 0 h 21340"/>
                  <a:gd name="T2" fmla="*/ 0 w 21339"/>
                  <a:gd name="T3" fmla="*/ 0 h 21340"/>
                  <a:gd name="T4" fmla="*/ 0 w 21339"/>
                  <a:gd name="T5" fmla="*/ 0 h 21340"/>
                  <a:gd name="T6" fmla="*/ 0 w 21339"/>
                  <a:gd name="T7" fmla="*/ 0 h 21340"/>
                  <a:gd name="T8" fmla="*/ 0 w 21339"/>
                  <a:gd name="T9" fmla="*/ 0 h 21340"/>
                  <a:gd name="T10" fmla="*/ 0 w 21339"/>
                  <a:gd name="T11" fmla="*/ 0 h 21340"/>
                  <a:gd name="T12" fmla="*/ 0 w 21339"/>
                  <a:gd name="T13" fmla="*/ 0 h 21340"/>
                  <a:gd name="T14" fmla="*/ 0 w 21339"/>
                  <a:gd name="T15" fmla="*/ 0 h 21340"/>
                  <a:gd name="T16" fmla="*/ 0 w 21339"/>
                  <a:gd name="T17" fmla="*/ 0 h 21340"/>
                  <a:gd name="T18" fmla="*/ 0 w 21339"/>
                  <a:gd name="T19" fmla="*/ 0 h 21340"/>
                  <a:gd name="T20" fmla="*/ 0 w 21339"/>
                  <a:gd name="T21" fmla="*/ 0 h 2134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339" h="21340">
                    <a:moveTo>
                      <a:pt x="20558" y="780"/>
                    </a:moveTo>
                    <a:cubicBezTo>
                      <a:pt x="19516" y="-260"/>
                      <a:pt x="17828" y="-260"/>
                      <a:pt x="16786" y="780"/>
                    </a:cubicBezTo>
                    <a:lnTo>
                      <a:pt x="5149" y="12398"/>
                    </a:lnTo>
                    <a:lnTo>
                      <a:pt x="4701" y="11951"/>
                    </a:lnTo>
                    <a:lnTo>
                      <a:pt x="0" y="16646"/>
                    </a:lnTo>
                    <a:lnTo>
                      <a:pt x="4701" y="21340"/>
                    </a:lnTo>
                    <a:lnTo>
                      <a:pt x="9403" y="16645"/>
                    </a:lnTo>
                    <a:lnTo>
                      <a:pt x="8921" y="16164"/>
                    </a:lnTo>
                    <a:lnTo>
                      <a:pt x="20557" y="4546"/>
                    </a:lnTo>
                    <a:cubicBezTo>
                      <a:pt x="21600" y="3506"/>
                      <a:pt x="21600" y="1820"/>
                      <a:pt x="20558" y="780"/>
                    </a:cubicBezTo>
                    <a:close/>
                    <a:moveTo>
                      <a:pt x="20558" y="780"/>
                    </a:moveTo>
                  </a:path>
                </a:pathLst>
              </a:custGeom>
              <a:grpFill/>
              <a:ln>
                <a:no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grpSp>
      <p:grpSp>
        <p:nvGrpSpPr>
          <p:cNvPr id="11" name="组合 10"/>
          <p:cNvGrpSpPr/>
          <p:nvPr/>
        </p:nvGrpSpPr>
        <p:grpSpPr>
          <a:xfrm>
            <a:off x="9680575" y="2391410"/>
            <a:ext cx="1076960" cy="1076960"/>
            <a:chOff x="16209" y="3150"/>
            <a:chExt cx="1696" cy="1696"/>
          </a:xfrm>
        </p:grpSpPr>
        <p:grpSp>
          <p:nvGrpSpPr>
            <p:cNvPr id="40" name="Group 437"/>
            <p:cNvGrpSpPr/>
            <p:nvPr/>
          </p:nvGrpSpPr>
          <p:grpSpPr bwMode="auto">
            <a:xfrm>
              <a:off x="16785" y="3593"/>
              <a:ext cx="560" cy="664"/>
              <a:chOff x="0" y="0"/>
              <a:chExt cx="483" cy="576"/>
            </a:xfrm>
            <a:solidFill>
              <a:srgbClr val="90A613"/>
            </a:solidFill>
          </p:grpSpPr>
          <p:sp>
            <p:nvSpPr>
              <p:cNvPr id="42" name="AutoShape 435"/>
              <p:cNvSpPr/>
              <p:nvPr/>
            </p:nvSpPr>
            <p:spPr bwMode="auto">
              <a:xfrm>
                <a:off x="0" y="0"/>
                <a:ext cx="483" cy="5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w 21600"/>
                  <a:gd name="T47" fmla="*/ 0 h 21600"/>
                  <a:gd name="T48" fmla="*/ 0 w 21600"/>
                  <a:gd name="T49" fmla="*/ 0 h 21600"/>
                  <a:gd name="T50" fmla="*/ 0 w 21600"/>
                  <a:gd name="T51" fmla="*/ 0 h 21600"/>
                  <a:gd name="T52" fmla="*/ 0 w 21600"/>
                  <a:gd name="T53" fmla="*/ 0 h 21600"/>
                  <a:gd name="T54" fmla="*/ 0 w 21600"/>
                  <a:gd name="T55" fmla="*/ 0 h 2160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00" h="21600">
                    <a:moveTo>
                      <a:pt x="21600" y="2218"/>
                    </a:moveTo>
                    <a:lnTo>
                      <a:pt x="11590" y="2218"/>
                    </a:lnTo>
                    <a:lnTo>
                      <a:pt x="11590" y="756"/>
                    </a:lnTo>
                    <a:cubicBezTo>
                      <a:pt x="11590" y="339"/>
                      <a:pt x="11187" y="0"/>
                      <a:pt x="10690" y="0"/>
                    </a:cubicBezTo>
                    <a:cubicBezTo>
                      <a:pt x="10192" y="0"/>
                      <a:pt x="9789" y="339"/>
                      <a:pt x="9789" y="756"/>
                    </a:cubicBezTo>
                    <a:lnTo>
                      <a:pt x="9789" y="2218"/>
                    </a:lnTo>
                    <a:lnTo>
                      <a:pt x="0" y="2218"/>
                    </a:lnTo>
                    <a:lnTo>
                      <a:pt x="0" y="14675"/>
                    </a:lnTo>
                    <a:lnTo>
                      <a:pt x="6717" y="14675"/>
                    </a:lnTo>
                    <a:lnTo>
                      <a:pt x="4086" y="20400"/>
                    </a:lnTo>
                    <a:cubicBezTo>
                      <a:pt x="3877" y="20855"/>
                      <a:pt x="4146" y="21365"/>
                      <a:pt x="4688" y="21541"/>
                    </a:cubicBezTo>
                    <a:cubicBezTo>
                      <a:pt x="4812" y="21581"/>
                      <a:pt x="4940" y="21600"/>
                      <a:pt x="5066" y="21600"/>
                    </a:cubicBezTo>
                    <a:cubicBezTo>
                      <a:pt x="5488" y="21600"/>
                      <a:pt x="5886" y="21385"/>
                      <a:pt x="6047" y="21035"/>
                    </a:cubicBezTo>
                    <a:lnTo>
                      <a:pt x="8970" y="14675"/>
                    </a:lnTo>
                    <a:lnTo>
                      <a:pt x="12408" y="14675"/>
                    </a:lnTo>
                    <a:lnTo>
                      <a:pt x="15333" y="21035"/>
                    </a:lnTo>
                    <a:cubicBezTo>
                      <a:pt x="15494" y="21385"/>
                      <a:pt x="15892" y="21599"/>
                      <a:pt x="16314" y="21599"/>
                    </a:cubicBezTo>
                    <a:cubicBezTo>
                      <a:pt x="16440" y="21599"/>
                      <a:pt x="16568" y="21581"/>
                      <a:pt x="16692" y="21540"/>
                    </a:cubicBezTo>
                    <a:cubicBezTo>
                      <a:pt x="17234" y="21365"/>
                      <a:pt x="17503" y="20854"/>
                      <a:pt x="17294" y="20400"/>
                    </a:cubicBezTo>
                    <a:lnTo>
                      <a:pt x="14662" y="14675"/>
                    </a:lnTo>
                    <a:lnTo>
                      <a:pt x="21600" y="14675"/>
                    </a:lnTo>
                    <a:lnTo>
                      <a:pt x="21600" y="2218"/>
                    </a:lnTo>
                    <a:close/>
                    <a:moveTo>
                      <a:pt x="19498" y="12911"/>
                    </a:moveTo>
                    <a:lnTo>
                      <a:pt x="2102" y="12911"/>
                    </a:lnTo>
                    <a:lnTo>
                      <a:pt x="2102" y="3982"/>
                    </a:lnTo>
                    <a:lnTo>
                      <a:pt x="19498" y="3982"/>
                    </a:lnTo>
                    <a:lnTo>
                      <a:pt x="19498" y="12911"/>
                    </a:lnTo>
                    <a:close/>
                    <a:moveTo>
                      <a:pt x="19498" y="12911"/>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sp>
            <p:nvSpPr>
              <p:cNvPr id="43" name="AutoShape 436"/>
              <p:cNvSpPr/>
              <p:nvPr/>
            </p:nvSpPr>
            <p:spPr bwMode="auto">
              <a:xfrm>
                <a:off x="80" y="136"/>
                <a:ext cx="318" cy="16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1160" y="21600"/>
                    </a:moveTo>
                    <a:lnTo>
                      <a:pt x="8499" y="12117"/>
                    </a:lnTo>
                    <a:lnTo>
                      <a:pt x="10271" y="17202"/>
                    </a:lnTo>
                    <a:lnTo>
                      <a:pt x="18215" y="6937"/>
                    </a:lnTo>
                    <a:lnTo>
                      <a:pt x="19235" y="9860"/>
                    </a:lnTo>
                    <a:lnTo>
                      <a:pt x="21600" y="0"/>
                    </a:lnTo>
                    <a:lnTo>
                      <a:pt x="15960" y="464"/>
                    </a:lnTo>
                    <a:lnTo>
                      <a:pt x="17056" y="3610"/>
                    </a:lnTo>
                    <a:lnTo>
                      <a:pt x="10840" y="11641"/>
                    </a:lnTo>
                    <a:lnTo>
                      <a:pt x="9067" y="6556"/>
                    </a:lnTo>
                    <a:lnTo>
                      <a:pt x="0" y="18276"/>
                    </a:lnTo>
                    <a:lnTo>
                      <a:pt x="1160" y="21600"/>
                    </a:lnTo>
                    <a:close/>
                    <a:moveTo>
                      <a:pt x="1160" y="21600"/>
                    </a:moveTo>
                  </a:path>
                </a:pathLst>
              </a:custGeom>
              <a:solidFill>
                <a:srgbClr val="2980B4"/>
              </a:solidFill>
              <a:ln>
                <a:solidFill>
                  <a:srgbClr val="2980B4"/>
                </a:solidFill>
              </a:ln>
            </p:spPr>
            <p:txBody>
              <a:bodyPr lIns="0" tIns="0" rIns="0" bIns="0"/>
              <a:lstStyle/>
              <a:p>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41" name="Oval 40"/>
            <p:cNvSpPr/>
            <p:nvPr/>
          </p:nvSpPr>
          <p:spPr>
            <a:xfrm>
              <a:off x="16209" y="3150"/>
              <a:ext cx="1696" cy="1696"/>
            </a:xfrm>
            <a:prstGeom prst="ellipse">
              <a:avLst/>
            </a:prstGeom>
            <a:noFill/>
            <a:ln w="28575">
              <a:solidFill>
                <a:srgbClr val="2980B4">
                  <a:alpha val="35000"/>
                </a:srgbClr>
              </a:solid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800" dirty="0">
                <a:solidFill>
                  <a:schemeClr val="bg1"/>
                </a:solidFill>
                <a:latin typeface="Open Sans Light" panose="020B0306030504020204" pitchFamily="34" charset="0"/>
                <a:ea typeface="Open Sans Light" panose="020B0306030504020204" pitchFamily="34" charset="0"/>
                <a:cs typeface="Open Sans Light" panose="020B0306030504020204" pitchFamily="34" charset="0"/>
              </a:endParaRPr>
            </a:p>
          </p:txBody>
        </p:sp>
      </p:grpSp>
      <p:sp>
        <p:nvSpPr>
          <p:cNvPr id="13" name="文本框 12"/>
          <p:cNvSpPr txBox="1"/>
          <p:nvPr/>
        </p:nvSpPr>
        <p:spPr>
          <a:xfrm>
            <a:off x="9531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TextBox 1210"/>
          <p:cNvSpPr/>
          <p:nvPr/>
        </p:nvSpPr>
        <p:spPr>
          <a:xfrm>
            <a:off x="9715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22" name="文本框 21"/>
          <p:cNvSpPr txBox="1"/>
          <p:nvPr/>
        </p:nvSpPr>
        <p:spPr>
          <a:xfrm>
            <a:off x="312356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TextBox 1210"/>
          <p:cNvSpPr/>
          <p:nvPr/>
        </p:nvSpPr>
        <p:spPr>
          <a:xfrm>
            <a:off x="314198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29" name="文本框 28"/>
          <p:cNvSpPr txBox="1"/>
          <p:nvPr/>
        </p:nvSpPr>
        <p:spPr>
          <a:xfrm>
            <a:off x="512127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0" name="TextBox 1210"/>
          <p:cNvSpPr/>
          <p:nvPr/>
        </p:nvSpPr>
        <p:spPr>
          <a:xfrm>
            <a:off x="513969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31" name="文本框 30"/>
          <p:cNvSpPr txBox="1"/>
          <p:nvPr/>
        </p:nvSpPr>
        <p:spPr>
          <a:xfrm>
            <a:off x="715962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6" name="TextBox 1210"/>
          <p:cNvSpPr/>
          <p:nvPr/>
        </p:nvSpPr>
        <p:spPr>
          <a:xfrm>
            <a:off x="717804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37" name="文本框 36"/>
          <p:cNvSpPr txBox="1"/>
          <p:nvPr/>
        </p:nvSpPr>
        <p:spPr>
          <a:xfrm>
            <a:off x="9309735" y="4076700"/>
            <a:ext cx="1798320" cy="4070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9328150" y="3734435"/>
            <a:ext cx="1743075" cy="352425"/>
          </a:xfrm>
          <a:prstGeom prst="rect">
            <a:avLst/>
          </a:prstGeom>
          <a:noFill/>
          <a:ln w="9525">
            <a:noFill/>
            <a:miter/>
          </a:ln>
        </p:spPr>
        <p:txBody>
          <a:bodyPr wrap="square">
            <a:spAutoFit/>
          </a:bodyPr>
          <a:lstStyle/>
          <a:p>
            <a:pPr lvl="0" algn="ctr"/>
            <a:r>
              <a:rPr lang="zh-CN" altLang="en-US" sz="1600" b="1" dirty="0">
                <a:solidFill>
                  <a:schemeClr val="tx1">
                    <a:lumMod val="75000"/>
                    <a:lumOff val="25000"/>
                  </a:schemeClr>
                </a:solidFill>
                <a:latin typeface="微软雅黑" pitchFamily="34" charset="-122"/>
                <a:ea typeface="微软雅黑" pitchFamily="34" charset="-122"/>
                <a:sym typeface="Arial" pitchFamily="34" charset="0"/>
              </a:rPr>
              <a:t>添加标题</a:t>
            </a:r>
          </a:p>
        </p:txBody>
      </p:sp>
      <p:sp>
        <p:nvSpPr>
          <p:cNvPr id="39" name="文本框 38"/>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44" name="图片 43"/>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74" name="AutoShape 25"/>
          <p:cNvSpPr/>
          <p:nvPr/>
        </p:nvSpPr>
        <p:spPr>
          <a:xfrm rot="21558471">
            <a:off x="4257040" y="336042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grpSp>
        <p:nvGrpSpPr>
          <p:cNvPr id="11" name="组合 10"/>
          <p:cNvGrpSpPr/>
          <p:nvPr/>
        </p:nvGrpSpPr>
        <p:grpSpPr>
          <a:xfrm>
            <a:off x="2912110" y="4164330"/>
            <a:ext cx="671830" cy="673100"/>
            <a:chOff x="5202" y="5131"/>
            <a:chExt cx="1058" cy="1060"/>
          </a:xfrm>
          <a:solidFill>
            <a:srgbClr val="5CA0B4"/>
          </a:solidFill>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0" name="组合 9"/>
          <p:cNvGrpSpPr/>
          <p:nvPr/>
        </p:nvGrpSpPr>
        <p:grpSpPr>
          <a:xfrm>
            <a:off x="8376920" y="4049395"/>
            <a:ext cx="675640" cy="675640"/>
            <a:chOff x="9978" y="7833"/>
            <a:chExt cx="1064" cy="1064"/>
          </a:xfrm>
          <a:solidFill>
            <a:srgbClr val="5CA0B4"/>
          </a:solidFill>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8" name="组合 7"/>
          <p:cNvGrpSpPr/>
          <p:nvPr/>
        </p:nvGrpSpPr>
        <p:grpSpPr>
          <a:xfrm>
            <a:off x="5504180" y="2174240"/>
            <a:ext cx="673100" cy="669290"/>
            <a:chOff x="8470" y="2554"/>
            <a:chExt cx="1060" cy="1054"/>
          </a:xfrm>
          <a:solidFill>
            <a:srgbClr val="5CA0B4"/>
          </a:solidFill>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51B3CD"/>
            </a:solidFill>
            <a:ln w="9525">
              <a:noFill/>
            </a:ln>
          </p:spPr>
          <p:txBody>
            <a:bodyPr/>
            <a:lstStyle/>
            <a:p>
              <a:endParaRPr lang="zh-CN" altLang="en-US">
                <a:solidFill>
                  <a:schemeClr val="tx1">
                    <a:lumMod val="50000"/>
                    <a:lumOff val="50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5" name="组合 4"/>
          <p:cNvGrpSpPr/>
          <p:nvPr/>
        </p:nvGrpSpPr>
        <p:grpSpPr>
          <a:xfrm>
            <a:off x="3832860" y="2827020"/>
            <a:ext cx="600710" cy="603250"/>
            <a:chOff x="4704" y="4364"/>
            <a:chExt cx="946" cy="950"/>
          </a:xfrm>
          <a:solidFill>
            <a:srgbClr val="5CA0B4"/>
          </a:solidFill>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50000"/>
                    <a:lumOff val="50000"/>
                  </a:schemeClr>
                </a:solidFill>
              </a:endParaRPr>
            </a:p>
          </p:txBody>
        </p:sp>
      </p:grpSp>
      <p:grpSp>
        <p:nvGrpSpPr>
          <p:cNvPr id="15" name="组合 14"/>
          <p:cNvGrpSpPr/>
          <p:nvPr/>
        </p:nvGrpSpPr>
        <p:grpSpPr>
          <a:xfrm>
            <a:off x="7287895" y="2822575"/>
            <a:ext cx="672465" cy="675005"/>
            <a:chOff x="4030" y="4930"/>
            <a:chExt cx="840" cy="843"/>
          </a:xfrm>
          <a:solidFill>
            <a:srgbClr val="5CA0B4"/>
          </a:solidFill>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2980B4"/>
            </a:solidFill>
            <a:ln w="9525">
              <a:noFill/>
            </a:ln>
          </p:spPr>
          <p:txBody>
            <a:bodyPr/>
            <a:lstStyle/>
            <a:p>
              <a:endParaRPr lang="zh-CN" altLang="en-US">
                <a:solidFill>
                  <a:schemeClr val="tx1">
                    <a:lumMod val="50000"/>
                    <a:lumOff val="50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50000"/>
                    <a:lumOff val="50000"/>
                  </a:schemeClr>
                </a:solidFill>
              </a:endParaRPr>
            </a:p>
          </p:txBody>
        </p:sp>
      </p:grpSp>
      <p:sp>
        <p:nvSpPr>
          <p:cNvPr id="39962" name="TextBox 1210"/>
          <p:cNvSpPr/>
          <p:nvPr/>
        </p:nvSpPr>
        <p:spPr>
          <a:xfrm>
            <a:off x="1741170" y="243162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8" name="文本框 17"/>
          <p:cNvSpPr txBox="1"/>
          <p:nvPr/>
        </p:nvSpPr>
        <p:spPr>
          <a:xfrm>
            <a:off x="1111885" y="278892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0" name="TextBox 1210"/>
          <p:cNvSpPr/>
          <p:nvPr/>
        </p:nvSpPr>
        <p:spPr>
          <a:xfrm>
            <a:off x="1025525" y="413723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21" name="文本框 20"/>
          <p:cNvSpPr txBox="1"/>
          <p:nvPr/>
        </p:nvSpPr>
        <p:spPr>
          <a:xfrm>
            <a:off x="369570" y="449453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2" name="TextBox 1210"/>
          <p:cNvSpPr/>
          <p:nvPr/>
        </p:nvSpPr>
        <p:spPr>
          <a:xfrm>
            <a:off x="4862195" y="11032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4695825" y="144716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l">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8121015" y="2385907"/>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12" name="文本框 11"/>
          <p:cNvSpPr txBox="1"/>
          <p:nvPr/>
        </p:nvSpPr>
        <p:spPr>
          <a:xfrm>
            <a:off x="8321675" y="2702560"/>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13" name="TextBox 1210"/>
          <p:cNvSpPr/>
          <p:nvPr/>
        </p:nvSpPr>
        <p:spPr>
          <a:xfrm>
            <a:off x="9225915" y="3946102"/>
            <a:ext cx="1808480" cy="352425"/>
          </a:xfrm>
          <a:prstGeom prst="rect">
            <a:avLst/>
          </a:prstGeom>
          <a:noFill/>
          <a:ln w="9525">
            <a:noFill/>
            <a:miter/>
          </a:ln>
          <a:extLst>
            <a:ext uri="{909E8E84-426E-40DD-AFC4-6F175D3DCCD1}">
              <a14:hiddenFill xmlns:a14="http://schemas.microsoft.com/office/drawing/2010/main">
                <a:solidFill>
                  <a:srgbClr val="5CA0B4"/>
                </a:solidFill>
              </a14:hiddenFill>
            </a:ext>
          </a:extLst>
        </p:spPr>
        <p:txBody>
          <a:bodyPr wrap="none">
            <a:spAutoFit/>
          </a:bodyPr>
          <a:lstStyle/>
          <a:p>
            <a:pPr lvl="0" algn="r"/>
            <a:r>
              <a:rPr lang="zh-CN" altLang="en-US" sz="1600" dirty="0">
                <a:solidFill>
                  <a:schemeClr val="tx1">
                    <a:lumMod val="50000"/>
                    <a:lumOff val="50000"/>
                  </a:schemeClr>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9426575" y="4262755"/>
            <a:ext cx="2453640" cy="640080"/>
          </a:xfrm>
          <a:prstGeom prst="rect">
            <a:avLst/>
          </a:prstGeom>
          <a:noFill/>
          <a:ln>
            <a:noFill/>
          </a:ln>
          <a:extLst>
            <a:ext uri="{909E8E84-426E-40DD-AFC4-6F175D3DCCD1}">
              <a14:hiddenFill xmlns:a14="http://schemas.microsoft.com/office/drawing/2010/main">
                <a:solidFill>
                  <a:srgbClr val="5CA0B4"/>
                </a:solidFill>
              </a14:hiddenFill>
            </a:ext>
          </a:extLst>
        </p:spPr>
        <p:txBody>
          <a:bodyPr wrap="square" rtlCol="0">
            <a:spAutoFit/>
          </a:bodyPr>
          <a:lstStyle/>
          <a:p>
            <a:pPr indent="0" algn="r">
              <a:lnSpc>
                <a:spcPct val="150000"/>
              </a:lnSpc>
            </a:pPr>
            <a:r>
              <a:rPr lang="zh-CN" altLang="da-DK" sz="1200" dirty="0">
                <a:solidFill>
                  <a:schemeClr val="tx1">
                    <a:lumMod val="50000"/>
                    <a:lumOff val="50000"/>
                  </a:schemeClr>
                </a:solidFill>
                <a:latin typeface="微软雅黑" pitchFamily="34" charset="-122"/>
                <a:ea typeface="微软雅黑" pitchFamily="34" charset="-122"/>
              </a:rPr>
              <a:t>单击此处输入文本，</a:t>
            </a:r>
            <a:r>
              <a:rPr lang="zh-CN" altLang="da-DK" sz="1200" dirty="0">
                <a:solidFill>
                  <a:schemeClr val="tx1">
                    <a:lumMod val="50000"/>
                    <a:lumOff val="50000"/>
                  </a:schemeClr>
                </a:solidFill>
                <a:latin typeface="微软雅黑" pitchFamily="34" charset="-122"/>
                <a:ea typeface="微软雅黑" pitchFamily="34" charset="-122"/>
                <a:sym typeface="+mn-ea"/>
              </a:rPr>
              <a:t>单击此处输入文本，单击此处输入文本</a:t>
            </a:r>
          </a:p>
        </p:txBody>
      </p:sp>
      <p:sp>
        <p:nvSpPr>
          <p:cNvPr id="31" name="文本框 30"/>
          <p:cNvSpPr txBox="1"/>
          <p:nvPr/>
        </p:nvSpPr>
        <p:spPr>
          <a:xfrm>
            <a:off x="986107" y="262890"/>
            <a:ext cx="3015615" cy="584775"/>
          </a:xfrm>
          <a:prstGeom prst="rect">
            <a:avLst/>
          </a:prstGeom>
          <a:noFill/>
        </p:spPr>
        <p:txBody>
          <a:bodyPr wrap="square" rtlCol="0">
            <a:spAutoFit/>
          </a:bodyPr>
          <a:lstStyle/>
          <a:p>
            <a:r>
              <a:rPr lang="zh-CN" altLang="en-US" sz="3200" b="1" dirty="0">
                <a:solidFill>
                  <a:schemeClr val="tx1">
                    <a:lumMod val="50000"/>
                    <a:lumOff val="50000"/>
                  </a:schemeClr>
                </a:solidFill>
                <a:latin typeface="微软雅黑" charset="0"/>
                <a:ea typeface="微软雅黑" charset="0"/>
                <a:sym typeface="+mn-ea"/>
              </a:rPr>
              <a:t>单击添加标题</a:t>
            </a:r>
          </a:p>
        </p:txBody>
      </p:sp>
      <p:pic>
        <p:nvPicPr>
          <p:cNvPr id="32" name="图片 31"/>
          <p:cNvPicPr>
            <a:picLocks noChangeAspect="1"/>
          </p:cNvPicPr>
          <p:nvPr/>
        </p:nvPicPr>
        <p:blipFill rotWithShape="1">
          <a:blip r:embed="rId2"/>
          <a:srcRect l="55980" t="48690"/>
          <a:stretch/>
        </p:blipFill>
        <p:spPr>
          <a:xfrm>
            <a:off x="0" y="0"/>
            <a:ext cx="986107" cy="1105535"/>
          </a:xfrm>
          <a:prstGeom prst="rect">
            <a:avLst/>
          </a:prstGeom>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UNIT_INDEX" val="1_3"/>
  <p:tag name="KSO_WM_UNIT_CLEAR" val="1"/>
  <p:tag name="KSO_WM_UNIT_LAYERLEVEL" val="1_1"/>
  <p:tag name="KSO_WM_TAG_VERSION" val="1.0"/>
  <p:tag name="KSO_WM_BEAUTIFY_FLAG" val="#wm#"/>
  <p:tag name="KSO_WM_UNIT_TYPE" val="i"/>
  <p:tag name="KSO_WM_UNIT_ID" val="150995200*i*4"/>
  <p:tag name="KSO_WM_TEMPLATE_CATEGORY" val="diagram"/>
  <p:tag name="KSO_WM_TEMPLATE_INDEX" val="169074"/>
</p:tagLst>
</file>

<file path=ppt/tags/tag2.xml><?xml version="1.0" encoding="utf-8"?>
<p:tagLst xmlns:a="http://schemas.openxmlformats.org/drawingml/2006/main" xmlns:r="http://schemas.openxmlformats.org/officeDocument/2006/relationships" xmlns:p="http://schemas.openxmlformats.org/presentationml/2006/main">
  <p:tag name="KSO_WM_UNIT_INDEX" val="1_5"/>
  <p:tag name="KSO_WM_UNIT_CLEAR" val="1"/>
  <p:tag name="KSO_WM_UNIT_LAYERLEVEL" val="1_1"/>
  <p:tag name="KSO_WM_TAG_VERSION" val="1.0"/>
  <p:tag name="KSO_WM_BEAUTIFY_FLAG" val="#wm#"/>
  <p:tag name="KSO_WM_UNIT_TYPE" val="i"/>
  <p:tag name="KSO_WM_UNIT_ID" val="150995200*i*6"/>
  <p:tag name="KSO_WM_TEMPLATE_CATEGORY" val="diagram"/>
  <p:tag name="KSO_WM_TEMPLATE_INDEX" val="169074"/>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TotalTime>
  <Words>4075</Words>
  <Application>Microsoft Office PowerPoint</Application>
  <PresentationFormat>宽屏</PresentationFormat>
  <Paragraphs>233</Paragraphs>
  <Slides>29</Slides>
  <Notes>0</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29</vt:i4>
      </vt:variant>
    </vt:vector>
  </HeadingPairs>
  <TitlesOfParts>
    <vt:vector size="45" baseType="lpstr">
      <vt:lpstr>Malgun Gothic</vt:lpstr>
      <vt:lpstr>Open Sans</vt:lpstr>
      <vt:lpstr>Open Sans Light</vt:lpstr>
      <vt:lpstr>Roboto condensed</vt:lpstr>
      <vt:lpstr>Vladimir Script</vt:lpstr>
      <vt:lpstr>方正舒体</vt:lpstr>
      <vt:lpstr>宋体</vt:lpstr>
      <vt:lpstr>微软雅黑</vt:lpstr>
      <vt:lpstr>幼圆</vt:lpstr>
      <vt:lpstr>Arial</vt:lpstr>
      <vt:lpstr>Calibri</vt:lpstr>
      <vt:lpstr>Calibri Light</vt:lpstr>
      <vt:lpstr>Impact</vt:lpstr>
      <vt:lpstr>Segoe Script</vt:lpstr>
      <vt:lpstr>Segoe UI Symbol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东方之P</dc:creator>
  <cp:keywords>51PPT模板网</cp:keywords>
  <dc:description>——</dc:description>
  <cp:lastModifiedBy>阳光 男孩</cp:lastModifiedBy>
  <cp:revision>24</cp:revision>
  <dcterms:created xsi:type="dcterms:W3CDTF">2016-05-20T12:59:58Z</dcterms:created>
  <dcterms:modified xsi:type="dcterms:W3CDTF">2020-04-19T13:13:20Z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