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5" r:id="rId2"/>
    <p:sldId id="264" r:id="rId3"/>
    <p:sldId id="272" r:id="rId4"/>
    <p:sldId id="297" r:id="rId5"/>
    <p:sldId id="271" r:id="rId6"/>
    <p:sldId id="270" r:id="rId7"/>
    <p:sldId id="288" r:id="rId8"/>
    <p:sldId id="273" r:id="rId9"/>
    <p:sldId id="290" r:id="rId10"/>
    <p:sldId id="277" r:id="rId11"/>
    <p:sldId id="279" r:id="rId12"/>
    <p:sldId id="274" r:id="rId13"/>
    <p:sldId id="284" r:id="rId14"/>
    <p:sldId id="286" r:id="rId15"/>
    <p:sldId id="298" r:id="rId16"/>
    <p:sldId id="287" r:id="rId17"/>
    <p:sldId id="275" r:id="rId18"/>
    <p:sldId id="293" r:id="rId19"/>
    <p:sldId id="278" r:id="rId20"/>
    <p:sldId id="294" r:id="rId21"/>
    <p:sldId id="291" r:id="rId22"/>
    <p:sldId id="295" r:id="rId23"/>
    <p:sldId id="296" r:id="rId24"/>
    <p:sldId id="299" r:id="rId25"/>
    <p:sldId id="30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409" userDrawn="1">
          <p15:clr>
            <a:srgbClr val="A4A3A4"/>
          </p15:clr>
        </p15:guide>
        <p15:guide id="2" pos="2320" userDrawn="1">
          <p15:clr>
            <a:srgbClr val="A4A3A4"/>
          </p15:clr>
        </p15:guide>
        <p15:guide id="3" pos="4158" userDrawn="1">
          <p15:clr>
            <a:srgbClr val="A4A3A4"/>
          </p15:clr>
        </p15:guide>
        <p15:guide id="4" orient="horz" pos="1502" userDrawn="1">
          <p15:clr>
            <a:srgbClr val="A4A3A4"/>
          </p15:clr>
        </p15:guide>
        <p15:guide id="5" pos="2139" userDrawn="1">
          <p15:clr>
            <a:srgbClr val="A4A3A4"/>
          </p15:clr>
        </p15:guide>
        <p15:guide id="6" pos="5813" userDrawn="1">
          <p15:clr>
            <a:srgbClr val="A4A3A4"/>
          </p15:clr>
        </p15:guide>
        <p15:guide id="7" orient="horz" pos="24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5E5E5E"/>
    <a:srgbClr val="F9BF5A"/>
    <a:srgbClr val="404040"/>
    <a:srgbClr val="BB9762"/>
    <a:srgbClr val="C1A171"/>
    <a:srgbClr val="222B46"/>
    <a:srgbClr val="36D1DC"/>
    <a:srgbClr val="5B86E5"/>
    <a:srgbClr val="02B2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1499" autoAdjust="0"/>
  </p:normalViewPr>
  <p:slideViewPr>
    <p:cSldViewPr snapToGrid="0" showGuides="1">
      <p:cViewPr varScale="1">
        <p:scale>
          <a:sx n="106" d="100"/>
          <a:sy n="106" d="100"/>
        </p:scale>
        <p:origin x="821" y="77"/>
      </p:cViewPr>
      <p:guideLst>
        <p:guide pos="3409"/>
        <p:guide pos="2320"/>
        <p:guide pos="4158"/>
        <p:guide orient="horz" pos="1502"/>
        <p:guide pos="2139"/>
        <p:guide pos="5813"/>
        <p:guide orient="horz" pos="2455"/>
      </p:guideLst>
    </p:cSldViewPr>
  </p:slideViewPr>
  <p:notesTextViewPr>
    <p:cViewPr>
      <p:scale>
        <a:sx n="1" d="1"/>
        <a:sy n="1" d="1"/>
      </p:scale>
      <p:origin x="0" y="0"/>
    </p:cViewPr>
  </p:notesTextViewPr>
  <p:sorterViewPr>
    <p:cViewPr>
      <p:scale>
        <a:sx n="40" d="100"/>
        <a:sy n="40" d="100"/>
      </p:scale>
      <p:origin x="0" y="-2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A0A-4E52-86D0-5731F63A542B}"/>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A0A-4E52-86D0-5731F63A542B}"/>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A0A-4E52-86D0-5731F63A542B}"/>
            </c:ext>
          </c:extLst>
        </c:ser>
        <c:dLbls>
          <c:dLblPos val="outEnd"/>
          <c:showLegendKey val="0"/>
          <c:showVal val="1"/>
          <c:showCatName val="0"/>
          <c:showSerName val="0"/>
          <c:showPercent val="0"/>
          <c:showBubbleSize val="0"/>
        </c:dLbls>
        <c:gapWidth val="219"/>
        <c:overlap val="-27"/>
        <c:axId val="303370832"/>
        <c:axId val="303368112"/>
      </c:barChart>
      <c:catAx>
        <c:axId val="303370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3368112"/>
        <c:crosses val="autoZero"/>
        <c:auto val="1"/>
        <c:lblAlgn val="ctr"/>
        <c:lblOffset val="100"/>
        <c:noMultiLvlLbl val="0"/>
      </c:catAx>
      <c:valAx>
        <c:axId val="303368112"/>
        <c:scaling>
          <c:orientation val="minMax"/>
        </c:scaling>
        <c:delete val="1"/>
        <c:axPos val="l"/>
        <c:numFmt formatCode="General" sourceLinked="1"/>
        <c:majorTickMark val="none"/>
        <c:minorTickMark val="none"/>
        <c:tickLblPos val="nextTo"/>
        <c:crossAx val="3033708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1"/>
          <c:order val="1"/>
          <c:tx>
            <c:strRef>
              <c:f>Sheet1!$C$1</c:f>
              <c:strCache>
                <c:ptCount val="1"/>
                <c:pt idx="0">
                  <c:v>辅助</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A-0E50-4F39-A7BE-1B25FC0BA834}"/>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8-0E50-4F39-A7BE-1B25FC0BA834}"/>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7-0E50-4F39-A7BE-1B25FC0BA834}"/>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6-0E50-4F39-A7BE-1B25FC0BA834}"/>
              </c:ext>
            </c:extLst>
          </c:dPt>
          <c:dLbls>
            <c:delete val="1"/>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1-0E50-4F39-A7BE-1B25FC0BA834}"/>
            </c:ext>
          </c:extLst>
        </c:ser>
        <c:dLbls>
          <c:showLegendKey val="0"/>
          <c:showVal val="1"/>
          <c:showCatName val="0"/>
          <c:showSerName val="0"/>
          <c:showPercent val="0"/>
          <c:showBubbleSize val="0"/>
          <c:showLeaderLines val="1"/>
        </c:dLbls>
        <c:firstSliceAng val="0"/>
      </c:pieChart>
      <c:pieChart>
        <c:varyColors val="1"/>
        <c:ser>
          <c:idx val="0"/>
          <c:order val="0"/>
          <c:tx>
            <c:strRef>
              <c:f>Sheet1!$B$1</c:f>
              <c:strCache>
                <c:ptCount val="1"/>
                <c:pt idx="0">
                  <c:v>销售额</c:v>
                </c:pt>
              </c:strCache>
            </c:strRef>
          </c:tx>
          <c:spPr>
            <a:ln>
              <a:noFill/>
            </a:ln>
          </c:spPr>
          <c:explosion val="21"/>
          <c:dPt>
            <c:idx val="0"/>
            <c:bubble3D val="0"/>
            <c:explosion val="0"/>
            <c:spPr>
              <a:solidFill>
                <a:schemeClr val="accent1"/>
              </a:solidFill>
              <a:ln w="19050">
                <a:noFill/>
              </a:ln>
              <a:effectLst/>
            </c:spPr>
            <c:extLst xmlns:c16r2="http://schemas.microsoft.com/office/drawing/2015/06/chart">
              <c:ext xmlns:c16="http://schemas.microsoft.com/office/drawing/2014/chart" uri="{C3380CC4-5D6E-409C-BE32-E72D297353CC}">
                <c16:uniqueId val="{00000002-0E50-4F39-A7BE-1B25FC0BA834}"/>
              </c:ext>
            </c:extLst>
          </c:dPt>
          <c:dPt>
            <c:idx val="1"/>
            <c:bubble3D val="0"/>
            <c:explosion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0E50-4F39-A7BE-1B25FC0BA834}"/>
              </c:ext>
            </c:extLst>
          </c:dPt>
          <c:dPt>
            <c:idx val="2"/>
            <c:bubble3D val="0"/>
            <c:explosion val="0"/>
            <c:spPr>
              <a:solidFill>
                <a:schemeClr val="accent3"/>
              </a:solidFill>
              <a:ln w="19050">
                <a:noFill/>
              </a:ln>
              <a:effectLst/>
            </c:spPr>
            <c:extLst xmlns:c16r2="http://schemas.microsoft.com/office/drawing/2015/06/chart">
              <c:ext xmlns:c16="http://schemas.microsoft.com/office/drawing/2014/chart" uri="{C3380CC4-5D6E-409C-BE32-E72D297353CC}">
                <c16:uniqueId val="{00000004-0E50-4F39-A7BE-1B25FC0BA834}"/>
              </c:ext>
            </c:extLst>
          </c:dPt>
          <c:dPt>
            <c:idx val="3"/>
            <c:bubble3D val="0"/>
            <c:explosion val="0"/>
            <c:spPr>
              <a:solidFill>
                <a:schemeClr val="accent4"/>
              </a:solidFill>
              <a:ln w="19050">
                <a:noFill/>
              </a:ln>
              <a:effectLst/>
            </c:spPr>
            <c:extLst xmlns:c16r2="http://schemas.microsoft.com/office/drawing/2015/06/chart">
              <c:ext xmlns:c16="http://schemas.microsoft.com/office/drawing/2014/chart" uri="{C3380CC4-5D6E-409C-BE32-E72D297353CC}">
                <c16:uniqueId val="{00000003-0E50-4F39-A7BE-1B25FC0BA834}"/>
              </c:ext>
            </c:extLst>
          </c:dPt>
          <c:dLbls>
            <c:dLbl>
              <c:idx val="0"/>
              <c:layout>
                <c:manualLayout>
                  <c:x val="-0.15648888530523994"/>
                  <c:y val="-0.11790450461467766"/>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0E50-4F39-A7BE-1B25FC0BA834}"/>
                </c:ext>
                <c:ext xmlns:c15="http://schemas.microsoft.com/office/drawing/2012/chart" uri="{CE6537A1-D6FC-4f65-9D91-7224C49458BB}"/>
              </c:extLst>
            </c:dLbl>
            <c:dLbl>
              <c:idx val="1"/>
              <c:layout>
                <c:manualLayout>
                  <c:x val="0.12620318651574802"/>
                  <c:y val="-5.3298901740963231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0E50-4F39-A7BE-1B25FC0BA834}"/>
                </c:ext>
                <c:ext xmlns:c15="http://schemas.microsoft.com/office/drawing/2012/chart" uri="{CE6537A1-D6FC-4f65-9D91-7224C49458BB}"/>
              </c:extLst>
            </c:dLbl>
            <c:dLbl>
              <c:idx val="2"/>
              <c:layout>
                <c:manualLayout>
                  <c:x val="8.9947773129921263E-2"/>
                  <c:y val="0.10537351713991651"/>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4-0E50-4F39-A7BE-1B25FC0BA834}"/>
                </c:ext>
                <c:ext xmlns:c15="http://schemas.microsoft.com/office/drawing/2012/chart" uri="{CE6537A1-D6FC-4f65-9D91-7224C49458BB}"/>
              </c:extLst>
            </c:dLbl>
            <c:dLbl>
              <c:idx val="3"/>
              <c:layout>
                <c:manualLayout>
                  <c:x val="3.9614234744094486E-2"/>
                  <c:y val="0.14276204830449998"/>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0E50-4F39-A7BE-1B25FC0BA834}"/>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0E50-4F39-A7BE-1B25FC0BA834}"/>
            </c:ext>
          </c:extLst>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26A7-4470-BD64-4D9D80567985}"/>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4-DFBD-4CD9-9AB5-C51AEA8FCFE6}"/>
              </c:ext>
            </c:extLst>
          </c:dPt>
          <c:cat>
            <c:strRef>
              <c:f>Sheet1!$A$2:$A$3</c:f>
              <c:strCache>
                <c:ptCount val="2"/>
                <c:pt idx="0">
                  <c:v>完成</c:v>
                </c:pt>
                <c:pt idx="1">
                  <c:v>未完成</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DFBD-4CD9-9AB5-C51AEA8FCFE6}"/>
            </c:ext>
          </c:extLst>
        </c:ser>
        <c:ser>
          <c:idx val="1"/>
          <c:order val="1"/>
          <c:tx>
            <c:strRef>
              <c:f>Sheet1!$C$1</c:f>
              <c:strCache>
                <c:ptCount val="1"/>
                <c:pt idx="0">
                  <c:v>辅助1</c:v>
                </c:pt>
              </c:strCache>
            </c:strRef>
          </c:tx>
          <c:spPr>
            <a:ln>
              <a:solidFill>
                <a:schemeClr val="accent1"/>
              </a:solidFill>
            </a:ln>
          </c:spPr>
          <c:dPt>
            <c:idx val="0"/>
            <c:bubble3D val="0"/>
            <c:spPr>
              <a:solidFill>
                <a:schemeClr val="accent1"/>
              </a:solidFill>
              <a:ln w="19050">
                <a:solidFill>
                  <a:schemeClr val="accent1"/>
                </a:solidFill>
              </a:ln>
              <a:effectLst/>
            </c:spPr>
            <c:extLst xmlns:c16r2="http://schemas.microsoft.com/office/drawing/2015/06/chart">
              <c:ext xmlns:c16="http://schemas.microsoft.com/office/drawing/2014/chart" uri="{C3380CC4-5D6E-409C-BE32-E72D297353CC}">
                <c16:uniqueId val="{00000005-26A7-4470-BD64-4D9D80567985}"/>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DFBD-4CD9-9AB5-C51AEA8FCFE6}"/>
              </c:ext>
            </c:extLst>
          </c:dPt>
          <c:cat>
            <c:strRef>
              <c:f>Sheet1!$A$2:$A$3</c:f>
              <c:strCache>
                <c:ptCount val="2"/>
                <c:pt idx="0">
                  <c:v>完成</c:v>
                </c:pt>
                <c:pt idx="1">
                  <c:v>未完成</c:v>
                </c:pt>
              </c:strCache>
            </c:strRef>
          </c:cat>
          <c:val>
            <c:numRef>
              <c:f>Sheet1!$C$2:$C$3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1-DFBD-4CD9-9AB5-C51AEA8FCFE6}"/>
            </c:ext>
          </c:extLst>
        </c:ser>
        <c:ser>
          <c:idx val="2"/>
          <c:order val="2"/>
          <c:tx>
            <c:strRef>
              <c:f>Sheet1!$D$1</c:f>
              <c:strCache>
                <c:ptCount val="1"/>
                <c:pt idx="0">
                  <c:v>辅助2</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6-DFBD-4CD9-9AB5-C51AEA8FCFE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FBD-4CD9-9AB5-C51AEA8FCFE6}"/>
              </c:ext>
            </c:extLst>
          </c:dPt>
          <c:dLbls>
            <c:dLbl>
              <c:idx val="0"/>
              <c:layout>
                <c:manualLayout>
                  <c:x val="-0.19133747871131493"/>
                  <c:y val="-0.24843262505729791"/>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accent2"/>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6-DFBD-4CD9-9AB5-C51AEA8FCFE6}"/>
                </c:ext>
                <c:ext xmlns:c15="http://schemas.microsoft.com/office/drawing/2012/chart" uri="{CE6537A1-D6FC-4f65-9D91-7224C49458BB}">
                  <c15:layout>
                    <c:manualLayout>
                      <c:w val="0.28978845485418037"/>
                      <c:h val="0.390435968558563"/>
                    </c:manualLayout>
                  </c15:layout>
                </c:ext>
              </c:extLst>
            </c:dLbl>
            <c:dLbl>
              <c:idx val="1"/>
              <c:delete val="1"/>
              <c:extLst xmlns:c16r2="http://schemas.microsoft.com/office/drawing/2015/06/chart">
                <c:ext xmlns:c16="http://schemas.microsoft.com/office/drawing/2014/chart" uri="{C3380CC4-5D6E-409C-BE32-E72D297353CC}">
                  <c16:uniqueId val="{00000003-DFBD-4CD9-9AB5-C51AEA8FCFE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完成</c:v>
                </c:pt>
                <c:pt idx="1">
                  <c:v>未完成</c:v>
                </c:pt>
              </c:strCache>
            </c:strRef>
          </c:cat>
          <c:val>
            <c:numRef>
              <c:f>Sheet1!$D$2:$D$3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2-DFBD-4CD9-9AB5-C51AEA8FCFE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A131-4AEA-B648-105D3B45035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4-DFBD-4CD9-9AB5-C51AEA8FCFE6}"/>
              </c:ext>
            </c:extLst>
          </c:dPt>
          <c:cat>
            <c:strRef>
              <c:f>Sheet1!$A$2:$A$3</c:f>
              <c:strCache>
                <c:ptCount val="2"/>
                <c:pt idx="0">
                  <c:v>完成</c:v>
                </c:pt>
                <c:pt idx="1">
                  <c:v>未完成</c:v>
                </c:pt>
              </c:strCache>
            </c:strRef>
          </c:cat>
          <c:val>
            <c:numRef>
              <c:f>Sheet1!$B$2:$B$3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0-DFBD-4CD9-9AB5-C51AEA8FCFE6}"/>
            </c:ext>
          </c:extLst>
        </c:ser>
        <c:ser>
          <c:idx val="1"/>
          <c:order val="1"/>
          <c:tx>
            <c:strRef>
              <c:f>Sheet1!$C$1</c:f>
              <c:strCache>
                <c:ptCount val="1"/>
                <c:pt idx="0">
                  <c:v>辅助1</c:v>
                </c:pt>
              </c:strCache>
            </c:strRef>
          </c:tx>
          <c:spPr>
            <a:ln>
              <a:solidFill>
                <a:schemeClr val="accent1"/>
              </a:solidFill>
            </a:ln>
          </c:spPr>
          <c:dPt>
            <c:idx val="0"/>
            <c:bubble3D val="0"/>
            <c:spPr>
              <a:solidFill>
                <a:schemeClr val="accent1"/>
              </a:solidFill>
              <a:ln w="19050">
                <a:solidFill>
                  <a:schemeClr val="accent1"/>
                </a:solidFill>
              </a:ln>
              <a:effectLst/>
            </c:spPr>
            <c:extLst xmlns:c16r2="http://schemas.microsoft.com/office/drawing/2015/06/chart">
              <c:ext xmlns:c16="http://schemas.microsoft.com/office/drawing/2014/chart" uri="{C3380CC4-5D6E-409C-BE32-E72D297353CC}">
                <c16:uniqueId val="{00000005-A131-4AEA-B648-105D3B45035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DFBD-4CD9-9AB5-C51AEA8FCFE6}"/>
              </c:ext>
            </c:extLst>
          </c:dPt>
          <c:cat>
            <c:strRef>
              <c:f>Sheet1!$A$2:$A$3</c:f>
              <c:strCache>
                <c:ptCount val="2"/>
                <c:pt idx="0">
                  <c:v>完成</c:v>
                </c:pt>
                <c:pt idx="1">
                  <c:v>未完成</c:v>
                </c:pt>
              </c:strCache>
            </c:strRef>
          </c:cat>
          <c:val>
            <c:numRef>
              <c:f>Sheet1!$C$2:$C$3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1-DFBD-4CD9-9AB5-C51AEA8FCFE6}"/>
            </c:ext>
          </c:extLst>
        </c:ser>
        <c:ser>
          <c:idx val="2"/>
          <c:order val="2"/>
          <c:tx>
            <c:strRef>
              <c:f>Sheet1!$D$1</c:f>
              <c:strCache>
                <c:ptCount val="1"/>
                <c:pt idx="0">
                  <c:v>辅助2</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6-DFBD-4CD9-9AB5-C51AEA8FCFE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FBD-4CD9-9AB5-C51AEA8FCFE6}"/>
              </c:ext>
            </c:extLst>
          </c:dPt>
          <c:dLbls>
            <c:dLbl>
              <c:idx val="0"/>
              <c:layout>
                <c:manualLayout>
                  <c:x val="-0.24078657019811045"/>
                  <c:y val="-0.11946833925312805"/>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accent2"/>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6-DFBD-4CD9-9AB5-C51AEA8FCFE6}"/>
                </c:ext>
                <c:ext xmlns:c15="http://schemas.microsoft.com/office/drawing/2012/chart" uri="{CE6537A1-D6FC-4f65-9D91-7224C49458BB}">
                  <c15:layout>
                    <c:manualLayout>
                      <c:w val="0.28978845485418037"/>
                      <c:h val="0.390435968558563"/>
                    </c:manualLayout>
                  </c15:layout>
                </c:ext>
              </c:extLst>
            </c:dLbl>
            <c:dLbl>
              <c:idx val="1"/>
              <c:delete val="1"/>
              <c:extLst xmlns:c16r2="http://schemas.microsoft.com/office/drawing/2015/06/chart">
                <c:ext xmlns:c16="http://schemas.microsoft.com/office/drawing/2014/chart" uri="{C3380CC4-5D6E-409C-BE32-E72D297353CC}">
                  <c16:uniqueId val="{00000003-DFBD-4CD9-9AB5-C51AEA8FCFE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完成</c:v>
                </c:pt>
                <c:pt idx="1">
                  <c:v>未完成</c:v>
                </c:pt>
              </c:strCache>
            </c:strRef>
          </c:cat>
          <c:val>
            <c:numRef>
              <c:f>Sheet1!$D$2:$D$3</c:f>
              <c:numCache>
                <c:formatCode>General</c:formatCode>
                <c:ptCount val="2"/>
                <c:pt idx="0">
                  <c:v>6</c:v>
                </c:pt>
                <c:pt idx="1">
                  <c:v>4</c:v>
                </c:pt>
              </c:numCache>
            </c:numRef>
          </c:val>
          <c:extLst xmlns:c16r2="http://schemas.microsoft.com/office/drawing/2015/06/chart">
            <c:ext xmlns:c16="http://schemas.microsoft.com/office/drawing/2014/chart" uri="{C3380CC4-5D6E-409C-BE32-E72D297353CC}">
              <c16:uniqueId val="{00000002-DFBD-4CD9-9AB5-C51AEA8FCFE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A131-4AEA-B648-105D3B45035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4-DFBD-4CD9-9AB5-C51AEA8FCFE6}"/>
              </c:ext>
            </c:extLst>
          </c:dPt>
          <c:cat>
            <c:strRef>
              <c:f>Sheet1!$A$2:$A$3</c:f>
              <c:strCache>
                <c:ptCount val="2"/>
                <c:pt idx="0">
                  <c:v>完成</c:v>
                </c:pt>
                <c:pt idx="1">
                  <c:v>未完成</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DFBD-4CD9-9AB5-C51AEA8FCFE6}"/>
            </c:ext>
          </c:extLst>
        </c:ser>
        <c:ser>
          <c:idx val="1"/>
          <c:order val="1"/>
          <c:tx>
            <c:strRef>
              <c:f>Sheet1!$C$1</c:f>
              <c:strCache>
                <c:ptCount val="1"/>
                <c:pt idx="0">
                  <c:v>辅助1</c:v>
                </c:pt>
              </c:strCache>
            </c:strRef>
          </c:tx>
          <c:spPr>
            <a:ln>
              <a:solidFill>
                <a:schemeClr val="accent1"/>
              </a:solidFill>
            </a:ln>
          </c:spPr>
          <c:dPt>
            <c:idx val="0"/>
            <c:bubble3D val="0"/>
            <c:spPr>
              <a:solidFill>
                <a:schemeClr val="accent1"/>
              </a:solidFill>
              <a:ln w="19050">
                <a:solidFill>
                  <a:schemeClr val="accent1"/>
                </a:solidFill>
              </a:ln>
              <a:effectLst/>
            </c:spPr>
            <c:extLst xmlns:c16r2="http://schemas.microsoft.com/office/drawing/2015/06/chart">
              <c:ext xmlns:c16="http://schemas.microsoft.com/office/drawing/2014/chart" uri="{C3380CC4-5D6E-409C-BE32-E72D297353CC}">
                <c16:uniqueId val="{00000005-A131-4AEA-B648-105D3B45035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DFBD-4CD9-9AB5-C51AEA8FCFE6}"/>
              </c:ext>
            </c:extLst>
          </c:dPt>
          <c:cat>
            <c:strRef>
              <c:f>Sheet1!$A$2:$A$3</c:f>
              <c:strCache>
                <c:ptCount val="2"/>
                <c:pt idx="0">
                  <c:v>完成</c:v>
                </c:pt>
                <c:pt idx="1">
                  <c:v>未完成</c:v>
                </c:pt>
              </c:strCache>
            </c:strRef>
          </c:cat>
          <c:val>
            <c:numRef>
              <c:f>Sheet1!$C$2:$C$3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1-DFBD-4CD9-9AB5-C51AEA8FCFE6}"/>
            </c:ext>
          </c:extLst>
        </c:ser>
        <c:ser>
          <c:idx val="2"/>
          <c:order val="2"/>
          <c:tx>
            <c:strRef>
              <c:f>Sheet1!$D$1</c:f>
              <c:strCache>
                <c:ptCount val="1"/>
                <c:pt idx="0">
                  <c:v>辅助2</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6-DFBD-4CD9-9AB5-C51AEA8FCFE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FBD-4CD9-9AB5-C51AEA8FCFE6}"/>
              </c:ext>
            </c:extLst>
          </c:dPt>
          <c:dLbls>
            <c:dLbl>
              <c:idx val="0"/>
              <c:layout>
                <c:manualLayout>
                  <c:x val="-0.17155784362510373"/>
                  <c:y val="-0.25798551718846613"/>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accent2"/>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6-DFBD-4CD9-9AB5-C51AEA8FCFE6}"/>
                </c:ext>
                <c:ext xmlns:c15="http://schemas.microsoft.com/office/drawing/2012/chart" uri="{CE6537A1-D6FC-4f65-9D91-7224C49458BB}">
                  <c15:layout>
                    <c:manualLayout>
                      <c:w val="0.28978845485418037"/>
                      <c:h val="0.390435968558563"/>
                    </c:manualLayout>
                  </c15:layout>
                </c:ext>
              </c:extLst>
            </c:dLbl>
            <c:dLbl>
              <c:idx val="1"/>
              <c:delete val="1"/>
              <c:extLst xmlns:c16r2="http://schemas.microsoft.com/office/drawing/2015/06/chart">
                <c:ext xmlns:c16="http://schemas.microsoft.com/office/drawing/2014/chart" uri="{C3380CC4-5D6E-409C-BE32-E72D297353CC}">
                  <c16:uniqueId val="{00000003-DFBD-4CD9-9AB5-C51AEA8FCFE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完成</c:v>
                </c:pt>
                <c:pt idx="1">
                  <c:v>未完成</c:v>
                </c:pt>
              </c:strCache>
            </c:strRef>
          </c:cat>
          <c:val>
            <c:numRef>
              <c:f>Sheet1!$D$2:$D$3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2-DFBD-4CD9-9AB5-C51AEA8FCFE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A131-4AEA-B648-105D3B45035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4-DFBD-4CD9-9AB5-C51AEA8FCFE6}"/>
              </c:ext>
            </c:extLst>
          </c:dPt>
          <c:cat>
            <c:strRef>
              <c:f>Sheet1!$A$2:$A$3</c:f>
              <c:strCache>
                <c:ptCount val="2"/>
                <c:pt idx="0">
                  <c:v>完成</c:v>
                </c:pt>
                <c:pt idx="1">
                  <c:v>未完成</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0-DFBD-4CD9-9AB5-C51AEA8FCFE6}"/>
            </c:ext>
          </c:extLst>
        </c:ser>
        <c:ser>
          <c:idx val="1"/>
          <c:order val="1"/>
          <c:tx>
            <c:strRef>
              <c:f>Sheet1!$C$1</c:f>
              <c:strCache>
                <c:ptCount val="1"/>
                <c:pt idx="0">
                  <c:v>辅助1</c:v>
                </c:pt>
              </c:strCache>
            </c:strRef>
          </c:tx>
          <c:spPr>
            <a:ln>
              <a:solidFill>
                <a:schemeClr val="accent1"/>
              </a:solidFill>
            </a:ln>
          </c:spPr>
          <c:dPt>
            <c:idx val="0"/>
            <c:bubble3D val="0"/>
            <c:spPr>
              <a:solidFill>
                <a:schemeClr val="accent1"/>
              </a:solidFill>
              <a:ln w="19050">
                <a:solidFill>
                  <a:schemeClr val="accent1"/>
                </a:solidFill>
              </a:ln>
              <a:effectLst/>
            </c:spPr>
            <c:extLst xmlns:c16r2="http://schemas.microsoft.com/office/drawing/2015/06/chart">
              <c:ext xmlns:c16="http://schemas.microsoft.com/office/drawing/2014/chart" uri="{C3380CC4-5D6E-409C-BE32-E72D297353CC}">
                <c16:uniqueId val="{00000005-A131-4AEA-B648-105D3B45035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DFBD-4CD9-9AB5-C51AEA8FCFE6}"/>
              </c:ext>
            </c:extLst>
          </c:dPt>
          <c:cat>
            <c:strRef>
              <c:f>Sheet1!$A$2:$A$3</c:f>
              <c:strCache>
                <c:ptCount val="2"/>
                <c:pt idx="0">
                  <c:v>完成</c:v>
                </c:pt>
                <c:pt idx="1">
                  <c:v>未完成</c:v>
                </c:pt>
              </c:strCache>
            </c:strRef>
          </c:cat>
          <c:val>
            <c:numRef>
              <c:f>Sheet1!$C$2:$C$3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1-DFBD-4CD9-9AB5-C51AEA8FCFE6}"/>
            </c:ext>
          </c:extLst>
        </c:ser>
        <c:ser>
          <c:idx val="2"/>
          <c:order val="2"/>
          <c:tx>
            <c:strRef>
              <c:f>Sheet1!$D$1</c:f>
              <c:strCache>
                <c:ptCount val="1"/>
                <c:pt idx="0">
                  <c:v>辅助2</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6-DFBD-4CD9-9AB5-C51AEA8FCFE6}"/>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FBD-4CD9-9AB5-C51AEA8FCFE6}"/>
              </c:ext>
            </c:extLst>
          </c:dPt>
          <c:dLbls>
            <c:dLbl>
              <c:idx val="0"/>
              <c:layout>
                <c:manualLayout>
                  <c:x val="-0.1385917833522434"/>
                  <c:y val="-0.29619715248097317"/>
                </c:manualLayout>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accent2"/>
                      </a:solidFill>
                      <a:latin typeface="+mj-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6-DFBD-4CD9-9AB5-C51AEA8FCFE6}"/>
                </c:ext>
                <c:ext xmlns:c15="http://schemas.microsoft.com/office/drawing/2012/chart" uri="{CE6537A1-D6FC-4f65-9D91-7224C49458BB}">
                  <c15:layout>
                    <c:manualLayout>
                      <c:w val="0.28978845485418037"/>
                      <c:h val="0.390435968558563"/>
                    </c:manualLayout>
                  </c15:layout>
                </c:ext>
              </c:extLst>
            </c:dLbl>
            <c:dLbl>
              <c:idx val="1"/>
              <c:delete val="1"/>
              <c:extLst xmlns:c16r2="http://schemas.microsoft.com/office/drawing/2015/06/chart">
                <c:ext xmlns:c16="http://schemas.microsoft.com/office/drawing/2014/chart" uri="{C3380CC4-5D6E-409C-BE32-E72D297353CC}">
                  <c16:uniqueId val="{00000003-DFBD-4CD9-9AB5-C51AEA8FCFE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完成</c:v>
                </c:pt>
                <c:pt idx="1">
                  <c:v>未完成</c:v>
                </c:pt>
              </c:strCache>
            </c:strRef>
          </c:cat>
          <c:val>
            <c:numRef>
              <c:f>Sheet1!$D$2:$D$3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2-DFBD-4CD9-9AB5-C51AEA8FCFE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76AA6-F037-4A72-80FF-83B1F0CD9899}" type="datetimeFigureOut">
              <a:rPr lang="zh-CN" altLang="en-US" smtClean="0"/>
              <a:t>2020/4/19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A60F22-8614-4CD1-BA03-C63BBD8CEA75}" type="slidenum">
              <a:rPr lang="zh-CN" altLang="en-US" smtClean="0"/>
              <a:t>‹#›</a:t>
            </a:fld>
            <a:endParaRPr lang="zh-CN" altLang="en-US"/>
          </a:p>
        </p:txBody>
      </p:sp>
    </p:spTree>
    <p:extLst>
      <p:ext uri="{BB962C8B-B14F-4D97-AF65-F5344CB8AC3E}">
        <p14:creationId xmlns:p14="http://schemas.microsoft.com/office/powerpoint/2010/main" val="122321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A60F22-8614-4CD1-BA03-C63BBD8CEA75}" type="slidenum">
              <a:rPr lang="zh-CN" altLang="en-US" smtClean="0"/>
              <a:t>5</a:t>
            </a:fld>
            <a:endParaRPr lang="zh-CN" altLang="en-US"/>
          </a:p>
        </p:txBody>
      </p:sp>
    </p:spTree>
    <p:extLst>
      <p:ext uri="{BB962C8B-B14F-4D97-AF65-F5344CB8AC3E}">
        <p14:creationId xmlns:p14="http://schemas.microsoft.com/office/powerpoint/2010/main" val="1389282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A60F22-8614-4CD1-BA03-C63BBD8CEA75}" type="slidenum">
              <a:rPr lang="zh-CN" altLang="en-US" smtClean="0"/>
              <a:t>9</a:t>
            </a:fld>
            <a:endParaRPr lang="zh-CN" altLang="en-US"/>
          </a:p>
        </p:txBody>
      </p:sp>
    </p:spTree>
    <p:extLst>
      <p:ext uri="{BB962C8B-B14F-4D97-AF65-F5344CB8AC3E}">
        <p14:creationId xmlns:p14="http://schemas.microsoft.com/office/powerpoint/2010/main" val="4257381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24</a:t>
            </a:fld>
            <a:endParaRPr lang="zh-CN" altLang="en-US"/>
          </a:p>
        </p:txBody>
      </p:sp>
    </p:spTree>
    <p:extLst>
      <p:ext uri="{BB962C8B-B14F-4D97-AF65-F5344CB8AC3E}">
        <p14:creationId xmlns:p14="http://schemas.microsoft.com/office/powerpoint/2010/main" val="3982550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E8BB474-E090-4B86-881E-1FA20BBF52F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9FD40375-12A3-470D-A947-C6626D0DB999}"/>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DE0591B2-4FDC-4675-B295-14404D96CB8B}"/>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 name="组合 6">
            <a:extLst>
              <a:ext uri="{FF2B5EF4-FFF2-40B4-BE49-F238E27FC236}">
                <a16:creationId xmlns:a16="http://schemas.microsoft.com/office/drawing/2014/main" xmlns="" id="{8DB2C572-02D2-4E67-AE19-A1B6AA11A229}"/>
              </a:ext>
            </a:extLst>
          </p:cNvPr>
          <p:cNvGrpSpPr/>
          <p:nvPr userDrawn="1"/>
        </p:nvGrpSpPr>
        <p:grpSpPr>
          <a:xfrm>
            <a:off x="0" y="343535"/>
            <a:ext cx="170524" cy="703792"/>
            <a:chOff x="0" y="333375"/>
            <a:chExt cx="304800" cy="1924050"/>
          </a:xfrm>
        </p:grpSpPr>
        <p:sp>
          <p:nvSpPr>
            <p:cNvPr id="8" name="矩形 7">
              <a:extLst>
                <a:ext uri="{FF2B5EF4-FFF2-40B4-BE49-F238E27FC236}">
                  <a16:creationId xmlns:a16="http://schemas.microsoft.com/office/drawing/2014/main" xmlns="" id="{3BCF76E1-AC6C-4B44-846A-867918321B2A}"/>
                </a:ext>
              </a:extLst>
            </p:cNvPr>
            <p:cNvSpPr/>
            <p:nvPr/>
          </p:nvSpPr>
          <p:spPr>
            <a:xfrm>
              <a:off x="0" y="333375"/>
              <a:ext cx="304800" cy="96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29A258A4-53F9-4821-9FD2-D47AA0E5D0A7}"/>
                </a:ext>
              </a:extLst>
            </p:cNvPr>
            <p:cNvSpPr/>
            <p:nvPr/>
          </p:nvSpPr>
          <p:spPr>
            <a:xfrm>
              <a:off x="0" y="1295400"/>
              <a:ext cx="304800" cy="962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xmlns="" id="{09E5CB0D-F000-4E83-9399-65F13A5EDAC9}"/>
              </a:ext>
            </a:extLst>
          </p:cNvPr>
          <p:cNvCxnSpPr>
            <a:cxnSpLocks/>
          </p:cNvCxnSpPr>
          <p:nvPr userDrawn="1"/>
        </p:nvCxnSpPr>
        <p:spPr>
          <a:xfrm>
            <a:off x="160852" y="1041400"/>
            <a:ext cx="113609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内容占位符 9">
            <a:extLst>
              <a:ext uri="{FF2B5EF4-FFF2-40B4-BE49-F238E27FC236}">
                <a16:creationId xmlns:a16="http://schemas.microsoft.com/office/drawing/2014/main" xmlns="" id="{97C4DC2B-4123-437E-BB77-3619937EACDB}"/>
              </a:ext>
            </a:extLst>
          </p:cNvPr>
          <p:cNvSpPr>
            <a:spLocks noGrp="1"/>
          </p:cNvSpPr>
          <p:nvPr>
            <p:ph sz="quarter" idx="13" hasCustomPrompt="1"/>
          </p:nvPr>
        </p:nvSpPr>
        <p:spPr>
          <a:xfrm>
            <a:off x="283582" y="588635"/>
            <a:ext cx="3708400" cy="440065"/>
          </a:xfrm>
        </p:spPr>
        <p:txBody>
          <a:bodyPr lIns="0" tIns="0" rIns="0" bIns="0">
            <a:noAutofit/>
          </a:bodyPr>
          <a:lstStyle>
            <a:lvl1pPr marL="0" indent="0">
              <a:buNone/>
              <a:defRPr sz="3200">
                <a:latin typeface="+mj-ea"/>
                <a:ea typeface="+mj-ea"/>
              </a:defRPr>
            </a:lvl1pPr>
          </a:lstStyle>
          <a:p>
            <a:pPr lvl="0"/>
            <a:r>
              <a:rPr lang="zh-CN" altLang="en-US" dirty="0"/>
              <a:t>单击此处输入标题</a:t>
            </a:r>
          </a:p>
        </p:txBody>
      </p:sp>
      <p:sp>
        <p:nvSpPr>
          <p:cNvPr id="12" name="椭圆 11">
            <a:extLst>
              <a:ext uri="{FF2B5EF4-FFF2-40B4-BE49-F238E27FC236}">
                <a16:creationId xmlns:a16="http://schemas.microsoft.com/office/drawing/2014/main" xmlns="" id="{3CB32C98-5204-496F-95BA-019FBD33F3F1}"/>
              </a:ext>
            </a:extLst>
          </p:cNvPr>
          <p:cNvSpPr/>
          <p:nvPr userDrawn="1"/>
        </p:nvSpPr>
        <p:spPr>
          <a:xfrm rot="1469858">
            <a:off x="3603786" y="449518"/>
            <a:ext cx="776391" cy="776391"/>
          </a:xfrm>
          <a:prstGeom prst="ellipse">
            <a:avLst/>
          </a:prstGeom>
          <a:gradFill>
            <a:gsLst>
              <a:gs pos="11000">
                <a:schemeClr val="accent2">
                  <a:alpha val="0"/>
                </a:schemeClr>
              </a:gs>
              <a:gs pos="100000">
                <a:schemeClr val="accent2"/>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00A3D845-519F-4CD5-9414-CFB19EB37C1F}"/>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xmlns="" id="{9DD82091-12C3-4C97-946B-55634DCF0C32}"/>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92252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三张图片页">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0803B99F-380A-4DEB-AD4E-79435635D6B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25" name="矩形 24">
            <a:extLst>
              <a:ext uri="{FF2B5EF4-FFF2-40B4-BE49-F238E27FC236}">
                <a16:creationId xmlns:a16="http://schemas.microsoft.com/office/drawing/2014/main" xmlns="" id="{3B887F0E-E532-4FCB-99FF-8C3425E9F11F}"/>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A49C1D66-2A96-4DD0-9FC9-940A16A2535E}"/>
              </a:ext>
            </a:extLst>
          </p:cNvPr>
          <p:cNvGrpSpPr/>
          <p:nvPr userDrawn="1"/>
        </p:nvGrpSpPr>
        <p:grpSpPr>
          <a:xfrm>
            <a:off x="0" y="343535"/>
            <a:ext cx="170524" cy="703792"/>
            <a:chOff x="0" y="333375"/>
            <a:chExt cx="304800" cy="1924050"/>
          </a:xfrm>
        </p:grpSpPr>
        <p:sp>
          <p:nvSpPr>
            <p:cNvPr id="27" name="矩形 26">
              <a:extLst>
                <a:ext uri="{FF2B5EF4-FFF2-40B4-BE49-F238E27FC236}">
                  <a16:creationId xmlns:a16="http://schemas.microsoft.com/office/drawing/2014/main" xmlns="" id="{1CD16693-D183-4693-9388-C905A237E26C}"/>
                </a:ext>
              </a:extLst>
            </p:cNvPr>
            <p:cNvSpPr/>
            <p:nvPr/>
          </p:nvSpPr>
          <p:spPr>
            <a:xfrm>
              <a:off x="0" y="333375"/>
              <a:ext cx="304800" cy="96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B2EAD419-A80B-4115-AE9E-4B297783E6B3}"/>
                </a:ext>
              </a:extLst>
            </p:cNvPr>
            <p:cNvSpPr/>
            <p:nvPr/>
          </p:nvSpPr>
          <p:spPr>
            <a:xfrm>
              <a:off x="0" y="1295400"/>
              <a:ext cx="304800" cy="962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a:extLst>
              <a:ext uri="{FF2B5EF4-FFF2-40B4-BE49-F238E27FC236}">
                <a16:creationId xmlns:a16="http://schemas.microsoft.com/office/drawing/2014/main" xmlns="" id="{3B934A8B-B7FA-43CB-8510-97957042E81B}"/>
              </a:ext>
            </a:extLst>
          </p:cNvPr>
          <p:cNvSpPr/>
          <p:nvPr userDrawn="1"/>
        </p:nvSpPr>
        <p:spPr>
          <a:xfrm rot="1469858">
            <a:off x="3603786" y="449518"/>
            <a:ext cx="776391" cy="776391"/>
          </a:xfrm>
          <a:prstGeom prst="ellipse">
            <a:avLst/>
          </a:prstGeom>
          <a:gradFill>
            <a:gsLst>
              <a:gs pos="11000">
                <a:schemeClr val="accent2">
                  <a:alpha val="0"/>
                </a:schemeClr>
              </a:gs>
              <a:gs pos="100000">
                <a:schemeClr val="accent2"/>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图片占位符 21">
            <a:extLst>
              <a:ext uri="{FF2B5EF4-FFF2-40B4-BE49-F238E27FC236}">
                <a16:creationId xmlns:a16="http://schemas.microsoft.com/office/drawing/2014/main" xmlns="" id="{7A7E58C2-8DF9-43EF-A595-4557C438F6C1}"/>
              </a:ext>
            </a:extLst>
          </p:cNvPr>
          <p:cNvSpPr>
            <a:spLocks noGrp="1"/>
          </p:cNvSpPr>
          <p:nvPr>
            <p:ph type="pic" sz="quarter" idx="16"/>
          </p:nvPr>
        </p:nvSpPr>
        <p:spPr>
          <a:xfrm>
            <a:off x="8796338" y="1293813"/>
            <a:ext cx="2489200" cy="2422525"/>
          </a:xfrm>
        </p:spPr>
        <p:txBody>
          <a:bodyPr/>
          <a:lstStyle/>
          <a:p>
            <a:endParaRPr lang="zh-CN" altLang="en-US"/>
          </a:p>
        </p:txBody>
      </p:sp>
      <p:sp>
        <p:nvSpPr>
          <p:cNvPr id="20" name="图片占位符 19">
            <a:extLst>
              <a:ext uri="{FF2B5EF4-FFF2-40B4-BE49-F238E27FC236}">
                <a16:creationId xmlns:a16="http://schemas.microsoft.com/office/drawing/2014/main" xmlns="" id="{4B694F84-A11D-4F29-932E-3E5E4CF237E0}"/>
              </a:ext>
            </a:extLst>
          </p:cNvPr>
          <p:cNvSpPr>
            <a:spLocks noGrp="1"/>
          </p:cNvSpPr>
          <p:nvPr>
            <p:ph type="pic" sz="quarter" idx="15"/>
          </p:nvPr>
        </p:nvSpPr>
        <p:spPr>
          <a:xfrm>
            <a:off x="6175375" y="1293813"/>
            <a:ext cx="2489200" cy="2422525"/>
          </a:xfrm>
        </p:spPr>
        <p:txBody>
          <a:bodyPr/>
          <a:lstStyle/>
          <a:p>
            <a:endParaRPr lang="zh-CN" altLang="en-US"/>
          </a:p>
        </p:txBody>
      </p:sp>
      <p:sp>
        <p:nvSpPr>
          <p:cNvPr id="18" name="图片占位符 17">
            <a:extLst>
              <a:ext uri="{FF2B5EF4-FFF2-40B4-BE49-F238E27FC236}">
                <a16:creationId xmlns:a16="http://schemas.microsoft.com/office/drawing/2014/main" xmlns="" id="{ABB89CD0-1DC8-4C88-B1FD-A674CB3E9399}"/>
              </a:ext>
            </a:extLst>
          </p:cNvPr>
          <p:cNvSpPr>
            <a:spLocks noGrp="1"/>
          </p:cNvSpPr>
          <p:nvPr>
            <p:ph type="pic" sz="quarter" idx="14"/>
          </p:nvPr>
        </p:nvSpPr>
        <p:spPr>
          <a:xfrm>
            <a:off x="906463" y="1293814"/>
            <a:ext cx="5110162" cy="4837112"/>
          </a:xfrm>
        </p:spPr>
        <p:txBody>
          <a:bodyPr/>
          <a:lstStyle>
            <a:lvl1pPr marL="0" indent="0">
              <a:buNone/>
              <a:defRPr/>
            </a:lvl1pPr>
          </a:lstStyle>
          <a:p>
            <a:endParaRPr lang="zh-CN" altLang="en-US" dirty="0"/>
          </a:p>
        </p:txBody>
      </p:sp>
      <p:cxnSp>
        <p:nvCxnSpPr>
          <p:cNvPr id="29" name="直接连接符 28">
            <a:extLst>
              <a:ext uri="{FF2B5EF4-FFF2-40B4-BE49-F238E27FC236}">
                <a16:creationId xmlns:a16="http://schemas.microsoft.com/office/drawing/2014/main" xmlns="" id="{C95F7449-EE64-43E8-866B-AB9713B9653B}"/>
              </a:ext>
            </a:extLst>
          </p:cNvPr>
          <p:cNvCxnSpPr>
            <a:cxnSpLocks/>
          </p:cNvCxnSpPr>
          <p:nvPr userDrawn="1"/>
        </p:nvCxnSpPr>
        <p:spPr>
          <a:xfrm>
            <a:off x="160852" y="1041400"/>
            <a:ext cx="113609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任意多边形: 形状 32">
            <a:extLst>
              <a:ext uri="{FF2B5EF4-FFF2-40B4-BE49-F238E27FC236}">
                <a16:creationId xmlns:a16="http://schemas.microsoft.com/office/drawing/2014/main" xmlns="" id="{DCE3DC21-2621-4769-AFD5-17A292D6BE81}"/>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xmlns="" id="{CF3B730D-E4DE-4569-ADB5-BEB7AEFFF754}"/>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xmlns="" id="{879FB33E-CB51-4A3C-83A7-4932B83679E6}"/>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内容占位符 9">
            <a:extLst>
              <a:ext uri="{FF2B5EF4-FFF2-40B4-BE49-F238E27FC236}">
                <a16:creationId xmlns:a16="http://schemas.microsoft.com/office/drawing/2014/main" xmlns="" id="{B93D58B2-9218-499B-973D-0A95DB79DF35}"/>
              </a:ext>
            </a:extLst>
          </p:cNvPr>
          <p:cNvSpPr>
            <a:spLocks noGrp="1"/>
          </p:cNvSpPr>
          <p:nvPr>
            <p:ph sz="quarter" idx="13" hasCustomPrompt="1"/>
          </p:nvPr>
        </p:nvSpPr>
        <p:spPr>
          <a:xfrm>
            <a:off x="283582" y="588635"/>
            <a:ext cx="3708400" cy="440065"/>
          </a:xfrm>
        </p:spPr>
        <p:txBody>
          <a:bodyPr lIns="0" tIns="0" rIns="0" bIns="0">
            <a:noAutofit/>
          </a:bodyPr>
          <a:lstStyle>
            <a:lvl1pPr marL="0" indent="0">
              <a:buNone/>
              <a:defRPr sz="3200">
                <a:latin typeface="+mj-ea"/>
                <a:ea typeface="+mj-ea"/>
              </a:defRPr>
            </a:lvl1pPr>
          </a:lstStyle>
          <a:p>
            <a:pPr lvl="0"/>
            <a:r>
              <a:rPr lang="zh-CN" altLang="en-US" dirty="0"/>
              <a:t>单击此处输入标题</a:t>
            </a:r>
          </a:p>
        </p:txBody>
      </p:sp>
    </p:spTree>
    <p:extLst>
      <p:ext uri="{BB962C8B-B14F-4D97-AF65-F5344CB8AC3E}">
        <p14:creationId xmlns:p14="http://schemas.microsoft.com/office/powerpoint/2010/main" val="294653496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026E74E-944A-4C72-9D86-4A78A15B98B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51A0B79B-9DE7-4E93-9038-AC24A054A2F8}"/>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34CCC8CE-677F-447F-81C7-CC8FD2903755}"/>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xmlns="" id="{6C861EB3-B60F-4261-A297-194DDBB96543}"/>
              </a:ext>
            </a:extLst>
          </p:cNvPr>
          <p:cNvGrpSpPr/>
          <p:nvPr userDrawn="1"/>
        </p:nvGrpSpPr>
        <p:grpSpPr>
          <a:xfrm>
            <a:off x="0" y="343535"/>
            <a:ext cx="170524" cy="703792"/>
            <a:chOff x="0" y="333375"/>
            <a:chExt cx="304800" cy="1924050"/>
          </a:xfrm>
        </p:grpSpPr>
        <p:sp>
          <p:nvSpPr>
            <p:cNvPr id="12" name="矩形 11">
              <a:extLst>
                <a:ext uri="{FF2B5EF4-FFF2-40B4-BE49-F238E27FC236}">
                  <a16:creationId xmlns:a16="http://schemas.microsoft.com/office/drawing/2014/main" xmlns="" id="{64054FFF-62FA-4B79-9FBF-6A5E87F67685}"/>
                </a:ext>
              </a:extLst>
            </p:cNvPr>
            <p:cNvSpPr/>
            <p:nvPr/>
          </p:nvSpPr>
          <p:spPr>
            <a:xfrm>
              <a:off x="0" y="333375"/>
              <a:ext cx="304800" cy="96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5D6F1632-3E35-4950-8ECC-135C36B4A922}"/>
                </a:ext>
              </a:extLst>
            </p:cNvPr>
            <p:cNvSpPr/>
            <p:nvPr/>
          </p:nvSpPr>
          <p:spPr>
            <a:xfrm>
              <a:off x="0" y="1295400"/>
              <a:ext cx="304800" cy="962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18670D79-F269-45A6-90CF-A632E918EF53}"/>
              </a:ext>
            </a:extLst>
          </p:cNvPr>
          <p:cNvCxnSpPr>
            <a:cxnSpLocks/>
          </p:cNvCxnSpPr>
          <p:nvPr userDrawn="1"/>
        </p:nvCxnSpPr>
        <p:spPr>
          <a:xfrm>
            <a:off x="160852" y="1041400"/>
            <a:ext cx="113609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a16="http://schemas.microsoft.com/office/drawing/2014/main" xmlns="" id="{0AC94FD0-2D54-4EA0-956B-4E17FB8DD40B}"/>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xmlns="" id="{61DDA842-453B-4E0F-9CE4-79947555BA51}"/>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椭圆 15">
            <a:extLst>
              <a:ext uri="{FF2B5EF4-FFF2-40B4-BE49-F238E27FC236}">
                <a16:creationId xmlns:a16="http://schemas.microsoft.com/office/drawing/2014/main" xmlns="" id="{F513F688-4A2B-42BF-8C32-AF8CCEB7B703}"/>
              </a:ext>
            </a:extLst>
          </p:cNvPr>
          <p:cNvSpPr/>
          <p:nvPr userDrawn="1"/>
        </p:nvSpPr>
        <p:spPr>
          <a:xfrm rot="1469858">
            <a:off x="3603786" y="449518"/>
            <a:ext cx="776391" cy="776391"/>
          </a:xfrm>
          <a:prstGeom prst="ellipse">
            <a:avLst/>
          </a:prstGeom>
          <a:gradFill>
            <a:gsLst>
              <a:gs pos="11000">
                <a:schemeClr val="accent2">
                  <a:alpha val="0"/>
                </a:schemeClr>
              </a:gs>
              <a:gs pos="100000">
                <a:schemeClr val="accent2"/>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图片占位符 23">
            <a:extLst>
              <a:ext uri="{FF2B5EF4-FFF2-40B4-BE49-F238E27FC236}">
                <a16:creationId xmlns:a16="http://schemas.microsoft.com/office/drawing/2014/main" xmlns="" id="{2B1E4ADB-B659-4B5D-BA66-69A0FC9C774E}"/>
              </a:ext>
            </a:extLst>
          </p:cNvPr>
          <p:cNvSpPr>
            <a:spLocks noGrp="1"/>
          </p:cNvSpPr>
          <p:nvPr>
            <p:ph type="pic" sz="quarter" idx="14"/>
          </p:nvPr>
        </p:nvSpPr>
        <p:spPr>
          <a:xfrm>
            <a:off x="4852988" y="2185988"/>
            <a:ext cx="2486025" cy="2486025"/>
          </a:xfrm>
          <a:prstGeom prst="ellipse">
            <a:avLst/>
          </a:prstGeom>
        </p:spPr>
        <p:txBody>
          <a:bodyPr/>
          <a:lstStyle/>
          <a:p>
            <a:endParaRPr lang="zh-CN" altLang="en-US"/>
          </a:p>
        </p:txBody>
      </p:sp>
      <p:sp>
        <p:nvSpPr>
          <p:cNvPr id="19" name="内容占位符 9">
            <a:extLst>
              <a:ext uri="{FF2B5EF4-FFF2-40B4-BE49-F238E27FC236}">
                <a16:creationId xmlns:a16="http://schemas.microsoft.com/office/drawing/2014/main" xmlns="" id="{55B3F272-F830-46C6-B8EE-F9B6097FEBA8}"/>
              </a:ext>
            </a:extLst>
          </p:cNvPr>
          <p:cNvSpPr>
            <a:spLocks noGrp="1"/>
          </p:cNvSpPr>
          <p:nvPr>
            <p:ph sz="quarter" idx="13" hasCustomPrompt="1"/>
          </p:nvPr>
        </p:nvSpPr>
        <p:spPr>
          <a:xfrm>
            <a:off x="283582" y="588635"/>
            <a:ext cx="3708400" cy="440065"/>
          </a:xfrm>
        </p:spPr>
        <p:txBody>
          <a:bodyPr lIns="0" tIns="0" rIns="0" bIns="0">
            <a:noAutofit/>
          </a:bodyPr>
          <a:lstStyle>
            <a:lvl1pPr marL="0" indent="0">
              <a:buNone/>
              <a:defRPr sz="3200">
                <a:latin typeface="+mj-ea"/>
                <a:ea typeface="+mj-ea"/>
              </a:defRPr>
            </a:lvl1pPr>
          </a:lstStyle>
          <a:p>
            <a:pPr lvl="0"/>
            <a:r>
              <a:rPr lang="zh-CN" altLang="en-US" dirty="0"/>
              <a:t>单击此处输入标题</a:t>
            </a:r>
          </a:p>
        </p:txBody>
      </p:sp>
    </p:spTree>
    <p:extLst>
      <p:ext uri="{BB962C8B-B14F-4D97-AF65-F5344CB8AC3E}">
        <p14:creationId xmlns:p14="http://schemas.microsoft.com/office/powerpoint/2010/main" val="1320513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四张图片页">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9BC52121-2270-4428-9223-939F21741CC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161F856-4783-4168-95A9-DD8985B7A6B6}"/>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E1CC7790-681C-4F16-8C73-2B30A57D760A}"/>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xmlns="" id="{01315181-AB35-4FA2-A506-9B4F718B2E55}"/>
              </a:ext>
            </a:extLst>
          </p:cNvPr>
          <p:cNvGrpSpPr/>
          <p:nvPr userDrawn="1"/>
        </p:nvGrpSpPr>
        <p:grpSpPr>
          <a:xfrm>
            <a:off x="0" y="343535"/>
            <a:ext cx="170524" cy="703792"/>
            <a:chOff x="0" y="333375"/>
            <a:chExt cx="304800" cy="1924050"/>
          </a:xfrm>
        </p:grpSpPr>
        <p:sp>
          <p:nvSpPr>
            <p:cNvPr id="12" name="矩形 11">
              <a:extLst>
                <a:ext uri="{FF2B5EF4-FFF2-40B4-BE49-F238E27FC236}">
                  <a16:creationId xmlns:a16="http://schemas.microsoft.com/office/drawing/2014/main" xmlns="" id="{DAA0EFE7-AEED-4C64-8FF5-33BA383C9E8E}"/>
                </a:ext>
              </a:extLst>
            </p:cNvPr>
            <p:cNvSpPr/>
            <p:nvPr/>
          </p:nvSpPr>
          <p:spPr>
            <a:xfrm>
              <a:off x="0" y="333375"/>
              <a:ext cx="304800" cy="96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6B677EAD-C191-4995-ADCD-4D0F28B6246E}"/>
                </a:ext>
              </a:extLst>
            </p:cNvPr>
            <p:cNvSpPr/>
            <p:nvPr/>
          </p:nvSpPr>
          <p:spPr>
            <a:xfrm>
              <a:off x="0" y="1295400"/>
              <a:ext cx="304800" cy="962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a:extLst>
              <a:ext uri="{FF2B5EF4-FFF2-40B4-BE49-F238E27FC236}">
                <a16:creationId xmlns:a16="http://schemas.microsoft.com/office/drawing/2014/main" xmlns="" id="{C9F58CD3-5A89-4331-9504-7001F7D8ADAB}"/>
              </a:ext>
            </a:extLst>
          </p:cNvPr>
          <p:cNvCxnSpPr>
            <a:cxnSpLocks/>
          </p:cNvCxnSpPr>
          <p:nvPr userDrawn="1"/>
        </p:nvCxnSpPr>
        <p:spPr>
          <a:xfrm>
            <a:off x="160852" y="1041400"/>
            <a:ext cx="113609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E0B66455-9894-4700-9567-6A50060007B0}"/>
              </a:ext>
            </a:extLst>
          </p:cNvPr>
          <p:cNvSpPr/>
          <p:nvPr userDrawn="1"/>
        </p:nvSpPr>
        <p:spPr>
          <a:xfrm rot="1469858">
            <a:off x="3603786" y="449518"/>
            <a:ext cx="776391" cy="776391"/>
          </a:xfrm>
          <a:prstGeom prst="ellipse">
            <a:avLst/>
          </a:prstGeom>
          <a:gradFill>
            <a:gsLst>
              <a:gs pos="11000">
                <a:schemeClr val="accent2">
                  <a:alpha val="0"/>
                </a:schemeClr>
              </a:gs>
              <a:gs pos="100000">
                <a:schemeClr val="accent2"/>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53FF9147-E33D-4808-AA57-CEDAD05534A7}"/>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xmlns="" id="{6AA79C9C-4E34-488D-A3D5-4225C9666D76}"/>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图片占位符 19">
            <a:extLst>
              <a:ext uri="{FF2B5EF4-FFF2-40B4-BE49-F238E27FC236}">
                <a16:creationId xmlns:a16="http://schemas.microsoft.com/office/drawing/2014/main" xmlns="" id="{E9996AF5-DE24-4006-8A32-D971F3A6CA5E}"/>
              </a:ext>
            </a:extLst>
          </p:cNvPr>
          <p:cNvSpPr>
            <a:spLocks noGrp="1"/>
          </p:cNvSpPr>
          <p:nvPr>
            <p:ph type="pic" sz="quarter" idx="14"/>
          </p:nvPr>
        </p:nvSpPr>
        <p:spPr>
          <a:xfrm>
            <a:off x="678157" y="1438891"/>
            <a:ext cx="2433343" cy="2460004"/>
          </a:xfrm>
          <a:prstGeom prst="rect">
            <a:avLst/>
          </a:prstGeom>
        </p:spPr>
        <p:txBody>
          <a:bodyPr/>
          <a:lstStyle/>
          <a:p>
            <a:endParaRPr lang="zh-CN" altLang="en-US"/>
          </a:p>
        </p:txBody>
      </p:sp>
      <p:sp>
        <p:nvSpPr>
          <p:cNvPr id="29" name="图片占位符 19">
            <a:extLst>
              <a:ext uri="{FF2B5EF4-FFF2-40B4-BE49-F238E27FC236}">
                <a16:creationId xmlns:a16="http://schemas.microsoft.com/office/drawing/2014/main" xmlns="" id="{5F8D7539-4551-4D8D-A115-CC0D29AFC905}"/>
              </a:ext>
            </a:extLst>
          </p:cNvPr>
          <p:cNvSpPr>
            <a:spLocks noGrp="1"/>
          </p:cNvSpPr>
          <p:nvPr>
            <p:ph type="pic" sz="quarter" idx="15"/>
          </p:nvPr>
        </p:nvSpPr>
        <p:spPr>
          <a:xfrm>
            <a:off x="3478938" y="1438891"/>
            <a:ext cx="2433343" cy="2460004"/>
          </a:xfrm>
          <a:prstGeom prst="rect">
            <a:avLst/>
          </a:prstGeom>
        </p:spPr>
        <p:txBody>
          <a:bodyPr/>
          <a:lstStyle/>
          <a:p>
            <a:endParaRPr lang="zh-CN" altLang="en-US"/>
          </a:p>
        </p:txBody>
      </p:sp>
      <p:sp>
        <p:nvSpPr>
          <p:cNvPr id="30" name="图片占位符 19">
            <a:extLst>
              <a:ext uri="{FF2B5EF4-FFF2-40B4-BE49-F238E27FC236}">
                <a16:creationId xmlns:a16="http://schemas.microsoft.com/office/drawing/2014/main" xmlns="" id="{B2097060-FA2B-489F-B9A3-57BE52B11E06}"/>
              </a:ext>
            </a:extLst>
          </p:cNvPr>
          <p:cNvSpPr>
            <a:spLocks noGrp="1"/>
          </p:cNvSpPr>
          <p:nvPr>
            <p:ph type="pic" sz="quarter" idx="16"/>
          </p:nvPr>
        </p:nvSpPr>
        <p:spPr>
          <a:xfrm>
            <a:off x="6279719" y="1438891"/>
            <a:ext cx="2433343" cy="2460004"/>
          </a:xfrm>
          <a:prstGeom prst="rect">
            <a:avLst/>
          </a:prstGeom>
        </p:spPr>
        <p:txBody>
          <a:bodyPr/>
          <a:lstStyle/>
          <a:p>
            <a:endParaRPr lang="zh-CN" altLang="en-US"/>
          </a:p>
        </p:txBody>
      </p:sp>
      <p:sp>
        <p:nvSpPr>
          <p:cNvPr id="31" name="图片占位符 19">
            <a:extLst>
              <a:ext uri="{FF2B5EF4-FFF2-40B4-BE49-F238E27FC236}">
                <a16:creationId xmlns:a16="http://schemas.microsoft.com/office/drawing/2014/main" xmlns="" id="{6A8CA742-E52E-4658-A8BE-D35F33EED0A9}"/>
              </a:ext>
            </a:extLst>
          </p:cNvPr>
          <p:cNvSpPr>
            <a:spLocks noGrp="1"/>
          </p:cNvSpPr>
          <p:nvPr>
            <p:ph type="pic" sz="quarter" idx="17"/>
          </p:nvPr>
        </p:nvSpPr>
        <p:spPr>
          <a:xfrm>
            <a:off x="9080500" y="1438891"/>
            <a:ext cx="2433343" cy="2460004"/>
          </a:xfrm>
          <a:prstGeom prst="rect">
            <a:avLst/>
          </a:prstGeom>
        </p:spPr>
        <p:txBody>
          <a:bodyPr/>
          <a:lstStyle/>
          <a:p>
            <a:endParaRPr lang="zh-CN" altLang="en-US"/>
          </a:p>
        </p:txBody>
      </p:sp>
      <p:sp>
        <p:nvSpPr>
          <p:cNvPr id="19" name="内容占位符 9">
            <a:extLst>
              <a:ext uri="{FF2B5EF4-FFF2-40B4-BE49-F238E27FC236}">
                <a16:creationId xmlns:a16="http://schemas.microsoft.com/office/drawing/2014/main" xmlns="" id="{0705E2CB-7B8F-4298-BB01-8826F4DFB73F}"/>
              </a:ext>
            </a:extLst>
          </p:cNvPr>
          <p:cNvSpPr>
            <a:spLocks noGrp="1"/>
          </p:cNvSpPr>
          <p:nvPr>
            <p:ph sz="quarter" idx="13" hasCustomPrompt="1"/>
          </p:nvPr>
        </p:nvSpPr>
        <p:spPr>
          <a:xfrm>
            <a:off x="283582" y="588635"/>
            <a:ext cx="3708400" cy="440065"/>
          </a:xfrm>
        </p:spPr>
        <p:txBody>
          <a:bodyPr lIns="0" tIns="0" rIns="0" bIns="0">
            <a:noAutofit/>
          </a:bodyPr>
          <a:lstStyle>
            <a:lvl1pPr marL="0" indent="0">
              <a:buNone/>
              <a:defRPr sz="3200">
                <a:latin typeface="+mj-ea"/>
                <a:ea typeface="+mj-ea"/>
              </a:defRPr>
            </a:lvl1pPr>
          </a:lstStyle>
          <a:p>
            <a:pPr lvl="0"/>
            <a:r>
              <a:rPr lang="zh-CN" altLang="en-US" dirty="0"/>
              <a:t>单击此处输入标题</a:t>
            </a:r>
          </a:p>
        </p:txBody>
      </p:sp>
    </p:spTree>
    <p:extLst>
      <p:ext uri="{BB962C8B-B14F-4D97-AF65-F5344CB8AC3E}">
        <p14:creationId xmlns:p14="http://schemas.microsoft.com/office/powerpoint/2010/main" val="1790787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一张图片页">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A18DC9ED-1F99-4320-AAA7-37F3547EEF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14" name="矩形 13">
            <a:extLst>
              <a:ext uri="{FF2B5EF4-FFF2-40B4-BE49-F238E27FC236}">
                <a16:creationId xmlns:a16="http://schemas.microsoft.com/office/drawing/2014/main" xmlns="" id="{9D38D62D-198F-41D7-8502-8B967B949D66}"/>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B54C1B26-636E-40F9-A022-E8E770232FB7}"/>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 name="组合 15">
            <a:extLst>
              <a:ext uri="{FF2B5EF4-FFF2-40B4-BE49-F238E27FC236}">
                <a16:creationId xmlns:a16="http://schemas.microsoft.com/office/drawing/2014/main" xmlns="" id="{ADE35C90-9906-41A1-B8E6-995ADE71913E}"/>
              </a:ext>
            </a:extLst>
          </p:cNvPr>
          <p:cNvGrpSpPr/>
          <p:nvPr userDrawn="1"/>
        </p:nvGrpSpPr>
        <p:grpSpPr>
          <a:xfrm>
            <a:off x="0" y="343535"/>
            <a:ext cx="170524" cy="703792"/>
            <a:chOff x="0" y="333375"/>
            <a:chExt cx="304800" cy="1924050"/>
          </a:xfrm>
        </p:grpSpPr>
        <p:sp>
          <p:nvSpPr>
            <p:cNvPr id="17" name="矩形 16">
              <a:extLst>
                <a:ext uri="{FF2B5EF4-FFF2-40B4-BE49-F238E27FC236}">
                  <a16:creationId xmlns:a16="http://schemas.microsoft.com/office/drawing/2014/main" xmlns="" id="{05CE6335-15E3-4422-9BA9-E6C6B1E4167E}"/>
                </a:ext>
              </a:extLst>
            </p:cNvPr>
            <p:cNvSpPr/>
            <p:nvPr/>
          </p:nvSpPr>
          <p:spPr>
            <a:xfrm>
              <a:off x="0" y="333375"/>
              <a:ext cx="304800" cy="96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478DDB5C-A5E6-4DD1-91A5-F450814667E4}"/>
                </a:ext>
              </a:extLst>
            </p:cNvPr>
            <p:cNvSpPr/>
            <p:nvPr/>
          </p:nvSpPr>
          <p:spPr>
            <a:xfrm>
              <a:off x="0" y="1295400"/>
              <a:ext cx="304800" cy="9620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a:extLst>
              <a:ext uri="{FF2B5EF4-FFF2-40B4-BE49-F238E27FC236}">
                <a16:creationId xmlns:a16="http://schemas.microsoft.com/office/drawing/2014/main" xmlns="" id="{F38CE0E4-4F51-4FCF-9B89-7B73E7544AB1}"/>
              </a:ext>
            </a:extLst>
          </p:cNvPr>
          <p:cNvCxnSpPr>
            <a:cxnSpLocks/>
          </p:cNvCxnSpPr>
          <p:nvPr userDrawn="1"/>
        </p:nvCxnSpPr>
        <p:spPr>
          <a:xfrm>
            <a:off x="160852" y="1041400"/>
            <a:ext cx="113609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xmlns="" id="{C14F39FF-7E9E-4419-B7F3-A0552307C961}"/>
              </a:ext>
            </a:extLst>
          </p:cNvPr>
          <p:cNvSpPr/>
          <p:nvPr userDrawn="1"/>
        </p:nvSpPr>
        <p:spPr>
          <a:xfrm rot="1469858">
            <a:off x="3603786" y="449518"/>
            <a:ext cx="776391" cy="776391"/>
          </a:xfrm>
          <a:prstGeom prst="ellipse">
            <a:avLst/>
          </a:prstGeom>
          <a:gradFill>
            <a:gsLst>
              <a:gs pos="11000">
                <a:schemeClr val="accent2">
                  <a:alpha val="0"/>
                </a:schemeClr>
              </a:gs>
              <a:gs pos="100000">
                <a:schemeClr val="accent2"/>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C2C13144-2E9D-4729-BC1A-2EA96CFADA91}"/>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xmlns="" id="{063FC983-AC8F-426B-B6CF-B9A35275734C}"/>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图片占位符 11">
            <a:extLst>
              <a:ext uri="{FF2B5EF4-FFF2-40B4-BE49-F238E27FC236}">
                <a16:creationId xmlns:a16="http://schemas.microsoft.com/office/drawing/2014/main" xmlns="" id="{C5247412-1385-4A0E-9330-C0F27868C940}"/>
              </a:ext>
            </a:extLst>
          </p:cNvPr>
          <p:cNvSpPr>
            <a:spLocks noGrp="1"/>
          </p:cNvSpPr>
          <p:nvPr>
            <p:ph type="pic" sz="quarter" idx="10"/>
          </p:nvPr>
        </p:nvSpPr>
        <p:spPr>
          <a:xfrm>
            <a:off x="1173480" y="2204720"/>
            <a:ext cx="4119880" cy="2590800"/>
          </a:xfrm>
        </p:spPr>
        <p:txBody>
          <a:bodyPr/>
          <a:lstStyle/>
          <a:p>
            <a:endParaRPr lang="zh-CN" altLang="en-US"/>
          </a:p>
        </p:txBody>
      </p:sp>
      <p:sp>
        <p:nvSpPr>
          <p:cNvPr id="25" name="内容占位符 9">
            <a:extLst>
              <a:ext uri="{FF2B5EF4-FFF2-40B4-BE49-F238E27FC236}">
                <a16:creationId xmlns:a16="http://schemas.microsoft.com/office/drawing/2014/main" xmlns="" id="{DA7EA8F4-841E-4F26-86C2-6A057CE97250}"/>
              </a:ext>
            </a:extLst>
          </p:cNvPr>
          <p:cNvSpPr>
            <a:spLocks noGrp="1"/>
          </p:cNvSpPr>
          <p:nvPr>
            <p:ph sz="quarter" idx="13" hasCustomPrompt="1"/>
          </p:nvPr>
        </p:nvSpPr>
        <p:spPr>
          <a:xfrm>
            <a:off x="283582" y="588635"/>
            <a:ext cx="3708400" cy="440065"/>
          </a:xfrm>
        </p:spPr>
        <p:txBody>
          <a:bodyPr lIns="0" tIns="0" rIns="0" bIns="0">
            <a:noAutofit/>
          </a:bodyPr>
          <a:lstStyle>
            <a:lvl1pPr marL="0" indent="0">
              <a:buNone/>
              <a:defRPr sz="3200">
                <a:latin typeface="+mj-ea"/>
                <a:ea typeface="+mj-ea"/>
              </a:defRPr>
            </a:lvl1pPr>
          </a:lstStyle>
          <a:p>
            <a:pPr lvl="0"/>
            <a:r>
              <a:rPr lang="zh-CN" altLang="en-US" dirty="0"/>
              <a:t>单击此处输入标题</a:t>
            </a:r>
          </a:p>
        </p:txBody>
      </p:sp>
    </p:spTree>
    <p:extLst>
      <p:ext uri="{BB962C8B-B14F-4D97-AF65-F5344CB8AC3E}">
        <p14:creationId xmlns:p14="http://schemas.microsoft.com/office/powerpoint/2010/main" val="2760158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D333B315-4CCF-4AB8-928E-58218779659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7" name="矩形 6">
            <a:extLst>
              <a:ext uri="{FF2B5EF4-FFF2-40B4-BE49-F238E27FC236}">
                <a16:creationId xmlns:a16="http://schemas.microsoft.com/office/drawing/2014/main" xmlns="" id="{1A8D5562-4A72-40F3-9D44-814E15A24ABA}"/>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FE19FFD1-FCCA-4444-BF22-A94D7D90E6FD}"/>
              </a:ext>
            </a:extLst>
          </p:cNvPr>
          <p:cNvSpPr/>
          <p:nvPr userDrawn="1"/>
        </p:nvSpPr>
        <p:spPr>
          <a:xfrm>
            <a:off x="4240925" y="6599417"/>
            <a:ext cx="851740" cy="271283"/>
          </a:xfrm>
          <a:custGeom>
            <a:avLst/>
            <a:gdLst>
              <a:gd name="connsiteX0" fmla="*/ 425870 w 851740"/>
              <a:gd name="connsiteY0" fmla="*/ 0 h 271283"/>
              <a:gd name="connsiteX1" fmla="*/ 817521 w 851740"/>
              <a:gd name="connsiteY1" fmla="*/ 208240 h 271283"/>
              <a:gd name="connsiteX2" fmla="*/ 851740 w 851740"/>
              <a:gd name="connsiteY2" fmla="*/ 271283 h 271283"/>
              <a:gd name="connsiteX3" fmla="*/ 0 w 851740"/>
              <a:gd name="connsiteY3" fmla="*/ 271283 h 271283"/>
              <a:gd name="connsiteX4" fmla="*/ 34219 w 851740"/>
              <a:gd name="connsiteY4" fmla="*/ 208240 h 271283"/>
              <a:gd name="connsiteX5" fmla="*/ 425870 w 851740"/>
              <a:gd name="connsiteY5" fmla="*/ 0 h 27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740" h="271283">
                <a:moveTo>
                  <a:pt x="425870" y="0"/>
                </a:moveTo>
                <a:cubicBezTo>
                  <a:pt x="588903" y="0"/>
                  <a:pt x="732643" y="82603"/>
                  <a:pt x="817521" y="208240"/>
                </a:cubicBezTo>
                <a:lnTo>
                  <a:pt x="851740" y="271283"/>
                </a:lnTo>
                <a:lnTo>
                  <a:pt x="0" y="271283"/>
                </a:lnTo>
                <a:lnTo>
                  <a:pt x="34219" y="208240"/>
                </a:lnTo>
                <a:cubicBezTo>
                  <a:pt x="119098" y="82603"/>
                  <a:pt x="262838" y="0"/>
                  <a:pt x="425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00CA10C2-CBF9-4474-B7E1-5E9F89619372}"/>
              </a:ext>
            </a:extLst>
          </p:cNvPr>
          <p:cNvSpPr/>
          <p:nvPr userDrawn="1"/>
        </p:nvSpPr>
        <p:spPr>
          <a:xfrm>
            <a:off x="11521842" y="6191476"/>
            <a:ext cx="670159" cy="679225"/>
          </a:xfrm>
          <a:custGeom>
            <a:avLst/>
            <a:gdLst>
              <a:gd name="connsiteX0" fmla="*/ 571500 w 670159"/>
              <a:gd name="connsiteY0" fmla="*/ 0 h 679225"/>
              <a:gd name="connsiteX1" fmla="*/ 670159 w 670159"/>
              <a:gd name="connsiteY1" fmla="*/ 9946 h 679225"/>
              <a:gd name="connsiteX2" fmla="*/ 670159 w 670159"/>
              <a:gd name="connsiteY2" fmla="*/ 679225 h 679225"/>
              <a:gd name="connsiteX3" fmla="*/ 10860 w 670159"/>
              <a:gd name="connsiteY3" fmla="*/ 679225 h 679225"/>
              <a:gd name="connsiteX4" fmla="*/ 0 w 670159"/>
              <a:gd name="connsiteY4" fmla="*/ 571500 h 679225"/>
              <a:gd name="connsiteX5" fmla="*/ 571500 w 670159"/>
              <a:gd name="connsiteY5" fmla="*/ 0 h 67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0159" h="679225">
                <a:moveTo>
                  <a:pt x="571500" y="0"/>
                </a:moveTo>
                <a:lnTo>
                  <a:pt x="670159" y="9946"/>
                </a:lnTo>
                <a:lnTo>
                  <a:pt x="670159" y="679225"/>
                </a:lnTo>
                <a:lnTo>
                  <a:pt x="10860" y="679225"/>
                </a:lnTo>
                <a:lnTo>
                  <a:pt x="0" y="571500"/>
                </a:lnTo>
                <a:cubicBezTo>
                  <a:pt x="0" y="255869"/>
                  <a:pt x="255869" y="0"/>
                  <a:pt x="571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xmlns="" id="{716D27EA-2C07-4E2E-AE8D-66D62F096995}"/>
              </a:ext>
            </a:extLst>
          </p:cNvPr>
          <p:cNvSpPr/>
          <p:nvPr userDrawn="1"/>
        </p:nvSpPr>
        <p:spPr>
          <a:xfrm>
            <a:off x="0" y="6358072"/>
            <a:ext cx="12192000" cy="499929"/>
          </a:xfrm>
          <a:custGeom>
            <a:avLst/>
            <a:gdLst>
              <a:gd name="connsiteX0" fmla="*/ 9233898 w 12192000"/>
              <a:gd name="connsiteY0" fmla="*/ 634 h 499929"/>
              <a:gd name="connsiteX1" fmla="*/ 12107219 w 12192000"/>
              <a:gd name="connsiteY1" fmla="*/ 380411 h 499929"/>
              <a:gd name="connsiteX2" fmla="*/ 12192000 w 12192000"/>
              <a:gd name="connsiteY2" fmla="*/ 400280 h 499929"/>
              <a:gd name="connsiteX3" fmla="*/ 12192000 w 12192000"/>
              <a:gd name="connsiteY3" fmla="*/ 499929 h 499929"/>
              <a:gd name="connsiteX4" fmla="*/ 0 w 12192000"/>
              <a:gd name="connsiteY4" fmla="*/ 499929 h 499929"/>
              <a:gd name="connsiteX5" fmla="*/ 0 w 12192000"/>
              <a:gd name="connsiteY5" fmla="*/ 232946 h 499929"/>
              <a:gd name="connsiteX6" fmla="*/ 122029 w 12192000"/>
              <a:gd name="connsiteY6" fmla="*/ 204156 h 499929"/>
              <a:gd name="connsiteX7" fmla="*/ 851209 w 12192000"/>
              <a:gd name="connsiteY7" fmla="*/ 113221 h 499929"/>
              <a:gd name="connsiteX8" fmla="*/ 4631354 w 12192000"/>
              <a:gd name="connsiteY8" fmla="*/ 468302 h 499929"/>
              <a:gd name="connsiteX9" fmla="*/ 9233898 w 12192000"/>
              <a:gd name="connsiteY9" fmla="*/ 634 h 49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99929">
                <a:moveTo>
                  <a:pt x="9233898" y="634"/>
                </a:moveTo>
                <a:cubicBezTo>
                  <a:pt x="10279931" y="15790"/>
                  <a:pt x="11208285" y="179528"/>
                  <a:pt x="12107219" y="380411"/>
                </a:cubicBezTo>
                <a:lnTo>
                  <a:pt x="12192000" y="400280"/>
                </a:lnTo>
                <a:lnTo>
                  <a:pt x="12192000" y="499929"/>
                </a:lnTo>
                <a:lnTo>
                  <a:pt x="0" y="499929"/>
                </a:lnTo>
                <a:lnTo>
                  <a:pt x="0" y="232946"/>
                </a:lnTo>
                <a:lnTo>
                  <a:pt x="122029" y="204156"/>
                </a:lnTo>
                <a:cubicBezTo>
                  <a:pt x="353592" y="157065"/>
                  <a:pt x="598718" y="123325"/>
                  <a:pt x="851209" y="113221"/>
                </a:cubicBezTo>
                <a:cubicBezTo>
                  <a:pt x="1861171" y="72805"/>
                  <a:pt x="3234240" y="487066"/>
                  <a:pt x="4631354" y="468302"/>
                </a:cubicBezTo>
                <a:cubicBezTo>
                  <a:pt x="6028469" y="449537"/>
                  <a:pt x="7839187" y="-19574"/>
                  <a:pt x="9233898" y="6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317624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07AE07F-8936-4255-8753-C8A7C5397511}"/>
              </a:ext>
            </a:extLst>
          </p:cNvPr>
          <p:cNvSpPr>
            <a:spLocks noGrp="1"/>
          </p:cNvSpPr>
          <p:nvPr>
            <p:ph type="dt" sz="half" idx="10"/>
          </p:nvPr>
        </p:nvSpPr>
        <p:spPr/>
        <p:txBody>
          <a:bodyPr/>
          <a:lstStyle/>
          <a:p>
            <a:fld id="{BC4F9AB1-D2A8-4D2D-88A5-430A0C9E177A}" type="datetimeFigureOut">
              <a:rPr lang="zh-CN" altLang="en-US" smtClean="0"/>
              <a:t>2020/4/19</a:t>
            </a:fld>
            <a:endParaRPr lang="zh-CN" altLang="en-US"/>
          </a:p>
        </p:txBody>
      </p:sp>
      <p:sp>
        <p:nvSpPr>
          <p:cNvPr id="3" name="页脚占位符 2">
            <a:extLst>
              <a:ext uri="{FF2B5EF4-FFF2-40B4-BE49-F238E27FC236}">
                <a16:creationId xmlns:a16="http://schemas.microsoft.com/office/drawing/2014/main" xmlns="" id="{A94BB83C-2C70-484F-92DB-5275F5C4BB3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1A11524-D22C-4A60-BE5A-C414DD6F0437}"/>
              </a:ext>
            </a:extLst>
          </p:cNvPr>
          <p:cNvSpPr>
            <a:spLocks noGrp="1"/>
          </p:cNvSpPr>
          <p:nvPr>
            <p:ph type="sldNum" sz="quarter" idx="12"/>
          </p:nvPr>
        </p:nvSpPr>
        <p:spPr/>
        <p:txBody>
          <a:bodyPr/>
          <a:lstStyle/>
          <a:p>
            <a:fld id="{32A45476-11F5-422A-9FDB-73C2153C558C}" type="slidenum">
              <a:rPr lang="zh-CN" altLang="en-US" smtClean="0"/>
              <a:t>‹#›</a:t>
            </a:fld>
            <a:endParaRPr lang="zh-CN" altLang="en-US" dirty="0"/>
          </a:p>
        </p:txBody>
      </p:sp>
    </p:spTree>
    <p:extLst>
      <p:ext uri="{BB962C8B-B14F-4D97-AF65-F5344CB8AC3E}">
        <p14:creationId xmlns:p14="http://schemas.microsoft.com/office/powerpoint/2010/main" val="3037794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19E3441-DFFC-4C5D-9CCB-EFFD069932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A1C0864-7AB8-421D-AF08-067ABEBB2A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CE315A8-0B0B-4F69-8EFA-42169C67D7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4F9AB1-D2A8-4D2D-88A5-430A0C9E177A}" type="datetimeFigureOut">
              <a:rPr lang="zh-CN" altLang="en-US" smtClean="0"/>
              <a:t>2020/4/19</a:t>
            </a:fld>
            <a:endParaRPr lang="zh-CN" altLang="en-US"/>
          </a:p>
        </p:txBody>
      </p:sp>
      <p:sp>
        <p:nvSpPr>
          <p:cNvPr id="5" name="页脚占位符 4">
            <a:extLst>
              <a:ext uri="{FF2B5EF4-FFF2-40B4-BE49-F238E27FC236}">
                <a16:creationId xmlns:a16="http://schemas.microsoft.com/office/drawing/2014/main" xmlns="" id="{8FA5B1AC-ACEB-4553-95F7-3084680C02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C903C1F-7CEA-464D-87D2-A99D0A1006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45476-11F5-422A-9FDB-73C2153C558C}" type="slidenum">
              <a:rPr lang="zh-CN" altLang="en-US" smtClean="0"/>
              <a:t>‹#›</a:t>
            </a:fld>
            <a:endParaRPr lang="zh-CN" altLang="en-US"/>
          </a:p>
        </p:txBody>
      </p:sp>
    </p:spTree>
    <p:extLst>
      <p:ext uri="{BB962C8B-B14F-4D97-AF65-F5344CB8AC3E}">
        <p14:creationId xmlns:p14="http://schemas.microsoft.com/office/powerpoint/2010/main" val="1246998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xml"/><Relationship Id="rId5" Type="http://schemas.openxmlformats.org/officeDocument/2006/relationships/chart" Target="../charts/chart6.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jp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7E2A3248-4BBF-4B0F-86E4-0A02F6B0946C}"/>
              </a:ext>
            </a:extLst>
          </p:cNvPr>
          <p:cNvSpPr/>
          <p:nvPr/>
        </p:nvSpPr>
        <p:spPr>
          <a:xfrm>
            <a:off x="4568758" y="1901758"/>
            <a:ext cx="3054485" cy="3054485"/>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EDBEFA6-D080-4027-92D7-96ECE4BFCC0A}"/>
              </a:ext>
            </a:extLst>
          </p:cNvPr>
          <p:cNvSpPr/>
          <p:nvPr/>
        </p:nvSpPr>
        <p:spPr>
          <a:xfrm>
            <a:off x="2950724" y="283724"/>
            <a:ext cx="6290554" cy="6290554"/>
          </a:xfrm>
          <a:prstGeom prst="ellipse">
            <a:avLst/>
          </a:prstGeom>
          <a:no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3967D2DD-6E65-41AF-909E-E115A099BAB1}"/>
              </a:ext>
            </a:extLst>
          </p:cNvPr>
          <p:cNvSpPr/>
          <p:nvPr/>
        </p:nvSpPr>
        <p:spPr>
          <a:xfrm>
            <a:off x="1412134" y="-1254866"/>
            <a:ext cx="9367734" cy="9367734"/>
          </a:xfrm>
          <a:prstGeom prst="ellipse">
            <a:avLst/>
          </a:prstGeom>
          <a:no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54D6DEB1-A409-4893-B54E-A46DA06E3EE3}"/>
              </a:ext>
            </a:extLst>
          </p:cNvPr>
          <p:cNvSpPr txBox="1"/>
          <p:nvPr/>
        </p:nvSpPr>
        <p:spPr>
          <a:xfrm>
            <a:off x="3086201" y="2875002"/>
            <a:ext cx="6019598" cy="1107996"/>
          </a:xfrm>
          <a:prstGeom prst="rect">
            <a:avLst/>
          </a:prstGeom>
          <a:noFill/>
        </p:spPr>
        <p:txBody>
          <a:bodyPr wrap="none" rtlCol="0">
            <a:spAutoFit/>
          </a:bodyPr>
          <a:lstStyle/>
          <a:p>
            <a:pPr algn="ctr"/>
            <a:r>
              <a:rPr lang="zh-CN" altLang="en-US" sz="660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工作总结及展望</a:t>
            </a:r>
          </a:p>
        </p:txBody>
      </p:sp>
      <p:sp>
        <p:nvSpPr>
          <p:cNvPr id="12" name="文本框 11">
            <a:extLst>
              <a:ext uri="{FF2B5EF4-FFF2-40B4-BE49-F238E27FC236}">
                <a16:creationId xmlns:a16="http://schemas.microsoft.com/office/drawing/2014/main" xmlns="" id="{D4728622-693E-4EF5-BB90-06EAF70C0EDE}"/>
              </a:ext>
            </a:extLst>
          </p:cNvPr>
          <p:cNvSpPr txBox="1"/>
          <p:nvPr/>
        </p:nvSpPr>
        <p:spPr>
          <a:xfrm>
            <a:off x="5147663" y="1901758"/>
            <a:ext cx="1896674" cy="1015663"/>
          </a:xfrm>
          <a:prstGeom prst="rect">
            <a:avLst/>
          </a:prstGeom>
          <a:noFill/>
        </p:spPr>
        <p:txBody>
          <a:bodyPr wrap="none" rtlCol="0">
            <a:spAutoFit/>
          </a:bodyPr>
          <a:lstStyle/>
          <a:p>
            <a:pPr algn="ctr"/>
            <a:r>
              <a:rPr lang="en-US" altLang="zh-CN" sz="6000" dirty="0">
                <a:solidFill>
                  <a:schemeClr val="bg1"/>
                </a:solidFill>
                <a:latin typeface="Arial" panose="020B0604020202020204" pitchFamily="34" charset="0"/>
                <a:cs typeface="Arial" panose="020B0604020202020204" pitchFamily="34" charset="0"/>
              </a:rPr>
              <a:t>2020</a:t>
            </a:r>
            <a:endParaRPr lang="zh-CN" altLang="en-US" sz="6000" dirty="0">
              <a:solidFill>
                <a:schemeClr val="bg1"/>
              </a:solidFill>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xmlns="" id="{0C519510-CDA3-4FFA-9A78-E1E084DB9AD6}"/>
              </a:ext>
            </a:extLst>
          </p:cNvPr>
          <p:cNvSpPr txBox="1"/>
          <p:nvPr/>
        </p:nvSpPr>
        <p:spPr>
          <a:xfrm>
            <a:off x="5000989" y="4372256"/>
            <a:ext cx="2190023" cy="400110"/>
          </a:xfrm>
          <a:prstGeom prst="rect">
            <a:avLst/>
          </a:prstGeom>
          <a:noFill/>
        </p:spPr>
        <p:txBody>
          <a:bodyPr wrap="none" rtlCol="0">
            <a:spAutoFit/>
          </a:bodyPr>
          <a:lstStyle/>
          <a:p>
            <a:pPr algn="ctr"/>
            <a:r>
              <a:rPr lang="zh-CN" alt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汇报人：阿演</a:t>
            </a:r>
            <a:r>
              <a:rPr lang="en-US" altLang="zh-CN"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Aria</a:t>
            </a:r>
            <a:endParaRPr lang="zh-CN" altLang="en-US" sz="20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 name="椭圆 2">
            <a:extLst>
              <a:ext uri="{FF2B5EF4-FFF2-40B4-BE49-F238E27FC236}">
                <a16:creationId xmlns:a16="http://schemas.microsoft.com/office/drawing/2014/main" xmlns="" id="{45366DF2-68D8-40BC-8673-8A8E539BEF67}"/>
              </a:ext>
            </a:extLst>
          </p:cNvPr>
          <p:cNvSpPr/>
          <p:nvPr/>
        </p:nvSpPr>
        <p:spPr>
          <a:xfrm>
            <a:off x="10896600" y="4894633"/>
            <a:ext cx="2590800" cy="2590800"/>
          </a:xfrm>
          <a:prstGeom prst="ellipse">
            <a:avLst/>
          </a:prstGeom>
          <a:solidFill>
            <a:schemeClr val="accent2">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1476985" y="-1295403"/>
            <a:ext cx="2590800" cy="2590800"/>
          </a:xfrm>
          <a:prstGeom prst="ellipse">
            <a:avLst/>
          </a:prstGeom>
          <a:solidFill>
            <a:schemeClr val="accent2">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0564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a:extLst>
              <a:ext uri="{FF2B5EF4-FFF2-40B4-BE49-F238E27FC236}">
                <a16:creationId xmlns:a16="http://schemas.microsoft.com/office/drawing/2014/main" xmlns="" id="{A7E59892-A04B-4CF7-B4B3-E806A4B32C0D}"/>
              </a:ext>
            </a:extLst>
          </p:cNvPr>
          <p:cNvPicPr>
            <a:picLocks noGrp="1" noChangeAspect="1"/>
          </p:cNvPicPr>
          <p:nvPr>
            <p:ph type="pic" sz="quarter" idx="16"/>
          </p:nvPr>
        </p:nvPicPr>
        <p:blipFill rotWithShape="1">
          <a:blip r:embed="rId2" cstate="print">
            <a:extLst>
              <a:ext uri="{28A0092B-C50C-407E-A947-70E740481C1C}">
                <a14:useLocalDpi xmlns:a14="http://schemas.microsoft.com/office/drawing/2010/main" val="0"/>
              </a:ext>
            </a:extLst>
          </a:blip>
          <a:srcRect l="15754" r="15754"/>
          <a:stretch/>
        </p:blipFill>
        <p:spPr/>
      </p:pic>
      <p:pic>
        <p:nvPicPr>
          <p:cNvPr id="18" name="图片占位符 17">
            <a:extLst>
              <a:ext uri="{FF2B5EF4-FFF2-40B4-BE49-F238E27FC236}">
                <a16:creationId xmlns:a16="http://schemas.microsoft.com/office/drawing/2014/main" xmlns="" id="{F8DDE782-EB45-4B5C-8392-3487F5FF1A6A}"/>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val="0"/>
              </a:ext>
            </a:extLst>
          </a:blip>
          <a:srcRect l="15749" r="15749"/>
          <a:stretch/>
        </p:blipFill>
        <p:spPr/>
      </p:pic>
      <p:pic>
        <p:nvPicPr>
          <p:cNvPr id="24" name="图片占位符 23">
            <a:extLst>
              <a:ext uri="{FF2B5EF4-FFF2-40B4-BE49-F238E27FC236}">
                <a16:creationId xmlns:a16="http://schemas.microsoft.com/office/drawing/2014/main" xmlns="" id="{2BF0E530-FE0E-4EF7-8F6A-3D6805D01BBB}"/>
              </a:ext>
            </a:extLst>
          </p:cNvPr>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14785" r="14785"/>
          <a:stretch/>
        </p:blipFill>
        <p:spPr/>
      </p:pic>
      <p:sp>
        <p:nvSpPr>
          <p:cNvPr id="2" name="内容占位符 1">
            <a:extLst>
              <a:ext uri="{FF2B5EF4-FFF2-40B4-BE49-F238E27FC236}">
                <a16:creationId xmlns:a16="http://schemas.microsoft.com/office/drawing/2014/main" xmlns="" id="{3E2AB083-05F2-4403-9537-8B7107E68061}"/>
              </a:ext>
            </a:extLst>
          </p:cNvPr>
          <p:cNvSpPr>
            <a:spLocks noGrp="1"/>
          </p:cNvSpPr>
          <p:nvPr>
            <p:ph sz="quarter" idx="13"/>
          </p:nvPr>
        </p:nvSpPr>
        <p:spPr/>
        <p:txBody>
          <a:bodyPr/>
          <a:lstStyle/>
          <a:p>
            <a:r>
              <a:rPr lang="zh-CN" altLang="en-US" dirty="0"/>
              <a:t>在这里输入你的标题</a:t>
            </a:r>
          </a:p>
        </p:txBody>
      </p:sp>
      <p:sp>
        <p:nvSpPr>
          <p:cNvPr id="10" name="矩形 9">
            <a:extLst>
              <a:ext uri="{FF2B5EF4-FFF2-40B4-BE49-F238E27FC236}">
                <a16:creationId xmlns:a16="http://schemas.microsoft.com/office/drawing/2014/main" xmlns="" id="{47199BE8-4746-43CB-9B78-062A683B50DB}"/>
              </a:ext>
            </a:extLst>
          </p:cNvPr>
          <p:cNvSpPr/>
          <p:nvPr/>
        </p:nvSpPr>
        <p:spPr>
          <a:xfrm>
            <a:off x="906002" y="5991225"/>
            <a:ext cx="5113798"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4045D5E6-C780-4575-B5F4-F2F5EB75019B}"/>
              </a:ext>
            </a:extLst>
          </p:cNvPr>
          <p:cNvSpPr/>
          <p:nvPr/>
        </p:nvSpPr>
        <p:spPr>
          <a:xfrm>
            <a:off x="6176024" y="3859487"/>
            <a:ext cx="5119039" cy="2271438"/>
          </a:xfrm>
          <a:prstGeom prst="rect">
            <a:avLst/>
          </a:prstGeom>
          <a:solidFill>
            <a:schemeClr val="accent2"/>
          </a:solidFill>
          <a:ln>
            <a:noFill/>
          </a:ln>
          <a:effectLst>
            <a:outerShdw blurRad="1143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86DECCF8-9F1B-46C4-8651-B8EE5B6EC4A7}"/>
              </a:ext>
            </a:extLst>
          </p:cNvPr>
          <p:cNvSpPr txBox="1"/>
          <p:nvPr/>
        </p:nvSpPr>
        <p:spPr>
          <a:xfrm>
            <a:off x="6452012" y="4134728"/>
            <a:ext cx="4557999" cy="1297150"/>
          </a:xfrm>
          <a:prstGeom prst="rect">
            <a:avLst/>
          </a:prstGeom>
          <a:noFill/>
        </p:spPr>
        <p:txBody>
          <a:bodyPr wrap="square" rtlCol="0">
            <a:spAutoFit/>
          </a:bodyPr>
          <a:lstStyle/>
          <a:p>
            <a:pPr>
              <a:lnSpc>
                <a:spcPct val="150000"/>
              </a:lnSpc>
            </a:pPr>
            <a:r>
              <a:rPr lang="zh-CN" altLang="en-US" dirty="0">
                <a:solidFill>
                  <a:schemeClr val="bg1"/>
                </a:solidFill>
              </a:rPr>
              <a:t>在这里输入你的正文内容，关于替换图片的方法：点击图片进行删除，然后点击中间的图片图标即可上传图片。</a:t>
            </a:r>
          </a:p>
        </p:txBody>
      </p:sp>
    </p:spTree>
    <p:extLst>
      <p:ext uri="{BB962C8B-B14F-4D97-AF65-F5344CB8AC3E}">
        <p14:creationId xmlns:p14="http://schemas.microsoft.com/office/powerpoint/2010/main" val="1602907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xmlns="" id="{82B700B4-75C0-45D7-9704-404707A970AD}"/>
              </a:ext>
            </a:extLst>
          </p:cNvPr>
          <p:cNvSpPr/>
          <p:nvPr/>
        </p:nvSpPr>
        <p:spPr>
          <a:xfrm>
            <a:off x="9530939" y="4084442"/>
            <a:ext cx="1537522" cy="4088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占位符 47">
            <a:extLst>
              <a:ext uri="{FF2B5EF4-FFF2-40B4-BE49-F238E27FC236}">
                <a16:creationId xmlns:a16="http://schemas.microsoft.com/office/drawing/2014/main" xmlns="" id="{3598C820-2D3B-483E-9AE8-DEEB6945234D}"/>
              </a:ext>
            </a:extLst>
          </p:cNvPr>
          <p:cNvPicPr>
            <a:picLocks noGrp="1" noChangeAspect="1"/>
          </p:cNvPicPr>
          <p:nvPr>
            <p:ph type="pic" sz="quarter" idx="14"/>
          </p:nvPr>
        </p:nvPicPr>
        <p:blipFill rotWithShape="1">
          <a:blip r:embed="rId2" cstate="print">
            <a:extLst>
              <a:ext uri="{28A0092B-C50C-407E-A947-70E740481C1C}">
                <a14:useLocalDpi xmlns:a14="http://schemas.microsoft.com/office/drawing/2010/main" val="0"/>
              </a:ext>
            </a:extLst>
          </a:blip>
          <a:srcRect t="12110" b="12110"/>
          <a:stretch/>
        </p:blipFill>
        <p:spPr/>
      </p:pic>
      <p:pic>
        <p:nvPicPr>
          <p:cNvPr id="54" name="图片占位符 53">
            <a:extLst>
              <a:ext uri="{FF2B5EF4-FFF2-40B4-BE49-F238E27FC236}">
                <a16:creationId xmlns:a16="http://schemas.microsoft.com/office/drawing/2014/main" xmlns="" id="{E158FFD6-EFAC-4A63-BB12-112B3F54F408}"/>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val="0"/>
              </a:ext>
            </a:extLst>
          </a:blip>
          <a:srcRect t="16297" b="16297"/>
          <a:stretch/>
        </p:blipFill>
        <p:spPr/>
      </p:pic>
      <p:pic>
        <p:nvPicPr>
          <p:cNvPr id="56" name="图片占位符 55">
            <a:extLst>
              <a:ext uri="{FF2B5EF4-FFF2-40B4-BE49-F238E27FC236}">
                <a16:creationId xmlns:a16="http://schemas.microsoft.com/office/drawing/2014/main" xmlns="" id="{50DAF694-870C-417F-A673-6D9E81F0F948}"/>
              </a:ext>
            </a:extLst>
          </p:cNvPr>
          <p:cNvPicPr>
            <a:picLocks noGrp="1" noChangeAspect="1"/>
          </p:cNvPicPr>
          <p:nvPr>
            <p:ph type="pic" sz="quarter" idx="16"/>
          </p:nvPr>
        </p:nvPicPr>
        <p:blipFill rotWithShape="1">
          <a:blip r:embed="rId4" cstate="print">
            <a:extLst>
              <a:ext uri="{28A0092B-C50C-407E-A947-70E740481C1C}">
                <a14:useLocalDpi xmlns:a14="http://schemas.microsoft.com/office/drawing/2010/main" val="0"/>
              </a:ext>
            </a:extLst>
          </a:blip>
          <a:srcRect l="17037" r="17037"/>
          <a:stretch/>
        </p:blipFill>
        <p:spPr/>
      </p:pic>
      <p:pic>
        <p:nvPicPr>
          <p:cNvPr id="62" name="图片占位符 61">
            <a:extLst>
              <a:ext uri="{FF2B5EF4-FFF2-40B4-BE49-F238E27FC236}">
                <a16:creationId xmlns:a16="http://schemas.microsoft.com/office/drawing/2014/main" xmlns="" id="{053A0E71-0B29-49E9-B760-C6710137D36A}"/>
              </a:ext>
            </a:extLst>
          </p:cNvPr>
          <p:cNvPicPr>
            <a:picLocks noGrp="1" noChangeAspect="1"/>
          </p:cNvPicPr>
          <p:nvPr>
            <p:ph type="pic" sz="quarter" idx="17"/>
          </p:nvPr>
        </p:nvPicPr>
        <p:blipFill rotWithShape="1">
          <a:blip r:embed="rId5" cstate="print">
            <a:extLst>
              <a:ext uri="{28A0092B-C50C-407E-A947-70E740481C1C}">
                <a14:useLocalDpi xmlns:a14="http://schemas.microsoft.com/office/drawing/2010/main" val="0"/>
              </a:ext>
            </a:extLst>
          </a:blip>
          <a:srcRect l="17032" r="17032"/>
          <a:stretch/>
        </p:blipFill>
        <p:spPr/>
      </p:pic>
      <p:sp>
        <p:nvSpPr>
          <p:cNvPr id="36" name="文本框 35">
            <a:extLst>
              <a:ext uri="{FF2B5EF4-FFF2-40B4-BE49-F238E27FC236}">
                <a16:creationId xmlns:a16="http://schemas.microsoft.com/office/drawing/2014/main" xmlns="" id="{D1167B78-7608-47F3-B913-8797F8714683}"/>
              </a:ext>
            </a:extLst>
          </p:cNvPr>
          <p:cNvSpPr txBox="1"/>
          <p:nvPr/>
        </p:nvSpPr>
        <p:spPr>
          <a:xfrm>
            <a:off x="678156" y="4585501"/>
            <a:ext cx="2433343" cy="1297150"/>
          </a:xfrm>
          <a:prstGeom prst="rect">
            <a:avLst/>
          </a:prstGeom>
          <a:noFill/>
        </p:spPr>
        <p:txBody>
          <a:bodyPr wrap="square" rtlCol="0">
            <a:spAutoFit/>
          </a:bodyPr>
          <a:lstStyle/>
          <a:p>
            <a:pPr>
              <a:lnSpc>
                <a:spcPct val="150000"/>
              </a:lnSpc>
            </a:pPr>
            <a:r>
              <a:rPr lang="zh-CN" altLang="en-US" dirty="0"/>
              <a:t>在这里输入你的正文内容，图片替换方法与前面一样</a:t>
            </a:r>
          </a:p>
        </p:txBody>
      </p:sp>
      <p:sp>
        <p:nvSpPr>
          <p:cNvPr id="63" name="矩形: 圆角 62">
            <a:extLst>
              <a:ext uri="{FF2B5EF4-FFF2-40B4-BE49-F238E27FC236}">
                <a16:creationId xmlns:a16="http://schemas.microsoft.com/office/drawing/2014/main" xmlns="" id="{41A65729-0537-4DC4-8603-281F73D32870}"/>
              </a:ext>
            </a:extLst>
          </p:cNvPr>
          <p:cNvSpPr/>
          <p:nvPr/>
        </p:nvSpPr>
        <p:spPr>
          <a:xfrm>
            <a:off x="1126067" y="4078092"/>
            <a:ext cx="1537522" cy="4088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CEB0BF95-20C3-470E-80FA-B4E6B36AE57D}"/>
              </a:ext>
            </a:extLst>
          </p:cNvPr>
          <p:cNvSpPr txBox="1"/>
          <p:nvPr/>
        </p:nvSpPr>
        <p:spPr>
          <a:xfrm>
            <a:off x="1348044" y="4058044"/>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64" name="文本框 63">
            <a:extLst>
              <a:ext uri="{FF2B5EF4-FFF2-40B4-BE49-F238E27FC236}">
                <a16:creationId xmlns:a16="http://schemas.microsoft.com/office/drawing/2014/main" xmlns="" id="{FB7D858E-68F3-475B-BD4C-D7529DCF2B73}"/>
              </a:ext>
            </a:extLst>
          </p:cNvPr>
          <p:cNvSpPr txBox="1"/>
          <p:nvPr/>
        </p:nvSpPr>
        <p:spPr>
          <a:xfrm>
            <a:off x="3478938" y="4585501"/>
            <a:ext cx="2433343" cy="1297150"/>
          </a:xfrm>
          <a:prstGeom prst="rect">
            <a:avLst/>
          </a:prstGeom>
          <a:noFill/>
        </p:spPr>
        <p:txBody>
          <a:bodyPr wrap="square" rtlCol="0">
            <a:spAutoFit/>
          </a:bodyPr>
          <a:lstStyle/>
          <a:p>
            <a:pPr>
              <a:lnSpc>
                <a:spcPct val="150000"/>
              </a:lnSpc>
            </a:pPr>
            <a:r>
              <a:rPr lang="zh-CN" altLang="en-US" dirty="0"/>
              <a:t>在这里输入你的正文内容，图片替换方法与前面一样</a:t>
            </a:r>
          </a:p>
        </p:txBody>
      </p:sp>
      <p:sp>
        <p:nvSpPr>
          <p:cNvPr id="73" name="矩形: 圆角 72">
            <a:extLst>
              <a:ext uri="{FF2B5EF4-FFF2-40B4-BE49-F238E27FC236}">
                <a16:creationId xmlns:a16="http://schemas.microsoft.com/office/drawing/2014/main" xmlns="" id="{DA0E44AD-DE95-45C8-92C9-91E1737C144B}"/>
              </a:ext>
            </a:extLst>
          </p:cNvPr>
          <p:cNvSpPr/>
          <p:nvPr/>
        </p:nvSpPr>
        <p:spPr>
          <a:xfrm>
            <a:off x="3926848" y="4084442"/>
            <a:ext cx="1537522" cy="4088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xmlns="" id="{AABEFA05-31C0-49F9-BDA1-265BF26ACA8C}"/>
              </a:ext>
            </a:extLst>
          </p:cNvPr>
          <p:cNvSpPr txBox="1"/>
          <p:nvPr/>
        </p:nvSpPr>
        <p:spPr>
          <a:xfrm>
            <a:off x="4148825" y="4058044"/>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67" name="文本框 66">
            <a:extLst>
              <a:ext uri="{FF2B5EF4-FFF2-40B4-BE49-F238E27FC236}">
                <a16:creationId xmlns:a16="http://schemas.microsoft.com/office/drawing/2014/main" xmlns="" id="{0677D776-7F7B-43E0-8AE6-AEE1E668D8D8}"/>
              </a:ext>
            </a:extLst>
          </p:cNvPr>
          <p:cNvSpPr txBox="1"/>
          <p:nvPr/>
        </p:nvSpPr>
        <p:spPr>
          <a:xfrm>
            <a:off x="6279715" y="4585501"/>
            <a:ext cx="2433343" cy="1297150"/>
          </a:xfrm>
          <a:prstGeom prst="rect">
            <a:avLst/>
          </a:prstGeom>
          <a:noFill/>
        </p:spPr>
        <p:txBody>
          <a:bodyPr wrap="square" rtlCol="0">
            <a:spAutoFit/>
          </a:bodyPr>
          <a:lstStyle/>
          <a:p>
            <a:pPr>
              <a:lnSpc>
                <a:spcPct val="150000"/>
              </a:lnSpc>
            </a:pPr>
            <a:r>
              <a:rPr lang="zh-CN" altLang="en-US" dirty="0"/>
              <a:t>在这里输入你的正文内容，图片替换方法与前面一样</a:t>
            </a:r>
          </a:p>
        </p:txBody>
      </p:sp>
      <p:sp>
        <p:nvSpPr>
          <p:cNvPr id="74" name="矩形: 圆角 73">
            <a:extLst>
              <a:ext uri="{FF2B5EF4-FFF2-40B4-BE49-F238E27FC236}">
                <a16:creationId xmlns:a16="http://schemas.microsoft.com/office/drawing/2014/main" xmlns="" id="{61CA23EC-351C-43E6-91A4-8D179790B8FD}"/>
              </a:ext>
            </a:extLst>
          </p:cNvPr>
          <p:cNvSpPr/>
          <p:nvPr/>
        </p:nvSpPr>
        <p:spPr>
          <a:xfrm>
            <a:off x="6727625" y="4084442"/>
            <a:ext cx="1537522" cy="4088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xmlns="" id="{742B3A2C-51F9-42DE-98F6-9A3C64301B4D}"/>
              </a:ext>
            </a:extLst>
          </p:cNvPr>
          <p:cNvSpPr txBox="1"/>
          <p:nvPr/>
        </p:nvSpPr>
        <p:spPr>
          <a:xfrm>
            <a:off x="6949602" y="4058044"/>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70" name="文本框 69">
            <a:extLst>
              <a:ext uri="{FF2B5EF4-FFF2-40B4-BE49-F238E27FC236}">
                <a16:creationId xmlns:a16="http://schemas.microsoft.com/office/drawing/2014/main" xmlns="" id="{B23CCE2F-137A-40E8-AE90-E8474F2061F0}"/>
              </a:ext>
            </a:extLst>
          </p:cNvPr>
          <p:cNvSpPr txBox="1"/>
          <p:nvPr/>
        </p:nvSpPr>
        <p:spPr>
          <a:xfrm>
            <a:off x="9083029" y="4585501"/>
            <a:ext cx="2433343" cy="1297150"/>
          </a:xfrm>
          <a:prstGeom prst="rect">
            <a:avLst/>
          </a:prstGeom>
          <a:noFill/>
        </p:spPr>
        <p:txBody>
          <a:bodyPr wrap="square" rtlCol="0">
            <a:spAutoFit/>
          </a:bodyPr>
          <a:lstStyle/>
          <a:p>
            <a:pPr>
              <a:lnSpc>
                <a:spcPct val="150000"/>
              </a:lnSpc>
            </a:pPr>
            <a:r>
              <a:rPr lang="zh-CN" altLang="en-US" dirty="0"/>
              <a:t>在这里输入你的正文内容，图片替换方法与前面一样</a:t>
            </a:r>
          </a:p>
        </p:txBody>
      </p:sp>
      <p:sp>
        <p:nvSpPr>
          <p:cNvPr id="72" name="文本框 71">
            <a:extLst>
              <a:ext uri="{FF2B5EF4-FFF2-40B4-BE49-F238E27FC236}">
                <a16:creationId xmlns:a16="http://schemas.microsoft.com/office/drawing/2014/main" xmlns="" id="{2A62490B-139E-4DED-B6CF-F711E006E850}"/>
              </a:ext>
            </a:extLst>
          </p:cNvPr>
          <p:cNvSpPr txBox="1"/>
          <p:nvPr/>
        </p:nvSpPr>
        <p:spPr>
          <a:xfrm>
            <a:off x="9752916" y="4058044"/>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6" name="内容占位符 5">
            <a:extLst>
              <a:ext uri="{FF2B5EF4-FFF2-40B4-BE49-F238E27FC236}">
                <a16:creationId xmlns:a16="http://schemas.microsoft.com/office/drawing/2014/main" xmlns="" id="{04BA5D4E-9922-4E1D-90F3-D54C411E5514}"/>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387899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2215911" y="1737806"/>
            <a:ext cx="735508" cy="735508"/>
          </a:xfrm>
          <a:prstGeom prst="ellipse">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9175E42-389B-4CBC-A22A-8F82ADA6BBCF}"/>
              </a:ext>
            </a:extLst>
          </p:cNvPr>
          <p:cNvSpPr txBox="1"/>
          <p:nvPr/>
        </p:nvSpPr>
        <p:spPr>
          <a:xfrm>
            <a:off x="2583852" y="1851645"/>
            <a:ext cx="7024295" cy="2646878"/>
          </a:xfrm>
          <a:prstGeom prst="rect">
            <a:avLst/>
          </a:prstGeom>
          <a:noFill/>
        </p:spPr>
        <p:txBody>
          <a:bodyPr wrap="none" rtlCol="0">
            <a:spAutoFit/>
          </a:bodyPr>
          <a:lstStyle/>
          <a:p>
            <a:pPr algn="ctr"/>
            <a:r>
              <a:rPr lang="en-US" altLang="zh-CN" sz="16600" dirty="0">
                <a:gradFill>
                  <a:gsLst>
                    <a:gs pos="0">
                      <a:schemeClr val="accent2">
                        <a:alpha val="44000"/>
                      </a:schemeClr>
                    </a:gs>
                    <a:gs pos="87000">
                      <a:schemeClr val="accent2">
                        <a:alpha val="0"/>
                      </a:schemeClr>
                    </a:gs>
                  </a:gsLst>
                  <a:lin ang="5400000" scaled="1"/>
                </a:gradFill>
                <a:latin typeface="Bebas" pitchFamily="50" charset="0"/>
              </a:rPr>
              <a:t>PART 03</a:t>
            </a:r>
            <a:endParaRPr lang="zh-CN" altLang="en-US" sz="16600" dirty="0">
              <a:gradFill>
                <a:gsLst>
                  <a:gs pos="0">
                    <a:schemeClr val="accent2">
                      <a:alpha val="44000"/>
                    </a:schemeClr>
                  </a:gs>
                  <a:gs pos="87000">
                    <a:schemeClr val="accent2">
                      <a:alpha val="0"/>
                    </a:schemeClr>
                  </a:gs>
                </a:gsLst>
                <a:lin ang="5400000" scaled="1"/>
              </a:gradFill>
              <a:latin typeface="Bebas" pitchFamily="50" charset="0"/>
            </a:endParaRPr>
          </a:p>
        </p:txBody>
      </p:sp>
      <p:sp>
        <p:nvSpPr>
          <p:cNvPr id="9" name="文本框 8">
            <a:extLst>
              <a:ext uri="{FF2B5EF4-FFF2-40B4-BE49-F238E27FC236}">
                <a16:creationId xmlns:a16="http://schemas.microsoft.com/office/drawing/2014/main" xmlns="" id="{620A0BDD-BAE4-4042-A4D4-483FD845226D}"/>
              </a:ext>
            </a:extLst>
          </p:cNvPr>
          <p:cNvSpPr txBox="1"/>
          <p:nvPr/>
        </p:nvSpPr>
        <p:spPr>
          <a:xfrm>
            <a:off x="4442156" y="2574918"/>
            <a:ext cx="3211135" cy="1015663"/>
          </a:xfrm>
          <a:prstGeom prst="rect">
            <a:avLst/>
          </a:prstGeom>
          <a:noFill/>
        </p:spPr>
        <p:txBody>
          <a:bodyPr wrap="none" rtlCol="0">
            <a:spAutoFit/>
          </a:bodyPr>
          <a:lstStyle/>
          <a:p>
            <a:pPr algn="ctr"/>
            <a:r>
              <a:rPr lang="zh-CN" altLang="en-US" sz="6000" dirty="0">
                <a:solidFill>
                  <a:schemeClr val="accent2"/>
                </a:solidFill>
                <a:latin typeface="+mj-ea"/>
                <a:ea typeface="+mj-ea"/>
              </a:rPr>
              <a:t>问题分析</a:t>
            </a:r>
          </a:p>
        </p:txBody>
      </p:sp>
      <p:sp>
        <p:nvSpPr>
          <p:cNvPr id="16" name="椭圆 15">
            <a:extLst>
              <a:ext uri="{FF2B5EF4-FFF2-40B4-BE49-F238E27FC236}">
                <a16:creationId xmlns:a16="http://schemas.microsoft.com/office/drawing/2014/main" xmlns="" id="{1AF65F2C-332A-4BD9-A39B-82C3FE68AB64}"/>
              </a:ext>
            </a:extLst>
          </p:cNvPr>
          <p:cNvSpPr/>
          <p:nvPr/>
        </p:nvSpPr>
        <p:spPr>
          <a:xfrm flipH="1">
            <a:off x="9526858" y="2841772"/>
            <a:ext cx="240978" cy="24097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1FF0830-8CCE-40F4-B073-AC2DAFF221B7}"/>
              </a:ext>
            </a:extLst>
          </p:cNvPr>
          <p:cNvSpPr/>
          <p:nvPr/>
        </p:nvSpPr>
        <p:spPr>
          <a:xfrm>
            <a:off x="4135519" y="4068735"/>
            <a:ext cx="550737" cy="550737"/>
          </a:xfrm>
          <a:prstGeom prst="ellipse">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D11FB94-0427-4C8D-B40E-46447B03ACDA}"/>
              </a:ext>
            </a:extLst>
          </p:cNvPr>
          <p:cNvSpPr/>
          <p:nvPr/>
        </p:nvSpPr>
        <p:spPr>
          <a:xfrm>
            <a:off x="4510995" y="1546027"/>
            <a:ext cx="3073445" cy="3073445"/>
          </a:xfrm>
          <a:prstGeom prst="ellipse">
            <a:avLst/>
          </a:prstGeom>
          <a:noFill/>
          <a:ln>
            <a:gradFill>
              <a:gsLst>
                <a:gs pos="68000">
                  <a:srgbClr val="F9BF5A">
                    <a:alpha val="0"/>
                  </a:srgbClr>
                </a:gs>
                <a:gs pos="37000">
                  <a:srgbClr val="F9BF5A">
                    <a:alpha val="0"/>
                  </a:srgbClr>
                </a:gs>
                <a:gs pos="0">
                  <a:schemeClr val="accent2"/>
                </a:gs>
                <a:gs pos="53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0107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xmlns="" id="{D93F5A6A-9F74-4666-B8E5-C96D9E3A527A}"/>
              </a:ext>
            </a:extLst>
          </p:cNvPr>
          <p:cNvGraphicFramePr/>
          <p:nvPr>
            <p:extLst>
              <p:ext uri="{D42A27DB-BD31-4B8C-83A1-F6EECF244321}">
                <p14:modId xmlns:p14="http://schemas.microsoft.com/office/powerpoint/2010/main" val="2918773337"/>
              </p:ext>
            </p:extLst>
          </p:nvPr>
        </p:nvGraphicFramePr>
        <p:xfrm>
          <a:off x="660400" y="1664124"/>
          <a:ext cx="4978400" cy="3903133"/>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圆角 9">
            <a:extLst>
              <a:ext uri="{FF2B5EF4-FFF2-40B4-BE49-F238E27FC236}">
                <a16:creationId xmlns:a16="http://schemas.microsoft.com/office/drawing/2014/main" xmlns="" id="{94F0BAD9-01F2-4E99-BE90-DEC75C7E160A}"/>
              </a:ext>
            </a:extLst>
          </p:cNvPr>
          <p:cNvSpPr/>
          <p:nvPr/>
        </p:nvSpPr>
        <p:spPr>
          <a:xfrm>
            <a:off x="6096000" y="1452639"/>
            <a:ext cx="5422900" cy="4010009"/>
          </a:xfrm>
          <a:prstGeom prst="roundRect">
            <a:avLst>
              <a:gd name="adj" fmla="val 2452"/>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215EA7A2-FF1D-4F35-8D6F-2B9C36DB9C08}"/>
              </a:ext>
            </a:extLst>
          </p:cNvPr>
          <p:cNvSpPr txBox="1"/>
          <p:nvPr/>
        </p:nvSpPr>
        <p:spPr>
          <a:xfrm>
            <a:off x="6424550" y="1665703"/>
            <a:ext cx="1093569" cy="461665"/>
          </a:xfrm>
          <a:prstGeom prst="rect">
            <a:avLst/>
          </a:prstGeom>
          <a:noFill/>
        </p:spPr>
        <p:txBody>
          <a:bodyPr wrap="none" rtlCol="0">
            <a:spAutoFit/>
          </a:bodyPr>
          <a:lstStyle/>
          <a:p>
            <a:r>
              <a:rPr lang="zh-CN" altLang="en-US" sz="2400" dirty="0">
                <a:solidFill>
                  <a:schemeClr val="accent2"/>
                </a:solidFill>
                <a:latin typeface="+mj-ea"/>
                <a:ea typeface="+mj-ea"/>
              </a:rPr>
              <a:t>小标题</a:t>
            </a:r>
          </a:p>
        </p:txBody>
      </p:sp>
      <p:sp>
        <p:nvSpPr>
          <p:cNvPr id="12" name="文本框 11">
            <a:extLst>
              <a:ext uri="{FF2B5EF4-FFF2-40B4-BE49-F238E27FC236}">
                <a16:creationId xmlns:a16="http://schemas.microsoft.com/office/drawing/2014/main" xmlns="" id="{BFF8DCCF-B531-4DEC-AF39-55F6E22017C4}"/>
              </a:ext>
            </a:extLst>
          </p:cNvPr>
          <p:cNvSpPr txBox="1"/>
          <p:nvPr/>
        </p:nvSpPr>
        <p:spPr>
          <a:xfrm>
            <a:off x="6424550" y="2155766"/>
            <a:ext cx="4940136" cy="2959143"/>
          </a:xfrm>
          <a:prstGeom prst="rect">
            <a:avLst/>
          </a:prstGeom>
          <a:noFill/>
        </p:spPr>
        <p:txBody>
          <a:bodyPr wrap="square" rtlCol="0">
            <a:spAutoFit/>
          </a:bodyPr>
          <a:lstStyle/>
          <a:p>
            <a:pPr>
              <a:lnSpc>
                <a:spcPct val="150000"/>
              </a:lnSpc>
            </a:pPr>
            <a:r>
              <a:rPr lang="zh-CN" altLang="en-US" dirty="0"/>
              <a:t>这里是你的正文内容，对这个图表进行一个说明这里是你的正文内容，对这个图表进行一个说明这里是你的正文内容，对这个图表进行一个说明这里是你的正文内容，对这个图表进行一个说明</a:t>
            </a:r>
          </a:p>
          <a:p>
            <a:pPr>
              <a:lnSpc>
                <a:spcPct val="150000"/>
              </a:lnSpc>
            </a:pPr>
            <a:r>
              <a:rPr lang="zh-CN" altLang="en-US" dirty="0"/>
              <a:t>这里是你的正文内容，对这个图表进行一个说明</a:t>
            </a:r>
          </a:p>
          <a:p>
            <a:pPr>
              <a:lnSpc>
                <a:spcPct val="150000"/>
              </a:lnSpc>
            </a:pPr>
            <a:r>
              <a:rPr lang="zh-CN" altLang="en-US" dirty="0"/>
              <a:t>这里是你的正文内容，对这个图表进行一个说明</a:t>
            </a:r>
          </a:p>
          <a:p>
            <a:pPr>
              <a:lnSpc>
                <a:spcPct val="150000"/>
              </a:lnSpc>
            </a:pPr>
            <a:r>
              <a:rPr lang="zh-CN" altLang="en-US" dirty="0"/>
              <a:t>这里是你的正文内容，对这个图表进行一个说明</a:t>
            </a:r>
          </a:p>
        </p:txBody>
      </p:sp>
      <p:sp>
        <p:nvSpPr>
          <p:cNvPr id="7" name="内容占位符 6">
            <a:extLst>
              <a:ext uri="{FF2B5EF4-FFF2-40B4-BE49-F238E27FC236}">
                <a16:creationId xmlns:a16="http://schemas.microsoft.com/office/drawing/2014/main" xmlns="" id="{87276F51-7FB3-4B3C-9A7B-9F97EFFFA27F}"/>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3583144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图表 19">
            <a:extLst>
              <a:ext uri="{FF2B5EF4-FFF2-40B4-BE49-F238E27FC236}">
                <a16:creationId xmlns:a16="http://schemas.microsoft.com/office/drawing/2014/main" xmlns="" id="{762452C5-D61A-40CB-8351-2A43E4751F60}"/>
              </a:ext>
            </a:extLst>
          </p:cNvPr>
          <p:cNvGraphicFramePr/>
          <p:nvPr>
            <p:extLst>
              <p:ext uri="{D42A27DB-BD31-4B8C-83A1-F6EECF244321}">
                <p14:modId xmlns:p14="http://schemas.microsoft.com/office/powerpoint/2010/main" val="1141038415"/>
              </p:ext>
            </p:extLst>
          </p:nvPr>
        </p:nvGraphicFramePr>
        <p:xfrm>
          <a:off x="-990790" y="1156195"/>
          <a:ext cx="7379195" cy="4857219"/>
        </p:xfrm>
        <a:graphic>
          <a:graphicData uri="http://schemas.openxmlformats.org/drawingml/2006/chart">
            <c:chart xmlns:c="http://schemas.openxmlformats.org/drawingml/2006/chart" xmlns:r="http://schemas.openxmlformats.org/officeDocument/2006/relationships" r:id="rId2"/>
          </a:graphicData>
        </a:graphic>
      </p:graphicFrame>
      <p:sp>
        <p:nvSpPr>
          <p:cNvPr id="34" name="矩形 33">
            <a:extLst>
              <a:ext uri="{FF2B5EF4-FFF2-40B4-BE49-F238E27FC236}">
                <a16:creationId xmlns:a16="http://schemas.microsoft.com/office/drawing/2014/main" xmlns="" id="{6597A062-1839-4A44-9131-2281E946962E}"/>
              </a:ext>
            </a:extLst>
          </p:cNvPr>
          <p:cNvSpPr/>
          <p:nvPr/>
        </p:nvSpPr>
        <p:spPr>
          <a:xfrm>
            <a:off x="5866410" y="1548351"/>
            <a:ext cx="5652490" cy="1703030"/>
          </a:xfrm>
          <a:prstGeom prst="rect">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66910BD9-73DD-4811-8230-D6ECD674678D}"/>
              </a:ext>
            </a:extLst>
          </p:cNvPr>
          <p:cNvSpPr/>
          <p:nvPr/>
        </p:nvSpPr>
        <p:spPr>
          <a:xfrm>
            <a:off x="5866410" y="3877790"/>
            <a:ext cx="5652490" cy="1824016"/>
          </a:xfrm>
          <a:prstGeom prst="rect">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xmlns="" id="{0CDD73F5-81EB-4903-BA13-A11C239E68CE}"/>
              </a:ext>
            </a:extLst>
          </p:cNvPr>
          <p:cNvSpPr/>
          <p:nvPr/>
        </p:nvSpPr>
        <p:spPr>
          <a:xfrm>
            <a:off x="6096000" y="1270660"/>
            <a:ext cx="1907969" cy="5106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C073FA40-7C7D-47CE-8BE9-C24304951E04}"/>
              </a:ext>
            </a:extLst>
          </p:cNvPr>
          <p:cNvSpPr txBox="1"/>
          <p:nvPr/>
        </p:nvSpPr>
        <p:spPr>
          <a:xfrm>
            <a:off x="6503200" y="1295147"/>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39" name="矩形: 圆角 38">
            <a:extLst>
              <a:ext uri="{FF2B5EF4-FFF2-40B4-BE49-F238E27FC236}">
                <a16:creationId xmlns:a16="http://schemas.microsoft.com/office/drawing/2014/main" xmlns="" id="{EC5A61B6-CFD6-403F-8817-0F272080B826}"/>
              </a:ext>
            </a:extLst>
          </p:cNvPr>
          <p:cNvSpPr/>
          <p:nvPr/>
        </p:nvSpPr>
        <p:spPr>
          <a:xfrm>
            <a:off x="6096000" y="3622469"/>
            <a:ext cx="1907969" cy="5106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DEA102FC-32B1-49F1-BBE0-A1F92CD193BC}"/>
              </a:ext>
            </a:extLst>
          </p:cNvPr>
          <p:cNvSpPr txBox="1"/>
          <p:nvPr/>
        </p:nvSpPr>
        <p:spPr>
          <a:xfrm>
            <a:off x="6503200" y="3646956"/>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41" name="文本框 40">
            <a:extLst>
              <a:ext uri="{FF2B5EF4-FFF2-40B4-BE49-F238E27FC236}">
                <a16:creationId xmlns:a16="http://schemas.microsoft.com/office/drawing/2014/main" xmlns="" id="{0588CB86-95C9-4272-8023-42360A317DD4}"/>
              </a:ext>
            </a:extLst>
          </p:cNvPr>
          <p:cNvSpPr txBox="1"/>
          <p:nvPr/>
        </p:nvSpPr>
        <p:spPr>
          <a:xfrm>
            <a:off x="5981205" y="1828510"/>
            <a:ext cx="5422900" cy="1703030"/>
          </a:xfrm>
          <a:prstGeom prst="rect">
            <a:avLst/>
          </a:prstGeom>
          <a:noFill/>
        </p:spPr>
        <p:txBody>
          <a:bodyPr wrap="square" rtlCol="0">
            <a:spAutoFit/>
          </a:bodyPr>
          <a:lstStyle/>
          <a:p>
            <a:pPr>
              <a:lnSpc>
                <a:spcPct val="150000"/>
              </a:lnSpc>
            </a:pPr>
            <a:r>
              <a:rPr lang="zh-CN" altLang="en-US" dirty="0"/>
              <a:t>这里是你的正文内容，你可以右键</a:t>
            </a:r>
            <a:r>
              <a:rPr lang="en-US" altLang="zh-CN" dirty="0"/>
              <a:t>【</a:t>
            </a:r>
            <a:r>
              <a:rPr lang="zh-CN" altLang="en-US" dirty="0"/>
              <a:t>编辑数据</a:t>
            </a:r>
            <a:r>
              <a:rPr lang="en-US" altLang="zh-CN" dirty="0"/>
              <a:t>】</a:t>
            </a:r>
            <a:r>
              <a:rPr lang="zh-CN" altLang="en-US" dirty="0"/>
              <a:t>进行修改。这里是你的正文内容，你可以右键</a:t>
            </a:r>
            <a:r>
              <a:rPr lang="en-US" altLang="zh-CN" dirty="0"/>
              <a:t>【</a:t>
            </a:r>
            <a:r>
              <a:rPr lang="zh-CN" altLang="en-US" dirty="0"/>
              <a:t>编辑数据</a:t>
            </a:r>
            <a:r>
              <a:rPr lang="en-US" altLang="zh-CN" dirty="0"/>
              <a:t>】</a:t>
            </a:r>
            <a:r>
              <a:rPr lang="zh-CN" altLang="en-US" dirty="0"/>
              <a:t>进行修改。</a:t>
            </a:r>
          </a:p>
          <a:p>
            <a:pPr>
              <a:lnSpc>
                <a:spcPct val="150000"/>
              </a:lnSpc>
            </a:pPr>
            <a:endParaRPr lang="zh-CN" altLang="en-US" dirty="0"/>
          </a:p>
        </p:txBody>
      </p:sp>
      <p:sp>
        <p:nvSpPr>
          <p:cNvPr id="12" name="文本框 11">
            <a:extLst>
              <a:ext uri="{FF2B5EF4-FFF2-40B4-BE49-F238E27FC236}">
                <a16:creationId xmlns:a16="http://schemas.microsoft.com/office/drawing/2014/main" xmlns="" id="{00177E53-142B-49FB-B22D-2FF4F96F1B24}"/>
              </a:ext>
            </a:extLst>
          </p:cNvPr>
          <p:cNvSpPr txBox="1"/>
          <p:nvPr/>
        </p:nvSpPr>
        <p:spPr>
          <a:xfrm>
            <a:off x="5981205" y="4260603"/>
            <a:ext cx="5422900" cy="1703030"/>
          </a:xfrm>
          <a:prstGeom prst="rect">
            <a:avLst/>
          </a:prstGeom>
          <a:noFill/>
        </p:spPr>
        <p:txBody>
          <a:bodyPr wrap="square" rtlCol="0">
            <a:spAutoFit/>
          </a:bodyPr>
          <a:lstStyle/>
          <a:p>
            <a:pPr>
              <a:lnSpc>
                <a:spcPct val="150000"/>
              </a:lnSpc>
            </a:pPr>
            <a:r>
              <a:rPr lang="zh-CN" altLang="en-US" dirty="0"/>
              <a:t>这里是你的正文内容，你可以右键</a:t>
            </a:r>
            <a:r>
              <a:rPr lang="en-US" altLang="zh-CN" dirty="0"/>
              <a:t>【</a:t>
            </a:r>
            <a:r>
              <a:rPr lang="zh-CN" altLang="en-US" dirty="0"/>
              <a:t>编辑数据</a:t>
            </a:r>
            <a:r>
              <a:rPr lang="en-US" altLang="zh-CN" dirty="0"/>
              <a:t>】</a:t>
            </a:r>
            <a:r>
              <a:rPr lang="zh-CN" altLang="en-US" dirty="0"/>
              <a:t>进行修改。这里是你的正文内容，你可以右键</a:t>
            </a:r>
            <a:r>
              <a:rPr lang="en-US" altLang="zh-CN" dirty="0"/>
              <a:t>【</a:t>
            </a:r>
            <a:r>
              <a:rPr lang="zh-CN" altLang="en-US" dirty="0"/>
              <a:t>编辑数据</a:t>
            </a:r>
            <a:r>
              <a:rPr lang="en-US" altLang="zh-CN" dirty="0"/>
              <a:t>】</a:t>
            </a:r>
            <a:r>
              <a:rPr lang="zh-CN" altLang="en-US" dirty="0"/>
              <a:t>进行修改。</a:t>
            </a:r>
          </a:p>
          <a:p>
            <a:pPr>
              <a:lnSpc>
                <a:spcPct val="150000"/>
              </a:lnSpc>
            </a:pPr>
            <a:endParaRPr lang="zh-CN" altLang="en-US" dirty="0"/>
          </a:p>
        </p:txBody>
      </p:sp>
      <p:sp>
        <p:nvSpPr>
          <p:cNvPr id="3" name="内容占位符 2">
            <a:extLst>
              <a:ext uri="{FF2B5EF4-FFF2-40B4-BE49-F238E27FC236}">
                <a16:creationId xmlns:a16="http://schemas.microsoft.com/office/drawing/2014/main" xmlns="" id="{E4ACBD80-9298-4A01-8E98-AFE57E1E79CA}"/>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990236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F3F82C60-73C7-420D-8EFA-E66F9AB145C4}"/>
              </a:ext>
            </a:extLst>
          </p:cNvPr>
          <p:cNvSpPr>
            <a:spLocks noGrp="1"/>
          </p:cNvSpPr>
          <p:nvPr>
            <p:ph sz="quarter" idx="13"/>
          </p:nvPr>
        </p:nvSpPr>
        <p:spPr/>
        <p:txBody>
          <a:bodyPr/>
          <a:lstStyle/>
          <a:p>
            <a:r>
              <a:rPr lang="zh-CN" altLang="en-US" dirty="0"/>
              <a:t>在这里输入你的标题</a:t>
            </a:r>
          </a:p>
        </p:txBody>
      </p:sp>
      <p:grpSp>
        <p:nvGrpSpPr>
          <p:cNvPr id="2" name="组合 1">
            <a:extLst>
              <a:ext uri="{FF2B5EF4-FFF2-40B4-BE49-F238E27FC236}">
                <a16:creationId xmlns:a16="http://schemas.microsoft.com/office/drawing/2014/main" xmlns="" id="{EDF2B3EA-5446-4AF8-8AD2-ADE94007A77A}"/>
              </a:ext>
            </a:extLst>
          </p:cNvPr>
          <p:cNvGrpSpPr/>
          <p:nvPr/>
        </p:nvGrpSpPr>
        <p:grpSpPr>
          <a:xfrm>
            <a:off x="31930" y="1503459"/>
            <a:ext cx="3852447" cy="3851082"/>
            <a:chOff x="31930" y="1919818"/>
            <a:chExt cx="3852447" cy="3851082"/>
          </a:xfrm>
        </p:grpSpPr>
        <p:graphicFrame>
          <p:nvGraphicFramePr>
            <p:cNvPr id="9" name="图表 8">
              <a:extLst>
                <a:ext uri="{FF2B5EF4-FFF2-40B4-BE49-F238E27FC236}">
                  <a16:creationId xmlns:a16="http://schemas.microsoft.com/office/drawing/2014/main" xmlns="" id="{BFAC8C07-5D50-409E-BF10-2B1AC7EA8A63}"/>
                </a:ext>
              </a:extLst>
            </p:cNvPr>
            <p:cNvGraphicFramePr/>
            <p:nvPr>
              <p:extLst>
                <p:ext uri="{D42A27DB-BD31-4B8C-83A1-F6EECF244321}">
                  <p14:modId xmlns:p14="http://schemas.microsoft.com/office/powerpoint/2010/main" val="883931056"/>
                </p:ext>
              </p:extLst>
            </p:nvPr>
          </p:nvGraphicFramePr>
          <p:xfrm>
            <a:off x="31930" y="1919818"/>
            <a:ext cx="3852447" cy="2658876"/>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xmlns="" id="{AE775EE4-6545-4FBD-964C-33891E135039}"/>
                </a:ext>
              </a:extLst>
            </p:cNvPr>
            <p:cNvSpPr txBox="1"/>
            <p:nvPr/>
          </p:nvSpPr>
          <p:spPr>
            <a:xfrm>
              <a:off x="1488313" y="457869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8" name="文本框 7">
              <a:extLst>
                <a:ext uri="{FF2B5EF4-FFF2-40B4-BE49-F238E27FC236}">
                  <a16:creationId xmlns:a16="http://schemas.microsoft.com/office/drawing/2014/main" xmlns="" id="{D615A835-0DEF-4AE6-BB03-E6E5A40715AD}"/>
                </a:ext>
              </a:extLst>
            </p:cNvPr>
            <p:cNvSpPr txBox="1"/>
            <p:nvPr/>
          </p:nvSpPr>
          <p:spPr>
            <a:xfrm>
              <a:off x="541303" y="4889248"/>
              <a:ext cx="2833701"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grpSp>
      <p:grpSp>
        <p:nvGrpSpPr>
          <p:cNvPr id="3" name="组合 2">
            <a:extLst>
              <a:ext uri="{FF2B5EF4-FFF2-40B4-BE49-F238E27FC236}">
                <a16:creationId xmlns:a16="http://schemas.microsoft.com/office/drawing/2014/main" xmlns="" id="{A0C42DFB-17AB-4DE7-AAC4-DAA336C07655}"/>
              </a:ext>
            </a:extLst>
          </p:cNvPr>
          <p:cNvGrpSpPr/>
          <p:nvPr/>
        </p:nvGrpSpPr>
        <p:grpSpPr>
          <a:xfrm>
            <a:off x="2817558" y="1503459"/>
            <a:ext cx="3852447" cy="3851082"/>
            <a:chOff x="2884828" y="1919818"/>
            <a:chExt cx="3852447" cy="3851082"/>
          </a:xfrm>
        </p:grpSpPr>
        <p:graphicFrame>
          <p:nvGraphicFramePr>
            <p:cNvPr id="15" name="图表 14">
              <a:extLst>
                <a:ext uri="{FF2B5EF4-FFF2-40B4-BE49-F238E27FC236}">
                  <a16:creationId xmlns:a16="http://schemas.microsoft.com/office/drawing/2014/main" xmlns="" id="{95319CAA-2ABA-481E-9F0B-622D320A5FD7}"/>
                </a:ext>
              </a:extLst>
            </p:cNvPr>
            <p:cNvGraphicFramePr/>
            <p:nvPr>
              <p:extLst>
                <p:ext uri="{D42A27DB-BD31-4B8C-83A1-F6EECF244321}">
                  <p14:modId xmlns:p14="http://schemas.microsoft.com/office/powerpoint/2010/main" val="3871494669"/>
                </p:ext>
              </p:extLst>
            </p:nvPr>
          </p:nvGraphicFramePr>
          <p:xfrm>
            <a:off x="2884828" y="1919818"/>
            <a:ext cx="3852447" cy="2658876"/>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a:extLst>
                <a:ext uri="{FF2B5EF4-FFF2-40B4-BE49-F238E27FC236}">
                  <a16:creationId xmlns:a16="http://schemas.microsoft.com/office/drawing/2014/main" xmlns="" id="{4F1EF788-8E86-43DF-BEE9-F15D6B76A7B9}"/>
                </a:ext>
              </a:extLst>
            </p:cNvPr>
            <p:cNvSpPr txBox="1"/>
            <p:nvPr/>
          </p:nvSpPr>
          <p:spPr>
            <a:xfrm>
              <a:off x="4411943" y="457869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11" name="文本框 10">
              <a:extLst>
                <a:ext uri="{FF2B5EF4-FFF2-40B4-BE49-F238E27FC236}">
                  <a16:creationId xmlns:a16="http://schemas.microsoft.com/office/drawing/2014/main" xmlns="" id="{EBA7603C-6410-40D6-BB3F-FE121969EE71}"/>
                </a:ext>
              </a:extLst>
            </p:cNvPr>
            <p:cNvSpPr txBox="1"/>
            <p:nvPr/>
          </p:nvSpPr>
          <p:spPr>
            <a:xfrm>
              <a:off x="3464932" y="4889248"/>
              <a:ext cx="2833701"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grpSp>
      <p:grpSp>
        <p:nvGrpSpPr>
          <p:cNvPr id="4" name="组合 3">
            <a:extLst>
              <a:ext uri="{FF2B5EF4-FFF2-40B4-BE49-F238E27FC236}">
                <a16:creationId xmlns:a16="http://schemas.microsoft.com/office/drawing/2014/main" xmlns="" id="{519AD64E-591D-4EB8-8752-A103CB2E92F9}"/>
              </a:ext>
            </a:extLst>
          </p:cNvPr>
          <p:cNvGrpSpPr/>
          <p:nvPr/>
        </p:nvGrpSpPr>
        <p:grpSpPr>
          <a:xfrm>
            <a:off x="5603186" y="1503459"/>
            <a:ext cx="3852447" cy="3851082"/>
            <a:chOff x="5418239" y="1919818"/>
            <a:chExt cx="3852447" cy="3851082"/>
          </a:xfrm>
        </p:grpSpPr>
        <p:graphicFrame>
          <p:nvGraphicFramePr>
            <p:cNvPr id="16" name="图表 15">
              <a:extLst>
                <a:ext uri="{FF2B5EF4-FFF2-40B4-BE49-F238E27FC236}">
                  <a16:creationId xmlns:a16="http://schemas.microsoft.com/office/drawing/2014/main" xmlns="" id="{B06955DC-F130-41D3-952B-C4F44017FE1B}"/>
                </a:ext>
              </a:extLst>
            </p:cNvPr>
            <p:cNvGraphicFramePr/>
            <p:nvPr>
              <p:extLst>
                <p:ext uri="{D42A27DB-BD31-4B8C-83A1-F6EECF244321}">
                  <p14:modId xmlns:p14="http://schemas.microsoft.com/office/powerpoint/2010/main" val="2092704831"/>
                </p:ext>
              </p:extLst>
            </p:nvPr>
          </p:nvGraphicFramePr>
          <p:xfrm>
            <a:off x="5418239" y="1919818"/>
            <a:ext cx="3852447" cy="265887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11">
              <a:extLst>
                <a:ext uri="{FF2B5EF4-FFF2-40B4-BE49-F238E27FC236}">
                  <a16:creationId xmlns:a16="http://schemas.microsoft.com/office/drawing/2014/main" xmlns="" id="{37F9A118-115B-4C7E-A16D-A6024311BD22}"/>
                </a:ext>
              </a:extLst>
            </p:cNvPr>
            <p:cNvSpPr txBox="1"/>
            <p:nvPr/>
          </p:nvSpPr>
          <p:spPr>
            <a:xfrm>
              <a:off x="6960261" y="457869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13" name="文本框 12">
              <a:extLst>
                <a:ext uri="{FF2B5EF4-FFF2-40B4-BE49-F238E27FC236}">
                  <a16:creationId xmlns:a16="http://schemas.microsoft.com/office/drawing/2014/main" xmlns="" id="{49FDE4D2-AFCB-4090-BE89-982C7BA30B83}"/>
                </a:ext>
              </a:extLst>
            </p:cNvPr>
            <p:cNvSpPr txBox="1"/>
            <p:nvPr/>
          </p:nvSpPr>
          <p:spPr>
            <a:xfrm>
              <a:off x="6013250" y="4889248"/>
              <a:ext cx="2833701"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grpSp>
      <p:grpSp>
        <p:nvGrpSpPr>
          <p:cNvPr id="5" name="组合 4">
            <a:extLst>
              <a:ext uri="{FF2B5EF4-FFF2-40B4-BE49-F238E27FC236}">
                <a16:creationId xmlns:a16="http://schemas.microsoft.com/office/drawing/2014/main" xmlns="" id="{E602A824-FC83-412D-8C80-30A0261C0607}"/>
              </a:ext>
            </a:extLst>
          </p:cNvPr>
          <p:cNvGrpSpPr/>
          <p:nvPr/>
        </p:nvGrpSpPr>
        <p:grpSpPr>
          <a:xfrm>
            <a:off x="8388814" y="1503459"/>
            <a:ext cx="3852447" cy="3851082"/>
            <a:chOff x="8388814" y="1919818"/>
            <a:chExt cx="3852447" cy="3851082"/>
          </a:xfrm>
        </p:grpSpPr>
        <p:graphicFrame>
          <p:nvGraphicFramePr>
            <p:cNvPr id="17" name="图表 16">
              <a:extLst>
                <a:ext uri="{FF2B5EF4-FFF2-40B4-BE49-F238E27FC236}">
                  <a16:creationId xmlns:a16="http://schemas.microsoft.com/office/drawing/2014/main" xmlns="" id="{A1FB6ECA-6C70-42B1-A880-9DB9027983A2}"/>
                </a:ext>
              </a:extLst>
            </p:cNvPr>
            <p:cNvGraphicFramePr/>
            <p:nvPr>
              <p:extLst>
                <p:ext uri="{D42A27DB-BD31-4B8C-83A1-F6EECF244321}">
                  <p14:modId xmlns:p14="http://schemas.microsoft.com/office/powerpoint/2010/main" val="2155585489"/>
                </p:ext>
              </p:extLst>
            </p:nvPr>
          </p:nvGraphicFramePr>
          <p:xfrm>
            <a:off x="8388814" y="1919818"/>
            <a:ext cx="3852447" cy="2658876"/>
          </p:xfrm>
          <a:graphic>
            <a:graphicData uri="http://schemas.openxmlformats.org/drawingml/2006/chart">
              <c:chart xmlns:c="http://schemas.openxmlformats.org/drawingml/2006/chart" xmlns:r="http://schemas.openxmlformats.org/officeDocument/2006/relationships" r:id="rId5"/>
            </a:graphicData>
          </a:graphic>
        </p:graphicFrame>
        <p:sp>
          <p:nvSpPr>
            <p:cNvPr id="14" name="文本框 13">
              <a:extLst>
                <a:ext uri="{FF2B5EF4-FFF2-40B4-BE49-F238E27FC236}">
                  <a16:creationId xmlns:a16="http://schemas.microsoft.com/office/drawing/2014/main" xmlns="" id="{77E315AD-D742-4BFE-846B-88C0D476A547}"/>
                </a:ext>
              </a:extLst>
            </p:cNvPr>
            <p:cNvSpPr txBox="1"/>
            <p:nvPr/>
          </p:nvSpPr>
          <p:spPr>
            <a:xfrm>
              <a:off x="9845197" y="457869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18" name="文本框 17">
              <a:extLst>
                <a:ext uri="{FF2B5EF4-FFF2-40B4-BE49-F238E27FC236}">
                  <a16:creationId xmlns:a16="http://schemas.microsoft.com/office/drawing/2014/main" xmlns="" id="{19355267-34B6-4293-A4AC-CE24CD073532}"/>
                </a:ext>
              </a:extLst>
            </p:cNvPr>
            <p:cNvSpPr txBox="1"/>
            <p:nvPr/>
          </p:nvSpPr>
          <p:spPr>
            <a:xfrm>
              <a:off x="8898187" y="4889248"/>
              <a:ext cx="2833701"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grpSp>
    </p:spTree>
    <p:extLst>
      <p:ext uri="{BB962C8B-B14F-4D97-AF65-F5344CB8AC3E}">
        <p14:creationId xmlns:p14="http://schemas.microsoft.com/office/powerpoint/2010/main" val="61938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7">
            <a:extLst>
              <a:ext uri="{FF2B5EF4-FFF2-40B4-BE49-F238E27FC236}">
                <a16:creationId xmlns:a16="http://schemas.microsoft.com/office/drawing/2014/main" xmlns="" id="{5C3C4372-FB9A-438C-8AD4-446AD4E400B4}"/>
              </a:ext>
            </a:extLst>
          </p:cNvPr>
          <p:cNvGraphicFramePr>
            <a:graphicFrameLocks noGrp="1"/>
          </p:cNvGraphicFramePr>
          <p:nvPr>
            <p:extLst>
              <p:ext uri="{D42A27DB-BD31-4B8C-83A1-F6EECF244321}">
                <p14:modId xmlns:p14="http://schemas.microsoft.com/office/powerpoint/2010/main" val="666964645"/>
              </p:ext>
            </p:extLst>
          </p:nvPr>
        </p:nvGraphicFramePr>
        <p:xfrm>
          <a:off x="1559626" y="1251477"/>
          <a:ext cx="9072748" cy="3173449"/>
        </p:xfrm>
        <a:graphic>
          <a:graphicData uri="http://schemas.openxmlformats.org/drawingml/2006/table">
            <a:tbl>
              <a:tblPr firstRow="1" bandRow="1">
                <a:tableStyleId>{5C22544A-7EE6-4342-B048-85BDC9FD1C3A}</a:tableStyleId>
              </a:tblPr>
              <a:tblGrid>
                <a:gridCol w="2268187">
                  <a:extLst>
                    <a:ext uri="{9D8B030D-6E8A-4147-A177-3AD203B41FA5}">
                      <a16:colId xmlns:a16="http://schemas.microsoft.com/office/drawing/2014/main" xmlns="" val="150763943"/>
                    </a:ext>
                  </a:extLst>
                </a:gridCol>
                <a:gridCol w="2268187">
                  <a:extLst>
                    <a:ext uri="{9D8B030D-6E8A-4147-A177-3AD203B41FA5}">
                      <a16:colId xmlns:a16="http://schemas.microsoft.com/office/drawing/2014/main" xmlns="" val="998761076"/>
                    </a:ext>
                  </a:extLst>
                </a:gridCol>
                <a:gridCol w="2268187">
                  <a:extLst>
                    <a:ext uri="{9D8B030D-6E8A-4147-A177-3AD203B41FA5}">
                      <a16:colId xmlns:a16="http://schemas.microsoft.com/office/drawing/2014/main" xmlns="" val="3149874058"/>
                    </a:ext>
                  </a:extLst>
                </a:gridCol>
                <a:gridCol w="2268187">
                  <a:extLst>
                    <a:ext uri="{9D8B030D-6E8A-4147-A177-3AD203B41FA5}">
                      <a16:colId xmlns:a16="http://schemas.microsoft.com/office/drawing/2014/main" xmlns="" val="803899396"/>
                    </a:ext>
                  </a:extLst>
                </a:gridCol>
              </a:tblGrid>
              <a:tr h="477924">
                <a:tc>
                  <a:txBody>
                    <a:bodyPr/>
                    <a:lstStyle/>
                    <a:p>
                      <a:pPr algn="ctr"/>
                      <a:r>
                        <a:rPr lang="zh-CN" altLang="en-US" sz="2400" b="0" dirty="0">
                          <a:latin typeface="+mj-ea"/>
                          <a:ea typeface="+mj-ea"/>
                        </a:rPr>
                        <a:t>小标题</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algn="ctr"/>
                      <a:r>
                        <a:rPr lang="zh-CN" altLang="en-US" sz="2400" dirty="0"/>
                        <a:t>小标题</a:t>
                      </a:r>
                    </a:p>
                  </a:txBody>
                  <a:tcPr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小标题</a:t>
                      </a:r>
                    </a:p>
                  </a:txBody>
                  <a:tcPr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t>小标题</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634338951"/>
                  </a:ext>
                </a:extLst>
              </a:tr>
              <a:tr h="539105">
                <a:tc>
                  <a:txBody>
                    <a:bodyPr/>
                    <a:lstStyle/>
                    <a:p>
                      <a:pPr algn="ctr"/>
                      <a:r>
                        <a:rPr lang="zh-CN" altLang="en-US" dirty="0"/>
                        <a:t>正文内容</a:t>
                      </a:r>
                    </a:p>
                  </a:txBody>
                  <a:tcPr anchor="ctr">
                    <a:lnL w="12700" cap="flat" cmpd="sng" algn="ctr">
                      <a:solidFill>
                        <a:schemeClr val="accent3"/>
                      </a:solidFill>
                      <a:prstDash val="solid"/>
                      <a:round/>
                      <a:headEnd type="none" w="med" len="med"/>
                      <a:tailEnd type="none" w="med" len="med"/>
                    </a:lnL>
                    <a:lnR w="12700" cmpd="sng">
                      <a:noFill/>
                    </a:lnR>
                    <a:lnT w="38100" cmpd="sng">
                      <a:noFill/>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正文内容</a:t>
                      </a:r>
                    </a:p>
                  </a:txBody>
                  <a:tcPr anchor="ctr">
                    <a:lnL w="12700" cmpd="sng">
                      <a:noFill/>
                    </a:lnL>
                    <a:lnR w="12700" cmpd="sng">
                      <a:noFill/>
                    </a:lnR>
                    <a:lnT w="38100" cmpd="sng">
                      <a:noFill/>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正文内容</a:t>
                      </a:r>
                    </a:p>
                  </a:txBody>
                  <a:tcPr anchor="ctr">
                    <a:lnL w="12700" cmpd="sng">
                      <a:noFill/>
                    </a:lnL>
                    <a:lnR w="12700" cmpd="sng">
                      <a:noFill/>
                    </a:lnR>
                    <a:lnT w="38100" cmpd="sng">
                      <a:noFill/>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a:solidFill>
                            <a:schemeClr val="dk1"/>
                          </a:solidFill>
                          <a:latin typeface="+mn-lt"/>
                          <a:ea typeface="+mn-ea"/>
                          <a:cs typeface="+mn-cs"/>
                        </a:rPr>
                        <a:t>正文内容</a:t>
                      </a:r>
                    </a:p>
                  </a:txBody>
                  <a:tcPr anchor="ctr">
                    <a:lnL w="12700" cmpd="sng">
                      <a:noFill/>
                    </a:lnL>
                    <a:lnR w="12700" cap="flat" cmpd="sng" algn="ctr">
                      <a:solidFill>
                        <a:schemeClr val="accent3"/>
                      </a:solidFill>
                      <a:prstDash val="solid"/>
                      <a:round/>
                      <a:headEnd type="none" w="med" len="med"/>
                      <a:tailEnd type="none" w="med" len="med"/>
                    </a:lnR>
                    <a:lnT w="38100" cmpd="sng">
                      <a:noFill/>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97977240"/>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ap="flat" cmpd="sng" algn="ctr">
                      <a:solidFill>
                        <a:schemeClr val="accent3"/>
                      </a:solidFill>
                      <a:prstDash val="solid"/>
                      <a:round/>
                      <a:headEnd type="none" w="med" len="med"/>
                      <a:tailEnd type="none" w="med" len="med"/>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287222347"/>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ap="flat" cmpd="sng" algn="ctr">
                      <a:solidFill>
                        <a:schemeClr val="accent3"/>
                      </a:solidFill>
                      <a:prstDash val="solid"/>
                      <a:round/>
                      <a:headEnd type="none" w="med" len="med"/>
                      <a:tailEnd type="none" w="med" len="med"/>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19795240"/>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ap="flat" cmpd="sng" algn="ctr">
                      <a:solidFill>
                        <a:schemeClr val="accent3"/>
                      </a:solidFill>
                      <a:prstDash val="solid"/>
                      <a:round/>
                      <a:headEnd type="none" w="med" len="med"/>
                      <a:tailEnd type="none" w="med" len="med"/>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31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70873941"/>
                  </a:ext>
                </a:extLst>
              </a:tr>
              <a:tr h="5391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ap="flat" cmpd="sng" algn="ctr">
                      <a:solidFill>
                        <a:schemeClr val="accent3"/>
                      </a:solidFill>
                      <a:prstDash val="solid"/>
                      <a:round/>
                      <a:headEnd type="none" w="med" len="med"/>
                      <a:tailEnd type="none" w="med" len="med"/>
                    </a:lnL>
                    <a:lnR w="12700" cmpd="sng">
                      <a:noFill/>
                    </a:lnR>
                    <a:lnT w="317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mpd="sng">
                      <a:noFill/>
                    </a:lnR>
                    <a:lnT w="317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正文内容</a:t>
                      </a:r>
                    </a:p>
                  </a:txBody>
                  <a:tcPr anchor="ctr">
                    <a:lnL w="12700" cmpd="sng">
                      <a:noFill/>
                    </a:lnL>
                    <a:lnR w="12700" cap="flat" cmpd="sng" algn="ctr">
                      <a:solidFill>
                        <a:schemeClr val="accent3"/>
                      </a:solidFill>
                      <a:prstDash val="solid"/>
                      <a:round/>
                      <a:headEnd type="none" w="med" len="med"/>
                      <a:tailEnd type="none" w="med" len="med"/>
                    </a:lnR>
                    <a:lnT w="3175" cap="flat" cmpd="sng" algn="ctr">
                      <a:solidFill>
                        <a:schemeClr val="accent3"/>
                      </a:solidFill>
                      <a:prstDash val="solid"/>
                      <a:round/>
                      <a:headEnd type="none" w="med" len="med"/>
                      <a:tailEnd type="none" w="med" len="med"/>
                    </a:lnT>
                    <a:lnB w="63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38931440"/>
                  </a:ext>
                </a:extLst>
              </a:tr>
            </a:tbl>
          </a:graphicData>
        </a:graphic>
      </p:graphicFrame>
      <p:sp>
        <p:nvSpPr>
          <p:cNvPr id="10" name="矩形 9">
            <a:extLst>
              <a:ext uri="{FF2B5EF4-FFF2-40B4-BE49-F238E27FC236}">
                <a16:creationId xmlns:a16="http://schemas.microsoft.com/office/drawing/2014/main" xmlns="" id="{56852441-E3CB-4BBF-BCA8-4B69552F713E}"/>
              </a:ext>
            </a:extLst>
          </p:cNvPr>
          <p:cNvSpPr/>
          <p:nvPr/>
        </p:nvSpPr>
        <p:spPr>
          <a:xfrm>
            <a:off x="1559626" y="4714504"/>
            <a:ext cx="9072748" cy="1425039"/>
          </a:xfrm>
          <a:prstGeom prst="rect">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B5642811-0D1E-47C6-8612-8083176959D4}"/>
              </a:ext>
            </a:extLst>
          </p:cNvPr>
          <p:cNvSpPr txBox="1"/>
          <p:nvPr/>
        </p:nvSpPr>
        <p:spPr>
          <a:xfrm>
            <a:off x="1737756" y="4714504"/>
            <a:ext cx="8716488" cy="1297150"/>
          </a:xfrm>
          <a:prstGeom prst="rect">
            <a:avLst/>
          </a:prstGeom>
          <a:noFill/>
        </p:spPr>
        <p:txBody>
          <a:bodyPr wrap="square" rtlCol="0">
            <a:spAutoFit/>
          </a:bodyPr>
          <a:lstStyle/>
          <a:p>
            <a:pPr>
              <a:lnSpc>
                <a:spcPct val="150000"/>
              </a:lnSpc>
            </a:pPr>
            <a:r>
              <a:rPr lang="zh-CN" altLang="en-US" dirty="0"/>
              <a:t>这里可以写结论这里可以写结论这里可以写结论这里可以写结论这里可以写结论这里可以写结论这里可以写结论这里可以写结论这里可以写结论这里可以写结论这里可以写结论这里可以写结论</a:t>
            </a:r>
          </a:p>
        </p:txBody>
      </p:sp>
      <p:sp>
        <p:nvSpPr>
          <p:cNvPr id="3" name="内容占位符 2">
            <a:extLst>
              <a:ext uri="{FF2B5EF4-FFF2-40B4-BE49-F238E27FC236}">
                <a16:creationId xmlns:a16="http://schemas.microsoft.com/office/drawing/2014/main" xmlns="" id="{456E2BEB-8EBB-485B-9D99-2CCD6225B8B7}"/>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2401757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2215911" y="1737806"/>
            <a:ext cx="735508" cy="735508"/>
          </a:xfrm>
          <a:prstGeom prst="ellipse">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9175E42-389B-4CBC-A22A-8F82ADA6BBCF}"/>
              </a:ext>
            </a:extLst>
          </p:cNvPr>
          <p:cNvSpPr txBox="1"/>
          <p:nvPr/>
        </p:nvSpPr>
        <p:spPr>
          <a:xfrm>
            <a:off x="2560608" y="1851645"/>
            <a:ext cx="7070782" cy="2646878"/>
          </a:xfrm>
          <a:prstGeom prst="rect">
            <a:avLst/>
          </a:prstGeom>
          <a:noFill/>
        </p:spPr>
        <p:txBody>
          <a:bodyPr wrap="none" rtlCol="0">
            <a:spAutoFit/>
          </a:bodyPr>
          <a:lstStyle/>
          <a:p>
            <a:pPr algn="ctr"/>
            <a:r>
              <a:rPr lang="en-US" altLang="zh-CN" sz="16600" dirty="0">
                <a:gradFill>
                  <a:gsLst>
                    <a:gs pos="0">
                      <a:schemeClr val="accent2">
                        <a:alpha val="44000"/>
                      </a:schemeClr>
                    </a:gs>
                    <a:gs pos="87000">
                      <a:schemeClr val="accent2">
                        <a:alpha val="0"/>
                      </a:schemeClr>
                    </a:gs>
                  </a:gsLst>
                  <a:lin ang="5400000" scaled="1"/>
                </a:gradFill>
                <a:latin typeface="Bebas" pitchFamily="50" charset="0"/>
              </a:rPr>
              <a:t>PART 04</a:t>
            </a:r>
            <a:endParaRPr lang="zh-CN" altLang="en-US" sz="16600" dirty="0">
              <a:gradFill>
                <a:gsLst>
                  <a:gs pos="0">
                    <a:schemeClr val="accent2">
                      <a:alpha val="44000"/>
                    </a:schemeClr>
                  </a:gs>
                  <a:gs pos="87000">
                    <a:schemeClr val="accent2">
                      <a:alpha val="0"/>
                    </a:schemeClr>
                  </a:gs>
                </a:gsLst>
                <a:lin ang="5400000" scaled="1"/>
              </a:gradFill>
              <a:latin typeface="Bebas" pitchFamily="50" charset="0"/>
            </a:endParaRPr>
          </a:p>
        </p:txBody>
      </p:sp>
      <p:sp>
        <p:nvSpPr>
          <p:cNvPr id="9" name="文本框 8">
            <a:extLst>
              <a:ext uri="{FF2B5EF4-FFF2-40B4-BE49-F238E27FC236}">
                <a16:creationId xmlns:a16="http://schemas.microsoft.com/office/drawing/2014/main" xmlns="" id="{620A0BDD-BAE4-4042-A4D4-483FD845226D}"/>
              </a:ext>
            </a:extLst>
          </p:cNvPr>
          <p:cNvSpPr txBox="1"/>
          <p:nvPr/>
        </p:nvSpPr>
        <p:spPr>
          <a:xfrm>
            <a:off x="4442157" y="2574918"/>
            <a:ext cx="3211135" cy="1015663"/>
          </a:xfrm>
          <a:prstGeom prst="rect">
            <a:avLst/>
          </a:prstGeom>
          <a:noFill/>
        </p:spPr>
        <p:txBody>
          <a:bodyPr wrap="none" rtlCol="0">
            <a:spAutoFit/>
          </a:bodyPr>
          <a:lstStyle/>
          <a:p>
            <a:pPr algn="ctr"/>
            <a:r>
              <a:rPr lang="zh-CN" altLang="en-US" sz="6000" dirty="0">
                <a:solidFill>
                  <a:schemeClr val="accent2"/>
                </a:solidFill>
                <a:latin typeface="+mj-ea"/>
                <a:ea typeface="+mj-ea"/>
              </a:rPr>
              <a:t>工作展望</a:t>
            </a:r>
          </a:p>
        </p:txBody>
      </p:sp>
      <p:sp>
        <p:nvSpPr>
          <p:cNvPr id="16" name="椭圆 15">
            <a:extLst>
              <a:ext uri="{FF2B5EF4-FFF2-40B4-BE49-F238E27FC236}">
                <a16:creationId xmlns:a16="http://schemas.microsoft.com/office/drawing/2014/main" xmlns="" id="{1AF65F2C-332A-4BD9-A39B-82C3FE68AB64}"/>
              </a:ext>
            </a:extLst>
          </p:cNvPr>
          <p:cNvSpPr/>
          <p:nvPr/>
        </p:nvSpPr>
        <p:spPr>
          <a:xfrm flipH="1">
            <a:off x="9526858" y="2841772"/>
            <a:ext cx="240978" cy="24097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1FF0830-8CCE-40F4-B073-AC2DAFF221B7}"/>
              </a:ext>
            </a:extLst>
          </p:cNvPr>
          <p:cNvSpPr/>
          <p:nvPr/>
        </p:nvSpPr>
        <p:spPr>
          <a:xfrm>
            <a:off x="4135519" y="4068735"/>
            <a:ext cx="550737" cy="550737"/>
          </a:xfrm>
          <a:prstGeom prst="ellipse">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D11FB94-0427-4C8D-B40E-46447B03ACDA}"/>
              </a:ext>
            </a:extLst>
          </p:cNvPr>
          <p:cNvSpPr/>
          <p:nvPr/>
        </p:nvSpPr>
        <p:spPr>
          <a:xfrm>
            <a:off x="4510995" y="1546027"/>
            <a:ext cx="3073445" cy="3073445"/>
          </a:xfrm>
          <a:prstGeom prst="ellipse">
            <a:avLst/>
          </a:prstGeom>
          <a:noFill/>
          <a:ln>
            <a:gradFill>
              <a:gsLst>
                <a:gs pos="68000">
                  <a:srgbClr val="F9BF5A">
                    <a:alpha val="0"/>
                  </a:srgbClr>
                </a:gs>
                <a:gs pos="37000">
                  <a:srgbClr val="F9BF5A">
                    <a:alpha val="0"/>
                  </a:srgbClr>
                </a:gs>
                <a:gs pos="0">
                  <a:schemeClr val="accent2"/>
                </a:gs>
                <a:gs pos="53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2344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EEA15D31-D799-4B90-AF45-FF2AB32FE7BA}"/>
              </a:ext>
            </a:extLst>
          </p:cNvPr>
          <p:cNvSpPr>
            <a:spLocks noGrp="1"/>
          </p:cNvSpPr>
          <p:nvPr>
            <p:ph sz="quarter" idx="13"/>
          </p:nvPr>
        </p:nvSpPr>
        <p:spPr/>
        <p:txBody>
          <a:bodyPr/>
          <a:lstStyle/>
          <a:p>
            <a:r>
              <a:rPr lang="zh-CN" altLang="en-US" dirty="0"/>
              <a:t>在这里输入你的标题</a:t>
            </a:r>
          </a:p>
        </p:txBody>
      </p:sp>
      <p:grpSp>
        <p:nvGrpSpPr>
          <p:cNvPr id="23" name="组合 22">
            <a:extLst>
              <a:ext uri="{FF2B5EF4-FFF2-40B4-BE49-F238E27FC236}">
                <a16:creationId xmlns:a16="http://schemas.microsoft.com/office/drawing/2014/main" xmlns="" id="{844FAE07-2B56-4FCD-B4F7-A842236548EB}"/>
              </a:ext>
            </a:extLst>
          </p:cNvPr>
          <p:cNvGrpSpPr/>
          <p:nvPr/>
        </p:nvGrpSpPr>
        <p:grpSpPr>
          <a:xfrm>
            <a:off x="3552930" y="1346554"/>
            <a:ext cx="4956070" cy="4320768"/>
            <a:chOff x="3782568" y="1781869"/>
            <a:chExt cx="4496793" cy="3920367"/>
          </a:xfrm>
        </p:grpSpPr>
        <p:grpSp>
          <p:nvGrpSpPr>
            <p:cNvPr id="7" name="íşlïḋé">
              <a:extLst>
                <a:ext uri="{FF2B5EF4-FFF2-40B4-BE49-F238E27FC236}">
                  <a16:creationId xmlns:a16="http://schemas.microsoft.com/office/drawing/2014/main" xmlns="" id="{82AAF28D-B61E-4079-B3E0-319666E4AA65}"/>
                </a:ext>
              </a:extLst>
            </p:cNvPr>
            <p:cNvGrpSpPr/>
            <p:nvPr/>
          </p:nvGrpSpPr>
          <p:grpSpPr>
            <a:xfrm>
              <a:off x="4197096" y="2013737"/>
              <a:ext cx="3797808" cy="3397455"/>
              <a:chOff x="3810000" y="1383982"/>
              <a:chExt cx="4572000" cy="4090034"/>
            </a:xfrm>
          </p:grpSpPr>
          <p:sp>
            <p:nvSpPr>
              <p:cNvPr id="8" name="îṣ1iḓè">
                <a:extLst>
                  <a:ext uri="{FF2B5EF4-FFF2-40B4-BE49-F238E27FC236}">
                    <a16:creationId xmlns:a16="http://schemas.microsoft.com/office/drawing/2014/main" xmlns="" id="{113C1CC3-E7E9-470A-9D8B-456B8A9C647E}"/>
                  </a:ext>
                </a:extLst>
              </p:cNvPr>
              <p:cNvSpPr/>
              <p:nvPr/>
            </p:nvSpPr>
            <p:spPr>
              <a:xfrm>
                <a:off x="3810000" y="1383982"/>
                <a:ext cx="4572000" cy="3941380"/>
              </a:xfrm>
              <a:prstGeom prst="triangle">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9" name="iṩľïḋe">
                <a:extLst>
                  <a:ext uri="{FF2B5EF4-FFF2-40B4-BE49-F238E27FC236}">
                    <a16:creationId xmlns:a16="http://schemas.microsoft.com/office/drawing/2014/main" xmlns="" id="{04B83FD0-9999-497A-B7C5-417925739B97}"/>
                  </a:ext>
                </a:extLst>
              </p:cNvPr>
              <p:cNvSpPr/>
              <p:nvPr/>
            </p:nvSpPr>
            <p:spPr>
              <a:xfrm>
                <a:off x="4494888" y="2034246"/>
                <a:ext cx="3202224" cy="276053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10" name="íṣḻíḍé">
                <a:extLst>
                  <a:ext uri="{FF2B5EF4-FFF2-40B4-BE49-F238E27FC236}">
                    <a16:creationId xmlns:a16="http://schemas.microsoft.com/office/drawing/2014/main" xmlns="" id="{D6CA50DA-9AA9-4D92-AA45-94A04256AFD3}"/>
                  </a:ext>
                </a:extLst>
              </p:cNvPr>
              <p:cNvSpPr/>
              <p:nvPr/>
            </p:nvSpPr>
            <p:spPr>
              <a:xfrm>
                <a:off x="4836381" y="2454104"/>
                <a:ext cx="2519238" cy="2171756"/>
              </a:xfrm>
              <a:prstGeom prst="triangle">
                <a:avLst/>
              </a:prstGeom>
              <a:pattFill prst="dkUpDiag">
                <a:fgClr>
                  <a:schemeClr val="accent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chorCtr="0">
                <a:normAutofit/>
              </a:bodyPr>
              <a:lstStyle/>
              <a:p>
                <a:pPr algn="ctr"/>
                <a:r>
                  <a:rPr lang="zh-CN" altLang="en-US" sz="2400" dirty="0">
                    <a:solidFill>
                      <a:schemeClr val="tx1"/>
                    </a:solidFill>
                    <a:latin typeface="+mj-ea"/>
                    <a:ea typeface="+mj-ea"/>
                  </a:rPr>
                  <a:t>小标题</a:t>
                </a:r>
              </a:p>
            </p:txBody>
          </p:sp>
          <p:sp>
            <p:nvSpPr>
              <p:cNvPr id="11" name="iṥľiḍè">
                <a:extLst>
                  <a:ext uri="{FF2B5EF4-FFF2-40B4-BE49-F238E27FC236}">
                    <a16:creationId xmlns:a16="http://schemas.microsoft.com/office/drawing/2014/main" xmlns="" id="{0EE7B916-E07E-4604-A28E-7F91EFC9A455}"/>
                  </a:ext>
                </a:extLst>
              </p:cNvPr>
              <p:cNvSpPr/>
              <p:nvPr/>
            </p:nvSpPr>
            <p:spPr>
              <a:xfrm rot="19800000">
                <a:off x="7014148" y="3067464"/>
                <a:ext cx="297311" cy="256302"/>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800"/>
              </a:p>
            </p:txBody>
          </p:sp>
          <p:sp>
            <p:nvSpPr>
              <p:cNvPr id="12" name="îśḻïḑe">
                <a:extLst>
                  <a:ext uri="{FF2B5EF4-FFF2-40B4-BE49-F238E27FC236}">
                    <a16:creationId xmlns:a16="http://schemas.microsoft.com/office/drawing/2014/main" xmlns="" id="{21C74565-A4A7-445F-9637-7DD4A56596E1}"/>
                  </a:ext>
                </a:extLst>
              </p:cNvPr>
              <p:cNvSpPr/>
              <p:nvPr/>
            </p:nvSpPr>
            <p:spPr>
              <a:xfrm rot="1800000" flipV="1">
                <a:off x="4880542" y="3115537"/>
                <a:ext cx="297313" cy="256304"/>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800"/>
              </a:p>
            </p:txBody>
          </p:sp>
          <p:sp>
            <p:nvSpPr>
              <p:cNvPr id="13" name="íšliḑè">
                <a:extLst>
                  <a:ext uri="{FF2B5EF4-FFF2-40B4-BE49-F238E27FC236}">
                    <a16:creationId xmlns:a16="http://schemas.microsoft.com/office/drawing/2014/main" xmlns="" id="{F5B20F8F-14FA-4D1D-B47C-B77C9A2DEA22}"/>
                  </a:ext>
                </a:extLst>
              </p:cNvPr>
              <p:cNvSpPr/>
              <p:nvPr/>
            </p:nvSpPr>
            <p:spPr>
              <a:xfrm rot="16200000" flipV="1">
                <a:off x="5947344" y="5197208"/>
                <a:ext cx="297313" cy="256304"/>
              </a:xfrm>
              <a:custGeom>
                <a:avLst/>
                <a:gdLst>
                  <a:gd name="connsiteX0" fmla="*/ 0 w 660858"/>
                  <a:gd name="connsiteY0" fmla="*/ 569706 h 569706"/>
                  <a:gd name="connsiteX1" fmla="*/ 330429 w 660858"/>
                  <a:gd name="connsiteY1" fmla="*/ 0 h 569706"/>
                  <a:gd name="connsiteX2" fmla="*/ 660858 w 660858"/>
                  <a:gd name="connsiteY2" fmla="*/ 569706 h 569706"/>
                  <a:gd name="connsiteX3" fmla="*/ 0 w 660858"/>
                  <a:gd name="connsiteY3" fmla="*/ 569706 h 569706"/>
                  <a:gd name="connsiteX0-1" fmla="*/ 0 w 660858"/>
                  <a:gd name="connsiteY0-2" fmla="*/ 569706 h 569815"/>
                  <a:gd name="connsiteX1-3" fmla="*/ 330429 w 660858"/>
                  <a:gd name="connsiteY1-4" fmla="*/ 0 h 569815"/>
                  <a:gd name="connsiteX2-5" fmla="*/ 660858 w 660858"/>
                  <a:gd name="connsiteY2-6" fmla="*/ 569706 h 569815"/>
                  <a:gd name="connsiteX3-7" fmla="*/ 344013 w 660858"/>
                  <a:gd name="connsiteY3-8" fmla="*/ 569815 h 569815"/>
                  <a:gd name="connsiteX4" fmla="*/ 0 w 660858"/>
                  <a:gd name="connsiteY4" fmla="*/ 569706 h 569815"/>
                  <a:gd name="connsiteX0-9" fmla="*/ 0 w 660858"/>
                  <a:gd name="connsiteY0-10" fmla="*/ 569706 h 569706"/>
                  <a:gd name="connsiteX1-11" fmla="*/ 330429 w 660858"/>
                  <a:gd name="connsiteY1-12" fmla="*/ 0 h 569706"/>
                  <a:gd name="connsiteX2-13" fmla="*/ 660858 w 660858"/>
                  <a:gd name="connsiteY2-14" fmla="*/ 569706 h 569706"/>
                  <a:gd name="connsiteX3-15" fmla="*/ 344430 w 660858"/>
                  <a:gd name="connsiteY3-16" fmla="*/ 333447 h 569706"/>
                  <a:gd name="connsiteX4-17" fmla="*/ 0 w 660858"/>
                  <a:gd name="connsiteY4-18" fmla="*/ 569706 h 569706"/>
                  <a:gd name="connsiteX0-19" fmla="*/ 0 w 660858"/>
                  <a:gd name="connsiteY0-20" fmla="*/ 569706 h 569706"/>
                  <a:gd name="connsiteX1-21" fmla="*/ 330429 w 660858"/>
                  <a:gd name="connsiteY1-22" fmla="*/ 0 h 569706"/>
                  <a:gd name="connsiteX2-23" fmla="*/ 660858 w 660858"/>
                  <a:gd name="connsiteY2-24" fmla="*/ 569706 h 569706"/>
                  <a:gd name="connsiteX3-25" fmla="*/ 329457 w 660858"/>
                  <a:gd name="connsiteY3-26" fmla="*/ 324803 h 569706"/>
                  <a:gd name="connsiteX4-27" fmla="*/ 0 w 660858"/>
                  <a:gd name="connsiteY4-28" fmla="*/ 569706 h 5697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660858" h="569706">
                    <a:moveTo>
                      <a:pt x="0" y="569706"/>
                    </a:moveTo>
                    <a:lnTo>
                      <a:pt x="330429" y="0"/>
                    </a:lnTo>
                    <a:lnTo>
                      <a:pt x="660858" y="569706"/>
                    </a:lnTo>
                    <a:lnTo>
                      <a:pt x="329457" y="324803"/>
                    </a:lnTo>
                    <a:lnTo>
                      <a:pt x="0" y="569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800"/>
              </a:p>
            </p:txBody>
          </p:sp>
        </p:grpSp>
        <p:grpSp>
          <p:nvGrpSpPr>
            <p:cNvPr id="14" name="iṣ1îḍé">
              <a:extLst>
                <a:ext uri="{FF2B5EF4-FFF2-40B4-BE49-F238E27FC236}">
                  <a16:creationId xmlns:a16="http://schemas.microsoft.com/office/drawing/2014/main" xmlns="" id="{20666B64-0B99-4CCC-B26A-E177347BB368}"/>
                </a:ext>
              </a:extLst>
            </p:cNvPr>
            <p:cNvGrpSpPr/>
            <p:nvPr/>
          </p:nvGrpSpPr>
          <p:grpSpPr>
            <a:xfrm>
              <a:off x="5681472" y="1781869"/>
              <a:ext cx="829056" cy="829056"/>
              <a:chOff x="5461000" y="1876944"/>
              <a:chExt cx="1270000" cy="1270000"/>
            </a:xfrm>
          </p:grpSpPr>
          <p:sp>
            <p:nvSpPr>
              <p:cNvPr id="15" name="îṩlïdê">
                <a:extLst>
                  <a:ext uri="{FF2B5EF4-FFF2-40B4-BE49-F238E27FC236}">
                    <a16:creationId xmlns:a16="http://schemas.microsoft.com/office/drawing/2014/main" xmlns="" id="{1AD0F47B-F704-44CB-BCF2-CFCCC5F03AF4}"/>
                  </a:ext>
                </a:extLst>
              </p:cNvPr>
              <p:cNvSpPr/>
              <p:nvPr/>
            </p:nvSpPr>
            <p:spPr>
              <a:xfrm>
                <a:off x="5461000" y="1876944"/>
                <a:ext cx="1270000" cy="1270000"/>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16" name="ïŝ1ïḍê">
                <a:extLst>
                  <a:ext uri="{FF2B5EF4-FFF2-40B4-BE49-F238E27FC236}">
                    <a16:creationId xmlns:a16="http://schemas.microsoft.com/office/drawing/2014/main" xmlns="" id="{5BDF858A-A6D6-4EB4-9DE4-3BD67218FED2}"/>
                  </a:ext>
                </a:extLst>
              </p:cNvPr>
              <p:cNvSpPr/>
              <p:nvPr/>
            </p:nvSpPr>
            <p:spPr>
              <a:xfrm>
                <a:off x="5869024" y="2202822"/>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7" name="îŝḷîdê">
              <a:extLst>
                <a:ext uri="{FF2B5EF4-FFF2-40B4-BE49-F238E27FC236}">
                  <a16:creationId xmlns:a16="http://schemas.microsoft.com/office/drawing/2014/main" xmlns="" id="{11ED1AEF-78C4-4BEA-9D28-7F59071BA60F}"/>
                </a:ext>
              </a:extLst>
            </p:cNvPr>
            <p:cNvGrpSpPr/>
            <p:nvPr/>
          </p:nvGrpSpPr>
          <p:grpSpPr>
            <a:xfrm>
              <a:off x="7450305" y="4873180"/>
              <a:ext cx="829056" cy="829056"/>
              <a:chOff x="5461000" y="1876944"/>
              <a:chExt cx="1270000" cy="1270000"/>
            </a:xfrm>
          </p:grpSpPr>
          <p:sp>
            <p:nvSpPr>
              <p:cNvPr id="18" name="îṣľïḓe">
                <a:extLst>
                  <a:ext uri="{FF2B5EF4-FFF2-40B4-BE49-F238E27FC236}">
                    <a16:creationId xmlns:a16="http://schemas.microsoft.com/office/drawing/2014/main" xmlns="" id="{08AAB603-2438-4365-BE93-2618D9A45902}"/>
                  </a:ext>
                </a:extLst>
              </p:cNvPr>
              <p:cNvSpPr/>
              <p:nvPr/>
            </p:nvSpPr>
            <p:spPr>
              <a:xfrm>
                <a:off x="5461000" y="1876944"/>
                <a:ext cx="1270000" cy="1270000"/>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19" name="iṥlîḑè">
                <a:extLst>
                  <a:ext uri="{FF2B5EF4-FFF2-40B4-BE49-F238E27FC236}">
                    <a16:creationId xmlns:a16="http://schemas.microsoft.com/office/drawing/2014/main" xmlns="" id="{31160457-B1A5-4939-B604-1C33021534DB}"/>
                  </a:ext>
                </a:extLst>
              </p:cNvPr>
              <p:cNvSpPr/>
              <p:nvPr/>
            </p:nvSpPr>
            <p:spPr>
              <a:xfrm>
                <a:off x="5869024" y="2202824"/>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20" name="ïṡlïḍe">
              <a:extLst>
                <a:ext uri="{FF2B5EF4-FFF2-40B4-BE49-F238E27FC236}">
                  <a16:creationId xmlns:a16="http://schemas.microsoft.com/office/drawing/2014/main" xmlns="" id="{68FD5C19-90F7-4E03-846B-36033FFA4B45}"/>
                </a:ext>
              </a:extLst>
            </p:cNvPr>
            <p:cNvGrpSpPr/>
            <p:nvPr/>
          </p:nvGrpSpPr>
          <p:grpSpPr>
            <a:xfrm>
              <a:off x="3782568" y="4873180"/>
              <a:ext cx="829056" cy="829056"/>
              <a:chOff x="5461000" y="1876944"/>
              <a:chExt cx="1270000" cy="1270000"/>
            </a:xfrm>
          </p:grpSpPr>
          <p:sp>
            <p:nvSpPr>
              <p:cNvPr id="21" name="î$ḻíḑè">
                <a:extLst>
                  <a:ext uri="{FF2B5EF4-FFF2-40B4-BE49-F238E27FC236}">
                    <a16:creationId xmlns:a16="http://schemas.microsoft.com/office/drawing/2014/main" xmlns="" id="{6D597A06-1D0D-40F2-B53B-7A57B8886E7B}"/>
                  </a:ext>
                </a:extLst>
              </p:cNvPr>
              <p:cNvSpPr/>
              <p:nvPr/>
            </p:nvSpPr>
            <p:spPr>
              <a:xfrm>
                <a:off x="5461000" y="1876944"/>
                <a:ext cx="1270000" cy="1270000"/>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endParaRPr lang="en-US" b="1" kern="0" dirty="0">
                  <a:solidFill>
                    <a:schemeClr val="tx1"/>
                  </a:solidFill>
                </a:endParaRPr>
              </a:p>
            </p:txBody>
          </p:sp>
          <p:sp>
            <p:nvSpPr>
              <p:cNvPr id="22" name="ï$1íḑe">
                <a:extLst>
                  <a:ext uri="{FF2B5EF4-FFF2-40B4-BE49-F238E27FC236}">
                    <a16:creationId xmlns:a16="http://schemas.microsoft.com/office/drawing/2014/main" xmlns="" id="{1D94935D-5D1D-431F-92A0-16E8AC5F5319}"/>
                  </a:ext>
                </a:extLst>
              </p:cNvPr>
              <p:cNvSpPr/>
              <p:nvPr/>
            </p:nvSpPr>
            <p:spPr>
              <a:xfrm>
                <a:off x="5869024" y="2202824"/>
                <a:ext cx="453952" cy="618241"/>
              </a:xfrm>
              <a:custGeom>
                <a:avLst/>
                <a:gdLst>
                  <a:gd name="connsiteX0" fmla="*/ 219401 w 444350"/>
                  <a:gd name="connsiteY0" fmla="*/ 389328 h 605161"/>
                  <a:gd name="connsiteX1" fmla="*/ 216430 w 444350"/>
                  <a:gd name="connsiteY1" fmla="*/ 392295 h 605161"/>
                  <a:gd name="connsiteX2" fmla="*/ 216430 w 444350"/>
                  <a:gd name="connsiteY2" fmla="*/ 405460 h 605161"/>
                  <a:gd name="connsiteX3" fmla="*/ 196100 w 444350"/>
                  <a:gd name="connsiteY3" fmla="*/ 414731 h 605161"/>
                  <a:gd name="connsiteX4" fmla="*/ 187559 w 444350"/>
                  <a:gd name="connsiteY4" fmla="*/ 435591 h 605161"/>
                  <a:gd name="connsiteX5" fmla="*/ 195635 w 444350"/>
                  <a:gd name="connsiteY5" fmla="*/ 456822 h 605161"/>
                  <a:gd name="connsiteX6" fmla="*/ 221536 w 444350"/>
                  <a:gd name="connsiteY6" fmla="*/ 471192 h 605161"/>
                  <a:gd name="connsiteX7" fmla="*/ 231655 w 444350"/>
                  <a:gd name="connsiteY7" fmla="*/ 477589 h 605161"/>
                  <a:gd name="connsiteX8" fmla="*/ 234533 w 444350"/>
                  <a:gd name="connsiteY8" fmla="*/ 486768 h 605161"/>
                  <a:gd name="connsiteX9" fmla="*/ 231748 w 444350"/>
                  <a:gd name="connsiteY9" fmla="*/ 495019 h 605161"/>
                  <a:gd name="connsiteX10" fmla="*/ 223578 w 444350"/>
                  <a:gd name="connsiteY10" fmla="*/ 498264 h 605161"/>
                  <a:gd name="connsiteX11" fmla="*/ 213088 w 444350"/>
                  <a:gd name="connsiteY11" fmla="*/ 494185 h 605161"/>
                  <a:gd name="connsiteX12" fmla="*/ 209096 w 444350"/>
                  <a:gd name="connsiteY12" fmla="*/ 483894 h 605161"/>
                  <a:gd name="connsiteX13" fmla="*/ 205569 w 444350"/>
                  <a:gd name="connsiteY13" fmla="*/ 480834 h 605161"/>
                  <a:gd name="connsiteX14" fmla="*/ 187559 w 444350"/>
                  <a:gd name="connsiteY14" fmla="*/ 481205 h 605161"/>
                  <a:gd name="connsiteX15" fmla="*/ 184124 w 444350"/>
                  <a:gd name="connsiteY15" fmla="*/ 484821 h 605161"/>
                  <a:gd name="connsiteX16" fmla="*/ 193407 w 444350"/>
                  <a:gd name="connsiteY16" fmla="*/ 506886 h 605161"/>
                  <a:gd name="connsiteX17" fmla="*/ 216709 w 444350"/>
                  <a:gd name="connsiteY17" fmla="*/ 516714 h 605161"/>
                  <a:gd name="connsiteX18" fmla="*/ 216709 w 444350"/>
                  <a:gd name="connsiteY18" fmla="*/ 528952 h 605161"/>
                  <a:gd name="connsiteX19" fmla="*/ 219679 w 444350"/>
                  <a:gd name="connsiteY19" fmla="*/ 531919 h 605161"/>
                  <a:gd name="connsiteX20" fmla="*/ 230262 w 444350"/>
                  <a:gd name="connsiteY20" fmla="*/ 531919 h 605161"/>
                  <a:gd name="connsiteX21" fmla="*/ 233233 w 444350"/>
                  <a:gd name="connsiteY21" fmla="*/ 528952 h 605161"/>
                  <a:gd name="connsiteX22" fmla="*/ 233233 w 444350"/>
                  <a:gd name="connsiteY22" fmla="*/ 516343 h 605161"/>
                  <a:gd name="connsiteX23" fmla="*/ 251336 w 444350"/>
                  <a:gd name="connsiteY23" fmla="*/ 507535 h 605161"/>
                  <a:gd name="connsiteX24" fmla="*/ 259598 w 444350"/>
                  <a:gd name="connsiteY24" fmla="*/ 486490 h 605161"/>
                  <a:gd name="connsiteX25" fmla="*/ 251429 w 444350"/>
                  <a:gd name="connsiteY25" fmla="*/ 465352 h 605161"/>
                  <a:gd name="connsiteX26" fmla="*/ 225806 w 444350"/>
                  <a:gd name="connsiteY26" fmla="*/ 450518 h 605161"/>
                  <a:gd name="connsiteX27" fmla="*/ 215595 w 444350"/>
                  <a:gd name="connsiteY27" fmla="*/ 444028 h 605161"/>
                  <a:gd name="connsiteX28" fmla="*/ 212810 w 444350"/>
                  <a:gd name="connsiteY28" fmla="*/ 435591 h 605161"/>
                  <a:gd name="connsiteX29" fmla="*/ 215409 w 444350"/>
                  <a:gd name="connsiteY29" fmla="*/ 427154 h 605161"/>
                  <a:gd name="connsiteX30" fmla="*/ 223393 w 444350"/>
                  <a:gd name="connsiteY30" fmla="*/ 423817 h 605161"/>
                  <a:gd name="connsiteX31" fmla="*/ 231748 w 444350"/>
                  <a:gd name="connsiteY31" fmla="*/ 427896 h 605161"/>
                  <a:gd name="connsiteX32" fmla="*/ 234718 w 444350"/>
                  <a:gd name="connsiteY32" fmla="*/ 437074 h 605161"/>
                  <a:gd name="connsiteX33" fmla="*/ 238339 w 444350"/>
                  <a:gd name="connsiteY33" fmla="*/ 440134 h 605161"/>
                  <a:gd name="connsiteX34" fmla="*/ 256442 w 444350"/>
                  <a:gd name="connsiteY34" fmla="*/ 439948 h 605161"/>
                  <a:gd name="connsiteX35" fmla="*/ 259876 w 444350"/>
                  <a:gd name="connsiteY35" fmla="*/ 436333 h 605161"/>
                  <a:gd name="connsiteX36" fmla="*/ 252357 w 444350"/>
                  <a:gd name="connsiteY36" fmla="*/ 416585 h 605161"/>
                  <a:gd name="connsiteX37" fmla="*/ 233419 w 444350"/>
                  <a:gd name="connsiteY37" fmla="*/ 405923 h 605161"/>
                  <a:gd name="connsiteX38" fmla="*/ 233419 w 444350"/>
                  <a:gd name="connsiteY38" fmla="*/ 392295 h 605161"/>
                  <a:gd name="connsiteX39" fmla="*/ 230448 w 444350"/>
                  <a:gd name="connsiteY39" fmla="*/ 389328 h 605161"/>
                  <a:gd name="connsiteX40" fmla="*/ 209746 w 444350"/>
                  <a:gd name="connsiteY40" fmla="*/ 316549 h 605161"/>
                  <a:gd name="connsiteX41" fmla="*/ 234533 w 444350"/>
                  <a:gd name="connsiteY41" fmla="*/ 316549 h 605161"/>
                  <a:gd name="connsiteX42" fmla="*/ 234533 w 444350"/>
                  <a:gd name="connsiteY42" fmla="*/ 345197 h 605161"/>
                  <a:gd name="connsiteX43" fmla="*/ 337950 w 444350"/>
                  <a:gd name="connsiteY43" fmla="*/ 448571 h 605161"/>
                  <a:gd name="connsiteX44" fmla="*/ 366728 w 444350"/>
                  <a:gd name="connsiteY44" fmla="*/ 448571 h 605161"/>
                  <a:gd name="connsiteX45" fmla="*/ 366728 w 444350"/>
                  <a:gd name="connsiteY45" fmla="*/ 473139 h 605161"/>
                  <a:gd name="connsiteX46" fmla="*/ 337950 w 444350"/>
                  <a:gd name="connsiteY46" fmla="*/ 473139 h 605161"/>
                  <a:gd name="connsiteX47" fmla="*/ 234533 w 444350"/>
                  <a:gd name="connsiteY47" fmla="*/ 576513 h 605161"/>
                  <a:gd name="connsiteX48" fmla="*/ 234533 w 444350"/>
                  <a:gd name="connsiteY48" fmla="*/ 605161 h 605161"/>
                  <a:gd name="connsiteX49" fmla="*/ 209746 w 444350"/>
                  <a:gd name="connsiteY49" fmla="*/ 605161 h 605161"/>
                  <a:gd name="connsiteX50" fmla="*/ 209746 w 444350"/>
                  <a:gd name="connsiteY50" fmla="*/ 576513 h 605161"/>
                  <a:gd name="connsiteX51" fmla="*/ 106237 w 444350"/>
                  <a:gd name="connsiteY51" fmla="*/ 473139 h 605161"/>
                  <a:gd name="connsiteX52" fmla="*/ 77551 w 444350"/>
                  <a:gd name="connsiteY52" fmla="*/ 473139 h 605161"/>
                  <a:gd name="connsiteX53" fmla="*/ 77551 w 444350"/>
                  <a:gd name="connsiteY53" fmla="*/ 448571 h 605161"/>
                  <a:gd name="connsiteX54" fmla="*/ 106237 w 444350"/>
                  <a:gd name="connsiteY54" fmla="*/ 448571 h 605161"/>
                  <a:gd name="connsiteX55" fmla="*/ 209746 w 444350"/>
                  <a:gd name="connsiteY55" fmla="*/ 345197 h 605161"/>
                  <a:gd name="connsiteX56" fmla="*/ 215397 w 444350"/>
                  <a:gd name="connsiteY56" fmla="*/ 387 h 605161"/>
                  <a:gd name="connsiteX57" fmla="*/ 267668 w 444350"/>
                  <a:gd name="connsiteY57" fmla="*/ 11417 h 605161"/>
                  <a:gd name="connsiteX58" fmla="*/ 293015 w 444350"/>
                  <a:gd name="connsiteY58" fmla="*/ 35053 h 605161"/>
                  <a:gd name="connsiteX59" fmla="*/ 321054 w 444350"/>
                  <a:gd name="connsiteY59" fmla="*/ 123667 h 605161"/>
                  <a:gd name="connsiteX60" fmla="*/ 319197 w 444350"/>
                  <a:gd name="connsiteY60" fmla="*/ 131546 h 605161"/>
                  <a:gd name="connsiteX61" fmla="*/ 326624 w 444350"/>
                  <a:gd name="connsiteY61" fmla="*/ 168716 h 605161"/>
                  <a:gd name="connsiteX62" fmla="*/ 308520 w 444350"/>
                  <a:gd name="connsiteY62" fmla="*/ 200046 h 605161"/>
                  <a:gd name="connsiteX63" fmla="*/ 295893 w 444350"/>
                  <a:gd name="connsiteY63" fmla="*/ 234527 h 605161"/>
                  <a:gd name="connsiteX64" fmla="*/ 295893 w 444350"/>
                  <a:gd name="connsiteY64" fmla="*/ 277536 h 605161"/>
                  <a:gd name="connsiteX65" fmla="*/ 298121 w 444350"/>
                  <a:gd name="connsiteY65" fmla="*/ 281059 h 605161"/>
                  <a:gd name="connsiteX66" fmla="*/ 428381 w 444350"/>
                  <a:gd name="connsiteY66" fmla="*/ 364482 h 605161"/>
                  <a:gd name="connsiteX67" fmla="*/ 444350 w 444350"/>
                  <a:gd name="connsiteY67" fmla="*/ 398500 h 605161"/>
                  <a:gd name="connsiteX68" fmla="*/ 444350 w 444350"/>
                  <a:gd name="connsiteY68" fmla="*/ 461067 h 605161"/>
                  <a:gd name="connsiteX69" fmla="*/ 388365 w 444350"/>
                  <a:gd name="connsiteY69" fmla="*/ 461067 h 605161"/>
                  <a:gd name="connsiteX70" fmla="*/ 388365 w 444350"/>
                  <a:gd name="connsiteY70" fmla="*/ 448554 h 605161"/>
                  <a:gd name="connsiteX71" fmla="*/ 366733 w 444350"/>
                  <a:gd name="connsiteY71" fmla="*/ 426956 h 605161"/>
                  <a:gd name="connsiteX72" fmla="*/ 356056 w 444350"/>
                  <a:gd name="connsiteY72" fmla="*/ 426956 h 605161"/>
                  <a:gd name="connsiteX73" fmla="*/ 256156 w 444350"/>
                  <a:gd name="connsiteY73" fmla="*/ 327219 h 605161"/>
                  <a:gd name="connsiteX74" fmla="*/ 256156 w 444350"/>
                  <a:gd name="connsiteY74" fmla="*/ 316560 h 605161"/>
                  <a:gd name="connsiteX75" fmla="*/ 234523 w 444350"/>
                  <a:gd name="connsiteY75" fmla="*/ 294962 h 605161"/>
                  <a:gd name="connsiteX76" fmla="*/ 209734 w 444350"/>
                  <a:gd name="connsiteY76" fmla="*/ 294962 h 605161"/>
                  <a:gd name="connsiteX77" fmla="*/ 188101 w 444350"/>
                  <a:gd name="connsiteY77" fmla="*/ 316560 h 605161"/>
                  <a:gd name="connsiteX78" fmla="*/ 188101 w 444350"/>
                  <a:gd name="connsiteY78" fmla="*/ 327219 h 605161"/>
                  <a:gd name="connsiteX79" fmla="*/ 88202 w 444350"/>
                  <a:gd name="connsiteY79" fmla="*/ 426956 h 605161"/>
                  <a:gd name="connsiteX80" fmla="*/ 77525 w 444350"/>
                  <a:gd name="connsiteY80" fmla="*/ 426956 h 605161"/>
                  <a:gd name="connsiteX81" fmla="*/ 55892 w 444350"/>
                  <a:gd name="connsiteY81" fmla="*/ 448554 h 605161"/>
                  <a:gd name="connsiteX82" fmla="*/ 55985 w 444350"/>
                  <a:gd name="connsiteY82" fmla="*/ 448554 h 605161"/>
                  <a:gd name="connsiteX83" fmla="*/ 55985 w 444350"/>
                  <a:gd name="connsiteY83" fmla="*/ 461067 h 605161"/>
                  <a:gd name="connsiteX84" fmla="*/ 0 w 444350"/>
                  <a:gd name="connsiteY84" fmla="*/ 461067 h 605161"/>
                  <a:gd name="connsiteX85" fmla="*/ 0 w 444350"/>
                  <a:gd name="connsiteY85" fmla="*/ 398500 h 605161"/>
                  <a:gd name="connsiteX86" fmla="*/ 15969 w 444350"/>
                  <a:gd name="connsiteY86" fmla="*/ 364482 h 605161"/>
                  <a:gd name="connsiteX87" fmla="*/ 146229 w 444350"/>
                  <a:gd name="connsiteY87" fmla="*/ 281059 h 605161"/>
                  <a:gd name="connsiteX88" fmla="*/ 148457 w 444350"/>
                  <a:gd name="connsiteY88" fmla="*/ 277536 h 605161"/>
                  <a:gd name="connsiteX89" fmla="*/ 148457 w 444350"/>
                  <a:gd name="connsiteY89" fmla="*/ 234527 h 605161"/>
                  <a:gd name="connsiteX90" fmla="*/ 135830 w 444350"/>
                  <a:gd name="connsiteY90" fmla="*/ 200046 h 605161"/>
                  <a:gd name="connsiteX91" fmla="*/ 117726 w 444350"/>
                  <a:gd name="connsiteY91" fmla="*/ 168716 h 605161"/>
                  <a:gd name="connsiteX92" fmla="*/ 124782 w 444350"/>
                  <a:gd name="connsiteY92" fmla="*/ 131546 h 605161"/>
                  <a:gd name="connsiteX93" fmla="*/ 122925 w 444350"/>
                  <a:gd name="connsiteY93" fmla="*/ 123667 h 605161"/>
                  <a:gd name="connsiteX94" fmla="*/ 122739 w 444350"/>
                  <a:gd name="connsiteY94" fmla="*/ 80102 h 605161"/>
                  <a:gd name="connsiteX95" fmla="*/ 148179 w 444350"/>
                  <a:gd name="connsiteY95" fmla="*/ 35517 h 605161"/>
                  <a:gd name="connsiteX96" fmla="*/ 171761 w 444350"/>
                  <a:gd name="connsiteY96" fmla="*/ 16144 h 605161"/>
                  <a:gd name="connsiteX97" fmla="*/ 194600 w 444350"/>
                  <a:gd name="connsiteY97" fmla="*/ 4372 h 605161"/>
                  <a:gd name="connsiteX98" fmla="*/ 215397 w 444350"/>
                  <a:gd name="connsiteY98" fmla="*/ 387 h 6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4350" h="605161">
                    <a:moveTo>
                      <a:pt x="219401" y="389328"/>
                    </a:moveTo>
                    <a:cubicBezTo>
                      <a:pt x="217823" y="389328"/>
                      <a:pt x="216430" y="390718"/>
                      <a:pt x="216430" y="392295"/>
                    </a:cubicBezTo>
                    <a:lnTo>
                      <a:pt x="216430" y="405460"/>
                    </a:lnTo>
                    <a:cubicBezTo>
                      <a:pt x="208168" y="406665"/>
                      <a:pt x="201298" y="409724"/>
                      <a:pt x="196100" y="414731"/>
                    </a:cubicBezTo>
                    <a:cubicBezTo>
                      <a:pt x="190437" y="420108"/>
                      <a:pt x="187559" y="427154"/>
                      <a:pt x="187559" y="435591"/>
                    </a:cubicBezTo>
                    <a:cubicBezTo>
                      <a:pt x="187559" y="444955"/>
                      <a:pt x="190158" y="452001"/>
                      <a:pt x="195635" y="456822"/>
                    </a:cubicBezTo>
                    <a:cubicBezTo>
                      <a:pt x="201113" y="461643"/>
                      <a:pt x="209653" y="466464"/>
                      <a:pt x="221536" y="471192"/>
                    </a:cubicBezTo>
                    <a:cubicBezTo>
                      <a:pt x="226363" y="473325"/>
                      <a:pt x="229798" y="475364"/>
                      <a:pt x="231655" y="477589"/>
                    </a:cubicBezTo>
                    <a:cubicBezTo>
                      <a:pt x="233512" y="479722"/>
                      <a:pt x="234533" y="482781"/>
                      <a:pt x="234533" y="486768"/>
                    </a:cubicBezTo>
                    <a:cubicBezTo>
                      <a:pt x="234533" y="490198"/>
                      <a:pt x="233604" y="492980"/>
                      <a:pt x="231748" y="495019"/>
                    </a:cubicBezTo>
                    <a:cubicBezTo>
                      <a:pt x="229891" y="497152"/>
                      <a:pt x="227199" y="498264"/>
                      <a:pt x="223578" y="498264"/>
                    </a:cubicBezTo>
                    <a:cubicBezTo>
                      <a:pt x="219308" y="498264"/>
                      <a:pt x="215780" y="496874"/>
                      <a:pt x="213088" y="494185"/>
                    </a:cubicBezTo>
                    <a:cubicBezTo>
                      <a:pt x="210860" y="491960"/>
                      <a:pt x="209468" y="488529"/>
                      <a:pt x="209096" y="483894"/>
                    </a:cubicBezTo>
                    <a:cubicBezTo>
                      <a:pt x="209004" y="482225"/>
                      <a:pt x="207425" y="480834"/>
                      <a:pt x="205569" y="480834"/>
                    </a:cubicBezTo>
                    <a:lnTo>
                      <a:pt x="187559" y="481205"/>
                    </a:lnTo>
                    <a:cubicBezTo>
                      <a:pt x="185609" y="481205"/>
                      <a:pt x="184031" y="482781"/>
                      <a:pt x="184124" y="484821"/>
                    </a:cubicBezTo>
                    <a:cubicBezTo>
                      <a:pt x="184588" y="494278"/>
                      <a:pt x="187745" y="501695"/>
                      <a:pt x="193407" y="506886"/>
                    </a:cubicBezTo>
                    <a:cubicBezTo>
                      <a:pt x="199627" y="512635"/>
                      <a:pt x="207240" y="515972"/>
                      <a:pt x="216709" y="516714"/>
                    </a:cubicBezTo>
                    <a:lnTo>
                      <a:pt x="216709" y="528952"/>
                    </a:lnTo>
                    <a:cubicBezTo>
                      <a:pt x="216709" y="530528"/>
                      <a:pt x="218008" y="531919"/>
                      <a:pt x="219679" y="531919"/>
                    </a:cubicBezTo>
                    <a:lnTo>
                      <a:pt x="230262" y="531919"/>
                    </a:lnTo>
                    <a:cubicBezTo>
                      <a:pt x="231933" y="531919"/>
                      <a:pt x="233233" y="530528"/>
                      <a:pt x="233233" y="528952"/>
                    </a:cubicBezTo>
                    <a:lnTo>
                      <a:pt x="233233" y="516343"/>
                    </a:lnTo>
                    <a:cubicBezTo>
                      <a:pt x="240567" y="514952"/>
                      <a:pt x="246601" y="512078"/>
                      <a:pt x="251336" y="507535"/>
                    </a:cubicBezTo>
                    <a:cubicBezTo>
                      <a:pt x="256906" y="502251"/>
                      <a:pt x="259598" y="495205"/>
                      <a:pt x="259598" y="486490"/>
                    </a:cubicBezTo>
                    <a:cubicBezTo>
                      <a:pt x="259598" y="477404"/>
                      <a:pt x="256906" y="470358"/>
                      <a:pt x="251429" y="465352"/>
                    </a:cubicBezTo>
                    <a:cubicBezTo>
                      <a:pt x="246044" y="460438"/>
                      <a:pt x="237503" y="455524"/>
                      <a:pt x="225806" y="450518"/>
                    </a:cubicBezTo>
                    <a:cubicBezTo>
                      <a:pt x="220793" y="448293"/>
                      <a:pt x="217451" y="446067"/>
                      <a:pt x="215595" y="444028"/>
                    </a:cubicBezTo>
                    <a:cubicBezTo>
                      <a:pt x="213738" y="441895"/>
                      <a:pt x="212810" y="439021"/>
                      <a:pt x="212810" y="435591"/>
                    </a:cubicBezTo>
                    <a:cubicBezTo>
                      <a:pt x="212810" y="432161"/>
                      <a:pt x="213738" y="429379"/>
                      <a:pt x="215409" y="427154"/>
                    </a:cubicBezTo>
                    <a:cubicBezTo>
                      <a:pt x="217173" y="424929"/>
                      <a:pt x="219772" y="423817"/>
                      <a:pt x="223393" y="423817"/>
                    </a:cubicBezTo>
                    <a:cubicBezTo>
                      <a:pt x="226828" y="423817"/>
                      <a:pt x="229705" y="425207"/>
                      <a:pt x="231748" y="427896"/>
                    </a:cubicBezTo>
                    <a:cubicBezTo>
                      <a:pt x="233419" y="430121"/>
                      <a:pt x="234347" y="433088"/>
                      <a:pt x="234718" y="437074"/>
                    </a:cubicBezTo>
                    <a:cubicBezTo>
                      <a:pt x="234904" y="438929"/>
                      <a:pt x="236575" y="440134"/>
                      <a:pt x="238339" y="440134"/>
                    </a:cubicBezTo>
                    <a:lnTo>
                      <a:pt x="256442" y="439948"/>
                    </a:lnTo>
                    <a:cubicBezTo>
                      <a:pt x="258391" y="439948"/>
                      <a:pt x="259969" y="438280"/>
                      <a:pt x="259876" y="436333"/>
                    </a:cubicBezTo>
                    <a:cubicBezTo>
                      <a:pt x="259412" y="428452"/>
                      <a:pt x="256906" y="421870"/>
                      <a:pt x="252357" y="416585"/>
                    </a:cubicBezTo>
                    <a:cubicBezTo>
                      <a:pt x="247530" y="411022"/>
                      <a:pt x="241217" y="407499"/>
                      <a:pt x="233419" y="405923"/>
                    </a:cubicBezTo>
                    <a:lnTo>
                      <a:pt x="233419" y="392295"/>
                    </a:lnTo>
                    <a:cubicBezTo>
                      <a:pt x="233419" y="390718"/>
                      <a:pt x="232119" y="389328"/>
                      <a:pt x="230448" y="389328"/>
                    </a:cubicBezTo>
                    <a:close/>
                    <a:moveTo>
                      <a:pt x="209746" y="316549"/>
                    </a:moveTo>
                    <a:lnTo>
                      <a:pt x="234533" y="316549"/>
                    </a:lnTo>
                    <a:lnTo>
                      <a:pt x="234533" y="345197"/>
                    </a:lnTo>
                    <a:cubicBezTo>
                      <a:pt x="288841" y="350945"/>
                      <a:pt x="332287" y="394149"/>
                      <a:pt x="337950" y="448571"/>
                    </a:cubicBezTo>
                    <a:lnTo>
                      <a:pt x="366728" y="448571"/>
                    </a:lnTo>
                    <a:lnTo>
                      <a:pt x="366728" y="473139"/>
                    </a:lnTo>
                    <a:lnTo>
                      <a:pt x="337950" y="473139"/>
                    </a:lnTo>
                    <a:cubicBezTo>
                      <a:pt x="332287" y="527468"/>
                      <a:pt x="288933" y="570858"/>
                      <a:pt x="234533" y="576513"/>
                    </a:cubicBezTo>
                    <a:lnTo>
                      <a:pt x="234533" y="605161"/>
                    </a:lnTo>
                    <a:lnTo>
                      <a:pt x="209746" y="605161"/>
                    </a:lnTo>
                    <a:lnTo>
                      <a:pt x="209746" y="576513"/>
                    </a:lnTo>
                    <a:cubicBezTo>
                      <a:pt x="155438" y="570858"/>
                      <a:pt x="111992" y="527561"/>
                      <a:pt x="106237" y="473139"/>
                    </a:cubicBezTo>
                    <a:lnTo>
                      <a:pt x="77551" y="473139"/>
                    </a:lnTo>
                    <a:lnTo>
                      <a:pt x="77551" y="448571"/>
                    </a:lnTo>
                    <a:lnTo>
                      <a:pt x="106237" y="448571"/>
                    </a:lnTo>
                    <a:cubicBezTo>
                      <a:pt x="111992" y="394334"/>
                      <a:pt x="155253" y="350945"/>
                      <a:pt x="209746" y="345197"/>
                    </a:cubicBezTo>
                    <a:close/>
                    <a:moveTo>
                      <a:pt x="215397" y="387"/>
                    </a:moveTo>
                    <a:cubicBezTo>
                      <a:pt x="238051" y="-1560"/>
                      <a:pt x="255320" y="4094"/>
                      <a:pt x="267668" y="11417"/>
                    </a:cubicBezTo>
                    <a:cubicBezTo>
                      <a:pt x="285959" y="21520"/>
                      <a:pt x="293015" y="35053"/>
                      <a:pt x="293015" y="35053"/>
                    </a:cubicBezTo>
                    <a:cubicBezTo>
                      <a:pt x="293015" y="35053"/>
                      <a:pt x="335259" y="38020"/>
                      <a:pt x="321054" y="123667"/>
                    </a:cubicBezTo>
                    <a:cubicBezTo>
                      <a:pt x="320497" y="126263"/>
                      <a:pt x="319939" y="128951"/>
                      <a:pt x="319197" y="131546"/>
                    </a:cubicBezTo>
                    <a:cubicBezTo>
                      <a:pt x="327181" y="131546"/>
                      <a:pt x="335351" y="137756"/>
                      <a:pt x="326624" y="168716"/>
                    </a:cubicBezTo>
                    <a:cubicBezTo>
                      <a:pt x="319661" y="192816"/>
                      <a:pt x="313348" y="199675"/>
                      <a:pt x="308520" y="200046"/>
                    </a:cubicBezTo>
                    <a:cubicBezTo>
                      <a:pt x="306756" y="210891"/>
                      <a:pt x="302578" y="223033"/>
                      <a:pt x="295893" y="234527"/>
                    </a:cubicBezTo>
                    <a:lnTo>
                      <a:pt x="295893" y="277536"/>
                    </a:lnTo>
                    <a:cubicBezTo>
                      <a:pt x="295893" y="279019"/>
                      <a:pt x="296729" y="280317"/>
                      <a:pt x="298121" y="281059"/>
                    </a:cubicBezTo>
                    <a:cubicBezTo>
                      <a:pt x="310469" y="287176"/>
                      <a:pt x="371653" y="318043"/>
                      <a:pt x="428381" y="364482"/>
                    </a:cubicBezTo>
                    <a:cubicBezTo>
                      <a:pt x="438501" y="372824"/>
                      <a:pt x="444350" y="385430"/>
                      <a:pt x="444350" y="398500"/>
                    </a:cubicBezTo>
                    <a:lnTo>
                      <a:pt x="444350" y="461067"/>
                    </a:lnTo>
                    <a:lnTo>
                      <a:pt x="388365" y="461067"/>
                    </a:lnTo>
                    <a:lnTo>
                      <a:pt x="388365" y="448554"/>
                    </a:lnTo>
                    <a:cubicBezTo>
                      <a:pt x="388365" y="436596"/>
                      <a:pt x="378709" y="426956"/>
                      <a:pt x="366733" y="426956"/>
                    </a:cubicBezTo>
                    <a:lnTo>
                      <a:pt x="356056" y="426956"/>
                    </a:lnTo>
                    <a:cubicBezTo>
                      <a:pt x="343522" y="378200"/>
                      <a:pt x="304899" y="339640"/>
                      <a:pt x="256156" y="327219"/>
                    </a:cubicBezTo>
                    <a:lnTo>
                      <a:pt x="256156" y="316560"/>
                    </a:lnTo>
                    <a:cubicBezTo>
                      <a:pt x="256156" y="304602"/>
                      <a:pt x="246500" y="294962"/>
                      <a:pt x="234523" y="294962"/>
                    </a:cubicBezTo>
                    <a:lnTo>
                      <a:pt x="209734" y="294962"/>
                    </a:lnTo>
                    <a:cubicBezTo>
                      <a:pt x="197757" y="294962"/>
                      <a:pt x="188101" y="304602"/>
                      <a:pt x="188101" y="316560"/>
                    </a:cubicBezTo>
                    <a:lnTo>
                      <a:pt x="188101" y="327219"/>
                    </a:lnTo>
                    <a:cubicBezTo>
                      <a:pt x="139266" y="339547"/>
                      <a:pt x="100643" y="378200"/>
                      <a:pt x="88202" y="426956"/>
                    </a:cubicBezTo>
                    <a:lnTo>
                      <a:pt x="77525" y="426956"/>
                    </a:lnTo>
                    <a:cubicBezTo>
                      <a:pt x="65548" y="426956"/>
                      <a:pt x="55892" y="436596"/>
                      <a:pt x="55892" y="448554"/>
                    </a:cubicBezTo>
                    <a:lnTo>
                      <a:pt x="55985" y="448554"/>
                    </a:lnTo>
                    <a:lnTo>
                      <a:pt x="55985" y="461067"/>
                    </a:lnTo>
                    <a:lnTo>
                      <a:pt x="0" y="461067"/>
                    </a:lnTo>
                    <a:lnTo>
                      <a:pt x="0" y="398500"/>
                    </a:lnTo>
                    <a:cubicBezTo>
                      <a:pt x="0" y="385430"/>
                      <a:pt x="5849" y="372824"/>
                      <a:pt x="15969" y="364482"/>
                    </a:cubicBezTo>
                    <a:cubicBezTo>
                      <a:pt x="72697" y="318043"/>
                      <a:pt x="133881" y="287176"/>
                      <a:pt x="146229" y="281059"/>
                    </a:cubicBezTo>
                    <a:cubicBezTo>
                      <a:pt x="147621" y="280502"/>
                      <a:pt x="148457" y="279112"/>
                      <a:pt x="148457" y="277536"/>
                    </a:cubicBezTo>
                    <a:lnTo>
                      <a:pt x="148457" y="234527"/>
                    </a:lnTo>
                    <a:cubicBezTo>
                      <a:pt x="141772" y="223033"/>
                      <a:pt x="137594" y="210983"/>
                      <a:pt x="135830" y="200046"/>
                    </a:cubicBezTo>
                    <a:cubicBezTo>
                      <a:pt x="131002" y="199675"/>
                      <a:pt x="124596" y="192816"/>
                      <a:pt x="117726" y="168716"/>
                    </a:cubicBezTo>
                    <a:cubicBezTo>
                      <a:pt x="109091" y="138220"/>
                      <a:pt x="116890" y="131824"/>
                      <a:pt x="124782" y="131546"/>
                    </a:cubicBezTo>
                    <a:cubicBezTo>
                      <a:pt x="124039" y="128951"/>
                      <a:pt x="123482" y="126263"/>
                      <a:pt x="122925" y="123667"/>
                    </a:cubicBezTo>
                    <a:cubicBezTo>
                      <a:pt x="119861" y="108188"/>
                      <a:pt x="119118" y="93820"/>
                      <a:pt x="122739" y="80102"/>
                    </a:cubicBezTo>
                    <a:cubicBezTo>
                      <a:pt x="127010" y="61749"/>
                      <a:pt x="137037" y="46918"/>
                      <a:pt x="148179" y="35517"/>
                    </a:cubicBezTo>
                    <a:cubicBezTo>
                      <a:pt x="155235" y="28102"/>
                      <a:pt x="163219" y="21428"/>
                      <a:pt x="171761" y="16144"/>
                    </a:cubicBezTo>
                    <a:cubicBezTo>
                      <a:pt x="178631" y="11324"/>
                      <a:pt x="186337" y="7246"/>
                      <a:pt x="194600" y="4372"/>
                    </a:cubicBezTo>
                    <a:cubicBezTo>
                      <a:pt x="201192" y="2148"/>
                      <a:pt x="208156" y="757"/>
                      <a:pt x="215397" y="387"/>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sp>
        <p:nvSpPr>
          <p:cNvPr id="24" name="文本框 23">
            <a:extLst>
              <a:ext uri="{FF2B5EF4-FFF2-40B4-BE49-F238E27FC236}">
                <a16:creationId xmlns:a16="http://schemas.microsoft.com/office/drawing/2014/main" xmlns="" id="{9F8B2958-EBBE-4729-9E61-CD742856E880}"/>
              </a:ext>
            </a:extLst>
          </p:cNvPr>
          <p:cNvSpPr txBox="1"/>
          <p:nvPr/>
        </p:nvSpPr>
        <p:spPr>
          <a:xfrm>
            <a:off x="571500" y="1423309"/>
            <a:ext cx="790601" cy="461665"/>
          </a:xfrm>
          <a:prstGeom prst="rect">
            <a:avLst/>
          </a:prstGeom>
          <a:noFill/>
        </p:spPr>
        <p:txBody>
          <a:bodyPr wrap="none" rtlCol="0">
            <a:spAutoFit/>
          </a:bodyPr>
          <a:lstStyle/>
          <a:p>
            <a:r>
              <a:rPr lang="zh-CN" altLang="en-US" sz="2400" dirty="0">
                <a:latin typeface="+mj-ea"/>
                <a:ea typeface="+mj-ea"/>
              </a:rPr>
              <a:t>总结</a:t>
            </a:r>
          </a:p>
        </p:txBody>
      </p:sp>
      <p:sp>
        <p:nvSpPr>
          <p:cNvPr id="25" name="文本框 24">
            <a:extLst>
              <a:ext uri="{FF2B5EF4-FFF2-40B4-BE49-F238E27FC236}">
                <a16:creationId xmlns:a16="http://schemas.microsoft.com/office/drawing/2014/main" xmlns="" id="{A5EF45DB-10AB-471B-A936-9758A3EF717F}"/>
              </a:ext>
            </a:extLst>
          </p:cNvPr>
          <p:cNvSpPr txBox="1"/>
          <p:nvPr/>
        </p:nvSpPr>
        <p:spPr>
          <a:xfrm>
            <a:off x="571309" y="1838757"/>
            <a:ext cx="4045559" cy="881652"/>
          </a:xfrm>
          <a:prstGeom prst="rect">
            <a:avLst/>
          </a:prstGeom>
          <a:noFill/>
        </p:spPr>
        <p:txBody>
          <a:bodyPr wrap="square" rtlCol="0">
            <a:spAutoFit/>
          </a:bodyPr>
          <a:lstStyle/>
          <a:p>
            <a:pPr>
              <a:lnSpc>
                <a:spcPct val="150000"/>
              </a:lnSpc>
            </a:pPr>
            <a:r>
              <a:rPr lang="zh-CN" altLang="en-US" dirty="0"/>
              <a:t>这里可以写结论这里可以写结论这里可以写结论</a:t>
            </a:r>
          </a:p>
        </p:txBody>
      </p:sp>
      <p:sp>
        <p:nvSpPr>
          <p:cNvPr id="26" name="文本框 25">
            <a:extLst>
              <a:ext uri="{FF2B5EF4-FFF2-40B4-BE49-F238E27FC236}">
                <a16:creationId xmlns:a16="http://schemas.microsoft.com/office/drawing/2014/main" xmlns="" id="{A4D96CDE-5915-49BD-9116-483729CB5F93}"/>
              </a:ext>
            </a:extLst>
          </p:cNvPr>
          <p:cNvSpPr txBox="1"/>
          <p:nvPr/>
        </p:nvSpPr>
        <p:spPr>
          <a:xfrm>
            <a:off x="6888550" y="1417143"/>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7" name="文本框 26">
            <a:extLst>
              <a:ext uri="{FF2B5EF4-FFF2-40B4-BE49-F238E27FC236}">
                <a16:creationId xmlns:a16="http://schemas.microsoft.com/office/drawing/2014/main" xmlns="" id="{A9DED824-D3F1-4D87-B6B0-0BEC7B92DF6A}"/>
              </a:ext>
            </a:extLst>
          </p:cNvPr>
          <p:cNvSpPr txBox="1"/>
          <p:nvPr/>
        </p:nvSpPr>
        <p:spPr>
          <a:xfrm>
            <a:off x="6888550" y="1734997"/>
            <a:ext cx="3331582" cy="881652"/>
          </a:xfrm>
          <a:prstGeom prst="rect">
            <a:avLst/>
          </a:prstGeom>
          <a:noFill/>
        </p:spPr>
        <p:txBody>
          <a:bodyPr wrap="square" rtlCol="0">
            <a:spAutoFit/>
          </a:bodyPr>
          <a:lstStyle/>
          <a:p>
            <a:pPr>
              <a:lnSpc>
                <a:spcPct val="150000"/>
              </a:lnSpc>
            </a:pPr>
            <a:r>
              <a:rPr lang="zh-CN" altLang="en-US" dirty="0"/>
              <a:t>在这里输入你的正文内容在这里输入你的正文内容</a:t>
            </a:r>
          </a:p>
        </p:txBody>
      </p:sp>
      <p:sp>
        <p:nvSpPr>
          <p:cNvPr id="28" name="文本框 27">
            <a:extLst>
              <a:ext uri="{FF2B5EF4-FFF2-40B4-BE49-F238E27FC236}">
                <a16:creationId xmlns:a16="http://schemas.microsoft.com/office/drawing/2014/main" xmlns="" id="{AB20D514-48A4-4AC1-8E9F-CB29F050E9B6}"/>
              </a:ext>
            </a:extLst>
          </p:cNvPr>
          <p:cNvSpPr txBox="1"/>
          <p:nvPr/>
        </p:nvSpPr>
        <p:spPr>
          <a:xfrm>
            <a:off x="8509000" y="4570062"/>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9" name="文本框 28">
            <a:extLst>
              <a:ext uri="{FF2B5EF4-FFF2-40B4-BE49-F238E27FC236}">
                <a16:creationId xmlns:a16="http://schemas.microsoft.com/office/drawing/2014/main" xmlns="" id="{37D4F762-2630-402F-8799-F4FA3D669B6E}"/>
              </a:ext>
            </a:extLst>
          </p:cNvPr>
          <p:cNvSpPr txBox="1"/>
          <p:nvPr/>
        </p:nvSpPr>
        <p:spPr>
          <a:xfrm>
            <a:off x="8509000" y="4887916"/>
            <a:ext cx="3331582" cy="881652"/>
          </a:xfrm>
          <a:prstGeom prst="rect">
            <a:avLst/>
          </a:prstGeom>
          <a:noFill/>
        </p:spPr>
        <p:txBody>
          <a:bodyPr wrap="square" rtlCol="0">
            <a:spAutoFit/>
          </a:bodyPr>
          <a:lstStyle/>
          <a:p>
            <a:pPr>
              <a:lnSpc>
                <a:spcPct val="150000"/>
              </a:lnSpc>
            </a:pPr>
            <a:r>
              <a:rPr lang="zh-CN" altLang="en-US" dirty="0"/>
              <a:t>在这里输入你的正文内容在这里输入你的正文内容</a:t>
            </a:r>
          </a:p>
        </p:txBody>
      </p:sp>
      <p:sp>
        <p:nvSpPr>
          <p:cNvPr id="30" name="文本框 29">
            <a:extLst>
              <a:ext uri="{FF2B5EF4-FFF2-40B4-BE49-F238E27FC236}">
                <a16:creationId xmlns:a16="http://schemas.microsoft.com/office/drawing/2014/main" xmlns="" id="{34F345D7-866B-4ADF-ACF8-44251B26010A}"/>
              </a:ext>
            </a:extLst>
          </p:cNvPr>
          <p:cNvSpPr txBox="1"/>
          <p:nvPr/>
        </p:nvSpPr>
        <p:spPr>
          <a:xfrm>
            <a:off x="2557553" y="4570062"/>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31" name="文本框 30">
            <a:extLst>
              <a:ext uri="{FF2B5EF4-FFF2-40B4-BE49-F238E27FC236}">
                <a16:creationId xmlns:a16="http://schemas.microsoft.com/office/drawing/2014/main" xmlns="" id="{1B901EB2-39F7-4D34-AA5D-C69C82E765A2}"/>
              </a:ext>
            </a:extLst>
          </p:cNvPr>
          <p:cNvSpPr txBox="1"/>
          <p:nvPr/>
        </p:nvSpPr>
        <p:spPr>
          <a:xfrm>
            <a:off x="172511" y="4887916"/>
            <a:ext cx="3331582" cy="881652"/>
          </a:xfrm>
          <a:prstGeom prst="rect">
            <a:avLst/>
          </a:prstGeom>
          <a:noFill/>
        </p:spPr>
        <p:txBody>
          <a:bodyPr wrap="square" rtlCol="0">
            <a:spAutoFit/>
          </a:bodyPr>
          <a:lstStyle/>
          <a:p>
            <a:pPr algn="r">
              <a:lnSpc>
                <a:spcPct val="150000"/>
              </a:lnSpc>
            </a:pPr>
            <a:r>
              <a:rPr lang="zh-CN" altLang="en-US" dirty="0"/>
              <a:t>在这里输入你的正文内容在这里输入你的正文内容</a:t>
            </a:r>
          </a:p>
        </p:txBody>
      </p:sp>
    </p:spTree>
    <p:extLst>
      <p:ext uri="{BB962C8B-B14F-4D97-AF65-F5344CB8AC3E}">
        <p14:creationId xmlns:p14="http://schemas.microsoft.com/office/powerpoint/2010/main" val="1322766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C97F6B1-1E78-49DD-B784-7D7E73CEC131}"/>
              </a:ext>
            </a:extLst>
          </p:cNvPr>
          <p:cNvGrpSpPr/>
          <p:nvPr/>
        </p:nvGrpSpPr>
        <p:grpSpPr>
          <a:xfrm>
            <a:off x="4164282" y="1497283"/>
            <a:ext cx="3863438" cy="3863436"/>
            <a:chOff x="3891345" y="1224346"/>
            <a:chExt cx="4409313" cy="4409311"/>
          </a:xfrm>
        </p:grpSpPr>
        <p:sp>
          <p:nvSpPr>
            <p:cNvPr id="11" name="椭圆 10">
              <a:extLst>
                <a:ext uri="{FF2B5EF4-FFF2-40B4-BE49-F238E27FC236}">
                  <a16:creationId xmlns:a16="http://schemas.microsoft.com/office/drawing/2014/main" xmlns="" id="{ECD2580B-974D-42FC-BE2E-5F31AD6E00A5}"/>
                </a:ext>
              </a:extLst>
            </p:cNvPr>
            <p:cNvSpPr/>
            <p:nvPr/>
          </p:nvSpPr>
          <p:spPr>
            <a:xfrm>
              <a:off x="4418790" y="1751791"/>
              <a:ext cx="3354423" cy="3354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D75549E1-7612-4FC8-9CBF-1FAEFF862C85}"/>
                </a:ext>
              </a:extLst>
            </p:cNvPr>
            <p:cNvSpPr/>
            <p:nvPr/>
          </p:nvSpPr>
          <p:spPr>
            <a:xfrm>
              <a:off x="3891345" y="1224346"/>
              <a:ext cx="4409313" cy="4409311"/>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占位符 8">
            <a:extLst>
              <a:ext uri="{FF2B5EF4-FFF2-40B4-BE49-F238E27FC236}">
                <a16:creationId xmlns:a16="http://schemas.microsoft.com/office/drawing/2014/main" xmlns="" id="{09198B92-C564-42F4-9FD0-BDC10F2FC60D}"/>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16703" r="16703"/>
          <a:stretch/>
        </p:blipFill>
        <p:spPr/>
      </p:pic>
      <p:sp>
        <p:nvSpPr>
          <p:cNvPr id="2" name="内容占位符 1">
            <a:extLst>
              <a:ext uri="{FF2B5EF4-FFF2-40B4-BE49-F238E27FC236}">
                <a16:creationId xmlns:a16="http://schemas.microsoft.com/office/drawing/2014/main" xmlns="" id="{841F20B4-CD59-4371-A001-031BB8132F41}"/>
              </a:ext>
            </a:extLst>
          </p:cNvPr>
          <p:cNvSpPr>
            <a:spLocks noGrp="1"/>
          </p:cNvSpPr>
          <p:nvPr>
            <p:ph sz="quarter" idx="13"/>
          </p:nvPr>
        </p:nvSpPr>
        <p:spPr/>
        <p:txBody>
          <a:bodyPr/>
          <a:lstStyle/>
          <a:p>
            <a:r>
              <a:rPr lang="zh-CN" altLang="en-US" dirty="0"/>
              <a:t>在这里输入你的标题</a:t>
            </a:r>
          </a:p>
        </p:txBody>
      </p:sp>
      <p:sp>
        <p:nvSpPr>
          <p:cNvPr id="3" name="椭圆 2">
            <a:extLst>
              <a:ext uri="{FF2B5EF4-FFF2-40B4-BE49-F238E27FC236}">
                <a16:creationId xmlns:a16="http://schemas.microsoft.com/office/drawing/2014/main" xmlns="" id="{6F68A6B0-8380-4D2D-9CD9-F4E29D60C68C}"/>
              </a:ext>
            </a:extLst>
          </p:cNvPr>
          <p:cNvSpPr/>
          <p:nvPr/>
        </p:nvSpPr>
        <p:spPr>
          <a:xfrm>
            <a:off x="3844171" y="1633970"/>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6A513939-3265-4381-9E38-0F4286099FDD}"/>
              </a:ext>
            </a:extLst>
          </p:cNvPr>
          <p:cNvSpPr/>
          <p:nvPr/>
        </p:nvSpPr>
        <p:spPr>
          <a:xfrm>
            <a:off x="7362179" y="1633970"/>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585FE9CC-A09B-4296-95C7-6976FEAF5972}"/>
              </a:ext>
            </a:extLst>
          </p:cNvPr>
          <p:cNvSpPr/>
          <p:nvPr/>
        </p:nvSpPr>
        <p:spPr>
          <a:xfrm>
            <a:off x="7362179" y="4210545"/>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B85A8D4-DE8A-41DE-A923-900B82DEAA57}"/>
              </a:ext>
            </a:extLst>
          </p:cNvPr>
          <p:cNvSpPr/>
          <p:nvPr/>
        </p:nvSpPr>
        <p:spPr>
          <a:xfrm>
            <a:off x="3844171" y="4210545"/>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laptop-with-messages_43379">
            <a:extLst>
              <a:ext uri="{FF2B5EF4-FFF2-40B4-BE49-F238E27FC236}">
                <a16:creationId xmlns:a16="http://schemas.microsoft.com/office/drawing/2014/main" xmlns="" id="{1F3DC4F9-C195-4447-A126-42ED6835576B}"/>
              </a:ext>
            </a:extLst>
          </p:cNvPr>
          <p:cNvSpPr>
            <a:spLocks noChangeAspect="1"/>
          </p:cNvSpPr>
          <p:nvPr/>
        </p:nvSpPr>
        <p:spPr bwMode="auto">
          <a:xfrm>
            <a:off x="4032155" y="1835903"/>
            <a:ext cx="609684" cy="581786"/>
          </a:xfrm>
          <a:custGeom>
            <a:avLst/>
            <a:gdLst>
              <a:gd name="connsiteX0" fmla="*/ 180877 w 582787"/>
              <a:gd name="connsiteY0" fmla="*/ 491613 h 556119"/>
              <a:gd name="connsiteX1" fmla="*/ 149298 w 582787"/>
              <a:gd name="connsiteY1" fmla="*/ 494480 h 556119"/>
              <a:gd name="connsiteX2" fmla="*/ 213891 w 582787"/>
              <a:gd name="connsiteY2" fmla="*/ 518849 h 556119"/>
              <a:gd name="connsiteX3" fmla="*/ 252646 w 582787"/>
              <a:gd name="connsiteY3" fmla="*/ 514548 h 556119"/>
              <a:gd name="connsiteX4" fmla="*/ 390487 w 582787"/>
              <a:gd name="connsiteY4" fmla="*/ 411469 h 556119"/>
              <a:gd name="connsiteX5" fmla="*/ 380455 w 582787"/>
              <a:gd name="connsiteY5" fmla="*/ 450153 h 556119"/>
              <a:gd name="connsiteX6" fmla="*/ 430611 w 582787"/>
              <a:gd name="connsiteY6" fmla="*/ 414334 h 556119"/>
              <a:gd name="connsiteX7" fmla="*/ 409116 w 582787"/>
              <a:gd name="connsiteY7" fmla="*/ 379948 h 556119"/>
              <a:gd name="connsiteX8" fmla="*/ 354661 w 582787"/>
              <a:gd name="connsiteY8" fmla="*/ 418632 h 556119"/>
              <a:gd name="connsiteX9" fmla="*/ 377589 w 582787"/>
              <a:gd name="connsiteY9" fmla="*/ 450153 h 556119"/>
              <a:gd name="connsiteX10" fmla="*/ 389054 w 582787"/>
              <a:gd name="connsiteY10" fmla="*/ 408603 h 556119"/>
              <a:gd name="connsiteX11" fmla="*/ 432044 w 582787"/>
              <a:gd name="connsiteY11" fmla="*/ 411469 h 556119"/>
              <a:gd name="connsiteX12" fmla="*/ 33012 w 582787"/>
              <a:gd name="connsiteY12" fmla="*/ 378356 h 556119"/>
              <a:gd name="connsiteX13" fmla="*/ 35875 w 582787"/>
              <a:gd name="connsiteY13" fmla="*/ 404246 h 556119"/>
              <a:gd name="connsiteX14" fmla="*/ 63066 w 582787"/>
              <a:gd name="connsiteY14" fmla="*/ 405684 h 556119"/>
              <a:gd name="connsiteX15" fmla="*/ 30150 w 582787"/>
              <a:gd name="connsiteY15" fmla="*/ 378356 h 556119"/>
              <a:gd name="connsiteX16" fmla="*/ 12977 w 582787"/>
              <a:gd name="connsiteY16" fmla="*/ 397054 h 556119"/>
              <a:gd name="connsiteX17" fmla="*/ 45892 w 582787"/>
              <a:gd name="connsiteY17" fmla="*/ 427259 h 556119"/>
              <a:gd name="connsiteX18" fmla="*/ 63066 w 582787"/>
              <a:gd name="connsiteY18" fmla="*/ 408561 h 556119"/>
              <a:gd name="connsiteX19" fmla="*/ 34444 w 582787"/>
              <a:gd name="connsiteY19" fmla="*/ 407123 h 556119"/>
              <a:gd name="connsiteX20" fmla="*/ 410549 w 582787"/>
              <a:gd name="connsiteY20" fmla="*/ 375650 h 556119"/>
              <a:gd name="connsiteX21" fmla="*/ 436343 w 582787"/>
              <a:gd name="connsiteY21" fmla="*/ 414334 h 556119"/>
              <a:gd name="connsiteX22" fmla="*/ 377589 w 582787"/>
              <a:gd name="connsiteY22" fmla="*/ 455884 h 556119"/>
              <a:gd name="connsiteX23" fmla="*/ 350362 w 582787"/>
              <a:gd name="connsiteY23" fmla="*/ 418632 h 556119"/>
              <a:gd name="connsiteX24" fmla="*/ 31581 w 582787"/>
              <a:gd name="connsiteY24" fmla="*/ 374041 h 556119"/>
              <a:gd name="connsiteX25" fmla="*/ 67359 w 582787"/>
              <a:gd name="connsiteY25" fmla="*/ 407123 h 556119"/>
              <a:gd name="connsiteX26" fmla="*/ 45892 w 582787"/>
              <a:gd name="connsiteY26" fmla="*/ 430136 h 556119"/>
              <a:gd name="connsiteX27" fmla="*/ 10115 w 582787"/>
              <a:gd name="connsiteY27" fmla="*/ 397054 h 556119"/>
              <a:gd name="connsiteX28" fmla="*/ 156387 w 582787"/>
              <a:gd name="connsiteY28" fmla="*/ 313967 h 556119"/>
              <a:gd name="connsiteX29" fmla="*/ 154950 w 582787"/>
              <a:gd name="connsiteY29" fmla="*/ 339751 h 556119"/>
              <a:gd name="connsiteX30" fmla="*/ 180813 w 582787"/>
              <a:gd name="connsiteY30" fmla="*/ 344048 h 556119"/>
              <a:gd name="connsiteX31" fmla="*/ 153513 w 582787"/>
              <a:gd name="connsiteY31" fmla="*/ 313967 h 556119"/>
              <a:gd name="connsiteX32" fmla="*/ 134834 w 582787"/>
              <a:gd name="connsiteY32" fmla="*/ 328292 h 556119"/>
              <a:gd name="connsiteX33" fmla="*/ 160697 w 582787"/>
              <a:gd name="connsiteY33" fmla="*/ 362670 h 556119"/>
              <a:gd name="connsiteX34" fmla="*/ 180813 w 582787"/>
              <a:gd name="connsiteY34" fmla="*/ 346913 h 556119"/>
              <a:gd name="connsiteX35" fmla="*/ 153513 w 582787"/>
              <a:gd name="connsiteY35" fmla="*/ 341184 h 556119"/>
              <a:gd name="connsiteX36" fmla="*/ 154950 w 582787"/>
              <a:gd name="connsiteY36" fmla="*/ 309670 h 556119"/>
              <a:gd name="connsiteX37" fmla="*/ 183687 w 582787"/>
              <a:gd name="connsiteY37" fmla="*/ 346913 h 556119"/>
              <a:gd name="connsiteX38" fmla="*/ 160697 w 582787"/>
              <a:gd name="connsiteY38" fmla="*/ 365535 h 556119"/>
              <a:gd name="connsiteX39" fmla="*/ 131960 w 582787"/>
              <a:gd name="connsiteY39" fmla="*/ 328292 h 556119"/>
              <a:gd name="connsiteX40" fmla="*/ 444955 w 582787"/>
              <a:gd name="connsiteY40" fmla="*/ 292420 h 556119"/>
              <a:gd name="connsiteX41" fmla="*/ 450690 w 582787"/>
              <a:gd name="connsiteY41" fmla="*/ 331162 h 556119"/>
              <a:gd name="connsiteX42" fmla="*/ 489406 w 582787"/>
              <a:gd name="connsiteY42" fmla="*/ 332597 h 556119"/>
              <a:gd name="connsiteX43" fmla="*/ 442087 w 582787"/>
              <a:gd name="connsiteY43" fmla="*/ 292420 h 556119"/>
              <a:gd name="connsiteX44" fmla="*/ 416276 w 582787"/>
              <a:gd name="connsiteY44" fmla="*/ 321118 h 556119"/>
              <a:gd name="connsiteX45" fmla="*/ 465030 w 582787"/>
              <a:gd name="connsiteY45" fmla="*/ 365598 h 556119"/>
              <a:gd name="connsiteX46" fmla="*/ 490840 w 582787"/>
              <a:gd name="connsiteY46" fmla="*/ 336901 h 556119"/>
              <a:gd name="connsiteX47" fmla="*/ 447822 w 582787"/>
              <a:gd name="connsiteY47" fmla="*/ 334031 h 556119"/>
              <a:gd name="connsiteX48" fmla="*/ 324374 w 582787"/>
              <a:gd name="connsiteY48" fmla="*/ 291062 h 556119"/>
              <a:gd name="connsiteX49" fmla="*/ 338720 w 582787"/>
              <a:gd name="connsiteY49" fmla="*/ 361302 h 556119"/>
              <a:gd name="connsiteX50" fmla="*/ 360238 w 582787"/>
              <a:gd name="connsiteY50" fmla="*/ 319732 h 556119"/>
              <a:gd name="connsiteX51" fmla="*/ 442087 w 582787"/>
              <a:gd name="connsiteY51" fmla="*/ 286681 h 556119"/>
              <a:gd name="connsiteX52" fmla="*/ 496576 w 582787"/>
              <a:gd name="connsiteY52" fmla="*/ 335466 h 556119"/>
              <a:gd name="connsiteX53" fmla="*/ 465030 w 582787"/>
              <a:gd name="connsiteY53" fmla="*/ 369903 h 556119"/>
              <a:gd name="connsiteX54" fmla="*/ 411974 w 582787"/>
              <a:gd name="connsiteY54" fmla="*/ 321118 h 556119"/>
              <a:gd name="connsiteX55" fmla="*/ 370280 w 582787"/>
              <a:gd name="connsiteY55" fmla="*/ 276727 h 556119"/>
              <a:gd name="connsiteX56" fmla="*/ 325809 w 582787"/>
              <a:gd name="connsiteY56" fmla="*/ 286762 h 556119"/>
              <a:gd name="connsiteX57" fmla="*/ 365977 w 582787"/>
              <a:gd name="connsiteY57" fmla="*/ 318298 h 556119"/>
              <a:gd name="connsiteX58" fmla="*/ 341589 w 582787"/>
              <a:gd name="connsiteY58" fmla="*/ 364169 h 556119"/>
              <a:gd name="connsiteX59" fmla="*/ 386060 w 582787"/>
              <a:gd name="connsiteY59" fmla="*/ 355568 h 556119"/>
              <a:gd name="connsiteX60" fmla="*/ 373149 w 582787"/>
              <a:gd name="connsiteY60" fmla="*/ 272427 h 556119"/>
              <a:gd name="connsiteX61" fmla="*/ 390364 w 582787"/>
              <a:gd name="connsiteY61" fmla="*/ 358435 h 556119"/>
              <a:gd name="connsiteX62" fmla="*/ 335851 w 582787"/>
              <a:gd name="connsiteY62" fmla="*/ 369903 h 556119"/>
              <a:gd name="connsiteX63" fmla="*/ 318636 w 582787"/>
              <a:gd name="connsiteY63" fmla="*/ 283895 h 556119"/>
              <a:gd name="connsiteX64" fmla="*/ 272742 w 582787"/>
              <a:gd name="connsiteY64" fmla="*/ 212086 h 556119"/>
              <a:gd name="connsiteX65" fmla="*/ 231115 w 582787"/>
              <a:gd name="connsiteY65" fmla="*/ 427107 h 556119"/>
              <a:gd name="connsiteX66" fmla="*/ 489487 w 582787"/>
              <a:gd name="connsiteY66" fmla="*/ 498780 h 556119"/>
              <a:gd name="connsiteX67" fmla="*/ 549773 w 582787"/>
              <a:gd name="connsiteY67" fmla="*/ 245056 h 556119"/>
              <a:gd name="connsiteX68" fmla="*/ 259823 w 582787"/>
              <a:gd name="connsiteY68" fmla="*/ 190584 h 556119"/>
              <a:gd name="connsiteX69" fmla="*/ 582787 w 582787"/>
              <a:gd name="connsiteY69" fmla="*/ 222120 h 556119"/>
              <a:gd name="connsiteX70" fmla="*/ 511017 w 582787"/>
              <a:gd name="connsiteY70" fmla="*/ 524583 h 556119"/>
              <a:gd name="connsiteX71" fmla="*/ 278483 w 582787"/>
              <a:gd name="connsiteY71" fmla="*/ 556119 h 556119"/>
              <a:gd name="connsiteX72" fmla="*/ 17242 w 582787"/>
              <a:gd name="connsiteY72" fmla="*/ 462943 h 556119"/>
              <a:gd name="connsiteX73" fmla="*/ 212455 w 582787"/>
              <a:gd name="connsiteY73" fmla="*/ 432841 h 556119"/>
              <a:gd name="connsiteX74" fmla="*/ 152167 w 582787"/>
              <a:gd name="connsiteY74" fmla="*/ 174969 h 556119"/>
              <a:gd name="connsiteX75" fmla="*/ 100487 w 582787"/>
              <a:gd name="connsiteY75" fmla="*/ 256618 h 556119"/>
              <a:gd name="connsiteX76" fmla="*/ 10049 w 582787"/>
              <a:gd name="connsiteY76" fmla="*/ 220807 h 556119"/>
              <a:gd name="connsiteX77" fmla="*/ 37324 w 582787"/>
              <a:gd name="connsiteY77" fmla="*/ 302455 h 556119"/>
              <a:gd name="connsiteX78" fmla="*/ 179442 w 582787"/>
              <a:gd name="connsiteY78" fmla="*/ 256618 h 556119"/>
              <a:gd name="connsiteX79" fmla="*/ 144989 w 582787"/>
              <a:gd name="connsiteY79" fmla="*/ 172104 h 556119"/>
              <a:gd name="connsiteX80" fmla="*/ 14355 w 582787"/>
              <a:gd name="connsiteY80" fmla="*/ 215077 h 556119"/>
              <a:gd name="connsiteX81" fmla="*/ 97616 w 582787"/>
              <a:gd name="connsiteY81" fmla="*/ 248023 h 556119"/>
              <a:gd name="connsiteX82" fmla="*/ 156473 w 582787"/>
              <a:gd name="connsiteY82" fmla="*/ 162077 h 556119"/>
              <a:gd name="connsiteX83" fmla="*/ 188055 w 582787"/>
              <a:gd name="connsiteY83" fmla="*/ 260915 h 556119"/>
              <a:gd name="connsiteX84" fmla="*/ 31582 w 582787"/>
              <a:gd name="connsiteY84" fmla="*/ 311050 h 556119"/>
              <a:gd name="connsiteX85" fmla="*/ 0 w 582787"/>
              <a:gd name="connsiteY85" fmla="*/ 212212 h 556119"/>
              <a:gd name="connsiteX86" fmla="*/ 463550 w 582787"/>
              <a:gd name="connsiteY86" fmla="*/ 130556 h 556119"/>
              <a:gd name="connsiteX87" fmla="*/ 440592 w 582787"/>
              <a:gd name="connsiteY87" fmla="*/ 166318 h 556119"/>
              <a:gd name="connsiteX88" fmla="*/ 400416 w 582787"/>
              <a:gd name="connsiteY88" fmla="*/ 149152 h 556119"/>
              <a:gd name="connsiteX89" fmla="*/ 411895 w 582787"/>
              <a:gd name="connsiteY89" fmla="*/ 186344 h 556119"/>
              <a:gd name="connsiteX90" fmla="*/ 475029 w 582787"/>
              <a:gd name="connsiteY90" fmla="*/ 166318 h 556119"/>
              <a:gd name="connsiteX91" fmla="*/ 460680 w 582787"/>
              <a:gd name="connsiteY91" fmla="*/ 129125 h 556119"/>
              <a:gd name="connsiteX92" fmla="*/ 403285 w 582787"/>
              <a:gd name="connsiteY92" fmla="*/ 146291 h 556119"/>
              <a:gd name="connsiteX93" fmla="*/ 439157 w 582787"/>
              <a:gd name="connsiteY93" fmla="*/ 162026 h 556119"/>
              <a:gd name="connsiteX94" fmla="*/ 464985 w 582787"/>
              <a:gd name="connsiteY94" fmla="*/ 124834 h 556119"/>
              <a:gd name="connsiteX95" fmla="*/ 479333 w 582787"/>
              <a:gd name="connsiteY95" fmla="*/ 169178 h 556119"/>
              <a:gd name="connsiteX96" fmla="*/ 409025 w 582787"/>
              <a:gd name="connsiteY96" fmla="*/ 189205 h 556119"/>
              <a:gd name="connsiteX97" fmla="*/ 396111 w 582787"/>
              <a:gd name="connsiteY97" fmla="*/ 144861 h 556119"/>
              <a:gd name="connsiteX98" fmla="*/ 268320 w 582787"/>
              <a:gd name="connsiteY98" fmla="*/ 113268 h 556119"/>
              <a:gd name="connsiteX99" fmla="*/ 268320 w 582787"/>
              <a:gd name="connsiteY99" fmla="*/ 139052 h 556119"/>
              <a:gd name="connsiteX100" fmla="*/ 292720 w 582787"/>
              <a:gd name="connsiteY100" fmla="*/ 143349 h 556119"/>
              <a:gd name="connsiteX101" fmla="*/ 266885 w 582787"/>
              <a:gd name="connsiteY101" fmla="*/ 113268 h 556119"/>
              <a:gd name="connsiteX102" fmla="*/ 246790 w 582787"/>
              <a:gd name="connsiteY102" fmla="*/ 127593 h 556119"/>
              <a:gd name="connsiteX103" fmla="*/ 274061 w 582787"/>
              <a:gd name="connsiteY103" fmla="*/ 161971 h 556119"/>
              <a:gd name="connsiteX104" fmla="*/ 292720 w 582787"/>
              <a:gd name="connsiteY104" fmla="*/ 146214 h 556119"/>
              <a:gd name="connsiteX105" fmla="*/ 265449 w 582787"/>
              <a:gd name="connsiteY105" fmla="*/ 140485 h 556119"/>
              <a:gd name="connsiteX106" fmla="*/ 30174 w 582787"/>
              <a:gd name="connsiteY106" fmla="*/ 113268 h 556119"/>
              <a:gd name="connsiteX107" fmla="*/ 28737 w 582787"/>
              <a:gd name="connsiteY107" fmla="*/ 139052 h 556119"/>
              <a:gd name="connsiteX108" fmla="*/ 53163 w 582787"/>
              <a:gd name="connsiteY108" fmla="*/ 143349 h 556119"/>
              <a:gd name="connsiteX109" fmla="*/ 27300 w 582787"/>
              <a:gd name="connsiteY109" fmla="*/ 113268 h 556119"/>
              <a:gd name="connsiteX110" fmla="*/ 8621 w 582787"/>
              <a:gd name="connsiteY110" fmla="*/ 127593 h 556119"/>
              <a:gd name="connsiteX111" fmla="*/ 34484 w 582787"/>
              <a:gd name="connsiteY111" fmla="*/ 161971 h 556119"/>
              <a:gd name="connsiteX112" fmla="*/ 54600 w 582787"/>
              <a:gd name="connsiteY112" fmla="*/ 146214 h 556119"/>
              <a:gd name="connsiteX113" fmla="*/ 27300 w 582787"/>
              <a:gd name="connsiteY113" fmla="*/ 140485 h 556119"/>
              <a:gd name="connsiteX114" fmla="*/ 268320 w 582787"/>
              <a:gd name="connsiteY114" fmla="*/ 108971 h 556119"/>
              <a:gd name="connsiteX115" fmla="*/ 297026 w 582787"/>
              <a:gd name="connsiteY115" fmla="*/ 146214 h 556119"/>
              <a:gd name="connsiteX116" fmla="*/ 274061 w 582787"/>
              <a:gd name="connsiteY116" fmla="*/ 164836 h 556119"/>
              <a:gd name="connsiteX117" fmla="*/ 243920 w 582787"/>
              <a:gd name="connsiteY117" fmla="*/ 127593 h 556119"/>
              <a:gd name="connsiteX118" fmla="*/ 28737 w 582787"/>
              <a:gd name="connsiteY118" fmla="*/ 108971 h 556119"/>
              <a:gd name="connsiteX119" fmla="*/ 57474 w 582787"/>
              <a:gd name="connsiteY119" fmla="*/ 146214 h 556119"/>
              <a:gd name="connsiteX120" fmla="*/ 34484 w 582787"/>
              <a:gd name="connsiteY120" fmla="*/ 164836 h 556119"/>
              <a:gd name="connsiteX121" fmla="*/ 5747 w 582787"/>
              <a:gd name="connsiteY121" fmla="*/ 127593 h 556119"/>
              <a:gd name="connsiteX122" fmla="*/ 123452 w 582787"/>
              <a:gd name="connsiteY122" fmla="*/ 67438 h 556119"/>
              <a:gd name="connsiteX123" fmla="*/ 63155 w 582787"/>
              <a:gd name="connsiteY123" fmla="*/ 80332 h 556119"/>
              <a:gd name="connsiteX124" fmla="*/ 147857 w 582787"/>
              <a:gd name="connsiteY124" fmla="*/ 124744 h 556119"/>
              <a:gd name="connsiteX125" fmla="*/ 496646 w 582787"/>
              <a:gd name="connsiteY125" fmla="*/ 51688 h 556119"/>
              <a:gd name="connsiteX126" fmla="*/ 506696 w 582787"/>
              <a:gd name="connsiteY126" fmla="*/ 116131 h 556119"/>
              <a:gd name="connsiteX127" fmla="*/ 571302 w 582787"/>
              <a:gd name="connsiteY127" fmla="*/ 117563 h 556119"/>
              <a:gd name="connsiteX128" fmla="*/ 490903 w 582787"/>
              <a:gd name="connsiteY128" fmla="*/ 50256 h 556119"/>
              <a:gd name="connsiteX129" fmla="*/ 449269 w 582787"/>
              <a:gd name="connsiteY129" fmla="*/ 97514 h 556119"/>
              <a:gd name="connsiteX130" fmla="*/ 531103 w 582787"/>
              <a:gd name="connsiteY130" fmla="*/ 170550 h 556119"/>
              <a:gd name="connsiteX131" fmla="*/ 572737 w 582787"/>
              <a:gd name="connsiteY131" fmla="*/ 123292 h 556119"/>
              <a:gd name="connsiteX132" fmla="*/ 502389 w 582787"/>
              <a:gd name="connsiteY132" fmla="*/ 120428 h 556119"/>
              <a:gd name="connsiteX133" fmla="*/ 493775 w 582787"/>
              <a:gd name="connsiteY133" fmla="*/ 40232 h 556119"/>
              <a:gd name="connsiteX134" fmla="*/ 582787 w 582787"/>
              <a:gd name="connsiteY134" fmla="*/ 120428 h 556119"/>
              <a:gd name="connsiteX135" fmla="*/ 531103 w 582787"/>
              <a:gd name="connsiteY135" fmla="*/ 177710 h 556119"/>
              <a:gd name="connsiteX136" fmla="*/ 442090 w 582787"/>
              <a:gd name="connsiteY136" fmla="*/ 97514 h 556119"/>
              <a:gd name="connsiteX137" fmla="*/ 87561 w 582787"/>
              <a:gd name="connsiteY137" fmla="*/ 21594 h 556119"/>
              <a:gd name="connsiteX138" fmla="*/ 60284 w 582787"/>
              <a:gd name="connsiteY138" fmla="*/ 76034 h 556119"/>
              <a:gd name="connsiteX139" fmla="*/ 126323 w 582787"/>
              <a:gd name="connsiteY139" fmla="*/ 61708 h 556119"/>
              <a:gd name="connsiteX140" fmla="*/ 153600 w 582787"/>
              <a:gd name="connsiteY140" fmla="*/ 123311 h 556119"/>
              <a:gd name="connsiteX141" fmla="*/ 180877 w 582787"/>
              <a:gd name="connsiteY141" fmla="*/ 70304 h 556119"/>
              <a:gd name="connsiteX142" fmla="*/ 86125 w 582787"/>
              <a:gd name="connsiteY142" fmla="*/ 15863 h 556119"/>
              <a:gd name="connsiteX143" fmla="*/ 188055 w 582787"/>
              <a:gd name="connsiteY143" fmla="*/ 67438 h 556119"/>
              <a:gd name="connsiteX144" fmla="*/ 155035 w 582787"/>
              <a:gd name="connsiteY144" fmla="*/ 133340 h 556119"/>
              <a:gd name="connsiteX145" fmla="*/ 53106 w 582787"/>
              <a:gd name="connsiteY145" fmla="*/ 80332 h 556119"/>
              <a:gd name="connsiteX146" fmla="*/ 295647 w 582787"/>
              <a:gd name="connsiteY146" fmla="*/ 10028 h 556119"/>
              <a:gd name="connsiteX147" fmla="*/ 312889 w 582787"/>
              <a:gd name="connsiteY147" fmla="*/ 75929 h 556119"/>
              <a:gd name="connsiteX148" fmla="*/ 381858 w 582787"/>
              <a:gd name="connsiteY148" fmla="*/ 70198 h 556119"/>
              <a:gd name="connsiteX149" fmla="*/ 289899 w 582787"/>
              <a:gd name="connsiteY149" fmla="*/ 10028 h 556119"/>
              <a:gd name="connsiteX150" fmla="*/ 252541 w 582787"/>
              <a:gd name="connsiteY150" fmla="*/ 64468 h 556119"/>
              <a:gd name="connsiteX151" fmla="*/ 345937 w 582787"/>
              <a:gd name="connsiteY151" fmla="*/ 128936 h 556119"/>
              <a:gd name="connsiteX152" fmla="*/ 383295 w 582787"/>
              <a:gd name="connsiteY152" fmla="*/ 74496 h 556119"/>
              <a:gd name="connsiteX153" fmla="*/ 310015 w 582787"/>
              <a:gd name="connsiteY153" fmla="*/ 81659 h 556119"/>
              <a:gd name="connsiteX154" fmla="*/ 289899 w 582787"/>
              <a:gd name="connsiteY154" fmla="*/ 0 h 556119"/>
              <a:gd name="connsiteX155" fmla="*/ 393353 w 582787"/>
              <a:gd name="connsiteY155" fmla="*/ 71631 h 556119"/>
              <a:gd name="connsiteX156" fmla="*/ 347374 w 582787"/>
              <a:gd name="connsiteY156" fmla="*/ 136099 h 556119"/>
              <a:gd name="connsiteX157" fmla="*/ 243920 w 582787"/>
              <a:gd name="connsiteY157" fmla="*/ 65901 h 55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82787" h="556119">
                <a:moveTo>
                  <a:pt x="180877" y="491613"/>
                </a:moveTo>
                <a:lnTo>
                  <a:pt x="149298" y="494480"/>
                </a:lnTo>
                <a:lnTo>
                  <a:pt x="213891" y="518849"/>
                </a:lnTo>
                <a:lnTo>
                  <a:pt x="252646" y="514548"/>
                </a:lnTo>
                <a:close/>
                <a:moveTo>
                  <a:pt x="390487" y="411469"/>
                </a:moveTo>
                <a:lnTo>
                  <a:pt x="380455" y="450153"/>
                </a:lnTo>
                <a:lnTo>
                  <a:pt x="430611" y="414334"/>
                </a:lnTo>
                <a:close/>
                <a:moveTo>
                  <a:pt x="409116" y="379948"/>
                </a:moveTo>
                <a:lnTo>
                  <a:pt x="354661" y="418632"/>
                </a:lnTo>
                <a:lnTo>
                  <a:pt x="377589" y="450153"/>
                </a:lnTo>
                <a:lnTo>
                  <a:pt x="389054" y="408603"/>
                </a:lnTo>
                <a:lnTo>
                  <a:pt x="432044" y="411469"/>
                </a:lnTo>
                <a:close/>
                <a:moveTo>
                  <a:pt x="33012" y="378356"/>
                </a:moveTo>
                <a:lnTo>
                  <a:pt x="35875" y="404246"/>
                </a:lnTo>
                <a:lnTo>
                  <a:pt x="63066" y="405684"/>
                </a:lnTo>
                <a:close/>
                <a:moveTo>
                  <a:pt x="30150" y="378356"/>
                </a:moveTo>
                <a:lnTo>
                  <a:pt x="12977" y="397054"/>
                </a:lnTo>
                <a:lnTo>
                  <a:pt x="45892" y="427259"/>
                </a:lnTo>
                <a:lnTo>
                  <a:pt x="63066" y="408561"/>
                </a:lnTo>
                <a:lnTo>
                  <a:pt x="34444" y="407123"/>
                </a:lnTo>
                <a:close/>
                <a:moveTo>
                  <a:pt x="410549" y="375650"/>
                </a:moveTo>
                <a:lnTo>
                  <a:pt x="436343" y="414334"/>
                </a:lnTo>
                <a:lnTo>
                  <a:pt x="377589" y="455884"/>
                </a:lnTo>
                <a:lnTo>
                  <a:pt x="350362" y="418632"/>
                </a:lnTo>
                <a:close/>
                <a:moveTo>
                  <a:pt x="31581" y="374041"/>
                </a:moveTo>
                <a:lnTo>
                  <a:pt x="67359" y="407123"/>
                </a:lnTo>
                <a:lnTo>
                  <a:pt x="45892" y="430136"/>
                </a:lnTo>
                <a:lnTo>
                  <a:pt x="10115" y="397054"/>
                </a:lnTo>
                <a:close/>
                <a:moveTo>
                  <a:pt x="156387" y="313967"/>
                </a:moveTo>
                <a:lnTo>
                  <a:pt x="154950" y="339751"/>
                </a:lnTo>
                <a:lnTo>
                  <a:pt x="180813" y="344048"/>
                </a:lnTo>
                <a:close/>
                <a:moveTo>
                  <a:pt x="153513" y="313967"/>
                </a:moveTo>
                <a:lnTo>
                  <a:pt x="134834" y="328292"/>
                </a:lnTo>
                <a:lnTo>
                  <a:pt x="160697" y="362670"/>
                </a:lnTo>
                <a:lnTo>
                  <a:pt x="180813" y="346913"/>
                </a:lnTo>
                <a:lnTo>
                  <a:pt x="153513" y="341184"/>
                </a:lnTo>
                <a:close/>
                <a:moveTo>
                  <a:pt x="154950" y="309670"/>
                </a:moveTo>
                <a:lnTo>
                  <a:pt x="183687" y="346913"/>
                </a:lnTo>
                <a:lnTo>
                  <a:pt x="160697" y="365535"/>
                </a:lnTo>
                <a:lnTo>
                  <a:pt x="131960" y="328292"/>
                </a:lnTo>
                <a:close/>
                <a:moveTo>
                  <a:pt x="444955" y="292420"/>
                </a:moveTo>
                <a:lnTo>
                  <a:pt x="450690" y="331162"/>
                </a:lnTo>
                <a:lnTo>
                  <a:pt x="489406" y="332597"/>
                </a:lnTo>
                <a:close/>
                <a:moveTo>
                  <a:pt x="442087" y="292420"/>
                </a:moveTo>
                <a:lnTo>
                  <a:pt x="416276" y="321118"/>
                </a:lnTo>
                <a:lnTo>
                  <a:pt x="465030" y="365598"/>
                </a:lnTo>
                <a:lnTo>
                  <a:pt x="490840" y="336901"/>
                </a:lnTo>
                <a:lnTo>
                  <a:pt x="447822" y="334031"/>
                </a:lnTo>
                <a:close/>
                <a:moveTo>
                  <a:pt x="324374" y="291062"/>
                </a:moveTo>
                <a:lnTo>
                  <a:pt x="338720" y="361302"/>
                </a:lnTo>
                <a:lnTo>
                  <a:pt x="360238" y="319732"/>
                </a:lnTo>
                <a:close/>
                <a:moveTo>
                  <a:pt x="442087" y="286681"/>
                </a:moveTo>
                <a:lnTo>
                  <a:pt x="496576" y="335466"/>
                </a:lnTo>
                <a:lnTo>
                  <a:pt x="465030" y="369903"/>
                </a:lnTo>
                <a:lnTo>
                  <a:pt x="411974" y="321118"/>
                </a:lnTo>
                <a:close/>
                <a:moveTo>
                  <a:pt x="370280" y="276727"/>
                </a:moveTo>
                <a:lnTo>
                  <a:pt x="325809" y="286762"/>
                </a:lnTo>
                <a:lnTo>
                  <a:pt x="365977" y="318298"/>
                </a:lnTo>
                <a:lnTo>
                  <a:pt x="341589" y="364169"/>
                </a:lnTo>
                <a:lnTo>
                  <a:pt x="386060" y="355568"/>
                </a:lnTo>
                <a:close/>
                <a:moveTo>
                  <a:pt x="373149" y="272427"/>
                </a:moveTo>
                <a:lnTo>
                  <a:pt x="390364" y="358435"/>
                </a:lnTo>
                <a:lnTo>
                  <a:pt x="335851" y="369903"/>
                </a:lnTo>
                <a:lnTo>
                  <a:pt x="318636" y="283895"/>
                </a:lnTo>
                <a:close/>
                <a:moveTo>
                  <a:pt x="272742" y="212086"/>
                </a:moveTo>
                <a:lnTo>
                  <a:pt x="231115" y="427107"/>
                </a:lnTo>
                <a:lnTo>
                  <a:pt x="489487" y="498780"/>
                </a:lnTo>
                <a:lnTo>
                  <a:pt x="549773" y="245056"/>
                </a:lnTo>
                <a:close/>
                <a:moveTo>
                  <a:pt x="259823" y="190584"/>
                </a:moveTo>
                <a:lnTo>
                  <a:pt x="582787" y="222120"/>
                </a:lnTo>
                <a:lnTo>
                  <a:pt x="511017" y="524583"/>
                </a:lnTo>
                <a:lnTo>
                  <a:pt x="278483" y="556119"/>
                </a:lnTo>
                <a:lnTo>
                  <a:pt x="17242" y="462943"/>
                </a:lnTo>
                <a:lnTo>
                  <a:pt x="212455" y="432841"/>
                </a:lnTo>
                <a:close/>
                <a:moveTo>
                  <a:pt x="152167" y="174969"/>
                </a:moveTo>
                <a:lnTo>
                  <a:pt x="100487" y="256618"/>
                </a:lnTo>
                <a:lnTo>
                  <a:pt x="10049" y="220807"/>
                </a:lnTo>
                <a:lnTo>
                  <a:pt x="37324" y="302455"/>
                </a:lnTo>
                <a:lnTo>
                  <a:pt x="179442" y="256618"/>
                </a:lnTo>
                <a:close/>
                <a:moveTo>
                  <a:pt x="144989" y="172104"/>
                </a:moveTo>
                <a:lnTo>
                  <a:pt x="14355" y="215077"/>
                </a:lnTo>
                <a:lnTo>
                  <a:pt x="97616" y="248023"/>
                </a:lnTo>
                <a:close/>
                <a:moveTo>
                  <a:pt x="156473" y="162077"/>
                </a:moveTo>
                <a:lnTo>
                  <a:pt x="188055" y="260915"/>
                </a:lnTo>
                <a:lnTo>
                  <a:pt x="31582" y="311050"/>
                </a:lnTo>
                <a:lnTo>
                  <a:pt x="0" y="212212"/>
                </a:lnTo>
                <a:close/>
                <a:moveTo>
                  <a:pt x="463550" y="130556"/>
                </a:moveTo>
                <a:lnTo>
                  <a:pt x="440592" y="166318"/>
                </a:lnTo>
                <a:lnTo>
                  <a:pt x="400416" y="149152"/>
                </a:lnTo>
                <a:lnTo>
                  <a:pt x="411895" y="186344"/>
                </a:lnTo>
                <a:lnTo>
                  <a:pt x="475029" y="166318"/>
                </a:lnTo>
                <a:close/>
                <a:moveTo>
                  <a:pt x="460680" y="129125"/>
                </a:moveTo>
                <a:lnTo>
                  <a:pt x="403285" y="146291"/>
                </a:lnTo>
                <a:lnTo>
                  <a:pt x="439157" y="162026"/>
                </a:lnTo>
                <a:close/>
                <a:moveTo>
                  <a:pt x="464985" y="124834"/>
                </a:moveTo>
                <a:lnTo>
                  <a:pt x="479333" y="169178"/>
                </a:lnTo>
                <a:lnTo>
                  <a:pt x="409025" y="189205"/>
                </a:lnTo>
                <a:lnTo>
                  <a:pt x="396111" y="144861"/>
                </a:lnTo>
                <a:close/>
                <a:moveTo>
                  <a:pt x="268320" y="113268"/>
                </a:moveTo>
                <a:lnTo>
                  <a:pt x="268320" y="139052"/>
                </a:lnTo>
                <a:lnTo>
                  <a:pt x="292720" y="143349"/>
                </a:lnTo>
                <a:close/>
                <a:moveTo>
                  <a:pt x="266885" y="113268"/>
                </a:moveTo>
                <a:lnTo>
                  <a:pt x="246790" y="127593"/>
                </a:lnTo>
                <a:lnTo>
                  <a:pt x="274061" y="161971"/>
                </a:lnTo>
                <a:lnTo>
                  <a:pt x="292720" y="146214"/>
                </a:lnTo>
                <a:lnTo>
                  <a:pt x="265449" y="140485"/>
                </a:lnTo>
                <a:close/>
                <a:moveTo>
                  <a:pt x="30174" y="113268"/>
                </a:moveTo>
                <a:lnTo>
                  <a:pt x="28737" y="139052"/>
                </a:lnTo>
                <a:lnTo>
                  <a:pt x="53163" y="143349"/>
                </a:lnTo>
                <a:close/>
                <a:moveTo>
                  <a:pt x="27300" y="113268"/>
                </a:moveTo>
                <a:lnTo>
                  <a:pt x="8621" y="127593"/>
                </a:lnTo>
                <a:lnTo>
                  <a:pt x="34484" y="161971"/>
                </a:lnTo>
                <a:lnTo>
                  <a:pt x="54600" y="146214"/>
                </a:lnTo>
                <a:lnTo>
                  <a:pt x="27300" y="140485"/>
                </a:lnTo>
                <a:close/>
                <a:moveTo>
                  <a:pt x="268320" y="108971"/>
                </a:moveTo>
                <a:lnTo>
                  <a:pt x="297026" y="146214"/>
                </a:lnTo>
                <a:lnTo>
                  <a:pt x="274061" y="164836"/>
                </a:lnTo>
                <a:lnTo>
                  <a:pt x="243920" y="127593"/>
                </a:lnTo>
                <a:close/>
                <a:moveTo>
                  <a:pt x="28737" y="108971"/>
                </a:moveTo>
                <a:lnTo>
                  <a:pt x="57474" y="146214"/>
                </a:lnTo>
                <a:lnTo>
                  <a:pt x="34484" y="164836"/>
                </a:lnTo>
                <a:lnTo>
                  <a:pt x="5747" y="127593"/>
                </a:lnTo>
                <a:close/>
                <a:moveTo>
                  <a:pt x="123452" y="67438"/>
                </a:moveTo>
                <a:lnTo>
                  <a:pt x="63155" y="80332"/>
                </a:lnTo>
                <a:lnTo>
                  <a:pt x="147857" y="124744"/>
                </a:lnTo>
                <a:close/>
                <a:moveTo>
                  <a:pt x="496646" y="51688"/>
                </a:moveTo>
                <a:lnTo>
                  <a:pt x="506696" y="116131"/>
                </a:lnTo>
                <a:lnTo>
                  <a:pt x="571302" y="117563"/>
                </a:lnTo>
                <a:close/>
                <a:moveTo>
                  <a:pt x="490903" y="50256"/>
                </a:moveTo>
                <a:lnTo>
                  <a:pt x="449269" y="97514"/>
                </a:lnTo>
                <a:lnTo>
                  <a:pt x="531103" y="170550"/>
                </a:lnTo>
                <a:lnTo>
                  <a:pt x="572737" y="123292"/>
                </a:lnTo>
                <a:lnTo>
                  <a:pt x="502389" y="120428"/>
                </a:lnTo>
                <a:close/>
                <a:moveTo>
                  <a:pt x="493775" y="40232"/>
                </a:moveTo>
                <a:lnTo>
                  <a:pt x="582787" y="120428"/>
                </a:lnTo>
                <a:lnTo>
                  <a:pt x="531103" y="177710"/>
                </a:lnTo>
                <a:lnTo>
                  <a:pt x="442090" y="97514"/>
                </a:lnTo>
                <a:close/>
                <a:moveTo>
                  <a:pt x="87561" y="21594"/>
                </a:moveTo>
                <a:lnTo>
                  <a:pt x="60284" y="76034"/>
                </a:lnTo>
                <a:lnTo>
                  <a:pt x="126323" y="61708"/>
                </a:lnTo>
                <a:lnTo>
                  <a:pt x="153600" y="123311"/>
                </a:lnTo>
                <a:lnTo>
                  <a:pt x="180877" y="70304"/>
                </a:lnTo>
                <a:close/>
                <a:moveTo>
                  <a:pt x="86125" y="15863"/>
                </a:moveTo>
                <a:lnTo>
                  <a:pt x="188055" y="67438"/>
                </a:lnTo>
                <a:lnTo>
                  <a:pt x="155035" y="133340"/>
                </a:lnTo>
                <a:lnTo>
                  <a:pt x="53106" y="80332"/>
                </a:lnTo>
                <a:close/>
                <a:moveTo>
                  <a:pt x="295647" y="10028"/>
                </a:moveTo>
                <a:lnTo>
                  <a:pt x="312889" y="75929"/>
                </a:lnTo>
                <a:lnTo>
                  <a:pt x="381858" y="70198"/>
                </a:lnTo>
                <a:close/>
                <a:moveTo>
                  <a:pt x="289899" y="10028"/>
                </a:moveTo>
                <a:lnTo>
                  <a:pt x="252541" y="64468"/>
                </a:lnTo>
                <a:lnTo>
                  <a:pt x="345937" y="128936"/>
                </a:lnTo>
                <a:lnTo>
                  <a:pt x="383295" y="74496"/>
                </a:lnTo>
                <a:lnTo>
                  <a:pt x="310015" y="81659"/>
                </a:lnTo>
                <a:close/>
                <a:moveTo>
                  <a:pt x="289899" y="0"/>
                </a:moveTo>
                <a:lnTo>
                  <a:pt x="393353" y="71631"/>
                </a:lnTo>
                <a:lnTo>
                  <a:pt x="347374" y="136099"/>
                </a:lnTo>
                <a:lnTo>
                  <a:pt x="243920" y="65901"/>
                </a:lnTo>
                <a:close/>
              </a:path>
            </a:pathLst>
          </a:custGeom>
          <a:solidFill>
            <a:schemeClr val="accent2"/>
          </a:solidFill>
          <a:ln>
            <a:noFill/>
          </a:ln>
        </p:spPr>
      </p:sp>
      <p:sp>
        <p:nvSpPr>
          <p:cNvPr id="10" name="文本框 9">
            <a:extLst>
              <a:ext uri="{FF2B5EF4-FFF2-40B4-BE49-F238E27FC236}">
                <a16:creationId xmlns:a16="http://schemas.microsoft.com/office/drawing/2014/main" xmlns="" id="{62C56E06-4E55-4584-9F97-4D6186819A37}"/>
              </a:ext>
            </a:extLst>
          </p:cNvPr>
          <p:cNvSpPr txBox="1"/>
          <p:nvPr/>
        </p:nvSpPr>
        <p:spPr>
          <a:xfrm>
            <a:off x="2707116" y="1780113"/>
            <a:ext cx="1093569" cy="461665"/>
          </a:xfrm>
          <a:prstGeom prst="rect">
            <a:avLst/>
          </a:prstGeom>
          <a:noFill/>
        </p:spPr>
        <p:txBody>
          <a:bodyPr wrap="none" rtlCol="0">
            <a:spAutoFit/>
          </a:bodyPr>
          <a:lstStyle/>
          <a:p>
            <a:r>
              <a:rPr lang="zh-CN" altLang="en-US" sz="2400" dirty="0">
                <a:latin typeface="+mj-ea"/>
                <a:ea typeface="+mj-ea"/>
              </a:rPr>
              <a:t>小标题</a:t>
            </a:r>
          </a:p>
        </p:txBody>
      </p:sp>
      <p:sp>
        <p:nvSpPr>
          <p:cNvPr id="13" name="文本框 12">
            <a:extLst>
              <a:ext uri="{FF2B5EF4-FFF2-40B4-BE49-F238E27FC236}">
                <a16:creationId xmlns:a16="http://schemas.microsoft.com/office/drawing/2014/main" xmlns="" id="{11361859-43E6-4842-BCCF-E9333E38E74D}"/>
              </a:ext>
            </a:extLst>
          </p:cNvPr>
          <p:cNvSpPr txBox="1"/>
          <p:nvPr/>
        </p:nvSpPr>
        <p:spPr>
          <a:xfrm>
            <a:off x="461848" y="2185988"/>
            <a:ext cx="3331582" cy="1712648"/>
          </a:xfrm>
          <a:prstGeom prst="rect">
            <a:avLst/>
          </a:prstGeom>
          <a:noFill/>
        </p:spPr>
        <p:txBody>
          <a:bodyPr wrap="square" rtlCol="0">
            <a:spAutoFit/>
          </a:bodyPr>
          <a:lstStyle/>
          <a:p>
            <a:pPr algn="r">
              <a:lnSpc>
                <a:spcPct val="150000"/>
              </a:lnSpc>
            </a:pPr>
            <a:r>
              <a:rPr lang="zh-CN" altLang="en-US" dirty="0"/>
              <a:t>在这里输入你的正文内容，替换图片的方法：点击图片进行删除，然后点击中间的图片图标即可上传图片。</a:t>
            </a:r>
          </a:p>
        </p:txBody>
      </p:sp>
      <p:sp>
        <p:nvSpPr>
          <p:cNvPr id="26" name="文本框 25">
            <a:extLst>
              <a:ext uri="{FF2B5EF4-FFF2-40B4-BE49-F238E27FC236}">
                <a16:creationId xmlns:a16="http://schemas.microsoft.com/office/drawing/2014/main" xmlns="" id="{135DDDA8-697A-4CF6-9C16-E4817851B734}"/>
              </a:ext>
            </a:extLst>
          </p:cNvPr>
          <p:cNvSpPr txBox="1"/>
          <p:nvPr/>
        </p:nvSpPr>
        <p:spPr>
          <a:xfrm>
            <a:off x="2707116" y="4450654"/>
            <a:ext cx="1093569" cy="461665"/>
          </a:xfrm>
          <a:prstGeom prst="rect">
            <a:avLst/>
          </a:prstGeom>
          <a:noFill/>
        </p:spPr>
        <p:txBody>
          <a:bodyPr wrap="none" rtlCol="0">
            <a:spAutoFit/>
          </a:bodyPr>
          <a:lstStyle/>
          <a:p>
            <a:r>
              <a:rPr lang="zh-CN" altLang="en-US" sz="2400" dirty="0">
                <a:latin typeface="+mj-ea"/>
                <a:ea typeface="+mj-ea"/>
              </a:rPr>
              <a:t>小标题</a:t>
            </a:r>
          </a:p>
        </p:txBody>
      </p:sp>
      <p:sp>
        <p:nvSpPr>
          <p:cNvPr id="27" name="文本框 26">
            <a:extLst>
              <a:ext uri="{FF2B5EF4-FFF2-40B4-BE49-F238E27FC236}">
                <a16:creationId xmlns:a16="http://schemas.microsoft.com/office/drawing/2014/main" xmlns="" id="{8571B650-0319-4FB1-8530-A08B52C50BA3}"/>
              </a:ext>
            </a:extLst>
          </p:cNvPr>
          <p:cNvSpPr txBox="1"/>
          <p:nvPr/>
        </p:nvSpPr>
        <p:spPr>
          <a:xfrm>
            <a:off x="469468" y="4856529"/>
            <a:ext cx="3331582" cy="1297150"/>
          </a:xfrm>
          <a:prstGeom prst="rect">
            <a:avLst/>
          </a:prstGeom>
          <a:noFill/>
        </p:spPr>
        <p:txBody>
          <a:bodyPr wrap="square" rtlCol="0">
            <a:spAutoFit/>
          </a:bodyPr>
          <a:lstStyle/>
          <a:p>
            <a:pPr algn="r">
              <a:lnSpc>
                <a:spcPct val="150000"/>
              </a:lnSpc>
            </a:pPr>
            <a:r>
              <a:rPr lang="zh-CN" altLang="en-US" dirty="0"/>
              <a:t>在这里输入你的正文内容在这里输入你的正文内容在这里输入你的正文内容</a:t>
            </a:r>
          </a:p>
        </p:txBody>
      </p:sp>
      <p:sp>
        <p:nvSpPr>
          <p:cNvPr id="28" name="iconfont-11265-5328299">
            <a:extLst>
              <a:ext uri="{FF2B5EF4-FFF2-40B4-BE49-F238E27FC236}">
                <a16:creationId xmlns:a16="http://schemas.microsoft.com/office/drawing/2014/main" xmlns="" id="{D54B3D8C-3292-4EF1-9A64-F2C2A254B952}"/>
              </a:ext>
            </a:extLst>
          </p:cNvPr>
          <p:cNvSpPr>
            <a:spLocks noChangeAspect="1"/>
          </p:cNvSpPr>
          <p:nvPr/>
        </p:nvSpPr>
        <p:spPr bwMode="auto">
          <a:xfrm>
            <a:off x="7597177" y="1869221"/>
            <a:ext cx="515656" cy="515151"/>
          </a:xfrm>
          <a:custGeom>
            <a:avLst/>
            <a:gdLst>
              <a:gd name="T0" fmla="*/ 7578 w 8510"/>
              <a:gd name="T1" fmla="*/ 2042 h 8500"/>
              <a:gd name="T2" fmla="*/ 3738 w 8510"/>
              <a:gd name="T3" fmla="*/ 5920 h 8500"/>
              <a:gd name="T4" fmla="*/ 2541 w 8510"/>
              <a:gd name="T5" fmla="*/ 4807 h 8500"/>
              <a:gd name="T6" fmla="*/ 6381 w 8510"/>
              <a:gd name="T7" fmla="*/ 928 h 8500"/>
              <a:gd name="T8" fmla="*/ 7578 w 8510"/>
              <a:gd name="T9" fmla="*/ 2042 h 8500"/>
              <a:gd name="T10" fmla="*/ 2253 w 8510"/>
              <a:gd name="T11" fmla="*/ 5095 h 8500"/>
              <a:gd name="T12" fmla="*/ 3430 w 8510"/>
              <a:gd name="T13" fmla="*/ 6208 h 8500"/>
              <a:gd name="T14" fmla="*/ 1702 w 8510"/>
              <a:gd name="T15" fmla="*/ 6810 h 8500"/>
              <a:gd name="T16" fmla="*/ 2253 w 8510"/>
              <a:gd name="T17" fmla="*/ 5095 h 8500"/>
              <a:gd name="T18" fmla="*/ 7872 w 8510"/>
              <a:gd name="T19" fmla="*/ 1754 h 8500"/>
              <a:gd name="T20" fmla="*/ 6688 w 8510"/>
              <a:gd name="T21" fmla="*/ 647 h 8500"/>
              <a:gd name="T22" fmla="*/ 7046 w 8510"/>
              <a:gd name="T23" fmla="*/ 288 h 8500"/>
              <a:gd name="T24" fmla="*/ 8064 w 8510"/>
              <a:gd name="T25" fmla="*/ 288 h 8500"/>
              <a:gd name="T26" fmla="*/ 8211 w 8510"/>
              <a:gd name="T27" fmla="*/ 429 h 8500"/>
              <a:gd name="T28" fmla="*/ 8211 w 8510"/>
              <a:gd name="T29" fmla="*/ 1421 h 8500"/>
              <a:gd name="T30" fmla="*/ 7872 w 8510"/>
              <a:gd name="T31" fmla="*/ 1754 h 8500"/>
              <a:gd name="T32" fmla="*/ 7373 w 8510"/>
              <a:gd name="T33" fmla="*/ 8500 h 8500"/>
              <a:gd name="T34" fmla="*/ 1133 w 8510"/>
              <a:gd name="T35" fmla="*/ 8500 h 8500"/>
              <a:gd name="T36" fmla="*/ 0 w 8510"/>
              <a:gd name="T37" fmla="*/ 7367 h 8500"/>
              <a:gd name="T38" fmla="*/ 0 w 8510"/>
              <a:gd name="T39" fmla="*/ 1133 h 8500"/>
              <a:gd name="T40" fmla="*/ 1133 w 8510"/>
              <a:gd name="T41" fmla="*/ 0 h 8500"/>
              <a:gd name="T42" fmla="*/ 5242 w 8510"/>
              <a:gd name="T43" fmla="*/ 0 h 8500"/>
              <a:gd name="T44" fmla="*/ 5382 w 8510"/>
              <a:gd name="T45" fmla="*/ 141 h 8500"/>
              <a:gd name="T46" fmla="*/ 5382 w 8510"/>
              <a:gd name="T47" fmla="*/ 410 h 8500"/>
              <a:gd name="T48" fmla="*/ 5242 w 8510"/>
              <a:gd name="T49" fmla="*/ 551 h 8500"/>
              <a:gd name="T50" fmla="*/ 1402 w 8510"/>
              <a:gd name="T51" fmla="*/ 551 h 8500"/>
              <a:gd name="T52" fmla="*/ 570 w 8510"/>
              <a:gd name="T53" fmla="*/ 1415 h 8500"/>
              <a:gd name="T54" fmla="*/ 570 w 8510"/>
              <a:gd name="T55" fmla="*/ 7079 h 8500"/>
              <a:gd name="T56" fmla="*/ 1421 w 8510"/>
              <a:gd name="T57" fmla="*/ 7930 h 8500"/>
              <a:gd name="T58" fmla="*/ 7085 w 8510"/>
              <a:gd name="T59" fmla="*/ 7930 h 8500"/>
              <a:gd name="T60" fmla="*/ 7936 w 8510"/>
              <a:gd name="T61" fmla="*/ 7079 h 8500"/>
              <a:gd name="T62" fmla="*/ 7936 w 8510"/>
              <a:gd name="T63" fmla="*/ 3239 h 8500"/>
              <a:gd name="T64" fmla="*/ 8077 w 8510"/>
              <a:gd name="T65" fmla="*/ 3098 h 8500"/>
              <a:gd name="T66" fmla="*/ 8358 w 8510"/>
              <a:gd name="T67" fmla="*/ 3098 h 8500"/>
              <a:gd name="T68" fmla="*/ 8499 w 8510"/>
              <a:gd name="T69" fmla="*/ 3239 h 8500"/>
              <a:gd name="T70" fmla="*/ 8499 w 8510"/>
              <a:gd name="T71" fmla="*/ 7348 h 8500"/>
              <a:gd name="T72" fmla="*/ 7366 w 8510"/>
              <a:gd name="T73" fmla="*/ 8500 h 8500"/>
              <a:gd name="T74" fmla="*/ 7373 w 8510"/>
              <a:gd name="T75" fmla="*/ 8500 h 8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10" h="8500">
                <a:moveTo>
                  <a:pt x="7578" y="2042"/>
                </a:moveTo>
                <a:lnTo>
                  <a:pt x="3738" y="5920"/>
                </a:lnTo>
                <a:lnTo>
                  <a:pt x="2541" y="4807"/>
                </a:lnTo>
                <a:lnTo>
                  <a:pt x="6381" y="928"/>
                </a:lnTo>
                <a:lnTo>
                  <a:pt x="7578" y="2042"/>
                </a:lnTo>
                <a:close/>
                <a:moveTo>
                  <a:pt x="2253" y="5095"/>
                </a:moveTo>
                <a:lnTo>
                  <a:pt x="3430" y="6208"/>
                </a:lnTo>
                <a:lnTo>
                  <a:pt x="1702" y="6810"/>
                </a:lnTo>
                <a:lnTo>
                  <a:pt x="2253" y="5095"/>
                </a:lnTo>
                <a:close/>
                <a:moveTo>
                  <a:pt x="7872" y="1754"/>
                </a:moveTo>
                <a:lnTo>
                  <a:pt x="6688" y="647"/>
                </a:lnTo>
                <a:lnTo>
                  <a:pt x="7046" y="288"/>
                </a:lnTo>
                <a:cubicBezTo>
                  <a:pt x="7330" y="13"/>
                  <a:pt x="7781" y="13"/>
                  <a:pt x="8064" y="288"/>
                </a:cubicBezTo>
                <a:lnTo>
                  <a:pt x="8211" y="429"/>
                </a:lnTo>
                <a:cubicBezTo>
                  <a:pt x="8495" y="699"/>
                  <a:pt x="8495" y="1151"/>
                  <a:pt x="8211" y="1421"/>
                </a:cubicBezTo>
                <a:lnTo>
                  <a:pt x="7872" y="1754"/>
                </a:lnTo>
                <a:close/>
                <a:moveTo>
                  <a:pt x="7373" y="8500"/>
                </a:moveTo>
                <a:lnTo>
                  <a:pt x="1133" y="8500"/>
                </a:lnTo>
                <a:cubicBezTo>
                  <a:pt x="507" y="8500"/>
                  <a:pt x="0" y="7992"/>
                  <a:pt x="0" y="7367"/>
                </a:cubicBezTo>
                <a:lnTo>
                  <a:pt x="0" y="1133"/>
                </a:lnTo>
                <a:cubicBezTo>
                  <a:pt x="0" y="508"/>
                  <a:pt x="507" y="0"/>
                  <a:pt x="1133" y="0"/>
                </a:cubicBezTo>
                <a:lnTo>
                  <a:pt x="5242" y="0"/>
                </a:lnTo>
                <a:cubicBezTo>
                  <a:pt x="5319" y="0"/>
                  <a:pt x="5382" y="63"/>
                  <a:pt x="5382" y="141"/>
                </a:cubicBezTo>
                <a:lnTo>
                  <a:pt x="5382" y="410"/>
                </a:lnTo>
                <a:cubicBezTo>
                  <a:pt x="5382" y="488"/>
                  <a:pt x="5319" y="551"/>
                  <a:pt x="5242" y="551"/>
                </a:cubicBezTo>
                <a:lnTo>
                  <a:pt x="1402" y="551"/>
                </a:lnTo>
                <a:cubicBezTo>
                  <a:pt x="934" y="561"/>
                  <a:pt x="562" y="947"/>
                  <a:pt x="570" y="1415"/>
                </a:cubicBezTo>
                <a:lnTo>
                  <a:pt x="570" y="7079"/>
                </a:lnTo>
                <a:cubicBezTo>
                  <a:pt x="570" y="7549"/>
                  <a:pt x="951" y="7930"/>
                  <a:pt x="1421" y="7930"/>
                </a:cubicBezTo>
                <a:lnTo>
                  <a:pt x="7085" y="7930"/>
                </a:lnTo>
                <a:cubicBezTo>
                  <a:pt x="7555" y="7930"/>
                  <a:pt x="7936" y="7549"/>
                  <a:pt x="7936" y="7079"/>
                </a:cubicBezTo>
                <a:lnTo>
                  <a:pt x="7936" y="3239"/>
                </a:lnTo>
                <a:cubicBezTo>
                  <a:pt x="7936" y="3161"/>
                  <a:pt x="7999" y="3098"/>
                  <a:pt x="8077" y="3098"/>
                </a:cubicBezTo>
                <a:lnTo>
                  <a:pt x="8358" y="3098"/>
                </a:lnTo>
                <a:cubicBezTo>
                  <a:pt x="8436" y="3098"/>
                  <a:pt x="8499" y="3161"/>
                  <a:pt x="8499" y="3239"/>
                </a:cubicBezTo>
                <a:lnTo>
                  <a:pt x="8499" y="7348"/>
                </a:lnTo>
                <a:cubicBezTo>
                  <a:pt x="8510" y="7981"/>
                  <a:pt x="8000" y="8500"/>
                  <a:pt x="7366" y="8500"/>
                </a:cubicBezTo>
                <a:lnTo>
                  <a:pt x="7373" y="8500"/>
                </a:lnTo>
                <a:close/>
              </a:path>
            </a:pathLst>
          </a:custGeom>
          <a:solidFill>
            <a:schemeClr val="accent2"/>
          </a:solidFill>
          <a:ln>
            <a:noFill/>
          </a:ln>
        </p:spPr>
      </p:sp>
      <p:sp>
        <p:nvSpPr>
          <p:cNvPr id="29" name="iconfont-11253-5321798">
            <a:extLst>
              <a:ext uri="{FF2B5EF4-FFF2-40B4-BE49-F238E27FC236}">
                <a16:creationId xmlns:a16="http://schemas.microsoft.com/office/drawing/2014/main" xmlns="" id="{705BA733-68B4-4BF6-832A-97C400F29639}"/>
              </a:ext>
            </a:extLst>
          </p:cNvPr>
          <p:cNvSpPr>
            <a:spLocks noChangeAspect="1"/>
          </p:cNvSpPr>
          <p:nvPr/>
        </p:nvSpPr>
        <p:spPr bwMode="auto">
          <a:xfrm>
            <a:off x="7559177" y="4445971"/>
            <a:ext cx="591656" cy="514800"/>
          </a:xfrm>
          <a:custGeom>
            <a:avLst/>
            <a:gdLst>
              <a:gd name="T0" fmla="*/ 7338 w 9991"/>
              <a:gd name="T1" fmla="*/ 8691 h 8693"/>
              <a:gd name="T2" fmla="*/ 2480 w 9991"/>
              <a:gd name="T3" fmla="*/ 8558 h 8693"/>
              <a:gd name="T4" fmla="*/ 2615 w 9991"/>
              <a:gd name="T5" fmla="*/ 8093 h 8693"/>
              <a:gd name="T6" fmla="*/ 3753 w 9991"/>
              <a:gd name="T7" fmla="*/ 7944 h 8693"/>
              <a:gd name="T8" fmla="*/ 3599 w 9991"/>
              <a:gd name="T9" fmla="*/ 7458 h 8693"/>
              <a:gd name="T10" fmla="*/ 50 w 9991"/>
              <a:gd name="T11" fmla="*/ 7095 h 8693"/>
              <a:gd name="T12" fmla="*/ 0 w 9991"/>
              <a:gd name="T13" fmla="*/ 589 h 8693"/>
              <a:gd name="T14" fmla="*/ 544 w 9991"/>
              <a:gd name="T15" fmla="*/ 10 h 8693"/>
              <a:gd name="T16" fmla="*/ 9325 w 9991"/>
              <a:gd name="T17" fmla="*/ 6 h 8693"/>
              <a:gd name="T18" fmla="*/ 9990 w 9991"/>
              <a:gd name="T19" fmla="*/ 604 h 8693"/>
              <a:gd name="T20" fmla="*/ 9898 w 9991"/>
              <a:gd name="T21" fmla="*/ 7146 h 8693"/>
              <a:gd name="T22" fmla="*/ 9463 w 9991"/>
              <a:gd name="T23" fmla="*/ 7453 h 8693"/>
              <a:gd name="T24" fmla="*/ 6355 w 9991"/>
              <a:gd name="T25" fmla="*/ 7458 h 8693"/>
              <a:gd name="T26" fmla="*/ 6221 w 9991"/>
              <a:gd name="T27" fmla="*/ 7985 h 8693"/>
              <a:gd name="T28" fmla="*/ 7311 w 9991"/>
              <a:gd name="T29" fmla="*/ 8094 h 8693"/>
              <a:gd name="T30" fmla="*/ 7466 w 9991"/>
              <a:gd name="T31" fmla="*/ 8686 h 8693"/>
              <a:gd name="T32" fmla="*/ 610 w 9991"/>
              <a:gd name="T33" fmla="*/ 776 h 8693"/>
              <a:gd name="T34" fmla="*/ 610 w 9991"/>
              <a:gd name="T35" fmla="*/ 5447 h 8693"/>
              <a:gd name="T36" fmla="*/ 9207 w 9991"/>
              <a:gd name="T37" fmla="*/ 5613 h 8693"/>
              <a:gd name="T38" fmla="*/ 9370 w 9991"/>
              <a:gd name="T39" fmla="*/ 753 h 8693"/>
              <a:gd name="T40" fmla="*/ 620 w 9991"/>
              <a:gd name="T41" fmla="*/ 610 h 8693"/>
              <a:gd name="T42" fmla="*/ 4261 w 9991"/>
              <a:gd name="T43" fmla="*/ 2971 h 8693"/>
              <a:gd name="T44" fmla="*/ 3825 w 9991"/>
              <a:gd name="T45" fmla="*/ 2893 h 8693"/>
              <a:gd name="T46" fmla="*/ 2662 w 9991"/>
              <a:gd name="T47" fmla="*/ 3809 h 8693"/>
              <a:gd name="T48" fmla="*/ 2624 w 9991"/>
              <a:gd name="T49" fmla="*/ 4040 h 8693"/>
              <a:gd name="T50" fmla="*/ 1625 w 9991"/>
              <a:gd name="T51" fmla="*/ 4348 h 8693"/>
              <a:gd name="T52" fmla="*/ 1831 w 9991"/>
              <a:gd name="T53" fmla="*/ 3535 h 8693"/>
              <a:gd name="T54" fmla="*/ 2185 w 9991"/>
              <a:gd name="T55" fmla="*/ 3486 h 8693"/>
              <a:gd name="T56" fmla="*/ 2989 w 9991"/>
              <a:gd name="T57" fmla="*/ 3076 h 8693"/>
              <a:gd name="T58" fmla="*/ 3692 w 9991"/>
              <a:gd name="T59" fmla="*/ 2439 h 8693"/>
              <a:gd name="T60" fmla="*/ 4440 w 9991"/>
              <a:gd name="T61" fmla="*/ 1939 h 8693"/>
              <a:gd name="T62" fmla="*/ 4734 w 9991"/>
              <a:gd name="T63" fmla="*/ 2640 h 8693"/>
              <a:gd name="T64" fmla="*/ 5193 w 9991"/>
              <a:gd name="T65" fmla="*/ 3271 h 8693"/>
              <a:gd name="T66" fmla="*/ 5691 w 9991"/>
              <a:gd name="T67" fmla="*/ 3404 h 8693"/>
              <a:gd name="T68" fmla="*/ 6245 w 9991"/>
              <a:gd name="T69" fmla="*/ 2943 h 8693"/>
              <a:gd name="T70" fmla="*/ 7305 w 9991"/>
              <a:gd name="T71" fmla="*/ 1960 h 8693"/>
              <a:gd name="T72" fmla="*/ 7358 w 9991"/>
              <a:gd name="T73" fmla="*/ 1619 h 8693"/>
              <a:gd name="T74" fmla="*/ 7869 w 9991"/>
              <a:gd name="T75" fmla="*/ 1126 h 8693"/>
              <a:gd name="T76" fmla="*/ 8406 w 9991"/>
              <a:gd name="T77" fmla="*/ 1869 h 8693"/>
              <a:gd name="T78" fmla="*/ 7846 w 9991"/>
              <a:gd name="T79" fmla="*/ 2223 h 8693"/>
              <a:gd name="T80" fmla="*/ 7464 w 9991"/>
              <a:gd name="T81" fmla="*/ 2320 h 8693"/>
              <a:gd name="T82" fmla="*/ 6330 w 9991"/>
              <a:gd name="T83" fmla="*/ 3376 h 8693"/>
              <a:gd name="T84" fmla="*/ 5961 w 9991"/>
              <a:gd name="T85" fmla="*/ 3806 h 8693"/>
              <a:gd name="T86" fmla="*/ 5263 w 9991"/>
              <a:gd name="T87" fmla="*/ 4388 h 8693"/>
              <a:gd name="T88" fmla="*/ 4920 w 9991"/>
              <a:gd name="T89" fmla="*/ 3685 h 8693"/>
              <a:gd name="T90" fmla="*/ 4491 w 9991"/>
              <a:gd name="T91" fmla="*/ 3004 h 8693"/>
              <a:gd name="T92" fmla="*/ 4261 w 9991"/>
              <a:gd name="T93" fmla="*/ 2971 h 8693"/>
              <a:gd name="T94" fmla="*/ 2062 w 9991"/>
              <a:gd name="T95" fmla="*/ 3859 h 8693"/>
              <a:gd name="T96" fmla="*/ 2066 w 9991"/>
              <a:gd name="T97" fmla="*/ 4204 h 8693"/>
              <a:gd name="T98" fmla="*/ 7904 w 9991"/>
              <a:gd name="T99" fmla="*/ 1509 h 8693"/>
              <a:gd name="T100" fmla="*/ 7894 w 9991"/>
              <a:gd name="T101" fmla="*/ 1854 h 8693"/>
              <a:gd name="T102" fmla="*/ 7904 w 9991"/>
              <a:gd name="T103" fmla="*/ 1509 h 8693"/>
              <a:gd name="T104" fmla="*/ 5416 w 9991"/>
              <a:gd name="T105" fmla="*/ 4045 h 8693"/>
              <a:gd name="T106" fmla="*/ 5431 w 9991"/>
              <a:gd name="T107" fmla="*/ 3700 h 8693"/>
              <a:gd name="T108" fmla="*/ 4419 w 9991"/>
              <a:gd name="T109" fmla="*/ 2444 h 8693"/>
              <a:gd name="T110" fmla="*/ 4060 w 9991"/>
              <a:gd name="T111" fmla="*/ 2439 h 8693"/>
              <a:gd name="T112" fmla="*/ 4419 w 9991"/>
              <a:gd name="T113" fmla="*/ 2444 h 8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91" h="8693">
                <a:moveTo>
                  <a:pt x="7466" y="8686"/>
                </a:moveTo>
                <a:cubicBezTo>
                  <a:pt x="7416" y="8690"/>
                  <a:pt x="7376" y="8691"/>
                  <a:pt x="7338" y="8691"/>
                </a:cubicBezTo>
                <a:cubicBezTo>
                  <a:pt x="5764" y="8693"/>
                  <a:pt x="4188" y="8693"/>
                  <a:pt x="2614" y="8693"/>
                </a:cubicBezTo>
                <a:cubicBezTo>
                  <a:pt x="2480" y="8693"/>
                  <a:pt x="2479" y="8691"/>
                  <a:pt x="2480" y="8558"/>
                </a:cubicBezTo>
                <a:lnTo>
                  <a:pt x="2480" y="8225"/>
                </a:lnTo>
                <a:cubicBezTo>
                  <a:pt x="2480" y="8131"/>
                  <a:pt x="2519" y="8093"/>
                  <a:pt x="2615" y="8093"/>
                </a:cubicBezTo>
                <a:cubicBezTo>
                  <a:pt x="2944" y="8093"/>
                  <a:pt x="3274" y="8094"/>
                  <a:pt x="3603" y="8093"/>
                </a:cubicBezTo>
                <a:cubicBezTo>
                  <a:pt x="3740" y="8091"/>
                  <a:pt x="3753" y="8076"/>
                  <a:pt x="3753" y="7944"/>
                </a:cubicBezTo>
                <a:lnTo>
                  <a:pt x="3753" y="7611"/>
                </a:lnTo>
                <a:cubicBezTo>
                  <a:pt x="3751" y="7488"/>
                  <a:pt x="3721" y="7458"/>
                  <a:pt x="3599" y="7458"/>
                </a:cubicBezTo>
                <a:lnTo>
                  <a:pt x="591" y="7458"/>
                </a:lnTo>
                <a:cubicBezTo>
                  <a:pt x="330" y="7458"/>
                  <a:pt x="144" y="7341"/>
                  <a:pt x="50" y="7095"/>
                </a:cubicBezTo>
                <a:cubicBezTo>
                  <a:pt x="24" y="7028"/>
                  <a:pt x="4" y="6954"/>
                  <a:pt x="4" y="6884"/>
                </a:cubicBezTo>
                <a:cubicBezTo>
                  <a:pt x="1" y="4785"/>
                  <a:pt x="4" y="2686"/>
                  <a:pt x="0" y="589"/>
                </a:cubicBezTo>
                <a:cubicBezTo>
                  <a:pt x="0" y="345"/>
                  <a:pt x="131" y="190"/>
                  <a:pt x="314" y="70"/>
                </a:cubicBezTo>
                <a:cubicBezTo>
                  <a:pt x="376" y="29"/>
                  <a:pt x="466" y="20"/>
                  <a:pt x="544" y="10"/>
                </a:cubicBezTo>
                <a:cubicBezTo>
                  <a:pt x="615" y="0"/>
                  <a:pt x="691" y="6"/>
                  <a:pt x="766" y="6"/>
                </a:cubicBezTo>
                <a:lnTo>
                  <a:pt x="9325" y="6"/>
                </a:lnTo>
                <a:cubicBezTo>
                  <a:pt x="9530" y="6"/>
                  <a:pt x="9711" y="65"/>
                  <a:pt x="9838" y="228"/>
                </a:cubicBezTo>
                <a:cubicBezTo>
                  <a:pt x="9921" y="335"/>
                  <a:pt x="9991" y="442"/>
                  <a:pt x="9990" y="604"/>
                </a:cubicBezTo>
                <a:cubicBezTo>
                  <a:pt x="9983" y="2690"/>
                  <a:pt x="9985" y="4777"/>
                  <a:pt x="9985" y="6864"/>
                </a:cubicBezTo>
                <a:cubicBezTo>
                  <a:pt x="9985" y="6966"/>
                  <a:pt x="9985" y="7058"/>
                  <a:pt x="9898" y="7146"/>
                </a:cubicBezTo>
                <a:cubicBezTo>
                  <a:pt x="9836" y="7210"/>
                  <a:pt x="9800" y="7309"/>
                  <a:pt x="9714" y="7354"/>
                </a:cubicBezTo>
                <a:cubicBezTo>
                  <a:pt x="9634" y="7396"/>
                  <a:pt x="9548" y="7450"/>
                  <a:pt x="9463" y="7453"/>
                </a:cubicBezTo>
                <a:cubicBezTo>
                  <a:pt x="8939" y="7463"/>
                  <a:pt x="8414" y="7458"/>
                  <a:pt x="7890" y="7458"/>
                </a:cubicBezTo>
                <a:cubicBezTo>
                  <a:pt x="7379" y="7459"/>
                  <a:pt x="6866" y="7458"/>
                  <a:pt x="6355" y="7458"/>
                </a:cubicBezTo>
                <a:cubicBezTo>
                  <a:pt x="6229" y="7458"/>
                  <a:pt x="6225" y="7461"/>
                  <a:pt x="6224" y="7590"/>
                </a:cubicBezTo>
                <a:cubicBezTo>
                  <a:pt x="6223" y="7721"/>
                  <a:pt x="6229" y="7853"/>
                  <a:pt x="6221" y="7985"/>
                </a:cubicBezTo>
                <a:cubicBezTo>
                  <a:pt x="6215" y="8081"/>
                  <a:pt x="6268" y="8095"/>
                  <a:pt x="6341" y="8095"/>
                </a:cubicBezTo>
                <a:cubicBezTo>
                  <a:pt x="6666" y="8094"/>
                  <a:pt x="6989" y="8094"/>
                  <a:pt x="7311" y="8094"/>
                </a:cubicBezTo>
                <a:cubicBezTo>
                  <a:pt x="7453" y="8094"/>
                  <a:pt x="7466" y="8109"/>
                  <a:pt x="7465" y="8246"/>
                </a:cubicBezTo>
                <a:cubicBezTo>
                  <a:pt x="7466" y="8389"/>
                  <a:pt x="7466" y="8531"/>
                  <a:pt x="7466" y="8686"/>
                </a:cubicBezTo>
                <a:close/>
                <a:moveTo>
                  <a:pt x="620" y="611"/>
                </a:moveTo>
                <a:cubicBezTo>
                  <a:pt x="616" y="675"/>
                  <a:pt x="610" y="725"/>
                  <a:pt x="610" y="776"/>
                </a:cubicBezTo>
                <a:cubicBezTo>
                  <a:pt x="609" y="1222"/>
                  <a:pt x="610" y="1667"/>
                  <a:pt x="610" y="2115"/>
                </a:cubicBezTo>
                <a:lnTo>
                  <a:pt x="610" y="5447"/>
                </a:lnTo>
                <a:cubicBezTo>
                  <a:pt x="610" y="5614"/>
                  <a:pt x="610" y="5613"/>
                  <a:pt x="776" y="5613"/>
                </a:cubicBezTo>
                <a:lnTo>
                  <a:pt x="9207" y="5613"/>
                </a:lnTo>
                <a:cubicBezTo>
                  <a:pt x="9341" y="5613"/>
                  <a:pt x="9370" y="5586"/>
                  <a:pt x="9370" y="5451"/>
                </a:cubicBezTo>
                <a:lnTo>
                  <a:pt x="9370" y="753"/>
                </a:lnTo>
                <a:cubicBezTo>
                  <a:pt x="9370" y="619"/>
                  <a:pt x="9360" y="610"/>
                  <a:pt x="9226" y="610"/>
                </a:cubicBezTo>
                <a:lnTo>
                  <a:pt x="620" y="610"/>
                </a:lnTo>
                <a:lnTo>
                  <a:pt x="620" y="611"/>
                </a:lnTo>
                <a:close/>
                <a:moveTo>
                  <a:pt x="4261" y="2971"/>
                </a:moveTo>
                <a:cubicBezTo>
                  <a:pt x="4131" y="2984"/>
                  <a:pt x="4015" y="2955"/>
                  <a:pt x="3909" y="2875"/>
                </a:cubicBezTo>
                <a:cubicBezTo>
                  <a:pt x="3892" y="2864"/>
                  <a:pt x="3846" y="2876"/>
                  <a:pt x="3825" y="2893"/>
                </a:cubicBezTo>
                <a:cubicBezTo>
                  <a:pt x="3587" y="3080"/>
                  <a:pt x="3354" y="3271"/>
                  <a:pt x="3116" y="3459"/>
                </a:cubicBezTo>
                <a:cubicBezTo>
                  <a:pt x="2966" y="3578"/>
                  <a:pt x="2812" y="3691"/>
                  <a:pt x="2662" y="3809"/>
                </a:cubicBezTo>
                <a:cubicBezTo>
                  <a:pt x="2604" y="3856"/>
                  <a:pt x="2546" y="3906"/>
                  <a:pt x="2616" y="3989"/>
                </a:cubicBezTo>
                <a:cubicBezTo>
                  <a:pt x="2626" y="4000"/>
                  <a:pt x="2629" y="4025"/>
                  <a:pt x="2624" y="4040"/>
                </a:cubicBezTo>
                <a:cubicBezTo>
                  <a:pt x="2566" y="4230"/>
                  <a:pt x="2514" y="4419"/>
                  <a:pt x="2309" y="4514"/>
                </a:cubicBezTo>
                <a:cubicBezTo>
                  <a:pt x="2048" y="4634"/>
                  <a:pt x="1803" y="4563"/>
                  <a:pt x="1625" y="4348"/>
                </a:cubicBezTo>
                <a:cubicBezTo>
                  <a:pt x="1520" y="4219"/>
                  <a:pt x="1496" y="4068"/>
                  <a:pt x="1526" y="3916"/>
                </a:cubicBezTo>
                <a:cubicBezTo>
                  <a:pt x="1561" y="3744"/>
                  <a:pt x="1661" y="3601"/>
                  <a:pt x="1831" y="3535"/>
                </a:cubicBezTo>
                <a:cubicBezTo>
                  <a:pt x="1923" y="3500"/>
                  <a:pt x="2026" y="3496"/>
                  <a:pt x="2124" y="3479"/>
                </a:cubicBezTo>
                <a:cubicBezTo>
                  <a:pt x="2144" y="3475"/>
                  <a:pt x="2170" y="3476"/>
                  <a:pt x="2185" y="3486"/>
                </a:cubicBezTo>
                <a:cubicBezTo>
                  <a:pt x="2329" y="3578"/>
                  <a:pt x="2436" y="3526"/>
                  <a:pt x="2552" y="3420"/>
                </a:cubicBezTo>
                <a:cubicBezTo>
                  <a:pt x="2687" y="3295"/>
                  <a:pt x="2842" y="3190"/>
                  <a:pt x="2989" y="3076"/>
                </a:cubicBezTo>
                <a:cubicBezTo>
                  <a:pt x="3205" y="2909"/>
                  <a:pt x="3422" y="2743"/>
                  <a:pt x="3634" y="2570"/>
                </a:cubicBezTo>
                <a:cubicBezTo>
                  <a:pt x="3669" y="2543"/>
                  <a:pt x="3694" y="2484"/>
                  <a:pt x="3692" y="2439"/>
                </a:cubicBezTo>
                <a:cubicBezTo>
                  <a:pt x="3687" y="2236"/>
                  <a:pt x="3784" y="2076"/>
                  <a:pt x="3939" y="1978"/>
                </a:cubicBezTo>
                <a:cubicBezTo>
                  <a:pt x="4085" y="1884"/>
                  <a:pt x="4264" y="1860"/>
                  <a:pt x="4440" y="1939"/>
                </a:cubicBezTo>
                <a:cubicBezTo>
                  <a:pt x="4536" y="1980"/>
                  <a:pt x="4616" y="2034"/>
                  <a:pt x="4675" y="2120"/>
                </a:cubicBezTo>
                <a:cubicBezTo>
                  <a:pt x="4785" y="2284"/>
                  <a:pt x="4816" y="2451"/>
                  <a:pt x="4734" y="2640"/>
                </a:cubicBezTo>
                <a:cubicBezTo>
                  <a:pt x="4717" y="2675"/>
                  <a:pt x="4757" y="2746"/>
                  <a:pt x="4790" y="2785"/>
                </a:cubicBezTo>
                <a:cubicBezTo>
                  <a:pt x="4924" y="2950"/>
                  <a:pt x="5075" y="3099"/>
                  <a:pt x="5193" y="3271"/>
                </a:cubicBezTo>
                <a:cubicBezTo>
                  <a:pt x="5252" y="3363"/>
                  <a:pt x="5315" y="3349"/>
                  <a:pt x="5393" y="3354"/>
                </a:cubicBezTo>
                <a:cubicBezTo>
                  <a:pt x="5494" y="3360"/>
                  <a:pt x="5600" y="3324"/>
                  <a:pt x="5691" y="3404"/>
                </a:cubicBezTo>
                <a:cubicBezTo>
                  <a:pt x="5701" y="3415"/>
                  <a:pt x="5756" y="3396"/>
                  <a:pt x="5779" y="3378"/>
                </a:cubicBezTo>
                <a:cubicBezTo>
                  <a:pt x="5935" y="3234"/>
                  <a:pt x="6090" y="3089"/>
                  <a:pt x="6245" y="2943"/>
                </a:cubicBezTo>
                <a:cubicBezTo>
                  <a:pt x="6507" y="2698"/>
                  <a:pt x="6770" y="2451"/>
                  <a:pt x="7035" y="2206"/>
                </a:cubicBezTo>
                <a:cubicBezTo>
                  <a:pt x="7125" y="2124"/>
                  <a:pt x="7220" y="2048"/>
                  <a:pt x="7305" y="1960"/>
                </a:cubicBezTo>
                <a:cubicBezTo>
                  <a:pt x="7335" y="1929"/>
                  <a:pt x="7355" y="1879"/>
                  <a:pt x="7361" y="1834"/>
                </a:cubicBezTo>
                <a:cubicBezTo>
                  <a:pt x="7369" y="1764"/>
                  <a:pt x="7349" y="1690"/>
                  <a:pt x="7358" y="1619"/>
                </a:cubicBezTo>
                <a:cubicBezTo>
                  <a:pt x="7379" y="1454"/>
                  <a:pt x="7439" y="1304"/>
                  <a:pt x="7598" y="1224"/>
                </a:cubicBezTo>
                <a:cubicBezTo>
                  <a:pt x="7684" y="1180"/>
                  <a:pt x="7778" y="1125"/>
                  <a:pt x="7869" y="1126"/>
                </a:cubicBezTo>
                <a:cubicBezTo>
                  <a:pt x="8025" y="1129"/>
                  <a:pt x="8180" y="1179"/>
                  <a:pt x="8295" y="1298"/>
                </a:cubicBezTo>
                <a:cubicBezTo>
                  <a:pt x="8454" y="1463"/>
                  <a:pt x="8448" y="1673"/>
                  <a:pt x="8406" y="1869"/>
                </a:cubicBezTo>
                <a:cubicBezTo>
                  <a:pt x="8375" y="2014"/>
                  <a:pt x="8254" y="2123"/>
                  <a:pt x="8105" y="2173"/>
                </a:cubicBezTo>
                <a:cubicBezTo>
                  <a:pt x="8024" y="2200"/>
                  <a:pt x="7933" y="2209"/>
                  <a:pt x="7846" y="2223"/>
                </a:cubicBezTo>
                <a:cubicBezTo>
                  <a:pt x="7830" y="2226"/>
                  <a:pt x="7806" y="2226"/>
                  <a:pt x="7794" y="2218"/>
                </a:cubicBezTo>
                <a:cubicBezTo>
                  <a:pt x="7639" y="2110"/>
                  <a:pt x="7559" y="2231"/>
                  <a:pt x="7464" y="2320"/>
                </a:cubicBezTo>
                <a:cubicBezTo>
                  <a:pt x="7313" y="2465"/>
                  <a:pt x="7156" y="2604"/>
                  <a:pt x="7001" y="2748"/>
                </a:cubicBezTo>
                <a:cubicBezTo>
                  <a:pt x="6778" y="2956"/>
                  <a:pt x="6554" y="3168"/>
                  <a:pt x="6330" y="3376"/>
                </a:cubicBezTo>
                <a:cubicBezTo>
                  <a:pt x="6220" y="3480"/>
                  <a:pt x="6108" y="3583"/>
                  <a:pt x="6002" y="3691"/>
                </a:cubicBezTo>
                <a:cubicBezTo>
                  <a:pt x="5976" y="3718"/>
                  <a:pt x="5956" y="3770"/>
                  <a:pt x="5961" y="3806"/>
                </a:cubicBezTo>
                <a:cubicBezTo>
                  <a:pt x="5986" y="4039"/>
                  <a:pt x="5897" y="4230"/>
                  <a:pt x="5704" y="4344"/>
                </a:cubicBezTo>
                <a:cubicBezTo>
                  <a:pt x="5577" y="4418"/>
                  <a:pt x="5426" y="4459"/>
                  <a:pt x="5263" y="4388"/>
                </a:cubicBezTo>
                <a:cubicBezTo>
                  <a:pt x="5150" y="4338"/>
                  <a:pt x="5044" y="4293"/>
                  <a:pt x="4979" y="4186"/>
                </a:cubicBezTo>
                <a:cubicBezTo>
                  <a:pt x="4880" y="4030"/>
                  <a:pt x="4835" y="3866"/>
                  <a:pt x="4920" y="3685"/>
                </a:cubicBezTo>
                <a:cubicBezTo>
                  <a:pt x="4948" y="3629"/>
                  <a:pt x="4953" y="3569"/>
                  <a:pt x="4898" y="3506"/>
                </a:cubicBezTo>
                <a:cubicBezTo>
                  <a:pt x="4755" y="3344"/>
                  <a:pt x="4626" y="3170"/>
                  <a:pt x="4491" y="3004"/>
                </a:cubicBezTo>
                <a:cubicBezTo>
                  <a:pt x="4474" y="2983"/>
                  <a:pt x="4440" y="2966"/>
                  <a:pt x="4411" y="2965"/>
                </a:cubicBezTo>
                <a:cubicBezTo>
                  <a:pt x="4365" y="2961"/>
                  <a:pt x="4313" y="2970"/>
                  <a:pt x="4261" y="2971"/>
                </a:cubicBezTo>
                <a:close/>
                <a:moveTo>
                  <a:pt x="2240" y="4018"/>
                </a:moveTo>
                <a:cubicBezTo>
                  <a:pt x="2239" y="3911"/>
                  <a:pt x="2179" y="3859"/>
                  <a:pt x="2062" y="3859"/>
                </a:cubicBezTo>
                <a:cubicBezTo>
                  <a:pt x="1956" y="3860"/>
                  <a:pt x="1892" y="3924"/>
                  <a:pt x="1895" y="4030"/>
                </a:cubicBezTo>
                <a:cubicBezTo>
                  <a:pt x="1896" y="4135"/>
                  <a:pt x="1965" y="4204"/>
                  <a:pt x="2066" y="4204"/>
                </a:cubicBezTo>
                <a:cubicBezTo>
                  <a:pt x="2155" y="4202"/>
                  <a:pt x="2241" y="4111"/>
                  <a:pt x="2240" y="4018"/>
                </a:cubicBezTo>
                <a:close/>
                <a:moveTo>
                  <a:pt x="7904" y="1509"/>
                </a:moveTo>
                <a:cubicBezTo>
                  <a:pt x="7791" y="1507"/>
                  <a:pt x="7732" y="1563"/>
                  <a:pt x="7731" y="1674"/>
                </a:cubicBezTo>
                <a:cubicBezTo>
                  <a:pt x="7730" y="1780"/>
                  <a:pt x="7796" y="1854"/>
                  <a:pt x="7894" y="1854"/>
                </a:cubicBezTo>
                <a:cubicBezTo>
                  <a:pt x="7978" y="1854"/>
                  <a:pt x="8078" y="1761"/>
                  <a:pt x="8078" y="1680"/>
                </a:cubicBezTo>
                <a:cubicBezTo>
                  <a:pt x="8079" y="1586"/>
                  <a:pt x="8000" y="1510"/>
                  <a:pt x="7904" y="1509"/>
                </a:cubicBezTo>
                <a:close/>
                <a:moveTo>
                  <a:pt x="5266" y="3871"/>
                </a:moveTo>
                <a:cubicBezTo>
                  <a:pt x="5264" y="3994"/>
                  <a:pt x="5306" y="4044"/>
                  <a:pt x="5416" y="4045"/>
                </a:cubicBezTo>
                <a:cubicBezTo>
                  <a:pt x="5526" y="4046"/>
                  <a:pt x="5606" y="3978"/>
                  <a:pt x="5607" y="3880"/>
                </a:cubicBezTo>
                <a:cubicBezTo>
                  <a:pt x="5609" y="3821"/>
                  <a:pt x="5516" y="3696"/>
                  <a:pt x="5431" y="3700"/>
                </a:cubicBezTo>
                <a:cubicBezTo>
                  <a:pt x="5327" y="3703"/>
                  <a:pt x="5269" y="3758"/>
                  <a:pt x="5266" y="3871"/>
                </a:cubicBezTo>
                <a:close/>
                <a:moveTo>
                  <a:pt x="4419" y="2444"/>
                </a:moveTo>
                <a:cubicBezTo>
                  <a:pt x="4380" y="2310"/>
                  <a:pt x="4309" y="2239"/>
                  <a:pt x="4162" y="2285"/>
                </a:cubicBezTo>
                <a:cubicBezTo>
                  <a:pt x="4083" y="2310"/>
                  <a:pt x="4080" y="2384"/>
                  <a:pt x="4060" y="2439"/>
                </a:cubicBezTo>
                <a:cubicBezTo>
                  <a:pt x="4043" y="2493"/>
                  <a:pt x="4137" y="2595"/>
                  <a:pt x="4219" y="2608"/>
                </a:cubicBezTo>
                <a:cubicBezTo>
                  <a:pt x="4344" y="2626"/>
                  <a:pt x="4381" y="2526"/>
                  <a:pt x="4419" y="2444"/>
                </a:cubicBezTo>
                <a:close/>
                <a:moveTo>
                  <a:pt x="4419" y="2444"/>
                </a:moveTo>
                <a:close/>
              </a:path>
            </a:pathLst>
          </a:custGeom>
          <a:solidFill>
            <a:schemeClr val="accent2"/>
          </a:solidFill>
          <a:ln>
            <a:noFill/>
          </a:ln>
        </p:spPr>
      </p:sp>
      <p:sp>
        <p:nvSpPr>
          <p:cNvPr id="30" name="iconfont-11242-5315138">
            <a:extLst>
              <a:ext uri="{FF2B5EF4-FFF2-40B4-BE49-F238E27FC236}">
                <a16:creationId xmlns:a16="http://schemas.microsoft.com/office/drawing/2014/main" xmlns="" id="{42C9050B-3AA6-4FC0-8F33-DFF4F67392C7}"/>
              </a:ext>
            </a:extLst>
          </p:cNvPr>
          <p:cNvSpPr>
            <a:spLocks noChangeAspect="1"/>
          </p:cNvSpPr>
          <p:nvPr/>
        </p:nvSpPr>
        <p:spPr bwMode="auto">
          <a:xfrm>
            <a:off x="4080091" y="4445971"/>
            <a:ext cx="513813" cy="514800"/>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29 w 407631"/>
              <a:gd name="connsiteY8" fmla="*/ 296547 h 408414"/>
              <a:gd name="connsiteX9" fmla="*/ 188649 w 407631"/>
              <a:gd name="connsiteY9" fmla="*/ 296547 h 408414"/>
              <a:gd name="connsiteX10" fmla="*/ 188649 w 407631"/>
              <a:gd name="connsiteY10" fmla="*/ 338029 h 408414"/>
              <a:gd name="connsiteX11" fmla="*/ 135029 w 407631"/>
              <a:gd name="connsiteY11" fmla="*/ 338029 h 408414"/>
              <a:gd name="connsiteX12" fmla="*/ 53029 w 407631"/>
              <a:gd name="connsiteY12" fmla="*/ 296547 h 408414"/>
              <a:gd name="connsiteX13" fmla="*/ 106648 w 407631"/>
              <a:gd name="connsiteY13" fmla="*/ 296547 h 408414"/>
              <a:gd name="connsiteX14" fmla="*/ 106648 w 407631"/>
              <a:gd name="connsiteY14" fmla="*/ 338029 h 408414"/>
              <a:gd name="connsiteX15" fmla="*/ 53029 w 407631"/>
              <a:gd name="connsiteY15" fmla="*/ 338029 h 408414"/>
              <a:gd name="connsiteX16" fmla="*/ 135029 w 407631"/>
              <a:gd name="connsiteY16" fmla="*/ 240158 h 408414"/>
              <a:gd name="connsiteX17" fmla="*/ 188649 w 407631"/>
              <a:gd name="connsiteY17" fmla="*/ 240158 h 408414"/>
              <a:gd name="connsiteX18" fmla="*/ 188649 w 407631"/>
              <a:gd name="connsiteY18" fmla="*/ 281640 h 408414"/>
              <a:gd name="connsiteX19" fmla="*/ 135029 w 407631"/>
              <a:gd name="connsiteY19" fmla="*/ 281640 h 408414"/>
              <a:gd name="connsiteX20" fmla="*/ 53029 w 407631"/>
              <a:gd name="connsiteY20" fmla="*/ 240158 h 408414"/>
              <a:gd name="connsiteX21" fmla="*/ 106648 w 407631"/>
              <a:gd name="connsiteY21" fmla="*/ 240158 h 408414"/>
              <a:gd name="connsiteX22" fmla="*/ 106648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6 w 407631"/>
              <a:gd name="connsiteY28" fmla="*/ 239873 h 408414"/>
              <a:gd name="connsiteX29" fmla="*/ 270316 w 407631"/>
              <a:gd name="connsiteY29" fmla="*/ 239873 h 408414"/>
              <a:gd name="connsiteX30" fmla="*/ 270316 w 407631"/>
              <a:gd name="connsiteY30" fmla="*/ 281307 h 408414"/>
              <a:gd name="connsiteX31" fmla="*/ 216696 w 407631"/>
              <a:gd name="connsiteY31" fmla="*/ 281307 h 408414"/>
              <a:gd name="connsiteX32" fmla="*/ 216696 w 407631"/>
              <a:gd name="connsiteY32" fmla="*/ 183770 h 408414"/>
              <a:gd name="connsiteX33" fmla="*/ 270316 w 407631"/>
              <a:gd name="connsiteY33" fmla="*/ 183770 h 408414"/>
              <a:gd name="connsiteX34" fmla="*/ 270316 w 407631"/>
              <a:gd name="connsiteY34" fmla="*/ 225252 h 408414"/>
              <a:gd name="connsiteX35" fmla="*/ 216696 w 407631"/>
              <a:gd name="connsiteY35" fmla="*/ 225252 h 408414"/>
              <a:gd name="connsiteX36" fmla="*/ 135029 w 407631"/>
              <a:gd name="connsiteY36" fmla="*/ 183770 h 408414"/>
              <a:gd name="connsiteX37" fmla="*/ 188649 w 407631"/>
              <a:gd name="connsiteY37" fmla="*/ 183770 h 408414"/>
              <a:gd name="connsiteX38" fmla="*/ 188649 w 407631"/>
              <a:gd name="connsiteY38" fmla="*/ 225537 h 408414"/>
              <a:gd name="connsiteX39" fmla="*/ 135029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6 w 407631"/>
              <a:gd name="connsiteY47" fmla="*/ 366965 h 408414"/>
              <a:gd name="connsiteX48" fmla="*/ 377681 w 407631"/>
              <a:gd name="connsiteY48" fmla="*/ 360870 h 408414"/>
              <a:gd name="connsiteX49" fmla="*/ 380443 w 407631"/>
              <a:gd name="connsiteY49" fmla="*/ 349251 h 408414"/>
              <a:gd name="connsiteX50" fmla="*/ 380443 w 407631"/>
              <a:gd name="connsiteY50" fmla="*/ 180441 h 408414"/>
              <a:gd name="connsiteX51" fmla="*/ 380443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2 w 407631"/>
              <a:gd name="connsiteY55" fmla="*/ 98773 h 408414"/>
              <a:gd name="connsiteX56" fmla="*/ 339585 w 407631"/>
              <a:gd name="connsiteY56" fmla="*/ 68297 h 408414"/>
              <a:gd name="connsiteX57" fmla="*/ 339585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0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6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7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29" y="296547"/>
                </a:moveTo>
                <a:lnTo>
                  <a:pt x="188649" y="296547"/>
                </a:lnTo>
                <a:lnTo>
                  <a:pt x="188649" y="338029"/>
                </a:lnTo>
                <a:lnTo>
                  <a:pt x="135029" y="338029"/>
                </a:lnTo>
                <a:close/>
                <a:moveTo>
                  <a:pt x="53029" y="296547"/>
                </a:moveTo>
                <a:lnTo>
                  <a:pt x="106648" y="296547"/>
                </a:lnTo>
                <a:lnTo>
                  <a:pt x="106648" y="338029"/>
                </a:lnTo>
                <a:lnTo>
                  <a:pt x="53029" y="338029"/>
                </a:lnTo>
                <a:close/>
                <a:moveTo>
                  <a:pt x="135029" y="240158"/>
                </a:moveTo>
                <a:lnTo>
                  <a:pt x="188649" y="240158"/>
                </a:lnTo>
                <a:lnTo>
                  <a:pt x="188649" y="281640"/>
                </a:lnTo>
                <a:lnTo>
                  <a:pt x="135029" y="281640"/>
                </a:lnTo>
                <a:close/>
                <a:moveTo>
                  <a:pt x="53029" y="240158"/>
                </a:moveTo>
                <a:lnTo>
                  <a:pt x="106648" y="240158"/>
                </a:lnTo>
                <a:lnTo>
                  <a:pt x="106648" y="281640"/>
                </a:lnTo>
                <a:lnTo>
                  <a:pt x="53029" y="281640"/>
                </a:lnTo>
                <a:close/>
                <a:moveTo>
                  <a:pt x="298649" y="239873"/>
                </a:moveTo>
                <a:lnTo>
                  <a:pt x="352316" y="239873"/>
                </a:lnTo>
                <a:lnTo>
                  <a:pt x="352316" y="281307"/>
                </a:lnTo>
                <a:lnTo>
                  <a:pt x="298649" y="281307"/>
                </a:lnTo>
                <a:close/>
                <a:moveTo>
                  <a:pt x="216696" y="239873"/>
                </a:moveTo>
                <a:lnTo>
                  <a:pt x="270316" y="239873"/>
                </a:lnTo>
                <a:lnTo>
                  <a:pt x="270316" y="281307"/>
                </a:lnTo>
                <a:lnTo>
                  <a:pt x="216696" y="281307"/>
                </a:lnTo>
                <a:close/>
                <a:moveTo>
                  <a:pt x="216696" y="183770"/>
                </a:moveTo>
                <a:lnTo>
                  <a:pt x="270316" y="183770"/>
                </a:lnTo>
                <a:lnTo>
                  <a:pt x="270316" y="225252"/>
                </a:lnTo>
                <a:lnTo>
                  <a:pt x="216696" y="225252"/>
                </a:lnTo>
                <a:close/>
                <a:moveTo>
                  <a:pt x="135029" y="183770"/>
                </a:moveTo>
                <a:lnTo>
                  <a:pt x="188649" y="183770"/>
                </a:lnTo>
                <a:lnTo>
                  <a:pt x="188649" y="225537"/>
                </a:lnTo>
                <a:lnTo>
                  <a:pt x="135029"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6" y="366965"/>
                </a:lnTo>
                <a:cubicBezTo>
                  <a:pt x="370586" y="367394"/>
                  <a:pt x="375253" y="365013"/>
                  <a:pt x="377681" y="360870"/>
                </a:cubicBezTo>
                <a:cubicBezTo>
                  <a:pt x="379491" y="357251"/>
                  <a:pt x="380396" y="353299"/>
                  <a:pt x="380443" y="349251"/>
                </a:cubicBezTo>
                <a:lnTo>
                  <a:pt x="380443" y="180441"/>
                </a:lnTo>
                <a:lnTo>
                  <a:pt x="380443" y="155155"/>
                </a:lnTo>
                <a:close/>
                <a:moveTo>
                  <a:pt x="134773" y="42392"/>
                </a:moveTo>
                <a:lnTo>
                  <a:pt x="271013" y="42392"/>
                </a:lnTo>
                <a:lnTo>
                  <a:pt x="271013" y="65535"/>
                </a:lnTo>
                <a:cubicBezTo>
                  <a:pt x="270775" y="80011"/>
                  <a:pt x="279347" y="93154"/>
                  <a:pt x="292632" y="98773"/>
                </a:cubicBezTo>
                <a:cubicBezTo>
                  <a:pt x="314585" y="107345"/>
                  <a:pt x="338490" y="91821"/>
                  <a:pt x="339585" y="68297"/>
                </a:cubicBezTo>
                <a:lnTo>
                  <a:pt x="339585" y="42678"/>
                </a:lnTo>
                <a:cubicBezTo>
                  <a:pt x="351252"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200" y="48107"/>
                  <a:pt x="30533" y="42964"/>
                </a:cubicBezTo>
                <a:cubicBezTo>
                  <a:pt x="32390" y="42726"/>
                  <a:pt x="34200" y="42726"/>
                  <a:pt x="36057" y="42964"/>
                </a:cubicBezTo>
                <a:lnTo>
                  <a:pt x="66534" y="42964"/>
                </a:lnTo>
                <a:lnTo>
                  <a:pt x="66534" y="65821"/>
                </a:lnTo>
                <a:cubicBezTo>
                  <a:pt x="65867" y="83869"/>
                  <a:pt x="79105" y="99440"/>
                  <a:pt x="97010"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3"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9" y="-398"/>
                  <a:pt x="309417" y="513"/>
                </a:cubicBezTo>
                <a:close/>
                <a:moveTo>
                  <a:pt x="104607" y="513"/>
                </a:moveTo>
                <a:cubicBezTo>
                  <a:pt x="108506" y="1424"/>
                  <a:pt x="112125" y="3531"/>
                  <a:pt x="114886" y="6698"/>
                </a:cubicBezTo>
                <a:cubicBezTo>
                  <a:pt x="118553" y="10794"/>
                  <a:pt x="120505" y="16128"/>
                  <a:pt x="120363" y="21605"/>
                </a:cubicBezTo>
                <a:lnTo>
                  <a:pt x="120363" y="42369"/>
                </a:lnTo>
                <a:lnTo>
                  <a:pt x="120363" y="62467"/>
                </a:lnTo>
                <a:cubicBezTo>
                  <a:pt x="120886" y="74040"/>
                  <a:pt x="111839" y="83756"/>
                  <a:pt x="100267" y="84089"/>
                </a:cubicBezTo>
                <a:cubicBezTo>
                  <a:pt x="88648" y="83756"/>
                  <a:pt x="79505" y="74088"/>
                  <a:pt x="79839" y="62467"/>
                </a:cubicBezTo>
                <a:lnTo>
                  <a:pt x="79839" y="21033"/>
                </a:lnTo>
                <a:cubicBezTo>
                  <a:pt x="79601" y="12460"/>
                  <a:pt x="84743" y="4697"/>
                  <a:pt x="92648" y="1507"/>
                </a:cubicBezTo>
                <a:cubicBezTo>
                  <a:pt x="96529" y="-112"/>
                  <a:pt x="100708" y="-398"/>
                  <a:pt x="104607" y="513"/>
                </a:cubicBezTo>
                <a:close/>
              </a:path>
            </a:pathLst>
          </a:custGeom>
          <a:solidFill>
            <a:schemeClr val="accent2"/>
          </a:solidFill>
          <a:ln>
            <a:noFill/>
          </a:ln>
        </p:spPr>
      </p:sp>
      <p:sp>
        <p:nvSpPr>
          <p:cNvPr id="31" name="文本框 30">
            <a:extLst>
              <a:ext uri="{FF2B5EF4-FFF2-40B4-BE49-F238E27FC236}">
                <a16:creationId xmlns:a16="http://schemas.microsoft.com/office/drawing/2014/main" xmlns="" id="{32491DEF-6E39-4585-AA59-F4F74911E52B}"/>
              </a:ext>
            </a:extLst>
          </p:cNvPr>
          <p:cNvSpPr txBox="1"/>
          <p:nvPr/>
        </p:nvSpPr>
        <p:spPr>
          <a:xfrm>
            <a:off x="8417638" y="1780113"/>
            <a:ext cx="1093569" cy="461665"/>
          </a:xfrm>
          <a:prstGeom prst="rect">
            <a:avLst/>
          </a:prstGeom>
          <a:noFill/>
        </p:spPr>
        <p:txBody>
          <a:bodyPr wrap="none" rtlCol="0">
            <a:spAutoFit/>
          </a:bodyPr>
          <a:lstStyle/>
          <a:p>
            <a:r>
              <a:rPr lang="zh-CN" altLang="en-US" sz="2400" dirty="0">
                <a:latin typeface="+mj-ea"/>
                <a:ea typeface="+mj-ea"/>
              </a:rPr>
              <a:t>小标题</a:t>
            </a:r>
          </a:p>
        </p:txBody>
      </p:sp>
      <p:sp>
        <p:nvSpPr>
          <p:cNvPr id="32" name="文本框 31">
            <a:extLst>
              <a:ext uri="{FF2B5EF4-FFF2-40B4-BE49-F238E27FC236}">
                <a16:creationId xmlns:a16="http://schemas.microsoft.com/office/drawing/2014/main" xmlns="" id="{B8F93803-BF18-4E70-ABE1-3955383325EF}"/>
              </a:ext>
            </a:extLst>
          </p:cNvPr>
          <p:cNvSpPr txBox="1"/>
          <p:nvPr/>
        </p:nvSpPr>
        <p:spPr>
          <a:xfrm>
            <a:off x="8416898" y="2185988"/>
            <a:ext cx="3331582" cy="1712648"/>
          </a:xfrm>
          <a:prstGeom prst="rect">
            <a:avLst/>
          </a:prstGeom>
          <a:noFill/>
        </p:spPr>
        <p:txBody>
          <a:bodyPr wrap="square" rtlCol="0">
            <a:spAutoFit/>
          </a:bodyPr>
          <a:lstStyle/>
          <a:p>
            <a:pPr>
              <a:lnSpc>
                <a:spcPct val="150000"/>
              </a:lnSpc>
            </a:pPr>
            <a:r>
              <a:rPr lang="zh-CN" altLang="en-US" dirty="0"/>
              <a:t>在这里输入你的正文内容，替换图片的方法：点击图片进行删除，然后点击中间的图片图标即可上传图片。</a:t>
            </a:r>
          </a:p>
        </p:txBody>
      </p:sp>
      <p:sp>
        <p:nvSpPr>
          <p:cNvPr id="33" name="文本框 32">
            <a:extLst>
              <a:ext uri="{FF2B5EF4-FFF2-40B4-BE49-F238E27FC236}">
                <a16:creationId xmlns:a16="http://schemas.microsoft.com/office/drawing/2014/main" xmlns="" id="{68ED4191-1943-4712-8509-41BCE570079D}"/>
              </a:ext>
            </a:extLst>
          </p:cNvPr>
          <p:cNvSpPr txBox="1"/>
          <p:nvPr/>
        </p:nvSpPr>
        <p:spPr>
          <a:xfrm>
            <a:off x="8417429" y="4450654"/>
            <a:ext cx="1093569" cy="461665"/>
          </a:xfrm>
          <a:prstGeom prst="rect">
            <a:avLst/>
          </a:prstGeom>
          <a:noFill/>
        </p:spPr>
        <p:txBody>
          <a:bodyPr wrap="none" rtlCol="0">
            <a:spAutoFit/>
          </a:bodyPr>
          <a:lstStyle/>
          <a:p>
            <a:r>
              <a:rPr lang="zh-CN" altLang="en-US" sz="2400" dirty="0">
                <a:latin typeface="+mj-ea"/>
                <a:ea typeface="+mj-ea"/>
              </a:rPr>
              <a:t>小标题</a:t>
            </a:r>
          </a:p>
        </p:txBody>
      </p:sp>
      <p:sp>
        <p:nvSpPr>
          <p:cNvPr id="34" name="文本框 33">
            <a:extLst>
              <a:ext uri="{FF2B5EF4-FFF2-40B4-BE49-F238E27FC236}">
                <a16:creationId xmlns:a16="http://schemas.microsoft.com/office/drawing/2014/main" xmlns="" id="{63563229-B9D7-40C0-A668-AF7F792431C6}"/>
              </a:ext>
            </a:extLst>
          </p:cNvPr>
          <p:cNvSpPr txBox="1"/>
          <p:nvPr/>
        </p:nvSpPr>
        <p:spPr>
          <a:xfrm>
            <a:off x="8412749" y="4856529"/>
            <a:ext cx="3331582" cy="1297150"/>
          </a:xfrm>
          <a:prstGeom prst="rect">
            <a:avLst/>
          </a:prstGeom>
          <a:noFill/>
        </p:spPr>
        <p:txBody>
          <a:bodyPr wrap="square" rtlCol="0">
            <a:spAutoFit/>
          </a:bodyPr>
          <a:lstStyle/>
          <a:p>
            <a:pPr>
              <a:lnSpc>
                <a:spcPct val="150000"/>
              </a:lnSpc>
            </a:pPr>
            <a:r>
              <a:rPr lang="zh-CN" altLang="en-US" dirty="0"/>
              <a:t>在这里输入你的正文内容在这里输入你的正文内容在这里输入你的正文内容</a:t>
            </a:r>
          </a:p>
        </p:txBody>
      </p:sp>
    </p:spTree>
    <p:custDataLst>
      <p:tags r:id="rId1"/>
    </p:custDataLst>
    <p:extLst>
      <p:ext uri="{BB962C8B-B14F-4D97-AF65-F5344CB8AC3E}">
        <p14:creationId xmlns:p14="http://schemas.microsoft.com/office/powerpoint/2010/main" val="4014429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xmlns="" id="{DFB55295-987C-480E-BCC6-64E101DAAB77}"/>
              </a:ext>
            </a:extLst>
          </p:cNvPr>
          <p:cNvSpPr/>
          <p:nvPr/>
        </p:nvSpPr>
        <p:spPr>
          <a:xfrm>
            <a:off x="1" y="-10915"/>
            <a:ext cx="12191999" cy="3891391"/>
          </a:xfrm>
          <a:custGeom>
            <a:avLst/>
            <a:gdLst>
              <a:gd name="connsiteX0" fmla="*/ 0 w 12191999"/>
              <a:gd name="connsiteY0" fmla="*/ 0 h 3891391"/>
              <a:gd name="connsiteX1" fmla="*/ 12191999 w 12191999"/>
              <a:gd name="connsiteY1" fmla="*/ 0 h 3891391"/>
              <a:gd name="connsiteX2" fmla="*/ 12191999 w 12191999"/>
              <a:gd name="connsiteY2" fmla="*/ 2512401 h 3891391"/>
              <a:gd name="connsiteX3" fmla="*/ 11968696 w 12191999"/>
              <a:gd name="connsiteY3" fmla="*/ 2658541 h 3891391"/>
              <a:gd name="connsiteX4" fmla="*/ 6136741 w 12191999"/>
              <a:gd name="connsiteY4" fmla="*/ 3891391 h 3891391"/>
              <a:gd name="connsiteX5" fmla="*/ 304786 w 12191999"/>
              <a:gd name="connsiteY5" fmla="*/ 2658541 h 3891391"/>
              <a:gd name="connsiteX6" fmla="*/ 0 w 12191999"/>
              <a:gd name="connsiteY6" fmla="*/ 2459075 h 389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891391">
                <a:moveTo>
                  <a:pt x="0" y="0"/>
                </a:moveTo>
                <a:lnTo>
                  <a:pt x="12191999" y="0"/>
                </a:lnTo>
                <a:lnTo>
                  <a:pt x="12191999" y="2512401"/>
                </a:lnTo>
                <a:lnTo>
                  <a:pt x="11968696" y="2658541"/>
                </a:lnTo>
                <a:cubicBezTo>
                  <a:pt x="10704798" y="3402354"/>
                  <a:pt x="8564412" y="3891391"/>
                  <a:pt x="6136741" y="3891391"/>
                </a:cubicBezTo>
                <a:cubicBezTo>
                  <a:pt x="3709071" y="3891391"/>
                  <a:pt x="1568684" y="3402354"/>
                  <a:pt x="304786" y="2658541"/>
                </a:cubicBezTo>
                <a:lnTo>
                  <a:pt x="0" y="2459075"/>
                </a:lnTo>
                <a:close/>
              </a:path>
            </a:pathLst>
          </a:custGeom>
          <a:blipFill>
            <a:blip r:embed="rId2"/>
            <a:srcRect/>
            <a:stretch>
              <a:fillRect t="-48286" b="-605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xmlns="" id="{9120FCD0-4E68-4647-A5B4-0690EF15E61B}"/>
              </a:ext>
            </a:extLst>
          </p:cNvPr>
          <p:cNvSpPr/>
          <p:nvPr/>
        </p:nvSpPr>
        <p:spPr>
          <a:xfrm>
            <a:off x="1" y="4109"/>
            <a:ext cx="12191999" cy="3891391"/>
          </a:xfrm>
          <a:custGeom>
            <a:avLst/>
            <a:gdLst>
              <a:gd name="connsiteX0" fmla="*/ 0 w 12191999"/>
              <a:gd name="connsiteY0" fmla="*/ 0 h 3891391"/>
              <a:gd name="connsiteX1" fmla="*/ 12191999 w 12191999"/>
              <a:gd name="connsiteY1" fmla="*/ 0 h 3891391"/>
              <a:gd name="connsiteX2" fmla="*/ 12191999 w 12191999"/>
              <a:gd name="connsiteY2" fmla="*/ 2512401 h 3891391"/>
              <a:gd name="connsiteX3" fmla="*/ 11968696 w 12191999"/>
              <a:gd name="connsiteY3" fmla="*/ 2658541 h 3891391"/>
              <a:gd name="connsiteX4" fmla="*/ 6136741 w 12191999"/>
              <a:gd name="connsiteY4" fmla="*/ 3891391 h 3891391"/>
              <a:gd name="connsiteX5" fmla="*/ 304786 w 12191999"/>
              <a:gd name="connsiteY5" fmla="*/ 2658541 h 3891391"/>
              <a:gd name="connsiteX6" fmla="*/ 0 w 12191999"/>
              <a:gd name="connsiteY6" fmla="*/ 2459075 h 389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891391">
                <a:moveTo>
                  <a:pt x="0" y="0"/>
                </a:moveTo>
                <a:lnTo>
                  <a:pt x="12191999" y="0"/>
                </a:lnTo>
                <a:lnTo>
                  <a:pt x="12191999" y="2512401"/>
                </a:lnTo>
                <a:lnTo>
                  <a:pt x="11968696" y="2658541"/>
                </a:lnTo>
                <a:cubicBezTo>
                  <a:pt x="10704798" y="3402354"/>
                  <a:pt x="8564412" y="3891391"/>
                  <a:pt x="6136741" y="3891391"/>
                </a:cubicBezTo>
                <a:cubicBezTo>
                  <a:pt x="3709071" y="3891391"/>
                  <a:pt x="1568684" y="3402354"/>
                  <a:pt x="304786" y="2658541"/>
                </a:cubicBezTo>
                <a:lnTo>
                  <a:pt x="0" y="2459075"/>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xmlns="" id="{93E539A1-AED6-4294-A873-8B4247000E2E}"/>
              </a:ext>
            </a:extLst>
          </p:cNvPr>
          <p:cNvSpPr/>
          <p:nvPr/>
        </p:nvSpPr>
        <p:spPr>
          <a:xfrm>
            <a:off x="1136650" y="2349500"/>
            <a:ext cx="2271568" cy="3429000"/>
          </a:xfrm>
          <a:prstGeom prst="roundRect">
            <a:avLst>
              <a:gd name="adj" fmla="val 2589"/>
            </a:avLst>
          </a:prstGeom>
          <a:solidFill>
            <a:schemeClr val="bg1"/>
          </a:solidFill>
          <a:ln>
            <a:noFill/>
          </a:ln>
          <a:effectLst>
            <a:outerShdw blurRad="317500" sx="102000" sy="102000" algn="c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xmlns="" id="{2B8A30ED-3D85-4EB5-84DE-8847C498A51E}"/>
              </a:ext>
            </a:extLst>
          </p:cNvPr>
          <p:cNvSpPr/>
          <p:nvPr/>
        </p:nvSpPr>
        <p:spPr>
          <a:xfrm>
            <a:off x="3689381" y="2349500"/>
            <a:ext cx="2271568" cy="3429000"/>
          </a:xfrm>
          <a:prstGeom prst="roundRect">
            <a:avLst>
              <a:gd name="adj" fmla="val 2589"/>
            </a:avLst>
          </a:prstGeom>
          <a:solidFill>
            <a:schemeClr val="bg1"/>
          </a:solidFill>
          <a:ln>
            <a:noFill/>
          </a:ln>
          <a:effectLst>
            <a:outerShdw blurRad="317500" sx="102000" sy="102000" algn="c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xmlns="" id="{D162CA8E-06E4-405D-9DCF-D88FB647023F}"/>
              </a:ext>
            </a:extLst>
          </p:cNvPr>
          <p:cNvSpPr/>
          <p:nvPr/>
        </p:nvSpPr>
        <p:spPr>
          <a:xfrm>
            <a:off x="6242112" y="2349500"/>
            <a:ext cx="2271568" cy="3429000"/>
          </a:xfrm>
          <a:prstGeom prst="roundRect">
            <a:avLst>
              <a:gd name="adj" fmla="val 2589"/>
            </a:avLst>
          </a:prstGeom>
          <a:solidFill>
            <a:schemeClr val="bg1"/>
          </a:solidFill>
          <a:ln>
            <a:noFill/>
          </a:ln>
          <a:effectLst>
            <a:outerShdw blurRad="317500" sx="102000" sy="102000" algn="c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xmlns="" id="{71CBDC95-1091-4355-A92F-5FA97FBC47A3}"/>
              </a:ext>
            </a:extLst>
          </p:cNvPr>
          <p:cNvSpPr/>
          <p:nvPr/>
        </p:nvSpPr>
        <p:spPr>
          <a:xfrm>
            <a:off x="8794843" y="2349500"/>
            <a:ext cx="2271568" cy="3429000"/>
          </a:xfrm>
          <a:prstGeom prst="roundRect">
            <a:avLst>
              <a:gd name="adj" fmla="val 2589"/>
            </a:avLst>
          </a:prstGeom>
          <a:solidFill>
            <a:schemeClr val="bg1"/>
          </a:solidFill>
          <a:ln>
            <a:noFill/>
          </a:ln>
          <a:effectLst>
            <a:outerShdw blurRad="317500" sx="102000" sy="102000" algn="c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A15BBF9D-5FD1-4B59-A2A6-8CD6DB72899C}"/>
              </a:ext>
            </a:extLst>
          </p:cNvPr>
          <p:cNvSpPr txBox="1"/>
          <p:nvPr/>
        </p:nvSpPr>
        <p:spPr>
          <a:xfrm>
            <a:off x="6823898" y="2721114"/>
            <a:ext cx="1107996" cy="923330"/>
          </a:xfrm>
          <a:prstGeom prst="rect">
            <a:avLst/>
          </a:prstGeom>
          <a:noFill/>
        </p:spPr>
        <p:txBody>
          <a:bodyPr wrap="none" rtlCol="0">
            <a:spAutoFit/>
          </a:bodyPr>
          <a:lstStyle/>
          <a:p>
            <a:r>
              <a:rPr lang="en-US" altLang="zh-CN" sz="5400" dirty="0">
                <a:solidFill>
                  <a:schemeClr val="accent2"/>
                </a:solidFill>
                <a:latin typeface="+mj-lt"/>
              </a:rPr>
              <a:t>03</a:t>
            </a:r>
            <a:endParaRPr lang="zh-CN" altLang="en-US" sz="5400" dirty="0">
              <a:solidFill>
                <a:schemeClr val="accent2"/>
              </a:solidFill>
              <a:latin typeface="+mj-lt"/>
            </a:endParaRPr>
          </a:p>
        </p:txBody>
      </p:sp>
      <p:sp>
        <p:nvSpPr>
          <p:cNvPr id="16" name="文本框 15">
            <a:extLst>
              <a:ext uri="{FF2B5EF4-FFF2-40B4-BE49-F238E27FC236}">
                <a16:creationId xmlns:a16="http://schemas.microsoft.com/office/drawing/2014/main" xmlns="" id="{AECF256A-4D13-4F6C-96AD-AD046C1FB8B8}"/>
              </a:ext>
            </a:extLst>
          </p:cNvPr>
          <p:cNvSpPr txBox="1"/>
          <p:nvPr/>
        </p:nvSpPr>
        <p:spPr>
          <a:xfrm>
            <a:off x="6580243" y="3880475"/>
            <a:ext cx="1595309" cy="523220"/>
          </a:xfrm>
          <a:prstGeom prst="rect">
            <a:avLst/>
          </a:prstGeom>
          <a:noFill/>
        </p:spPr>
        <p:txBody>
          <a:bodyPr wrap="none" rtlCol="0">
            <a:spAutoFit/>
          </a:bodyPr>
          <a:lstStyle/>
          <a:p>
            <a:pPr algn="ctr"/>
            <a:r>
              <a:rPr lang="zh-CN" altLang="en-US" sz="2800" dirty="0">
                <a:latin typeface="+mj-ea"/>
                <a:ea typeface="+mj-ea"/>
              </a:rPr>
              <a:t>问题分析</a:t>
            </a:r>
          </a:p>
        </p:txBody>
      </p:sp>
      <p:sp>
        <p:nvSpPr>
          <p:cNvPr id="25" name="文本框 24">
            <a:extLst>
              <a:ext uri="{FF2B5EF4-FFF2-40B4-BE49-F238E27FC236}">
                <a16:creationId xmlns:a16="http://schemas.microsoft.com/office/drawing/2014/main" xmlns="" id="{DBA5112C-0900-4655-A1CE-4B5F06BDB5ED}"/>
              </a:ext>
            </a:extLst>
          </p:cNvPr>
          <p:cNvSpPr txBox="1"/>
          <p:nvPr/>
        </p:nvSpPr>
        <p:spPr>
          <a:xfrm>
            <a:off x="9376629" y="2721114"/>
            <a:ext cx="1107996" cy="923330"/>
          </a:xfrm>
          <a:prstGeom prst="rect">
            <a:avLst/>
          </a:prstGeom>
          <a:noFill/>
        </p:spPr>
        <p:txBody>
          <a:bodyPr wrap="none" rtlCol="0">
            <a:spAutoFit/>
          </a:bodyPr>
          <a:lstStyle/>
          <a:p>
            <a:r>
              <a:rPr lang="en-US" altLang="zh-CN" sz="5400" dirty="0">
                <a:solidFill>
                  <a:schemeClr val="accent2"/>
                </a:solidFill>
                <a:latin typeface="+mj-lt"/>
              </a:rPr>
              <a:t>04</a:t>
            </a:r>
            <a:endParaRPr lang="zh-CN" altLang="en-US" sz="5400" dirty="0">
              <a:solidFill>
                <a:schemeClr val="accent2"/>
              </a:solidFill>
              <a:latin typeface="+mj-lt"/>
            </a:endParaRPr>
          </a:p>
        </p:txBody>
      </p:sp>
      <p:sp>
        <p:nvSpPr>
          <p:cNvPr id="26" name="文本框 25">
            <a:extLst>
              <a:ext uri="{FF2B5EF4-FFF2-40B4-BE49-F238E27FC236}">
                <a16:creationId xmlns:a16="http://schemas.microsoft.com/office/drawing/2014/main" xmlns="" id="{3ADFC704-04B7-4953-BCAB-12A59CE757C9}"/>
              </a:ext>
            </a:extLst>
          </p:cNvPr>
          <p:cNvSpPr txBox="1"/>
          <p:nvPr/>
        </p:nvSpPr>
        <p:spPr>
          <a:xfrm>
            <a:off x="8981911" y="3880475"/>
            <a:ext cx="1595309" cy="523220"/>
          </a:xfrm>
          <a:prstGeom prst="rect">
            <a:avLst/>
          </a:prstGeom>
          <a:noFill/>
        </p:spPr>
        <p:txBody>
          <a:bodyPr wrap="none" rtlCol="0">
            <a:spAutoFit/>
          </a:bodyPr>
          <a:lstStyle/>
          <a:p>
            <a:pPr algn="ctr"/>
            <a:r>
              <a:rPr lang="zh-CN" altLang="en-US" sz="2800" dirty="0">
                <a:latin typeface="+mj-ea"/>
                <a:ea typeface="+mj-ea"/>
              </a:rPr>
              <a:t>工作展望</a:t>
            </a:r>
          </a:p>
        </p:txBody>
      </p:sp>
      <p:sp>
        <p:nvSpPr>
          <p:cNvPr id="35" name="文本框 34">
            <a:extLst>
              <a:ext uri="{FF2B5EF4-FFF2-40B4-BE49-F238E27FC236}">
                <a16:creationId xmlns:a16="http://schemas.microsoft.com/office/drawing/2014/main" xmlns="" id="{588FE228-609A-431C-9AD9-8D32DC2CBB3C}"/>
              </a:ext>
            </a:extLst>
          </p:cNvPr>
          <p:cNvSpPr txBox="1"/>
          <p:nvPr/>
        </p:nvSpPr>
        <p:spPr>
          <a:xfrm>
            <a:off x="6716497" y="4403695"/>
            <a:ext cx="1322798" cy="369332"/>
          </a:xfrm>
          <a:prstGeom prst="rect">
            <a:avLst/>
          </a:prstGeom>
          <a:noFill/>
        </p:spPr>
        <p:txBody>
          <a:bodyPr wrap="none" rtlCol="0">
            <a:spAutoFit/>
          </a:bodyPr>
          <a:lstStyle/>
          <a:p>
            <a:r>
              <a:rPr lang="zh-CN" altLang="en-US" dirty="0"/>
              <a:t>这里是正文</a:t>
            </a:r>
          </a:p>
        </p:txBody>
      </p:sp>
      <p:sp>
        <p:nvSpPr>
          <p:cNvPr id="36" name="文本框 35">
            <a:extLst>
              <a:ext uri="{FF2B5EF4-FFF2-40B4-BE49-F238E27FC236}">
                <a16:creationId xmlns:a16="http://schemas.microsoft.com/office/drawing/2014/main" xmlns="" id="{2F0B30F2-E523-4BBE-B287-A93796102F36}"/>
              </a:ext>
            </a:extLst>
          </p:cNvPr>
          <p:cNvSpPr txBox="1"/>
          <p:nvPr/>
        </p:nvSpPr>
        <p:spPr>
          <a:xfrm>
            <a:off x="6716497" y="4739701"/>
            <a:ext cx="1322798" cy="369332"/>
          </a:xfrm>
          <a:prstGeom prst="rect">
            <a:avLst/>
          </a:prstGeom>
          <a:noFill/>
        </p:spPr>
        <p:txBody>
          <a:bodyPr wrap="none" rtlCol="0">
            <a:spAutoFit/>
          </a:bodyPr>
          <a:lstStyle/>
          <a:p>
            <a:r>
              <a:rPr lang="zh-CN" altLang="en-US" dirty="0"/>
              <a:t>这里是正文</a:t>
            </a:r>
          </a:p>
        </p:txBody>
      </p:sp>
      <p:sp>
        <p:nvSpPr>
          <p:cNvPr id="37" name="文本框 36">
            <a:extLst>
              <a:ext uri="{FF2B5EF4-FFF2-40B4-BE49-F238E27FC236}">
                <a16:creationId xmlns:a16="http://schemas.microsoft.com/office/drawing/2014/main" xmlns="" id="{52179C96-710F-4051-8997-412F1348C64D}"/>
              </a:ext>
            </a:extLst>
          </p:cNvPr>
          <p:cNvSpPr txBox="1"/>
          <p:nvPr/>
        </p:nvSpPr>
        <p:spPr>
          <a:xfrm>
            <a:off x="6716497" y="5075708"/>
            <a:ext cx="1322798" cy="369332"/>
          </a:xfrm>
          <a:prstGeom prst="rect">
            <a:avLst/>
          </a:prstGeom>
          <a:noFill/>
        </p:spPr>
        <p:txBody>
          <a:bodyPr wrap="none" rtlCol="0">
            <a:spAutoFit/>
          </a:bodyPr>
          <a:lstStyle/>
          <a:p>
            <a:r>
              <a:rPr lang="zh-CN" altLang="en-US" dirty="0"/>
              <a:t>这里是正文</a:t>
            </a:r>
          </a:p>
        </p:txBody>
      </p:sp>
      <p:sp>
        <p:nvSpPr>
          <p:cNvPr id="42" name="文本框 41">
            <a:extLst>
              <a:ext uri="{FF2B5EF4-FFF2-40B4-BE49-F238E27FC236}">
                <a16:creationId xmlns:a16="http://schemas.microsoft.com/office/drawing/2014/main" xmlns="" id="{89979D13-4C46-4D2C-8428-C18E2746D803}"/>
              </a:ext>
            </a:extLst>
          </p:cNvPr>
          <p:cNvSpPr txBox="1"/>
          <p:nvPr/>
        </p:nvSpPr>
        <p:spPr>
          <a:xfrm>
            <a:off x="9118166" y="4403695"/>
            <a:ext cx="1322798" cy="369332"/>
          </a:xfrm>
          <a:prstGeom prst="rect">
            <a:avLst/>
          </a:prstGeom>
          <a:noFill/>
        </p:spPr>
        <p:txBody>
          <a:bodyPr wrap="none" rtlCol="0">
            <a:spAutoFit/>
          </a:bodyPr>
          <a:lstStyle/>
          <a:p>
            <a:r>
              <a:rPr lang="zh-CN" altLang="en-US" dirty="0"/>
              <a:t>这里是正文</a:t>
            </a:r>
          </a:p>
        </p:txBody>
      </p:sp>
      <p:sp>
        <p:nvSpPr>
          <p:cNvPr id="43" name="文本框 42">
            <a:extLst>
              <a:ext uri="{FF2B5EF4-FFF2-40B4-BE49-F238E27FC236}">
                <a16:creationId xmlns:a16="http://schemas.microsoft.com/office/drawing/2014/main" xmlns="" id="{244B93E8-9491-4BDA-82BA-FC25A307D4BA}"/>
              </a:ext>
            </a:extLst>
          </p:cNvPr>
          <p:cNvSpPr txBox="1"/>
          <p:nvPr/>
        </p:nvSpPr>
        <p:spPr>
          <a:xfrm>
            <a:off x="9118166" y="4739701"/>
            <a:ext cx="1322798" cy="369332"/>
          </a:xfrm>
          <a:prstGeom prst="rect">
            <a:avLst/>
          </a:prstGeom>
          <a:noFill/>
        </p:spPr>
        <p:txBody>
          <a:bodyPr wrap="none" rtlCol="0">
            <a:spAutoFit/>
          </a:bodyPr>
          <a:lstStyle/>
          <a:p>
            <a:r>
              <a:rPr lang="zh-CN" altLang="en-US" dirty="0"/>
              <a:t>这里是正文</a:t>
            </a:r>
          </a:p>
        </p:txBody>
      </p:sp>
      <p:sp>
        <p:nvSpPr>
          <p:cNvPr id="44" name="文本框 43">
            <a:extLst>
              <a:ext uri="{FF2B5EF4-FFF2-40B4-BE49-F238E27FC236}">
                <a16:creationId xmlns:a16="http://schemas.microsoft.com/office/drawing/2014/main" xmlns="" id="{FB5552FD-77BE-430E-A2D9-2FDDD705597C}"/>
              </a:ext>
            </a:extLst>
          </p:cNvPr>
          <p:cNvSpPr txBox="1"/>
          <p:nvPr/>
        </p:nvSpPr>
        <p:spPr>
          <a:xfrm>
            <a:off x="9118166" y="5075708"/>
            <a:ext cx="1322798" cy="369332"/>
          </a:xfrm>
          <a:prstGeom prst="rect">
            <a:avLst/>
          </a:prstGeom>
          <a:noFill/>
        </p:spPr>
        <p:txBody>
          <a:bodyPr wrap="none" rtlCol="0">
            <a:spAutoFit/>
          </a:bodyPr>
          <a:lstStyle/>
          <a:p>
            <a:r>
              <a:rPr lang="zh-CN" altLang="en-US" dirty="0"/>
              <a:t>这里是正文</a:t>
            </a:r>
          </a:p>
        </p:txBody>
      </p:sp>
      <p:sp>
        <p:nvSpPr>
          <p:cNvPr id="13" name="文本框 12">
            <a:extLst>
              <a:ext uri="{FF2B5EF4-FFF2-40B4-BE49-F238E27FC236}">
                <a16:creationId xmlns:a16="http://schemas.microsoft.com/office/drawing/2014/main" xmlns="" id="{5E52DB27-B4B5-4774-804D-F3612B880154}"/>
              </a:ext>
            </a:extLst>
          </p:cNvPr>
          <p:cNvSpPr txBox="1"/>
          <p:nvPr/>
        </p:nvSpPr>
        <p:spPr>
          <a:xfrm>
            <a:off x="4271167" y="2721114"/>
            <a:ext cx="1107996" cy="923330"/>
          </a:xfrm>
          <a:prstGeom prst="rect">
            <a:avLst/>
          </a:prstGeom>
          <a:noFill/>
        </p:spPr>
        <p:txBody>
          <a:bodyPr wrap="none" rtlCol="0">
            <a:spAutoFit/>
          </a:bodyPr>
          <a:lstStyle/>
          <a:p>
            <a:r>
              <a:rPr lang="en-US" altLang="zh-CN" sz="5400" dirty="0">
                <a:solidFill>
                  <a:schemeClr val="accent2"/>
                </a:solidFill>
                <a:latin typeface="+mj-lt"/>
              </a:rPr>
              <a:t>02</a:t>
            </a:r>
            <a:endParaRPr lang="zh-CN" altLang="en-US" sz="5400" dirty="0">
              <a:solidFill>
                <a:schemeClr val="accent2"/>
              </a:solidFill>
              <a:latin typeface="+mj-lt"/>
            </a:endParaRPr>
          </a:p>
        </p:txBody>
      </p:sp>
      <p:sp>
        <p:nvSpPr>
          <p:cNvPr id="14" name="文本框 13">
            <a:extLst>
              <a:ext uri="{FF2B5EF4-FFF2-40B4-BE49-F238E27FC236}">
                <a16:creationId xmlns:a16="http://schemas.microsoft.com/office/drawing/2014/main" xmlns="" id="{E32AE9C3-2D51-4EC9-9FEE-71043B27B91A}"/>
              </a:ext>
            </a:extLst>
          </p:cNvPr>
          <p:cNvSpPr txBox="1"/>
          <p:nvPr/>
        </p:nvSpPr>
        <p:spPr>
          <a:xfrm>
            <a:off x="4027511" y="3880475"/>
            <a:ext cx="1595309" cy="523220"/>
          </a:xfrm>
          <a:prstGeom prst="rect">
            <a:avLst/>
          </a:prstGeom>
          <a:noFill/>
        </p:spPr>
        <p:txBody>
          <a:bodyPr wrap="none" rtlCol="0">
            <a:spAutoFit/>
          </a:bodyPr>
          <a:lstStyle/>
          <a:p>
            <a:pPr algn="ctr"/>
            <a:r>
              <a:rPr lang="zh-CN" altLang="en-US" sz="2800" dirty="0">
                <a:latin typeface="+mj-ea"/>
                <a:ea typeface="+mj-ea"/>
              </a:rPr>
              <a:t>成果展示</a:t>
            </a:r>
          </a:p>
        </p:txBody>
      </p:sp>
      <p:sp>
        <p:nvSpPr>
          <p:cNvPr id="30" name="文本框 29">
            <a:extLst>
              <a:ext uri="{FF2B5EF4-FFF2-40B4-BE49-F238E27FC236}">
                <a16:creationId xmlns:a16="http://schemas.microsoft.com/office/drawing/2014/main" xmlns="" id="{EBDB58BC-AA54-4EDB-A1F8-69209013769A}"/>
              </a:ext>
            </a:extLst>
          </p:cNvPr>
          <p:cNvSpPr txBox="1"/>
          <p:nvPr/>
        </p:nvSpPr>
        <p:spPr>
          <a:xfrm>
            <a:off x="4163766" y="4403695"/>
            <a:ext cx="1322798" cy="369332"/>
          </a:xfrm>
          <a:prstGeom prst="rect">
            <a:avLst/>
          </a:prstGeom>
          <a:noFill/>
        </p:spPr>
        <p:txBody>
          <a:bodyPr wrap="none" rtlCol="0">
            <a:spAutoFit/>
          </a:bodyPr>
          <a:lstStyle/>
          <a:p>
            <a:r>
              <a:rPr lang="zh-CN" altLang="en-US" dirty="0"/>
              <a:t>这里是正文</a:t>
            </a:r>
          </a:p>
        </p:txBody>
      </p:sp>
      <p:sp>
        <p:nvSpPr>
          <p:cNvPr id="31" name="文本框 30">
            <a:extLst>
              <a:ext uri="{FF2B5EF4-FFF2-40B4-BE49-F238E27FC236}">
                <a16:creationId xmlns:a16="http://schemas.microsoft.com/office/drawing/2014/main" xmlns="" id="{D16DB164-63E6-4718-AB64-9715ED57189D}"/>
              </a:ext>
            </a:extLst>
          </p:cNvPr>
          <p:cNvSpPr txBox="1"/>
          <p:nvPr/>
        </p:nvSpPr>
        <p:spPr>
          <a:xfrm>
            <a:off x="4163766" y="4739701"/>
            <a:ext cx="1322798" cy="369332"/>
          </a:xfrm>
          <a:prstGeom prst="rect">
            <a:avLst/>
          </a:prstGeom>
          <a:noFill/>
        </p:spPr>
        <p:txBody>
          <a:bodyPr wrap="none" rtlCol="0">
            <a:spAutoFit/>
          </a:bodyPr>
          <a:lstStyle/>
          <a:p>
            <a:r>
              <a:rPr lang="zh-CN" altLang="en-US" dirty="0"/>
              <a:t>这里是正文</a:t>
            </a:r>
          </a:p>
        </p:txBody>
      </p:sp>
      <p:sp>
        <p:nvSpPr>
          <p:cNvPr id="34" name="文本框 33">
            <a:extLst>
              <a:ext uri="{FF2B5EF4-FFF2-40B4-BE49-F238E27FC236}">
                <a16:creationId xmlns:a16="http://schemas.microsoft.com/office/drawing/2014/main" xmlns="" id="{44184D80-A627-4EE3-9B46-05371B303ED6}"/>
              </a:ext>
            </a:extLst>
          </p:cNvPr>
          <p:cNvSpPr txBox="1"/>
          <p:nvPr/>
        </p:nvSpPr>
        <p:spPr>
          <a:xfrm>
            <a:off x="4163766" y="5075708"/>
            <a:ext cx="1322798" cy="369332"/>
          </a:xfrm>
          <a:prstGeom prst="rect">
            <a:avLst/>
          </a:prstGeom>
          <a:noFill/>
        </p:spPr>
        <p:txBody>
          <a:bodyPr wrap="none" rtlCol="0">
            <a:spAutoFit/>
          </a:bodyPr>
          <a:lstStyle/>
          <a:p>
            <a:r>
              <a:rPr lang="zh-CN" altLang="en-US" dirty="0"/>
              <a:t>这里是正文</a:t>
            </a:r>
          </a:p>
        </p:txBody>
      </p:sp>
      <p:sp>
        <p:nvSpPr>
          <p:cNvPr id="48" name="文本框 47">
            <a:extLst>
              <a:ext uri="{FF2B5EF4-FFF2-40B4-BE49-F238E27FC236}">
                <a16:creationId xmlns:a16="http://schemas.microsoft.com/office/drawing/2014/main" xmlns="" id="{EB0F8ECE-45CA-4A8B-8ACA-815FAA063F53}"/>
              </a:ext>
            </a:extLst>
          </p:cNvPr>
          <p:cNvSpPr txBox="1"/>
          <p:nvPr/>
        </p:nvSpPr>
        <p:spPr>
          <a:xfrm>
            <a:off x="1718436" y="2721114"/>
            <a:ext cx="1107996" cy="923330"/>
          </a:xfrm>
          <a:prstGeom prst="rect">
            <a:avLst/>
          </a:prstGeom>
          <a:noFill/>
        </p:spPr>
        <p:txBody>
          <a:bodyPr wrap="none" rtlCol="0">
            <a:spAutoFit/>
          </a:bodyPr>
          <a:lstStyle/>
          <a:p>
            <a:r>
              <a:rPr lang="en-US" altLang="zh-CN" sz="5400" dirty="0">
                <a:solidFill>
                  <a:schemeClr val="accent2"/>
                </a:solidFill>
                <a:latin typeface="+mj-lt"/>
              </a:rPr>
              <a:t>01</a:t>
            </a:r>
            <a:endParaRPr lang="zh-CN" altLang="en-US" sz="5400" dirty="0">
              <a:solidFill>
                <a:schemeClr val="accent2"/>
              </a:solidFill>
              <a:latin typeface="+mj-lt"/>
            </a:endParaRPr>
          </a:p>
        </p:txBody>
      </p:sp>
      <p:sp>
        <p:nvSpPr>
          <p:cNvPr id="49" name="文本框 48">
            <a:extLst>
              <a:ext uri="{FF2B5EF4-FFF2-40B4-BE49-F238E27FC236}">
                <a16:creationId xmlns:a16="http://schemas.microsoft.com/office/drawing/2014/main" xmlns="" id="{6430912D-830B-48AE-A4E3-71ABC17F46E5}"/>
              </a:ext>
            </a:extLst>
          </p:cNvPr>
          <p:cNvSpPr txBox="1"/>
          <p:nvPr/>
        </p:nvSpPr>
        <p:spPr>
          <a:xfrm>
            <a:off x="1474781" y="3880475"/>
            <a:ext cx="1595309" cy="523220"/>
          </a:xfrm>
          <a:prstGeom prst="rect">
            <a:avLst/>
          </a:prstGeom>
          <a:noFill/>
        </p:spPr>
        <p:txBody>
          <a:bodyPr wrap="none" rtlCol="0">
            <a:spAutoFit/>
          </a:bodyPr>
          <a:lstStyle/>
          <a:p>
            <a:pPr algn="ctr"/>
            <a:r>
              <a:rPr lang="zh-CN" altLang="en-US" sz="2800" dirty="0">
                <a:latin typeface="+mj-ea"/>
                <a:ea typeface="+mj-ea"/>
              </a:rPr>
              <a:t>工作概述</a:t>
            </a:r>
          </a:p>
        </p:txBody>
      </p:sp>
      <p:sp>
        <p:nvSpPr>
          <p:cNvPr id="50" name="文本框 49">
            <a:extLst>
              <a:ext uri="{FF2B5EF4-FFF2-40B4-BE49-F238E27FC236}">
                <a16:creationId xmlns:a16="http://schemas.microsoft.com/office/drawing/2014/main" xmlns="" id="{5B8AE774-81BE-4ACF-8B29-00D623F8AD0C}"/>
              </a:ext>
            </a:extLst>
          </p:cNvPr>
          <p:cNvSpPr txBox="1"/>
          <p:nvPr/>
        </p:nvSpPr>
        <p:spPr>
          <a:xfrm>
            <a:off x="1611035" y="4403695"/>
            <a:ext cx="1322798" cy="369332"/>
          </a:xfrm>
          <a:prstGeom prst="rect">
            <a:avLst/>
          </a:prstGeom>
          <a:noFill/>
        </p:spPr>
        <p:txBody>
          <a:bodyPr wrap="none" rtlCol="0">
            <a:spAutoFit/>
          </a:bodyPr>
          <a:lstStyle/>
          <a:p>
            <a:r>
              <a:rPr lang="zh-CN" altLang="en-US" dirty="0"/>
              <a:t>这里是正文</a:t>
            </a:r>
          </a:p>
        </p:txBody>
      </p:sp>
      <p:sp>
        <p:nvSpPr>
          <p:cNvPr id="51" name="文本框 50">
            <a:extLst>
              <a:ext uri="{FF2B5EF4-FFF2-40B4-BE49-F238E27FC236}">
                <a16:creationId xmlns:a16="http://schemas.microsoft.com/office/drawing/2014/main" xmlns="" id="{CC6862E7-DB28-4D0E-B6D0-3D120F51D16E}"/>
              </a:ext>
            </a:extLst>
          </p:cNvPr>
          <p:cNvSpPr txBox="1"/>
          <p:nvPr/>
        </p:nvSpPr>
        <p:spPr>
          <a:xfrm>
            <a:off x="1611035" y="4739701"/>
            <a:ext cx="1322798" cy="369332"/>
          </a:xfrm>
          <a:prstGeom prst="rect">
            <a:avLst/>
          </a:prstGeom>
          <a:noFill/>
        </p:spPr>
        <p:txBody>
          <a:bodyPr wrap="none" rtlCol="0">
            <a:spAutoFit/>
          </a:bodyPr>
          <a:lstStyle/>
          <a:p>
            <a:r>
              <a:rPr lang="zh-CN" altLang="en-US" dirty="0"/>
              <a:t>这里是正文</a:t>
            </a:r>
          </a:p>
        </p:txBody>
      </p:sp>
      <p:sp>
        <p:nvSpPr>
          <p:cNvPr id="52" name="文本框 51">
            <a:extLst>
              <a:ext uri="{FF2B5EF4-FFF2-40B4-BE49-F238E27FC236}">
                <a16:creationId xmlns:a16="http://schemas.microsoft.com/office/drawing/2014/main" xmlns="" id="{59FD6636-58AC-4669-9DC3-A7802526BBEF}"/>
              </a:ext>
            </a:extLst>
          </p:cNvPr>
          <p:cNvSpPr txBox="1"/>
          <p:nvPr/>
        </p:nvSpPr>
        <p:spPr>
          <a:xfrm>
            <a:off x="1611035" y="5075708"/>
            <a:ext cx="1322798" cy="369332"/>
          </a:xfrm>
          <a:prstGeom prst="rect">
            <a:avLst/>
          </a:prstGeom>
          <a:noFill/>
        </p:spPr>
        <p:txBody>
          <a:bodyPr wrap="none" rtlCol="0">
            <a:spAutoFit/>
          </a:bodyPr>
          <a:lstStyle/>
          <a:p>
            <a:r>
              <a:rPr lang="zh-CN" altLang="en-US" dirty="0"/>
              <a:t>这里是正文</a:t>
            </a:r>
          </a:p>
        </p:txBody>
      </p:sp>
      <p:sp>
        <p:nvSpPr>
          <p:cNvPr id="12" name="文本框 11">
            <a:extLst>
              <a:ext uri="{FF2B5EF4-FFF2-40B4-BE49-F238E27FC236}">
                <a16:creationId xmlns:a16="http://schemas.microsoft.com/office/drawing/2014/main" xmlns="" id="{88239A88-5460-4984-A43D-14F61ACFA7AD}"/>
              </a:ext>
            </a:extLst>
          </p:cNvPr>
          <p:cNvSpPr txBox="1"/>
          <p:nvPr/>
        </p:nvSpPr>
        <p:spPr>
          <a:xfrm>
            <a:off x="5397732" y="829101"/>
            <a:ext cx="1396536" cy="830997"/>
          </a:xfrm>
          <a:prstGeom prst="rect">
            <a:avLst/>
          </a:prstGeom>
          <a:noFill/>
        </p:spPr>
        <p:txBody>
          <a:bodyPr wrap="none" rtlCol="0">
            <a:spAutoFit/>
          </a:bodyPr>
          <a:lstStyle/>
          <a:p>
            <a:pPr algn="ctr"/>
            <a:r>
              <a:rPr lang="zh-CN" altLang="en-US" sz="4800" dirty="0">
                <a:solidFill>
                  <a:schemeClr val="accent2"/>
                </a:solidFill>
                <a:latin typeface="+mj-ea"/>
                <a:ea typeface="+mj-ea"/>
              </a:rPr>
              <a:t>目录</a:t>
            </a:r>
          </a:p>
        </p:txBody>
      </p:sp>
      <p:sp>
        <p:nvSpPr>
          <p:cNvPr id="56" name="文本框 55">
            <a:extLst>
              <a:ext uri="{FF2B5EF4-FFF2-40B4-BE49-F238E27FC236}">
                <a16:creationId xmlns:a16="http://schemas.microsoft.com/office/drawing/2014/main" xmlns="" id="{B2E67B90-5E8A-43D7-A239-68229B18C741}"/>
              </a:ext>
            </a:extLst>
          </p:cNvPr>
          <p:cNvSpPr txBox="1"/>
          <p:nvPr/>
        </p:nvSpPr>
        <p:spPr>
          <a:xfrm>
            <a:off x="5486564" y="1485593"/>
            <a:ext cx="1300356" cy="369332"/>
          </a:xfrm>
          <a:prstGeom prst="rect">
            <a:avLst/>
          </a:prstGeom>
          <a:noFill/>
        </p:spPr>
        <p:txBody>
          <a:bodyPr wrap="none" rtlCol="0">
            <a:spAutoFit/>
          </a:bodyPr>
          <a:lstStyle/>
          <a:p>
            <a:r>
              <a:rPr lang="en-US" altLang="zh-CN" dirty="0">
                <a:solidFill>
                  <a:schemeClr val="bg1"/>
                </a:solidFill>
              </a:rPr>
              <a:t>CONTENT</a:t>
            </a:r>
            <a:endParaRPr lang="zh-CN" altLang="en-US" dirty="0">
              <a:solidFill>
                <a:schemeClr val="bg1"/>
              </a:solidFill>
            </a:endParaRPr>
          </a:p>
        </p:txBody>
      </p:sp>
      <p:sp>
        <p:nvSpPr>
          <p:cNvPr id="59" name="椭圆 58">
            <a:extLst>
              <a:ext uri="{FF2B5EF4-FFF2-40B4-BE49-F238E27FC236}">
                <a16:creationId xmlns:a16="http://schemas.microsoft.com/office/drawing/2014/main" xmlns="" id="{332B627E-DFA0-497D-A241-A5D99828F682}"/>
              </a:ext>
            </a:extLst>
          </p:cNvPr>
          <p:cNvSpPr/>
          <p:nvPr/>
        </p:nvSpPr>
        <p:spPr>
          <a:xfrm>
            <a:off x="5044605" y="483660"/>
            <a:ext cx="883918" cy="883918"/>
          </a:xfrm>
          <a:prstGeom prst="ellipse">
            <a:avLst/>
          </a:prstGeom>
          <a:gradFill>
            <a:gsLst>
              <a:gs pos="0">
                <a:schemeClr val="accent2"/>
              </a:gs>
              <a:gs pos="84000">
                <a:schemeClr val="accent2">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3659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8F45F69F-5AD4-482F-AE8F-17BF9E54BDBC}"/>
              </a:ext>
            </a:extLst>
          </p:cNvPr>
          <p:cNvSpPr>
            <a:spLocks noGrp="1"/>
          </p:cNvSpPr>
          <p:nvPr>
            <p:ph sz="quarter" idx="13"/>
          </p:nvPr>
        </p:nvSpPr>
        <p:spPr/>
        <p:txBody>
          <a:bodyPr/>
          <a:lstStyle/>
          <a:p>
            <a:r>
              <a:rPr lang="zh-CN" altLang="en-US" dirty="0"/>
              <a:t>在这里输入你的标题</a:t>
            </a:r>
          </a:p>
        </p:txBody>
      </p:sp>
      <p:sp>
        <p:nvSpPr>
          <p:cNvPr id="8" name="iSľîdé">
            <a:extLst>
              <a:ext uri="{FF2B5EF4-FFF2-40B4-BE49-F238E27FC236}">
                <a16:creationId xmlns:a16="http://schemas.microsoft.com/office/drawing/2014/main" xmlns="" id="{E20DEDE8-3995-45AA-A937-626D4B151D64}"/>
              </a:ext>
            </a:extLst>
          </p:cNvPr>
          <p:cNvSpPr/>
          <p:nvPr/>
        </p:nvSpPr>
        <p:spPr>
          <a:xfrm>
            <a:off x="1121211" y="3267408"/>
            <a:ext cx="1588618" cy="94366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iSļïdè">
            <a:extLst>
              <a:ext uri="{FF2B5EF4-FFF2-40B4-BE49-F238E27FC236}">
                <a16:creationId xmlns:a16="http://schemas.microsoft.com/office/drawing/2014/main" xmlns="" id="{19AFDA6D-4B87-4C52-B467-74A7C367C706}"/>
              </a:ext>
            </a:extLst>
          </p:cNvPr>
          <p:cNvSpPr/>
          <p:nvPr/>
        </p:nvSpPr>
        <p:spPr>
          <a:xfrm rot="8100000">
            <a:off x="1608242" y="3066463"/>
            <a:ext cx="614556" cy="614556"/>
          </a:xfrm>
          <a:prstGeom prst="teardrop">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ïṩļiḋè">
            <a:extLst>
              <a:ext uri="{FF2B5EF4-FFF2-40B4-BE49-F238E27FC236}">
                <a16:creationId xmlns:a16="http://schemas.microsoft.com/office/drawing/2014/main" xmlns="" id="{7D0B67D5-51BA-4721-A9C0-040E52F7D1CB}"/>
              </a:ext>
            </a:extLst>
          </p:cNvPr>
          <p:cNvSpPr/>
          <p:nvPr/>
        </p:nvSpPr>
        <p:spPr>
          <a:xfrm>
            <a:off x="3149220" y="1689844"/>
            <a:ext cx="1588618" cy="943660"/>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iSľíḓè">
            <a:extLst>
              <a:ext uri="{FF2B5EF4-FFF2-40B4-BE49-F238E27FC236}">
                <a16:creationId xmlns:a16="http://schemas.microsoft.com/office/drawing/2014/main" xmlns="" id="{1640AE1C-49E8-4C10-BE0D-357637ECE1FE}"/>
              </a:ext>
            </a:extLst>
          </p:cNvPr>
          <p:cNvSpPr/>
          <p:nvPr/>
        </p:nvSpPr>
        <p:spPr>
          <a:xfrm rot="8100000">
            <a:off x="3636251" y="1488899"/>
            <a:ext cx="614556" cy="614556"/>
          </a:xfrm>
          <a:prstGeom prst="teardrop">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ṡľîḓe">
            <a:extLst>
              <a:ext uri="{FF2B5EF4-FFF2-40B4-BE49-F238E27FC236}">
                <a16:creationId xmlns:a16="http://schemas.microsoft.com/office/drawing/2014/main" xmlns="" id="{C7E47F80-E4D7-480D-A67A-E3FE2B55785D}"/>
              </a:ext>
            </a:extLst>
          </p:cNvPr>
          <p:cNvSpPr/>
          <p:nvPr/>
        </p:nvSpPr>
        <p:spPr>
          <a:xfrm>
            <a:off x="5177702" y="3267408"/>
            <a:ext cx="1588618" cy="94366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ṣ1íḑè">
            <a:extLst>
              <a:ext uri="{FF2B5EF4-FFF2-40B4-BE49-F238E27FC236}">
                <a16:creationId xmlns:a16="http://schemas.microsoft.com/office/drawing/2014/main" xmlns="" id="{4A4F56D2-D0DB-4A44-980E-DCFE47A491CA}"/>
              </a:ext>
            </a:extLst>
          </p:cNvPr>
          <p:cNvSpPr/>
          <p:nvPr/>
        </p:nvSpPr>
        <p:spPr>
          <a:xfrm rot="8100000">
            <a:off x="5664733" y="3066463"/>
            <a:ext cx="614556" cy="614556"/>
          </a:xfrm>
          <a:prstGeom prst="teardrop">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ïSḷïďe">
            <a:extLst>
              <a:ext uri="{FF2B5EF4-FFF2-40B4-BE49-F238E27FC236}">
                <a16:creationId xmlns:a16="http://schemas.microsoft.com/office/drawing/2014/main" xmlns="" id="{66B30699-7EB9-455E-A3CD-1310E51B6302}"/>
              </a:ext>
            </a:extLst>
          </p:cNvPr>
          <p:cNvSpPr/>
          <p:nvPr/>
        </p:nvSpPr>
        <p:spPr>
          <a:xfrm>
            <a:off x="7317954" y="1689844"/>
            <a:ext cx="1588618" cy="943660"/>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işḻîḍê">
            <a:extLst>
              <a:ext uri="{FF2B5EF4-FFF2-40B4-BE49-F238E27FC236}">
                <a16:creationId xmlns:a16="http://schemas.microsoft.com/office/drawing/2014/main" xmlns="" id="{3085534C-D74F-424B-9452-732D1C906317}"/>
              </a:ext>
            </a:extLst>
          </p:cNvPr>
          <p:cNvSpPr/>
          <p:nvPr/>
        </p:nvSpPr>
        <p:spPr>
          <a:xfrm rot="8100000">
            <a:off x="7804985" y="1488899"/>
            <a:ext cx="614556" cy="614556"/>
          </a:xfrm>
          <a:prstGeom prst="teardrop">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íṧļîḋe">
            <a:extLst>
              <a:ext uri="{FF2B5EF4-FFF2-40B4-BE49-F238E27FC236}">
                <a16:creationId xmlns:a16="http://schemas.microsoft.com/office/drawing/2014/main" xmlns="" id="{F3E6D186-7833-41AC-9913-5FDF89E48A5B}"/>
              </a:ext>
            </a:extLst>
          </p:cNvPr>
          <p:cNvSpPr/>
          <p:nvPr/>
        </p:nvSpPr>
        <p:spPr>
          <a:xfrm>
            <a:off x="9458207" y="3267408"/>
            <a:ext cx="1588618" cy="94366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íṧľïďé">
            <a:extLst>
              <a:ext uri="{FF2B5EF4-FFF2-40B4-BE49-F238E27FC236}">
                <a16:creationId xmlns:a16="http://schemas.microsoft.com/office/drawing/2014/main" xmlns="" id="{F2A852BE-4557-4BBC-84FD-D112C916EFE0}"/>
              </a:ext>
            </a:extLst>
          </p:cNvPr>
          <p:cNvSpPr/>
          <p:nvPr/>
        </p:nvSpPr>
        <p:spPr>
          <a:xfrm rot="8100000">
            <a:off x="9945238" y="3066463"/>
            <a:ext cx="614556" cy="614556"/>
          </a:xfrm>
          <a:prstGeom prst="teardrop">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íṩlídè">
            <a:extLst>
              <a:ext uri="{FF2B5EF4-FFF2-40B4-BE49-F238E27FC236}">
                <a16:creationId xmlns:a16="http://schemas.microsoft.com/office/drawing/2014/main" xmlns="" id="{4B9D94A4-9B89-4BD7-B95B-50A9DAE09EAE}"/>
              </a:ext>
            </a:extLst>
          </p:cNvPr>
          <p:cNvSpPr/>
          <p:nvPr/>
        </p:nvSpPr>
        <p:spPr>
          <a:xfrm>
            <a:off x="3339267" y="1170472"/>
            <a:ext cx="1230600" cy="12305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p>
            <a:pPr algn="ctr"/>
            <a:r>
              <a:rPr lang="en-US" sz="2400" dirty="0">
                <a:solidFill>
                  <a:schemeClr val="tx1"/>
                </a:solidFill>
                <a:latin typeface="+mj-lt"/>
              </a:rPr>
              <a:t>0</a:t>
            </a:r>
            <a:r>
              <a:rPr lang="en-US" sz="100" dirty="0">
                <a:solidFill>
                  <a:schemeClr val="tx1"/>
                </a:solidFill>
                <a:latin typeface="+mj-lt"/>
              </a:rPr>
              <a:t> </a:t>
            </a:r>
            <a:r>
              <a:rPr lang="en-US" sz="2400" dirty="0">
                <a:solidFill>
                  <a:schemeClr val="tx1"/>
                </a:solidFill>
                <a:latin typeface="+mj-lt"/>
              </a:rPr>
              <a:t>1</a:t>
            </a:r>
          </a:p>
        </p:txBody>
      </p:sp>
      <p:sp>
        <p:nvSpPr>
          <p:cNvPr id="19" name="iṩḻíḋè">
            <a:extLst>
              <a:ext uri="{FF2B5EF4-FFF2-40B4-BE49-F238E27FC236}">
                <a16:creationId xmlns:a16="http://schemas.microsoft.com/office/drawing/2014/main" xmlns="" id="{EFB4CD35-EF16-496B-835C-43273E4FD4D4}"/>
              </a:ext>
            </a:extLst>
          </p:cNvPr>
          <p:cNvSpPr/>
          <p:nvPr/>
        </p:nvSpPr>
        <p:spPr>
          <a:xfrm>
            <a:off x="7496963" y="1180882"/>
            <a:ext cx="1230600" cy="12305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p>
            <a:pPr algn="ctr"/>
            <a:r>
              <a:rPr lang="en-AU" sz="2400" dirty="0">
                <a:solidFill>
                  <a:schemeClr val="tx1"/>
                </a:solidFill>
                <a:latin typeface="+mj-lt"/>
              </a:rPr>
              <a:t>0</a:t>
            </a:r>
            <a:r>
              <a:rPr lang="en-AU" sz="100" dirty="0">
                <a:solidFill>
                  <a:schemeClr val="tx1"/>
                </a:solidFill>
                <a:latin typeface="+mj-lt"/>
              </a:rPr>
              <a:t> </a:t>
            </a:r>
            <a:r>
              <a:rPr lang="en-AU" sz="2400" dirty="0">
                <a:solidFill>
                  <a:schemeClr val="tx1"/>
                </a:solidFill>
                <a:latin typeface="+mj-lt"/>
              </a:rPr>
              <a:t>2</a:t>
            </a:r>
          </a:p>
        </p:txBody>
      </p:sp>
      <p:sp>
        <p:nvSpPr>
          <p:cNvPr id="20" name="îS1ídê">
            <a:extLst>
              <a:ext uri="{FF2B5EF4-FFF2-40B4-BE49-F238E27FC236}">
                <a16:creationId xmlns:a16="http://schemas.microsoft.com/office/drawing/2014/main" xmlns="" id="{6F59F605-8114-4B08-8B55-36CAA505F2AB}"/>
              </a:ext>
            </a:extLst>
          </p:cNvPr>
          <p:cNvSpPr/>
          <p:nvPr/>
        </p:nvSpPr>
        <p:spPr>
          <a:xfrm>
            <a:off x="1299747" y="2782954"/>
            <a:ext cx="1230600" cy="12305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p>
            <a:pPr algn="ctr"/>
            <a:r>
              <a:rPr lang="en-US" sz="2400" dirty="0">
                <a:solidFill>
                  <a:schemeClr val="tx1"/>
                </a:solidFill>
                <a:latin typeface="+mj-lt"/>
              </a:rPr>
              <a:t>0</a:t>
            </a:r>
            <a:r>
              <a:rPr lang="en-US" sz="100" dirty="0">
                <a:solidFill>
                  <a:schemeClr val="tx1"/>
                </a:solidFill>
                <a:latin typeface="+mj-lt"/>
              </a:rPr>
              <a:t> </a:t>
            </a:r>
            <a:r>
              <a:rPr lang="en-US" sz="2400" dirty="0">
                <a:solidFill>
                  <a:schemeClr val="tx1"/>
                </a:solidFill>
                <a:latin typeface="+mj-lt"/>
              </a:rPr>
              <a:t>3</a:t>
            </a:r>
          </a:p>
        </p:txBody>
      </p:sp>
      <p:sp>
        <p:nvSpPr>
          <p:cNvPr id="21" name="î$ḻîḋê">
            <a:extLst>
              <a:ext uri="{FF2B5EF4-FFF2-40B4-BE49-F238E27FC236}">
                <a16:creationId xmlns:a16="http://schemas.microsoft.com/office/drawing/2014/main" xmlns="" id="{8E1B1DC0-BA65-425E-961D-60BEAB30F224}"/>
              </a:ext>
            </a:extLst>
          </p:cNvPr>
          <p:cNvSpPr/>
          <p:nvPr/>
        </p:nvSpPr>
        <p:spPr>
          <a:xfrm>
            <a:off x="5356711" y="2782954"/>
            <a:ext cx="1230600" cy="12305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p>
            <a:pPr algn="ctr"/>
            <a:r>
              <a:rPr lang="en-US" sz="2400" dirty="0">
                <a:solidFill>
                  <a:schemeClr val="tx1"/>
                </a:solidFill>
                <a:latin typeface="+mj-lt"/>
              </a:rPr>
              <a:t>0</a:t>
            </a:r>
            <a:r>
              <a:rPr lang="en-US" sz="100" dirty="0">
                <a:solidFill>
                  <a:schemeClr val="tx1"/>
                </a:solidFill>
                <a:latin typeface="+mj-lt"/>
              </a:rPr>
              <a:t> </a:t>
            </a:r>
            <a:r>
              <a:rPr lang="en-US" sz="2400" dirty="0">
                <a:solidFill>
                  <a:schemeClr val="tx1"/>
                </a:solidFill>
                <a:latin typeface="+mj-lt"/>
              </a:rPr>
              <a:t>4</a:t>
            </a:r>
          </a:p>
        </p:txBody>
      </p:sp>
      <p:sp>
        <p:nvSpPr>
          <p:cNvPr id="22" name="í$ľidê">
            <a:extLst>
              <a:ext uri="{FF2B5EF4-FFF2-40B4-BE49-F238E27FC236}">
                <a16:creationId xmlns:a16="http://schemas.microsoft.com/office/drawing/2014/main" xmlns="" id="{FF198153-A229-4287-86CF-D2BFC453AF74}"/>
              </a:ext>
            </a:extLst>
          </p:cNvPr>
          <p:cNvSpPr/>
          <p:nvPr/>
        </p:nvSpPr>
        <p:spPr>
          <a:xfrm>
            <a:off x="9637216" y="2782954"/>
            <a:ext cx="1230600" cy="12305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p>
            <a:pPr algn="ctr"/>
            <a:r>
              <a:rPr lang="en-AU" sz="2400" dirty="0">
                <a:solidFill>
                  <a:schemeClr val="tx1"/>
                </a:solidFill>
                <a:latin typeface="+mj-lt"/>
              </a:rPr>
              <a:t>0</a:t>
            </a:r>
            <a:r>
              <a:rPr lang="en-AU" sz="100" dirty="0">
                <a:solidFill>
                  <a:schemeClr val="tx1"/>
                </a:solidFill>
                <a:latin typeface="+mj-lt"/>
              </a:rPr>
              <a:t> </a:t>
            </a:r>
            <a:r>
              <a:rPr lang="en-AU" sz="2400" dirty="0">
                <a:solidFill>
                  <a:schemeClr val="tx1"/>
                </a:solidFill>
                <a:latin typeface="+mj-lt"/>
              </a:rPr>
              <a:t>5</a:t>
            </a:r>
          </a:p>
        </p:txBody>
      </p:sp>
      <p:cxnSp>
        <p:nvCxnSpPr>
          <p:cNvPr id="25" name="直接箭头连接符 24">
            <a:extLst>
              <a:ext uri="{FF2B5EF4-FFF2-40B4-BE49-F238E27FC236}">
                <a16:creationId xmlns:a16="http://schemas.microsoft.com/office/drawing/2014/main" xmlns="" id="{0E4BAD02-067C-4FBA-86EC-85291BB21C0E}"/>
              </a:ext>
            </a:extLst>
          </p:cNvPr>
          <p:cNvCxnSpPr>
            <a:cxnSpLocks/>
          </p:cNvCxnSpPr>
          <p:nvPr/>
        </p:nvCxnSpPr>
        <p:spPr>
          <a:xfrm flipH="1" flipV="1">
            <a:off x="1927265" y="4341768"/>
            <a:ext cx="14404" cy="712689"/>
          </a:xfrm>
          <a:prstGeom prst="straightConnector1">
            <a:avLst/>
          </a:prstGeom>
          <a:ln w="31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xmlns="" id="{64CBE11C-A34E-42F6-8A4D-203611E42CCE}"/>
              </a:ext>
            </a:extLst>
          </p:cNvPr>
          <p:cNvCxnSpPr>
            <a:cxnSpLocks/>
          </p:cNvCxnSpPr>
          <p:nvPr/>
        </p:nvCxnSpPr>
        <p:spPr>
          <a:xfrm flipH="1" flipV="1">
            <a:off x="3936326" y="2739159"/>
            <a:ext cx="14404" cy="712689"/>
          </a:xfrm>
          <a:prstGeom prst="straightConnector1">
            <a:avLst/>
          </a:prstGeom>
          <a:ln w="31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xmlns="" id="{95249620-545F-4775-B3F9-D5534340717A}"/>
              </a:ext>
            </a:extLst>
          </p:cNvPr>
          <p:cNvCxnSpPr>
            <a:cxnSpLocks/>
          </p:cNvCxnSpPr>
          <p:nvPr/>
        </p:nvCxnSpPr>
        <p:spPr>
          <a:xfrm flipH="1" flipV="1">
            <a:off x="8105061" y="2739159"/>
            <a:ext cx="14404" cy="712689"/>
          </a:xfrm>
          <a:prstGeom prst="straightConnector1">
            <a:avLst/>
          </a:prstGeom>
          <a:ln w="31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xmlns="" id="{E8B96C9B-EEA9-40F0-B34C-68B4F2ADD457}"/>
              </a:ext>
            </a:extLst>
          </p:cNvPr>
          <p:cNvCxnSpPr>
            <a:cxnSpLocks/>
          </p:cNvCxnSpPr>
          <p:nvPr/>
        </p:nvCxnSpPr>
        <p:spPr>
          <a:xfrm flipH="1" flipV="1">
            <a:off x="5952590" y="4341768"/>
            <a:ext cx="14404" cy="712689"/>
          </a:xfrm>
          <a:prstGeom prst="straightConnector1">
            <a:avLst/>
          </a:prstGeom>
          <a:ln w="31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xmlns="" id="{40FF33A7-56FF-4431-A2E0-0FC6BB4FBA2D}"/>
              </a:ext>
            </a:extLst>
          </p:cNvPr>
          <p:cNvCxnSpPr>
            <a:cxnSpLocks/>
          </p:cNvCxnSpPr>
          <p:nvPr/>
        </p:nvCxnSpPr>
        <p:spPr>
          <a:xfrm flipH="1" flipV="1">
            <a:off x="10250330" y="4341768"/>
            <a:ext cx="14404" cy="712689"/>
          </a:xfrm>
          <a:prstGeom prst="straightConnector1">
            <a:avLst/>
          </a:prstGeom>
          <a:ln w="31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xmlns="" id="{04EEF371-1962-42DA-BC6C-AD5A4C45C1BC}"/>
              </a:ext>
            </a:extLst>
          </p:cNvPr>
          <p:cNvSpPr txBox="1"/>
          <p:nvPr/>
        </p:nvSpPr>
        <p:spPr>
          <a:xfrm>
            <a:off x="1410396" y="5041945"/>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39" name="文本框 38">
            <a:extLst>
              <a:ext uri="{FF2B5EF4-FFF2-40B4-BE49-F238E27FC236}">
                <a16:creationId xmlns:a16="http://schemas.microsoft.com/office/drawing/2014/main" xmlns="" id="{1E6332DA-64BD-4191-9356-E89646A52F56}"/>
              </a:ext>
            </a:extLst>
          </p:cNvPr>
          <p:cNvSpPr txBox="1"/>
          <p:nvPr/>
        </p:nvSpPr>
        <p:spPr>
          <a:xfrm>
            <a:off x="463385" y="5352499"/>
            <a:ext cx="2833701"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sp>
        <p:nvSpPr>
          <p:cNvPr id="40" name="文本框 39">
            <a:extLst>
              <a:ext uri="{FF2B5EF4-FFF2-40B4-BE49-F238E27FC236}">
                <a16:creationId xmlns:a16="http://schemas.microsoft.com/office/drawing/2014/main" xmlns="" id="{C27DA083-9C3F-4D3E-AD00-C9FFAEF5B87B}"/>
              </a:ext>
            </a:extLst>
          </p:cNvPr>
          <p:cNvSpPr txBox="1"/>
          <p:nvPr/>
        </p:nvSpPr>
        <p:spPr>
          <a:xfrm>
            <a:off x="3446191" y="3582856"/>
            <a:ext cx="939681" cy="400110"/>
          </a:xfrm>
          <a:prstGeom prst="rect">
            <a:avLst/>
          </a:prstGeom>
          <a:noFill/>
        </p:spPr>
        <p:txBody>
          <a:bodyPr wrap="square" rtlCol="0">
            <a:spAutoFit/>
          </a:bodyPr>
          <a:lstStyle/>
          <a:p>
            <a:r>
              <a:rPr lang="zh-CN" altLang="en-US" sz="2000" dirty="0">
                <a:latin typeface="+mj-ea"/>
                <a:ea typeface="+mj-ea"/>
              </a:rPr>
              <a:t>小标题</a:t>
            </a:r>
          </a:p>
        </p:txBody>
      </p:sp>
      <p:sp>
        <p:nvSpPr>
          <p:cNvPr id="41" name="文本框 40">
            <a:extLst>
              <a:ext uri="{FF2B5EF4-FFF2-40B4-BE49-F238E27FC236}">
                <a16:creationId xmlns:a16="http://schemas.microsoft.com/office/drawing/2014/main" xmlns="" id="{3143D324-A971-49B0-9C60-386E0C6261B9}"/>
              </a:ext>
            </a:extLst>
          </p:cNvPr>
          <p:cNvSpPr txBox="1"/>
          <p:nvPr/>
        </p:nvSpPr>
        <p:spPr>
          <a:xfrm>
            <a:off x="2530347" y="3906485"/>
            <a:ext cx="2796022"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sp>
        <p:nvSpPr>
          <p:cNvPr id="42" name="文本框 41">
            <a:extLst>
              <a:ext uri="{FF2B5EF4-FFF2-40B4-BE49-F238E27FC236}">
                <a16:creationId xmlns:a16="http://schemas.microsoft.com/office/drawing/2014/main" xmlns="" id="{A933DDA4-E493-4C41-8E90-AD6C2C318AD3}"/>
              </a:ext>
            </a:extLst>
          </p:cNvPr>
          <p:cNvSpPr txBox="1"/>
          <p:nvPr/>
        </p:nvSpPr>
        <p:spPr>
          <a:xfrm>
            <a:off x="5484827" y="5041945"/>
            <a:ext cx="939681" cy="400110"/>
          </a:xfrm>
          <a:prstGeom prst="rect">
            <a:avLst/>
          </a:prstGeom>
          <a:noFill/>
        </p:spPr>
        <p:txBody>
          <a:bodyPr wrap="square" rtlCol="0">
            <a:spAutoFit/>
          </a:bodyPr>
          <a:lstStyle/>
          <a:p>
            <a:r>
              <a:rPr lang="zh-CN" altLang="en-US" sz="2000" dirty="0">
                <a:latin typeface="+mj-ea"/>
                <a:ea typeface="+mj-ea"/>
              </a:rPr>
              <a:t>小标题</a:t>
            </a:r>
          </a:p>
        </p:txBody>
      </p:sp>
      <p:sp>
        <p:nvSpPr>
          <p:cNvPr id="43" name="文本框 42">
            <a:extLst>
              <a:ext uri="{FF2B5EF4-FFF2-40B4-BE49-F238E27FC236}">
                <a16:creationId xmlns:a16="http://schemas.microsoft.com/office/drawing/2014/main" xmlns="" id="{48B513CA-FE60-4EAC-8B41-B59424FE70F4}"/>
              </a:ext>
            </a:extLst>
          </p:cNvPr>
          <p:cNvSpPr txBox="1"/>
          <p:nvPr/>
        </p:nvSpPr>
        <p:spPr>
          <a:xfrm>
            <a:off x="4568983" y="5352499"/>
            <a:ext cx="2796022"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sp>
        <p:nvSpPr>
          <p:cNvPr id="44" name="文本框 43">
            <a:extLst>
              <a:ext uri="{FF2B5EF4-FFF2-40B4-BE49-F238E27FC236}">
                <a16:creationId xmlns:a16="http://schemas.microsoft.com/office/drawing/2014/main" xmlns="" id="{650030AA-D1ED-40B7-B750-83F62AF5FBA7}"/>
              </a:ext>
            </a:extLst>
          </p:cNvPr>
          <p:cNvSpPr txBox="1"/>
          <p:nvPr/>
        </p:nvSpPr>
        <p:spPr>
          <a:xfrm>
            <a:off x="7629414" y="3480260"/>
            <a:ext cx="939681" cy="400110"/>
          </a:xfrm>
          <a:prstGeom prst="rect">
            <a:avLst/>
          </a:prstGeom>
          <a:noFill/>
        </p:spPr>
        <p:txBody>
          <a:bodyPr wrap="square" rtlCol="0">
            <a:spAutoFit/>
          </a:bodyPr>
          <a:lstStyle/>
          <a:p>
            <a:r>
              <a:rPr lang="zh-CN" altLang="en-US" sz="2000" dirty="0">
                <a:latin typeface="+mj-ea"/>
                <a:ea typeface="+mj-ea"/>
              </a:rPr>
              <a:t>小标题</a:t>
            </a:r>
          </a:p>
        </p:txBody>
      </p:sp>
      <p:sp>
        <p:nvSpPr>
          <p:cNvPr id="45" name="文本框 44">
            <a:extLst>
              <a:ext uri="{FF2B5EF4-FFF2-40B4-BE49-F238E27FC236}">
                <a16:creationId xmlns:a16="http://schemas.microsoft.com/office/drawing/2014/main" xmlns="" id="{A2DECDDC-A114-44E8-BFB7-4BD4F90CF0DE}"/>
              </a:ext>
            </a:extLst>
          </p:cNvPr>
          <p:cNvSpPr txBox="1"/>
          <p:nvPr/>
        </p:nvSpPr>
        <p:spPr>
          <a:xfrm>
            <a:off x="6713570" y="3790814"/>
            <a:ext cx="2796022"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sp>
        <p:nvSpPr>
          <p:cNvPr id="46" name="文本框 45">
            <a:extLst>
              <a:ext uri="{FF2B5EF4-FFF2-40B4-BE49-F238E27FC236}">
                <a16:creationId xmlns:a16="http://schemas.microsoft.com/office/drawing/2014/main" xmlns="" id="{EBE423A3-8BF4-4DA6-B790-90A464800FE4}"/>
              </a:ext>
            </a:extLst>
          </p:cNvPr>
          <p:cNvSpPr txBox="1"/>
          <p:nvPr/>
        </p:nvSpPr>
        <p:spPr>
          <a:xfrm>
            <a:off x="9841923" y="5084457"/>
            <a:ext cx="939681" cy="400110"/>
          </a:xfrm>
          <a:prstGeom prst="rect">
            <a:avLst/>
          </a:prstGeom>
          <a:noFill/>
        </p:spPr>
        <p:txBody>
          <a:bodyPr wrap="square" rtlCol="0">
            <a:spAutoFit/>
          </a:bodyPr>
          <a:lstStyle/>
          <a:p>
            <a:r>
              <a:rPr lang="zh-CN" altLang="en-US" sz="2000" dirty="0">
                <a:latin typeface="+mj-ea"/>
                <a:ea typeface="+mj-ea"/>
              </a:rPr>
              <a:t>小标题</a:t>
            </a:r>
          </a:p>
        </p:txBody>
      </p:sp>
      <p:sp>
        <p:nvSpPr>
          <p:cNvPr id="47" name="文本框 46">
            <a:extLst>
              <a:ext uri="{FF2B5EF4-FFF2-40B4-BE49-F238E27FC236}">
                <a16:creationId xmlns:a16="http://schemas.microsoft.com/office/drawing/2014/main" xmlns="" id="{E280E1AF-BBC2-4BEB-981E-D90EAF540FC3}"/>
              </a:ext>
            </a:extLst>
          </p:cNvPr>
          <p:cNvSpPr txBox="1"/>
          <p:nvPr/>
        </p:nvSpPr>
        <p:spPr>
          <a:xfrm>
            <a:off x="8926079" y="5395011"/>
            <a:ext cx="2796022" cy="881652"/>
          </a:xfrm>
          <a:prstGeom prst="rect">
            <a:avLst/>
          </a:prstGeom>
          <a:noFill/>
        </p:spPr>
        <p:txBody>
          <a:bodyPr wrap="square" rtlCol="0">
            <a:spAutoFit/>
          </a:bodyPr>
          <a:lstStyle/>
          <a:p>
            <a:pPr algn="ctr">
              <a:lnSpc>
                <a:spcPct val="150000"/>
              </a:lnSpc>
            </a:pPr>
            <a:r>
              <a:rPr lang="zh-CN" altLang="en-US" dirty="0"/>
              <a:t>在这里输入你的正文内容在这里输入你的正文内容</a:t>
            </a:r>
          </a:p>
        </p:txBody>
      </p:sp>
    </p:spTree>
    <p:extLst>
      <p:ext uri="{BB962C8B-B14F-4D97-AF65-F5344CB8AC3E}">
        <p14:creationId xmlns:p14="http://schemas.microsoft.com/office/powerpoint/2010/main" val="2575385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20D22DE8-7C1E-4135-A849-B15826D92051}"/>
              </a:ext>
            </a:extLst>
          </p:cNvPr>
          <p:cNvSpPr>
            <a:spLocks noGrp="1"/>
          </p:cNvSpPr>
          <p:nvPr>
            <p:ph sz="quarter" idx="13"/>
          </p:nvPr>
        </p:nvSpPr>
        <p:spPr/>
        <p:txBody>
          <a:bodyPr/>
          <a:lstStyle/>
          <a:p>
            <a:r>
              <a:rPr lang="zh-CN" altLang="en-US" dirty="0"/>
              <a:t>在这里输入你的标题</a:t>
            </a:r>
          </a:p>
        </p:txBody>
      </p:sp>
      <p:grpSp>
        <p:nvGrpSpPr>
          <p:cNvPr id="5" name="ïşliḑé">
            <a:extLst>
              <a:ext uri="{FF2B5EF4-FFF2-40B4-BE49-F238E27FC236}">
                <a16:creationId xmlns:a16="http://schemas.microsoft.com/office/drawing/2014/main" xmlns="" id="{4B50192E-F59C-42F9-A218-6AB7BBF47835}"/>
              </a:ext>
            </a:extLst>
          </p:cNvPr>
          <p:cNvGrpSpPr/>
          <p:nvPr/>
        </p:nvGrpSpPr>
        <p:grpSpPr>
          <a:xfrm>
            <a:off x="4394200" y="2373317"/>
            <a:ext cx="3403603" cy="2475425"/>
            <a:chOff x="4379297" y="1952067"/>
            <a:chExt cx="3054959" cy="2221859"/>
          </a:xfrm>
        </p:grpSpPr>
        <p:sp>
          <p:nvSpPr>
            <p:cNvPr id="6" name="íṥľidê">
              <a:extLst>
                <a:ext uri="{FF2B5EF4-FFF2-40B4-BE49-F238E27FC236}">
                  <a16:creationId xmlns:a16="http://schemas.microsoft.com/office/drawing/2014/main" xmlns="" id="{39AAF99F-4871-445E-9EC2-F9D276BBAF80}"/>
                </a:ext>
              </a:extLst>
            </p:cNvPr>
            <p:cNvSpPr/>
            <p:nvPr/>
          </p:nvSpPr>
          <p:spPr>
            <a:xfrm rot="10800000">
              <a:off x="5947546" y="1952067"/>
              <a:ext cx="1486710" cy="148671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í$ḷîḑe">
              <a:extLst>
                <a:ext uri="{FF2B5EF4-FFF2-40B4-BE49-F238E27FC236}">
                  <a16:creationId xmlns:a16="http://schemas.microsoft.com/office/drawing/2014/main" xmlns="" id="{63A3881A-0FD5-49FE-98D5-27C8F885228F}"/>
                </a:ext>
              </a:extLst>
            </p:cNvPr>
            <p:cNvSpPr/>
            <p:nvPr/>
          </p:nvSpPr>
          <p:spPr>
            <a:xfrm>
              <a:off x="4379297" y="2687216"/>
              <a:ext cx="1486710" cy="148671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îśḷîḍé">
              <a:extLst>
                <a:ext uri="{FF2B5EF4-FFF2-40B4-BE49-F238E27FC236}">
                  <a16:creationId xmlns:a16="http://schemas.microsoft.com/office/drawing/2014/main" xmlns="" id="{9996A745-E333-410C-82C7-DBB506C9FF30}"/>
                </a:ext>
              </a:extLst>
            </p:cNvPr>
            <p:cNvSpPr txBox="1"/>
            <p:nvPr/>
          </p:nvSpPr>
          <p:spPr>
            <a:xfrm>
              <a:off x="6128208" y="2381048"/>
              <a:ext cx="1179384" cy="577461"/>
            </a:xfrm>
            <a:prstGeom prst="rect">
              <a:avLst/>
            </a:prstGeom>
            <a:noFill/>
          </p:spPr>
          <p:txBody>
            <a:bodyPr wrap="square" lIns="91440" tIns="45720" rIns="91440" bIns="45720" anchor="ctr" anchorCtr="1">
              <a:normAutofit/>
            </a:bodyPr>
            <a:lstStyle/>
            <a:p>
              <a:pPr algn="ctr"/>
              <a:r>
                <a:rPr lang="zh-CN" altLang="en-US" sz="2400" dirty="0">
                  <a:solidFill>
                    <a:schemeClr val="bg1"/>
                  </a:solidFill>
                  <a:latin typeface="+mj-ea"/>
                  <a:ea typeface="+mj-ea"/>
                </a:rPr>
                <a:t>小标题</a:t>
              </a:r>
            </a:p>
          </p:txBody>
        </p:sp>
        <p:sp>
          <p:nvSpPr>
            <p:cNvPr id="9" name="ïṡľîḑe">
              <a:extLst>
                <a:ext uri="{FF2B5EF4-FFF2-40B4-BE49-F238E27FC236}">
                  <a16:creationId xmlns:a16="http://schemas.microsoft.com/office/drawing/2014/main" xmlns="" id="{72529004-BEA4-4CF8-AA29-757481F8C557}"/>
                </a:ext>
              </a:extLst>
            </p:cNvPr>
            <p:cNvSpPr txBox="1"/>
            <p:nvPr/>
          </p:nvSpPr>
          <p:spPr>
            <a:xfrm>
              <a:off x="4508819" y="3116197"/>
              <a:ext cx="1238371" cy="577461"/>
            </a:xfrm>
            <a:prstGeom prst="rect">
              <a:avLst/>
            </a:prstGeom>
            <a:noFill/>
          </p:spPr>
          <p:txBody>
            <a:bodyPr wrap="square" lIns="91440" tIns="45720" rIns="91440" bIns="45720" anchor="ctr" anchorCtr="1">
              <a:normAutofit/>
            </a:bodyPr>
            <a:lstStyle/>
            <a:p>
              <a:pPr algn="ctr"/>
              <a:r>
                <a:rPr lang="zh-CN" altLang="en-US" sz="2400" dirty="0">
                  <a:solidFill>
                    <a:schemeClr val="bg1"/>
                  </a:solidFill>
                  <a:latin typeface="+mj-ea"/>
                  <a:ea typeface="+mj-ea"/>
                </a:rPr>
                <a:t>小标题</a:t>
              </a:r>
              <a:endParaRPr lang="zh-CN" altLang="en-US" sz="2000" dirty="0">
                <a:solidFill>
                  <a:schemeClr val="bg1"/>
                </a:solidFill>
                <a:latin typeface="+mj-ea"/>
                <a:ea typeface="+mj-ea"/>
              </a:endParaRPr>
            </a:p>
          </p:txBody>
        </p:sp>
      </p:grpSp>
      <p:sp>
        <p:nvSpPr>
          <p:cNvPr id="10" name="椭圆 9">
            <a:extLst>
              <a:ext uri="{FF2B5EF4-FFF2-40B4-BE49-F238E27FC236}">
                <a16:creationId xmlns:a16="http://schemas.microsoft.com/office/drawing/2014/main" xmlns="" id="{EDA261BF-77B0-4CC8-9990-DE78C61300F7}"/>
              </a:ext>
            </a:extLst>
          </p:cNvPr>
          <p:cNvSpPr/>
          <p:nvPr/>
        </p:nvSpPr>
        <p:spPr>
          <a:xfrm>
            <a:off x="3639397" y="2037226"/>
            <a:ext cx="522000" cy="52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12BD1AB3-EE45-4889-9C38-EC5CC658876E}"/>
              </a:ext>
            </a:extLst>
          </p:cNvPr>
          <p:cNvSpPr/>
          <p:nvPr/>
        </p:nvSpPr>
        <p:spPr>
          <a:xfrm>
            <a:off x="3639397" y="3333889"/>
            <a:ext cx="522000" cy="52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A3B6F56-4323-434A-9E79-0774AAC5842C}"/>
              </a:ext>
            </a:extLst>
          </p:cNvPr>
          <p:cNvSpPr/>
          <p:nvPr/>
        </p:nvSpPr>
        <p:spPr>
          <a:xfrm>
            <a:off x="3639397" y="4630553"/>
            <a:ext cx="522000" cy="52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02A1F087-905D-4D89-BBDB-2E3DA75C76C3}"/>
              </a:ext>
            </a:extLst>
          </p:cNvPr>
          <p:cNvSpPr/>
          <p:nvPr/>
        </p:nvSpPr>
        <p:spPr>
          <a:xfrm>
            <a:off x="8030605" y="2037226"/>
            <a:ext cx="522000" cy="52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F8B5EF69-E114-4D00-8F95-CFE4F989F249}"/>
              </a:ext>
            </a:extLst>
          </p:cNvPr>
          <p:cNvSpPr/>
          <p:nvPr/>
        </p:nvSpPr>
        <p:spPr>
          <a:xfrm>
            <a:off x="8030605" y="3333889"/>
            <a:ext cx="522000" cy="52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7C0A7A39-A4DA-409F-85FE-B34601217CE0}"/>
              </a:ext>
            </a:extLst>
          </p:cNvPr>
          <p:cNvSpPr/>
          <p:nvPr/>
        </p:nvSpPr>
        <p:spPr>
          <a:xfrm>
            <a:off x="8030605" y="4630553"/>
            <a:ext cx="522000" cy="52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2BBC4E89-7A31-4527-862D-4A47292B6C67}"/>
              </a:ext>
            </a:extLst>
          </p:cNvPr>
          <p:cNvSpPr txBox="1"/>
          <p:nvPr/>
        </p:nvSpPr>
        <p:spPr>
          <a:xfrm>
            <a:off x="2553564" y="171396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2" name="文本框 21">
            <a:extLst>
              <a:ext uri="{FF2B5EF4-FFF2-40B4-BE49-F238E27FC236}">
                <a16:creationId xmlns:a16="http://schemas.microsoft.com/office/drawing/2014/main" xmlns="" id="{1260661C-3B1F-416F-A1A9-01F67D4A8EF8}"/>
              </a:ext>
            </a:extLst>
          </p:cNvPr>
          <p:cNvSpPr txBox="1"/>
          <p:nvPr/>
        </p:nvSpPr>
        <p:spPr>
          <a:xfrm>
            <a:off x="166696" y="2037226"/>
            <a:ext cx="3331582" cy="881652"/>
          </a:xfrm>
          <a:prstGeom prst="rect">
            <a:avLst/>
          </a:prstGeom>
          <a:noFill/>
        </p:spPr>
        <p:txBody>
          <a:bodyPr wrap="square" rtlCol="0">
            <a:spAutoFit/>
          </a:bodyPr>
          <a:lstStyle/>
          <a:p>
            <a:pPr algn="r">
              <a:lnSpc>
                <a:spcPct val="150000"/>
              </a:lnSpc>
            </a:pPr>
            <a:r>
              <a:rPr lang="zh-CN" altLang="en-US" dirty="0"/>
              <a:t>在这里输入你的正文内容在这里输入你的正文内容</a:t>
            </a:r>
          </a:p>
        </p:txBody>
      </p:sp>
      <p:sp>
        <p:nvSpPr>
          <p:cNvPr id="23" name="文本框 22">
            <a:extLst>
              <a:ext uri="{FF2B5EF4-FFF2-40B4-BE49-F238E27FC236}">
                <a16:creationId xmlns:a16="http://schemas.microsoft.com/office/drawing/2014/main" xmlns="" id="{EB58B700-9647-49B8-9E27-D254B6B96298}"/>
              </a:ext>
            </a:extLst>
          </p:cNvPr>
          <p:cNvSpPr txBox="1"/>
          <p:nvPr/>
        </p:nvSpPr>
        <p:spPr>
          <a:xfrm>
            <a:off x="2559438" y="3096678"/>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4" name="文本框 23">
            <a:extLst>
              <a:ext uri="{FF2B5EF4-FFF2-40B4-BE49-F238E27FC236}">
                <a16:creationId xmlns:a16="http://schemas.microsoft.com/office/drawing/2014/main" xmlns="" id="{FCD76B51-CE6A-4A33-AA71-AFE50DAEC6FF}"/>
              </a:ext>
            </a:extLst>
          </p:cNvPr>
          <p:cNvSpPr txBox="1"/>
          <p:nvPr/>
        </p:nvSpPr>
        <p:spPr>
          <a:xfrm>
            <a:off x="166696" y="3419940"/>
            <a:ext cx="3331582" cy="881652"/>
          </a:xfrm>
          <a:prstGeom prst="rect">
            <a:avLst/>
          </a:prstGeom>
          <a:noFill/>
        </p:spPr>
        <p:txBody>
          <a:bodyPr wrap="square" rtlCol="0">
            <a:spAutoFit/>
          </a:bodyPr>
          <a:lstStyle/>
          <a:p>
            <a:pPr algn="r">
              <a:lnSpc>
                <a:spcPct val="150000"/>
              </a:lnSpc>
            </a:pPr>
            <a:r>
              <a:rPr lang="zh-CN" altLang="en-US" dirty="0"/>
              <a:t>在这里输入你的正文内容在这里输入你的正文内容</a:t>
            </a:r>
          </a:p>
        </p:txBody>
      </p:sp>
      <p:sp>
        <p:nvSpPr>
          <p:cNvPr id="25" name="文本框 24">
            <a:extLst>
              <a:ext uri="{FF2B5EF4-FFF2-40B4-BE49-F238E27FC236}">
                <a16:creationId xmlns:a16="http://schemas.microsoft.com/office/drawing/2014/main" xmlns="" id="{C5BFC55F-4BAE-4EBE-80E1-8B12FD5C3B06}"/>
              </a:ext>
            </a:extLst>
          </p:cNvPr>
          <p:cNvSpPr txBox="1"/>
          <p:nvPr/>
        </p:nvSpPr>
        <p:spPr>
          <a:xfrm>
            <a:off x="2561503" y="4408891"/>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6" name="文本框 25">
            <a:extLst>
              <a:ext uri="{FF2B5EF4-FFF2-40B4-BE49-F238E27FC236}">
                <a16:creationId xmlns:a16="http://schemas.microsoft.com/office/drawing/2014/main" xmlns="" id="{0736BC20-EDCB-4B59-9AA4-90BA9ACFDA0C}"/>
              </a:ext>
            </a:extLst>
          </p:cNvPr>
          <p:cNvSpPr txBox="1"/>
          <p:nvPr/>
        </p:nvSpPr>
        <p:spPr>
          <a:xfrm>
            <a:off x="166696" y="4732153"/>
            <a:ext cx="3331582" cy="881652"/>
          </a:xfrm>
          <a:prstGeom prst="rect">
            <a:avLst/>
          </a:prstGeom>
          <a:noFill/>
        </p:spPr>
        <p:txBody>
          <a:bodyPr wrap="square" rtlCol="0">
            <a:spAutoFit/>
          </a:bodyPr>
          <a:lstStyle/>
          <a:p>
            <a:pPr algn="r">
              <a:lnSpc>
                <a:spcPct val="150000"/>
              </a:lnSpc>
            </a:pPr>
            <a:r>
              <a:rPr lang="zh-CN" altLang="en-US" dirty="0"/>
              <a:t>在这里输入你的正文内容在这里输入你的正文内容</a:t>
            </a:r>
          </a:p>
        </p:txBody>
      </p:sp>
      <p:sp>
        <p:nvSpPr>
          <p:cNvPr id="27" name="文本框 26">
            <a:extLst>
              <a:ext uri="{FF2B5EF4-FFF2-40B4-BE49-F238E27FC236}">
                <a16:creationId xmlns:a16="http://schemas.microsoft.com/office/drawing/2014/main" xmlns="" id="{FA4884D3-D5F0-4967-A2CA-6FDC89119E8C}"/>
              </a:ext>
            </a:extLst>
          </p:cNvPr>
          <p:cNvSpPr txBox="1"/>
          <p:nvPr/>
        </p:nvSpPr>
        <p:spPr>
          <a:xfrm>
            <a:off x="8680987" y="1713964"/>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28" name="文本框 27">
            <a:extLst>
              <a:ext uri="{FF2B5EF4-FFF2-40B4-BE49-F238E27FC236}">
                <a16:creationId xmlns:a16="http://schemas.microsoft.com/office/drawing/2014/main" xmlns="" id="{D5A4F4A9-931B-49E8-9238-112BD8AF5523}"/>
              </a:ext>
            </a:extLst>
          </p:cNvPr>
          <p:cNvSpPr txBox="1"/>
          <p:nvPr/>
        </p:nvSpPr>
        <p:spPr>
          <a:xfrm>
            <a:off x="8698757" y="2037226"/>
            <a:ext cx="3331582" cy="881652"/>
          </a:xfrm>
          <a:prstGeom prst="rect">
            <a:avLst/>
          </a:prstGeom>
          <a:noFill/>
        </p:spPr>
        <p:txBody>
          <a:bodyPr wrap="square" rtlCol="0">
            <a:spAutoFit/>
          </a:bodyPr>
          <a:lstStyle/>
          <a:p>
            <a:pPr>
              <a:lnSpc>
                <a:spcPct val="150000"/>
              </a:lnSpc>
            </a:pPr>
            <a:r>
              <a:rPr lang="zh-CN" altLang="en-US" dirty="0"/>
              <a:t>在这里输入你的正文内容在这里输入你的正文内容</a:t>
            </a:r>
          </a:p>
        </p:txBody>
      </p:sp>
      <p:sp>
        <p:nvSpPr>
          <p:cNvPr id="29" name="文本框 28">
            <a:extLst>
              <a:ext uri="{FF2B5EF4-FFF2-40B4-BE49-F238E27FC236}">
                <a16:creationId xmlns:a16="http://schemas.microsoft.com/office/drawing/2014/main" xmlns="" id="{23574FCC-F287-4E4C-A3FF-4B7F396C3EF5}"/>
              </a:ext>
            </a:extLst>
          </p:cNvPr>
          <p:cNvSpPr txBox="1"/>
          <p:nvPr/>
        </p:nvSpPr>
        <p:spPr>
          <a:xfrm>
            <a:off x="8680987" y="3096678"/>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30" name="文本框 29">
            <a:extLst>
              <a:ext uri="{FF2B5EF4-FFF2-40B4-BE49-F238E27FC236}">
                <a16:creationId xmlns:a16="http://schemas.microsoft.com/office/drawing/2014/main" xmlns="" id="{B8E31A13-F474-4D0E-9DDE-8BCC7C721F75}"/>
              </a:ext>
            </a:extLst>
          </p:cNvPr>
          <p:cNvSpPr txBox="1"/>
          <p:nvPr/>
        </p:nvSpPr>
        <p:spPr>
          <a:xfrm>
            <a:off x="8698757" y="3419940"/>
            <a:ext cx="3331582" cy="881652"/>
          </a:xfrm>
          <a:prstGeom prst="rect">
            <a:avLst/>
          </a:prstGeom>
          <a:noFill/>
        </p:spPr>
        <p:txBody>
          <a:bodyPr wrap="square" rtlCol="0">
            <a:spAutoFit/>
          </a:bodyPr>
          <a:lstStyle/>
          <a:p>
            <a:pPr>
              <a:lnSpc>
                <a:spcPct val="150000"/>
              </a:lnSpc>
            </a:pPr>
            <a:r>
              <a:rPr lang="zh-CN" altLang="en-US" dirty="0"/>
              <a:t>在这里输入你的正文内容在这里输入你的正文内容</a:t>
            </a:r>
          </a:p>
        </p:txBody>
      </p:sp>
      <p:sp>
        <p:nvSpPr>
          <p:cNvPr id="31" name="文本框 30">
            <a:extLst>
              <a:ext uri="{FF2B5EF4-FFF2-40B4-BE49-F238E27FC236}">
                <a16:creationId xmlns:a16="http://schemas.microsoft.com/office/drawing/2014/main" xmlns="" id="{0847F288-6188-4F2E-AFF4-48D2B4583479}"/>
              </a:ext>
            </a:extLst>
          </p:cNvPr>
          <p:cNvSpPr txBox="1"/>
          <p:nvPr/>
        </p:nvSpPr>
        <p:spPr>
          <a:xfrm>
            <a:off x="8680987" y="4408891"/>
            <a:ext cx="939681" cy="400110"/>
          </a:xfrm>
          <a:prstGeom prst="rect">
            <a:avLst/>
          </a:prstGeom>
          <a:noFill/>
        </p:spPr>
        <p:txBody>
          <a:bodyPr wrap="none" rtlCol="0">
            <a:spAutoFit/>
          </a:bodyPr>
          <a:lstStyle/>
          <a:p>
            <a:r>
              <a:rPr lang="zh-CN" altLang="en-US" sz="2000" dirty="0">
                <a:latin typeface="+mj-ea"/>
                <a:ea typeface="+mj-ea"/>
              </a:rPr>
              <a:t>小标题</a:t>
            </a:r>
          </a:p>
        </p:txBody>
      </p:sp>
      <p:sp>
        <p:nvSpPr>
          <p:cNvPr id="32" name="文本框 31">
            <a:extLst>
              <a:ext uri="{FF2B5EF4-FFF2-40B4-BE49-F238E27FC236}">
                <a16:creationId xmlns:a16="http://schemas.microsoft.com/office/drawing/2014/main" xmlns="" id="{5E3C076B-B720-4EB7-8851-E711EBA013CC}"/>
              </a:ext>
            </a:extLst>
          </p:cNvPr>
          <p:cNvSpPr txBox="1"/>
          <p:nvPr/>
        </p:nvSpPr>
        <p:spPr>
          <a:xfrm>
            <a:off x="8698757" y="4732153"/>
            <a:ext cx="3331582" cy="881652"/>
          </a:xfrm>
          <a:prstGeom prst="rect">
            <a:avLst/>
          </a:prstGeom>
          <a:noFill/>
        </p:spPr>
        <p:txBody>
          <a:bodyPr wrap="square" rtlCol="0">
            <a:spAutoFit/>
          </a:bodyPr>
          <a:lstStyle/>
          <a:p>
            <a:pPr>
              <a:lnSpc>
                <a:spcPct val="150000"/>
              </a:lnSpc>
            </a:pPr>
            <a:r>
              <a:rPr lang="zh-CN" altLang="en-US" dirty="0"/>
              <a:t>在这里输入你的正文内容在这里输入你的正文内容</a:t>
            </a:r>
          </a:p>
        </p:txBody>
      </p:sp>
      <p:sp>
        <p:nvSpPr>
          <p:cNvPr id="35" name="íSḻiḋè">
            <a:extLst>
              <a:ext uri="{FF2B5EF4-FFF2-40B4-BE49-F238E27FC236}">
                <a16:creationId xmlns:a16="http://schemas.microsoft.com/office/drawing/2014/main" xmlns="" id="{96E1D860-7A2F-4070-9AA6-9882644CB12F}"/>
              </a:ext>
            </a:extLst>
          </p:cNvPr>
          <p:cNvSpPr/>
          <p:nvPr/>
        </p:nvSpPr>
        <p:spPr>
          <a:xfrm>
            <a:off x="3791743" y="2195096"/>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36" name="îšlïḍé">
            <a:extLst>
              <a:ext uri="{FF2B5EF4-FFF2-40B4-BE49-F238E27FC236}">
                <a16:creationId xmlns:a16="http://schemas.microsoft.com/office/drawing/2014/main" xmlns="" id="{081A84F0-4793-4647-939F-52042ED53A15}"/>
              </a:ext>
            </a:extLst>
          </p:cNvPr>
          <p:cNvSpPr/>
          <p:nvPr/>
        </p:nvSpPr>
        <p:spPr>
          <a:xfrm>
            <a:off x="3791743" y="3499692"/>
            <a:ext cx="217308" cy="19039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37" name="i$1ïḓé">
            <a:extLst>
              <a:ext uri="{FF2B5EF4-FFF2-40B4-BE49-F238E27FC236}">
                <a16:creationId xmlns:a16="http://schemas.microsoft.com/office/drawing/2014/main" xmlns="" id="{92A2C5BC-8AF4-4AA5-959E-CBCC7423FF53}"/>
              </a:ext>
            </a:extLst>
          </p:cNvPr>
          <p:cNvSpPr/>
          <p:nvPr/>
        </p:nvSpPr>
        <p:spPr>
          <a:xfrm>
            <a:off x="3812364" y="4783665"/>
            <a:ext cx="176066" cy="21577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38" name="íSḻiḋè">
            <a:extLst>
              <a:ext uri="{FF2B5EF4-FFF2-40B4-BE49-F238E27FC236}">
                <a16:creationId xmlns:a16="http://schemas.microsoft.com/office/drawing/2014/main" xmlns="" id="{1EC32C24-3ADE-4F36-B6D7-FF2C8841E65F}"/>
              </a:ext>
            </a:extLst>
          </p:cNvPr>
          <p:cNvSpPr/>
          <p:nvPr/>
        </p:nvSpPr>
        <p:spPr>
          <a:xfrm>
            <a:off x="8182951" y="2195096"/>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2"/>
          </a:solidFill>
          <a:ln>
            <a:noFill/>
          </a:ln>
          <a:effectLst/>
        </p:spPr>
        <p:txBody>
          <a:bodyPr wrap="square" lIns="91440" tIns="45720" rIns="91440" bIns="45720" anchor="ctr">
            <a:normAutofit fontScale="25000" lnSpcReduction="20000"/>
          </a:bodyPr>
          <a:lstStyle/>
          <a:p>
            <a:pPr algn="ctr"/>
            <a:endParaRPr/>
          </a:p>
        </p:txBody>
      </p:sp>
      <p:sp>
        <p:nvSpPr>
          <p:cNvPr id="39" name="îšlïḍé">
            <a:extLst>
              <a:ext uri="{FF2B5EF4-FFF2-40B4-BE49-F238E27FC236}">
                <a16:creationId xmlns:a16="http://schemas.microsoft.com/office/drawing/2014/main" xmlns="" id="{9F3162B4-A09E-4064-B5EF-76E8D38B765D}"/>
              </a:ext>
            </a:extLst>
          </p:cNvPr>
          <p:cNvSpPr/>
          <p:nvPr/>
        </p:nvSpPr>
        <p:spPr>
          <a:xfrm>
            <a:off x="8182951" y="3499692"/>
            <a:ext cx="217308" cy="19039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2"/>
          </a:solidFill>
          <a:ln>
            <a:noFill/>
          </a:ln>
          <a:effectLst/>
        </p:spPr>
        <p:txBody>
          <a:bodyPr wrap="square" lIns="91440" tIns="45720" rIns="91440" bIns="45720" anchor="ctr">
            <a:normAutofit fontScale="25000" lnSpcReduction="20000"/>
          </a:bodyPr>
          <a:lstStyle/>
          <a:p>
            <a:pPr algn="ctr"/>
            <a:endParaRPr/>
          </a:p>
        </p:txBody>
      </p:sp>
      <p:sp>
        <p:nvSpPr>
          <p:cNvPr id="40" name="i$1ïḓé">
            <a:extLst>
              <a:ext uri="{FF2B5EF4-FFF2-40B4-BE49-F238E27FC236}">
                <a16:creationId xmlns:a16="http://schemas.microsoft.com/office/drawing/2014/main" xmlns="" id="{F194BC9A-BB42-4324-AE39-C8D842970F32}"/>
              </a:ext>
            </a:extLst>
          </p:cNvPr>
          <p:cNvSpPr/>
          <p:nvPr/>
        </p:nvSpPr>
        <p:spPr>
          <a:xfrm>
            <a:off x="8203572" y="4783665"/>
            <a:ext cx="176066" cy="21577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accent2"/>
          </a:solidFill>
          <a:ln>
            <a:noFill/>
          </a:ln>
          <a:effectLst/>
        </p:spPr>
        <p:txBody>
          <a:bodyPr wrap="square" lIns="91440" tIns="45720" rIns="91440" bIns="45720" anchor="ctr">
            <a:normAutofit fontScale="25000" lnSpcReduction="20000"/>
          </a:bodyPr>
          <a:lstStyle/>
          <a:p>
            <a:pPr algn="ctr"/>
            <a:endParaRPr/>
          </a:p>
        </p:txBody>
      </p:sp>
    </p:spTree>
    <p:custDataLst>
      <p:tags r:id="rId1"/>
    </p:custDataLst>
    <p:extLst>
      <p:ext uri="{BB962C8B-B14F-4D97-AF65-F5344CB8AC3E}">
        <p14:creationId xmlns:p14="http://schemas.microsoft.com/office/powerpoint/2010/main" val="2861111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7E2A3248-4BBF-4B0F-86E4-0A02F6B0946C}"/>
              </a:ext>
            </a:extLst>
          </p:cNvPr>
          <p:cNvSpPr/>
          <p:nvPr/>
        </p:nvSpPr>
        <p:spPr>
          <a:xfrm>
            <a:off x="4568758" y="1901758"/>
            <a:ext cx="3054485" cy="3054485"/>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EDBEFA6-D080-4027-92D7-96ECE4BFCC0A}"/>
              </a:ext>
            </a:extLst>
          </p:cNvPr>
          <p:cNvSpPr/>
          <p:nvPr/>
        </p:nvSpPr>
        <p:spPr>
          <a:xfrm>
            <a:off x="2950724" y="283724"/>
            <a:ext cx="6290554" cy="6290554"/>
          </a:xfrm>
          <a:prstGeom prst="ellipse">
            <a:avLst/>
          </a:prstGeom>
          <a:no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3967D2DD-6E65-41AF-909E-E115A099BAB1}"/>
              </a:ext>
            </a:extLst>
          </p:cNvPr>
          <p:cNvSpPr/>
          <p:nvPr/>
        </p:nvSpPr>
        <p:spPr>
          <a:xfrm>
            <a:off x="1412134" y="-1254866"/>
            <a:ext cx="9367734" cy="9367734"/>
          </a:xfrm>
          <a:prstGeom prst="ellipse">
            <a:avLst/>
          </a:prstGeom>
          <a:no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45366DF2-68D8-40BC-8673-8A8E539BEF67}"/>
              </a:ext>
            </a:extLst>
          </p:cNvPr>
          <p:cNvSpPr/>
          <p:nvPr/>
        </p:nvSpPr>
        <p:spPr>
          <a:xfrm>
            <a:off x="10896600" y="4894633"/>
            <a:ext cx="2590800" cy="2590800"/>
          </a:xfrm>
          <a:prstGeom prst="ellipse">
            <a:avLst/>
          </a:prstGeom>
          <a:solidFill>
            <a:schemeClr val="accent2">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1476985" y="-1295403"/>
            <a:ext cx="2590800" cy="2590800"/>
          </a:xfrm>
          <a:prstGeom prst="ellipse">
            <a:avLst/>
          </a:prstGeom>
          <a:solidFill>
            <a:schemeClr val="accent2">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01039E2A-44D1-42EF-9AB0-A07F61200923}"/>
              </a:ext>
            </a:extLst>
          </p:cNvPr>
          <p:cNvGrpSpPr/>
          <p:nvPr/>
        </p:nvGrpSpPr>
        <p:grpSpPr>
          <a:xfrm>
            <a:off x="4336544" y="2384425"/>
            <a:ext cx="3518912" cy="1269319"/>
            <a:chOff x="4336544" y="2518742"/>
            <a:chExt cx="3518912" cy="1269319"/>
          </a:xfrm>
        </p:grpSpPr>
        <p:sp>
          <p:nvSpPr>
            <p:cNvPr id="11" name="文本框 10">
              <a:extLst>
                <a:ext uri="{FF2B5EF4-FFF2-40B4-BE49-F238E27FC236}">
                  <a16:creationId xmlns:a16="http://schemas.microsoft.com/office/drawing/2014/main" xmlns="" id="{54D6DEB1-A409-4893-B54E-A46DA06E3EE3}"/>
                </a:ext>
              </a:extLst>
            </p:cNvPr>
            <p:cNvSpPr txBox="1"/>
            <p:nvPr/>
          </p:nvSpPr>
          <p:spPr>
            <a:xfrm>
              <a:off x="4336544" y="2518742"/>
              <a:ext cx="3518912" cy="1107996"/>
            </a:xfrm>
            <a:prstGeom prst="rect">
              <a:avLst/>
            </a:prstGeom>
            <a:noFill/>
          </p:spPr>
          <p:txBody>
            <a:bodyPr wrap="none" rtlCol="0">
              <a:spAutoFit/>
            </a:bodyPr>
            <a:lstStyle/>
            <a:p>
              <a:pPr algn="ctr"/>
              <a:r>
                <a:rPr lang="zh-CN" altLang="en-US" sz="6600" dirty="0">
                  <a:solidFill>
                    <a:schemeClr val="accent2"/>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感谢观看</a:t>
              </a:r>
            </a:p>
          </p:txBody>
        </p:sp>
        <p:sp>
          <p:nvSpPr>
            <p:cNvPr id="4" name="文本框 3">
              <a:extLst>
                <a:ext uri="{FF2B5EF4-FFF2-40B4-BE49-F238E27FC236}">
                  <a16:creationId xmlns:a16="http://schemas.microsoft.com/office/drawing/2014/main" xmlns="" id="{232D7FE5-FB08-439F-8276-AE5299DBB9B6}"/>
                </a:ext>
              </a:extLst>
            </p:cNvPr>
            <p:cNvSpPr txBox="1"/>
            <p:nvPr/>
          </p:nvSpPr>
          <p:spPr>
            <a:xfrm>
              <a:off x="4416426" y="3480284"/>
              <a:ext cx="3359149" cy="307777"/>
            </a:xfrm>
            <a:prstGeom prst="rect">
              <a:avLst/>
            </a:prstGeom>
            <a:noFill/>
          </p:spPr>
          <p:txBody>
            <a:bodyPr wrap="square" rtlCol="0">
              <a:spAutoFit/>
            </a:bodyPr>
            <a:lstStyle/>
            <a:p>
              <a:pPr algn="dist"/>
              <a:r>
                <a:rPr lang="en-US" altLang="zh-CN" sz="1400" dirty="0">
                  <a:solidFill>
                    <a:schemeClr val="bg1">
                      <a:alpha val="65000"/>
                    </a:schemeClr>
                  </a:solidFill>
                </a:rPr>
                <a:t>THANKS FOR WATCHING</a:t>
              </a:r>
              <a:endParaRPr lang="zh-CN" altLang="en-US" sz="1400" dirty="0">
                <a:solidFill>
                  <a:schemeClr val="bg1">
                    <a:alpha val="65000"/>
                  </a:schemeClr>
                </a:solidFill>
              </a:endParaRPr>
            </a:p>
          </p:txBody>
        </p:sp>
      </p:grpSp>
    </p:spTree>
    <p:extLst>
      <p:ext uri="{BB962C8B-B14F-4D97-AF65-F5344CB8AC3E}">
        <p14:creationId xmlns:p14="http://schemas.microsoft.com/office/powerpoint/2010/main" val="2011231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xmlns="" id="{5EBAEAC9-94B3-409B-84FD-BBB38BF3154C}"/>
              </a:ext>
            </a:extLst>
          </p:cNvPr>
          <p:cNvSpPr/>
          <p:nvPr/>
        </p:nvSpPr>
        <p:spPr>
          <a:xfrm>
            <a:off x="1613065" y="1353787"/>
            <a:ext cx="8965870" cy="4334494"/>
          </a:xfrm>
          <a:prstGeom prst="roundRect">
            <a:avLst>
              <a:gd name="adj" fmla="val 2420"/>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a:extLst>
              <a:ext uri="{FF2B5EF4-FFF2-40B4-BE49-F238E27FC236}">
                <a16:creationId xmlns:a16="http://schemas.microsoft.com/office/drawing/2014/main" xmlns="" id="{3A7AB07B-4CF3-40A7-B423-0FC614847830}"/>
              </a:ext>
            </a:extLst>
          </p:cNvPr>
          <p:cNvSpPr txBox="1"/>
          <p:nvPr/>
        </p:nvSpPr>
        <p:spPr>
          <a:xfrm>
            <a:off x="3991899" y="4562794"/>
            <a:ext cx="4208203" cy="400110"/>
          </a:xfrm>
          <a:prstGeom prst="rect">
            <a:avLst/>
          </a:prstGeom>
          <a:noFill/>
        </p:spPr>
        <p:txBody>
          <a:bodyPr wrap="none" rtlCol="0">
            <a:spAutoFit/>
          </a:bodyPr>
          <a:lstStyle/>
          <a:p>
            <a:pPr algn="ctr"/>
            <a:r>
              <a:rPr lang="zh-CN" altLang="en-US" sz="2000" dirty="0">
                <a:solidFill>
                  <a:schemeClr val="accent2"/>
                </a:solidFill>
              </a:rPr>
              <a:t>跟我一起在</a:t>
            </a:r>
            <a:r>
              <a:rPr lang="en-US" altLang="zh-CN" sz="2000" dirty="0">
                <a:solidFill>
                  <a:schemeClr val="accent2"/>
                </a:solidFill>
              </a:rPr>
              <a:t>PPT</a:t>
            </a:r>
            <a:r>
              <a:rPr lang="zh-CN" altLang="en-US" sz="2000" dirty="0">
                <a:solidFill>
                  <a:schemeClr val="accent2"/>
                </a:solidFill>
              </a:rPr>
              <a:t>的世界里打怪升级！</a:t>
            </a:r>
          </a:p>
        </p:txBody>
      </p:sp>
      <p:pic>
        <p:nvPicPr>
          <p:cNvPr id="33" name="图片 32">
            <a:extLst>
              <a:ext uri="{FF2B5EF4-FFF2-40B4-BE49-F238E27FC236}">
                <a16:creationId xmlns:a16="http://schemas.microsoft.com/office/drawing/2014/main" xmlns="" id="{87EF6932-7C02-4ED4-8623-B58F4509E386}"/>
              </a:ext>
            </a:extLst>
          </p:cNvPr>
          <p:cNvPicPr>
            <a:picLocks noChangeAspect="1"/>
          </p:cNvPicPr>
          <p:nvPr/>
        </p:nvPicPr>
        <p:blipFill>
          <a:blip r:embed="rId2"/>
          <a:stretch>
            <a:fillRect/>
          </a:stretch>
        </p:blipFill>
        <p:spPr>
          <a:xfrm>
            <a:off x="4776102" y="280798"/>
            <a:ext cx="2639797" cy="1072989"/>
          </a:xfrm>
          <a:prstGeom prst="rect">
            <a:avLst/>
          </a:prstGeom>
        </p:spPr>
      </p:pic>
      <p:grpSp>
        <p:nvGrpSpPr>
          <p:cNvPr id="4" name="组合 3">
            <a:extLst>
              <a:ext uri="{FF2B5EF4-FFF2-40B4-BE49-F238E27FC236}">
                <a16:creationId xmlns:a16="http://schemas.microsoft.com/office/drawing/2014/main" xmlns="" id="{DE3B3515-E2F5-4DEC-8495-80B8564ADE01}"/>
              </a:ext>
            </a:extLst>
          </p:cNvPr>
          <p:cNvGrpSpPr/>
          <p:nvPr/>
        </p:nvGrpSpPr>
        <p:grpSpPr>
          <a:xfrm>
            <a:off x="2918164" y="2278410"/>
            <a:ext cx="6355673" cy="2087661"/>
            <a:chOff x="3142669" y="2278410"/>
            <a:chExt cx="6355673" cy="2087661"/>
          </a:xfrm>
        </p:grpSpPr>
        <p:pic>
          <p:nvPicPr>
            <p:cNvPr id="5" name="图片 4">
              <a:extLst>
                <a:ext uri="{FF2B5EF4-FFF2-40B4-BE49-F238E27FC236}">
                  <a16:creationId xmlns:a16="http://schemas.microsoft.com/office/drawing/2014/main" xmlns="" id="{CCD96A74-5759-4E75-8EEB-2F6317ABF055}"/>
                </a:ext>
              </a:extLst>
            </p:cNvPr>
            <p:cNvPicPr>
              <a:picLocks noChangeAspect="1"/>
            </p:cNvPicPr>
            <p:nvPr/>
          </p:nvPicPr>
          <p:blipFill>
            <a:blip r:embed="rId3"/>
            <a:stretch>
              <a:fillRect/>
            </a:stretch>
          </p:blipFill>
          <p:spPr>
            <a:xfrm>
              <a:off x="7936816" y="2387014"/>
              <a:ext cx="1531442" cy="1503178"/>
            </a:xfrm>
            <a:prstGeom prst="rect">
              <a:avLst/>
            </a:prstGeom>
          </p:spPr>
        </p:pic>
        <p:sp>
          <p:nvSpPr>
            <p:cNvPr id="19" name="文本框 18">
              <a:extLst>
                <a:ext uri="{FF2B5EF4-FFF2-40B4-BE49-F238E27FC236}">
                  <a16:creationId xmlns:a16="http://schemas.microsoft.com/office/drawing/2014/main" xmlns="" id="{B84C7A48-0209-4E55-91D0-71F360634681}"/>
                </a:ext>
              </a:extLst>
            </p:cNvPr>
            <p:cNvSpPr txBox="1"/>
            <p:nvPr/>
          </p:nvSpPr>
          <p:spPr>
            <a:xfrm>
              <a:off x="5366701" y="2278410"/>
              <a:ext cx="1826141" cy="584775"/>
            </a:xfrm>
            <a:prstGeom prst="rect">
              <a:avLst/>
            </a:prstGeom>
            <a:noFill/>
          </p:spPr>
          <p:txBody>
            <a:bodyPr wrap="none" rtlCol="0">
              <a:spAutoFit/>
            </a:bodyPr>
            <a:lstStyle/>
            <a:p>
              <a:r>
                <a:rPr lang="zh-CN" altLang="en-US" sz="3200" dirty="0">
                  <a:solidFill>
                    <a:schemeClr val="accent2"/>
                  </a:solidFill>
                  <a:latin typeface="+mj-ea"/>
                  <a:ea typeface="+mj-ea"/>
                </a:rPr>
                <a:t>阿演</a:t>
              </a:r>
              <a:r>
                <a:rPr lang="en-US" altLang="zh-CN" sz="3200" dirty="0">
                  <a:solidFill>
                    <a:schemeClr val="accent2"/>
                  </a:solidFill>
                  <a:latin typeface="+mj-ea"/>
                  <a:ea typeface="+mj-ea"/>
                </a:rPr>
                <a:t>Aria</a:t>
              </a:r>
              <a:endParaRPr lang="zh-CN" altLang="en-US" sz="3200" dirty="0">
                <a:solidFill>
                  <a:schemeClr val="accent2"/>
                </a:solidFill>
                <a:latin typeface="+mj-ea"/>
                <a:ea typeface="+mj-ea"/>
              </a:endParaRPr>
            </a:p>
          </p:txBody>
        </p:sp>
        <p:sp>
          <p:nvSpPr>
            <p:cNvPr id="20" name="文本框 19">
              <a:extLst>
                <a:ext uri="{FF2B5EF4-FFF2-40B4-BE49-F238E27FC236}">
                  <a16:creationId xmlns:a16="http://schemas.microsoft.com/office/drawing/2014/main" xmlns="" id="{960A49F6-FDCD-47CD-8BB6-D6B16A70990C}"/>
                </a:ext>
              </a:extLst>
            </p:cNvPr>
            <p:cNvSpPr txBox="1"/>
            <p:nvPr/>
          </p:nvSpPr>
          <p:spPr>
            <a:xfrm>
              <a:off x="5386321" y="2966493"/>
              <a:ext cx="1439818" cy="400110"/>
            </a:xfrm>
            <a:prstGeom prst="rect">
              <a:avLst/>
            </a:prstGeom>
            <a:noFill/>
          </p:spPr>
          <p:txBody>
            <a:bodyPr wrap="none" rtlCol="0">
              <a:spAutoFit/>
            </a:bodyPr>
            <a:lstStyle/>
            <a:p>
              <a:r>
                <a:rPr lang="en-US" altLang="zh-CN" sz="2000" dirty="0"/>
                <a:t>PPT</a:t>
              </a:r>
              <a:r>
                <a:rPr lang="zh-CN" altLang="en-US" sz="2000" dirty="0"/>
                <a:t>爱好者</a:t>
              </a:r>
            </a:p>
          </p:txBody>
        </p:sp>
        <p:sp>
          <p:nvSpPr>
            <p:cNvPr id="21" name="文本框 20">
              <a:extLst>
                <a:ext uri="{FF2B5EF4-FFF2-40B4-BE49-F238E27FC236}">
                  <a16:creationId xmlns:a16="http://schemas.microsoft.com/office/drawing/2014/main" xmlns="" id="{F0DA2ADB-0BE6-4FF9-9538-6DD5C469C2E8}"/>
                </a:ext>
              </a:extLst>
            </p:cNvPr>
            <p:cNvSpPr txBox="1"/>
            <p:nvPr/>
          </p:nvSpPr>
          <p:spPr>
            <a:xfrm>
              <a:off x="5395634" y="3389705"/>
              <a:ext cx="2198038" cy="400110"/>
            </a:xfrm>
            <a:prstGeom prst="rect">
              <a:avLst/>
            </a:prstGeom>
            <a:noFill/>
          </p:spPr>
          <p:txBody>
            <a:bodyPr wrap="none" rtlCol="0">
              <a:spAutoFit/>
            </a:bodyPr>
            <a:lstStyle/>
            <a:p>
              <a:r>
                <a:rPr lang="zh-CN" altLang="en-US" sz="2000" dirty="0"/>
                <a:t>老秦的小黑屋成员</a:t>
              </a:r>
            </a:p>
          </p:txBody>
        </p:sp>
        <p:sp>
          <p:nvSpPr>
            <p:cNvPr id="22" name="文本框 21">
              <a:extLst>
                <a:ext uri="{FF2B5EF4-FFF2-40B4-BE49-F238E27FC236}">
                  <a16:creationId xmlns:a16="http://schemas.microsoft.com/office/drawing/2014/main" xmlns="" id="{DC9EC4AA-E561-4100-B224-283852B4DC86}"/>
                </a:ext>
              </a:extLst>
            </p:cNvPr>
            <p:cNvSpPr txBox="1"/>
            <p:nvPr/>
          </p:nvSpPr>
          <p:spPr>
            <a:xfrm>
              <a:off x="3307123" y="3996739"/>
              <a:ext cx="1322798" cy="369332"/>
            </a:xfrm>
            <a:prstGeom prst="rect">
              <a:avLst/>
            </a:prstGeom>
            <a:noFill/>
          </p:spPr>
          <p:txBody>
            <a:bodyPr wrap="none" rtlCol="0">
              <a:spAutoFit/>
            </a:bodyPr>
            <a:lstStyle/>
            <a:p>
              <a:r>
                <a:rPr lang="zh-CN" altLang="en-US" dirty="0"/>
                <a:t>微信公众号</a:t>
              </a:r>
            </a:p>
          </p:txBody>
        </p:sp>
        <p:pic>
          <p:nvPicPr>
            <p:cNvPr id="34" name="图片 33">
              <a:extLst>
                <a:ext uri="{FF2B5EF4-FFF2-40B4-BE49-F238E27FC236}">
                  <a16:creationId xmlns:a16="http://schemas.microsoft.com/office/drawing/2014/main" xmlns="" id="{4DB85FFC-9312-47AE-80A5-312ACA45175F}"/>
                </a:ext>
              </a:extLst>
            </p:cNvPr>
            <p:cNvPicPr>
              <a:picLocks noChangeAspect="1"/>
            </p:cNvPicPr>
            <p:nvPr/>
          </p:nvPicPr>
          <p:blipFill rotWithShape="1">
            <a:blip r:embed="rId4">
              <a:extLst>
                <a:ext uri="{28A0092B-C50C-407E-A947-70E740481C1C}">
                  <a14:useLocalDpi xmlns:a14="http://schemas.microsoft.com/office/drawing/2010/main" val="0"/>
                </a:ext>
              </a:extLst>
            </a:blip>
            <a:srcRect l="5377" t="5101" r="4436" b="5077"/>
            <a:stretch/>
          </p:blipFill>
          <p:spPr>
            <a:xfrm>
              <a:off x="3196997" y="2353374"/>
              <a:ext cx="1543051" cy="1536818"/>
            </a:xfrm>
            <a:prstGeom prst="rect">
              <a:avLst/>
            </a:prstGeom>
          </p:spPr>
        </p:pic>
        <p:sp>
          <p:nvSpPr>
            <p:cNvPr id="35" name="文本框 34">
              <a:extLst>
                <a:ext uri="{FF2B5EF4-FFF2-40B4-BE49-F238E27FC236}">
                  <a16:creationId xmlns:a16="http://schemas.microsoft.com/office/drawing/2014/main" xmlns="" id="{0A76F54A-3B13-452F-AC3F-7E406BD18682}"/>
                </a:ext>
              </a:extLst>
            </p:cNvPr>
            <p:cNvSpPr txBox="1"/>
            <p:nvPr/>
          </p:nvSpPr>
          <p:spPr>
            <a:xfrm>
              <a:off x="8154951" y="3996739"/>
              <a:ext cx="1095172" cy="369332"/>
            </a:xfrm>
            <a:prstGeom prst="rect">
              <a:avLst/>
            </a:prstGeom>
            <a:noFill/>
          </p:spPr>
          <p:txBody>
            <a:bodyPr wrap="none" rtlCol="0">
              <a:spAutoFit/>
            </a:bodyPr>
            <a:lstStyle/>
            <a:p>
              <a:r>
                <a:rPr lang="zh-CN" altLang="en-US" dirty="0"/>
                <a:t>个人微信</a:t>
              </a:r>
            </a:p>
          </p:txBody>
        </p:sp>
        <p:sp>
          <p:nvSpPr>
            <p:cNvPr id="2" name="任意多边形: 形状 1">
              <a:extLst>
                <a:ext uri="{FF2B5EF4-FFF2-40B4-BE49-F238E27FC236}">
                  <a16:creationId xmlns:a16="http://schemas.microsoft.com/office/drawing/2014/main" xmlns="" id="{B64ACFA4-2A5E-4EBD-B8E3-1929FD727B4A}"/>
                </a:ext>
              </a:extLst>
            </p:cNvPr>
            <p:cNvSpPr/>
            <p:nvPr/>
          </p:nvSpPr>
          <p:spPr>
            <a:xfrm>
              <a:off x="3142669" y="229193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a16="http://schemas.microsoft.com/office/drawing/2014/main" xmlns="" id="{E5C82381-F108-40F5-B3B4-9A3DFA601030}"/>
                </a:ext>
              </a:extLst>
            </p:cNvPr>
            <p:cNvSpPr/>
            <p:nvPr/>
          </p:nvSpPr>
          <p:spPr>
            <a:xfrm flipV="1">
              <a:off x="3142669"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任意多边形: 形状 13">
              <a:extLst>
                <a:ext uri="{FF2B5EF4-FFF2-40B4-BE49-F238E27FC236}">
                  <a16:creationId xmlns:a16="http://schemas.microsoft.com/office/drawing/2014/main" xmlns="" id="{186F1CB8-3372-4DDA-977F-D12293789D3A}"/>
                </a:ext>
              </a:extLst>
            </p:cNvPr>
            <p:cNvSpPr/>
            <p:nvPr/>
          </p:nvSpPr>
          <p:spPr>
            <a:xfrm flipH="1" flipV="1">
              <a:off x="4360312"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xmlns="" id="{51A1BAE1-DEA7-4E57-B002-CA67CC6E9F48}"/>
                </a:ext>
              </a:extLst>
            </p:cNvPr>
            <p:cNvSpPr/>
            <p:nvPr/>
          </p:nvSpPr>
          <p:spPr>
            <a:xfrm flipH="1">
              <a:off x="4360312" y="2301597"/>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任意多边形: 形状 28">
              <a:extLst>
                <a:ext uri="{FF2B5EF4-FFF2-40B4-BE49-F238E27FC236}">
                  <a16:creationId xmlns:a16="http://schemas.microsoft.com/office/drawing/2014/main" xmlns="" id="{E6447D8D-8E15-4203-AF7F-94FA9E4F7F27}"/>
                </a:ext>
              </a:extLst>
            </p:cNvPr>
            <p:cNvSpPr/>
            <p:nvPr/>
          </p:nvSpPr>
          <p:spPr>
            <a:xfrm>
              <a:off x="7865063" y="229193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形状 29">
              <a:extLst>
                <a:ext uri="{FF2B5EF4-FFF2-40B4-BE49-F238E27FC236}">
                  <a16:creationId xmlns:a16="http://schemas.microsoft.com/office/drawing/2014/main" xmlns="" id="{938E0EB2-5CAE-499E-BC2D-563E47F9136E}"/>
                </a:ext>
              </a:extLst>
            </p:cNvPr>
            <p:cNvSpPr/>
            <p:nvPr/>
          </p:nvSpPr>
          <p:spPr>
            <a:xfrm flipV="1">
              <a:off x="7865063"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任意多边形: 形状 30">
              <a:extLst>
                <a:ext uri="{FF2B5EF4-FFF2-40B4-BE49-F238E27FC236}">
                  <a16:creationId xmlns:a16="http://schemas.microsoft.com/office/drawing/2014/main" xmlns="" id="{1655723E-A3D1-4363-9346-CF75878D0FAB}"/>
                </a:ext>
              </a:extLst>
            </p:cNvPr>
            <p:cNvSpPr/>
            <p:nvPr/>
          </p:nvSpPr>
          <p:spPr>
            <a:xfrm flipH="1" flipV="1">
              <a:off x="9082706" y="3673408"/>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形状 31">
              <a:extLst>
                <a:ext uri="{FF2B5EF4-FFF2-40B4-BE49-F238E27FC236}">
                  <a16:creationId xmlns:a16="http://schemas.microsoft.com/office/drawing/2014/main" xmlns="" id="{94E4F57A-12F7-4057-BF79-1864E5466678}"/>
                </a:ext>
              </a:extLst>
            </p:cNvPr>
            <p:cNvSpPr/>
            <p:nvPr/>
          </p:nvSpPr>
          <p:spPr>
            <a:xfrm flipH="1">
              <a:off x="9082706" y="2301597"/>
              <a:ext cx="415636" cy="308758"/>
            </a:xfrm>
            <a:custGeom>
              <a:avLst/>
              <a:gdLst>
                <a:gd name="connsiteX0" fmla="*/ 415636 w 415636"/>
                <a:gd name="connsiteY0" fmla="*/ 0 h 308758"/>
                <a:gd name="connsiteX1" fmla="*/ 0 w 415636"/>
                <a:gd name="connsiteY1" fmla="*/ 0 h 308758"/>
                <a:gd name="connsiteX2" fmla="*/ 0 w 415636"/>
                <a:gd name="connsiteY2" fmla="*/ 308758 h 308758"/>
              </a:gdLst>
              <a:ahLst/>
              <a:cxnLst>
                <a:cxn ang="0">
                  <a:pos x="connsiteX0" y="connsiteY0"/>
                </a:cxn>
                <a:cxn ang="0">
                  <a:pos x="connsiteX1" y="connsiteY1"/>
                </a:cxn>
                <a:cxn ang="0">
                  <a:pos x="connsiteX2" y="connsiteY2"/>
                </a:cxn>
              </a:cxnLst>
              <a:rect l="l" t="t" r="r" b="b"/>
              <a:pathLst>
                <a:path w="415636" h="308758">
                  <a:moveTo>
                    <a:pt x="415636" y="0"/>
                  </a:moveTo>
                  <a:lnTo>
                    <a:pt x="0" y="0"/>
                  </a:lnTo>
                  <a:lnTo>
                    <a:pt x="0" y="308758"/>
                  </a:lnTo>
                </a:path>
              </a:pathLst>
            </a:custGeom>
            <a:noFill/>
            <a:ln w="22225">
              <a:gradFill>
                <a:gsLst>
                  <a:gs pos="0">
                    <a:schemeClr val="accent2"/>
                  </a:gs>
                  <a:gs pos="55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399902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7550388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dirty="0">
                <a:solidFill>
                  <a:schemeClr val="accent2"/>
                </a:solidFill>
                <a:latin typeface="+mj-ea"/>
              </a:rPr>
              <a:t>阿演</a:t>
            </a:r>
            <a:r>
              <a:rPr lang="en-US" altLang="zh-CN" sz="1400" dirty="0" smtClean="0">
                <a:solidFill>
                  <a:schemeClr val="accent2"/>
                </a:solidFill>
                <a:latin typeface="+mj-ea"/>
              </a:rPr>
              <a:t>Aria </a:t>
            </a:r>
            <a:r>
              <a:rPr lang="zh-CN" altLang="en-US" sz="1355" dirty="0" smtClean="0">
                <a:solidFill>
                  <a:srgbClr val="FF0000"/>
                </a:solidFill>
                <a:latin typeface="汉仪雅酷黑 45W" panose="020B0404020202020204" pitchFamily="34" charset="-122"/>
                <a:ea typeface="汉仪雅酷黑 45W" panose="020B0404020202020204" pitchFamily="34" charset="-122"/>
              </a:rPr>
              <a:t>  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060356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2215911" y="1737806"/>
            <a:ext cx="735508" cy="735508"/>
          </a:xfrm>
          <a:prstGeom prst="ellipse">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9175E42-389B-4CBC-A22A-8F82ADA6BBCF}"/>
              </a:ext>
            </a:extLst>
          </p:cNvPr>
          <p:cNvSpPr txBox="1"/>
          <p:nvPr/>
        </p:nvSpPr>
        <p:spPr>
          <a:xfrm>
            <a:off x="2765248" y="1851645"/>
            <a:ext cx="6661503" cy="2646878"/>
          </a:xfrm>
          <a:prstGeom prst="rect">
            <a:avLst/>
          </a:prstGeom>
          <a:noFill/>
        </p:spPr>
        <p:txBody>
          <a:bodyPr wrap="none" rtlCol="0">
            <a:spAutoFit/>
          </a:bodyPr>
          <a:lstStyle/>
          <a:p>
            <a:pPr algn="ctr"/>
            <a:r>
              <a:rPr lang="en-US" altLang="zh-CN" sz="16600" dirty="0">
                <a:gradFill>
                  <a:gsLst>
                    <a:gs pos="0">
                      <a:schemeClr val="accent2">
                        <a:alpha val="44000"/>
                      </a:schemeClr>
                    </a:gs>
                    <a:gs pos="87000">
                      <a:schemeClr val="accent2">
                        <a:alpha val="0"/>
                      </a:schemeClr>
                    </a:gs>
                  </a:gsLst>
                  <a:lin ang="5400000" scaled="1"/>
                </a:gradFill>
                <a:latin typeface="Bebas" pitchFamily="50" charset="0"/>
              </a:rPr>
              <a:t>PART 01</a:t>
            </a:r>
            <a:endParaRPr lang="zh-CN" altLang="en-US" sz="16600" dirty="0">
              <a:gradFill>
                <a:gsLst>
                  <a:gs pos="0">
                    <a:schemeClr val="accent2">
                      <a:alpha val="44000"/>
                    </a:schemeClr>
                  </a:gs>
                  <a:gs pos="87000">
                    <a:schemeClr val="accent2">
                      <a:alpha val="0"/>
                    </a:schemeClr>
                  </a:gs>
                </a:gsLst>
                <a:lin ang="5400000" scaled="1"/>
              </a:gradFill>
              <a:latin typeface="Bebas" pitchFamily="50" charset="0"/>
            </a:endParaRPr>
          </a:p>
        </p:txBody>
      </p:sp>
      <p:sp>
        <p:nvSpPr>
          <p:cNvPr id="9" name="文本框 8">
            <a:extLst>
              <a:ext uri="{FF2B5EF4-FFF2-40B4-BE49-F238E27FC236}">
                <a16:creationId xmlns:a16="http://schemas.microsoft.com/office/drawing/2014/main" xmlns="" id="{620A0BDD-BAE4-4042-A4D4-483FD845226D}"/>
              </a:ext>
            </a:extLst>
          </p:cNvPr>
          <p:cNvSpPr txBox="1"/>
          <p:nvPr/>
        </p:nvSpPr>
        <p:spPr>
          <a:xfrm>
            <a:off x="4442151" y="2574918"/>
            <a:ext cx="3211135" cy="1015663"/>
          </a:xfrm>
          <a:prstGeom prst="rect">
            <a:avLst/>
          </a:prstGeom>
          <a:noFill/>
        </p:spPr>
        <p:txBody>
          <a:bodyPr wrap="none" rtlCol="0">
            <a:spAutoFit/>
          </a:bodyPr>
          <a:lstStyle/>
          <a:p>
            <a:pPr algn="ctr"/>
            <a:r>
              <a:rPr lang="zh-CN" altLang="en-US" sz="6000" dirty="0">
                <a:solidFill>
                  <a:schemeClr val="accent2"/>
                </a:solidFill>
                <a:latin typeface="+mj-ea"/>
                <a:ea typeface="+mj-ea"/>
              </a:rPr>
              <a:t>工作概述</a:t>
            </a:r>
          </a:p>
        </p:txBody>
      </p:sp>
      <p:sp>
        <p:nvSpPr>
          <p:cNvPr id="16" name="椭圆 15">
            <a:extLst>
              <a:ext uri="{FF2B5EF4-FFF2-40B4-BE49-F238E27FC236}">
                <a16:creationId xmlns:a16="http://schemas.microsoft.com/office/drawing/2014/main" xmlns="" id="{1AF65F2C-332A-4BD9-A39B-82C3FE68AB64}"/>
              </a:ext>
            </a:extLst>
          </p:cNvPr>
          <p:cNvSpPr/>
          <p:nvPr/>
        </p:nvSpPr>
        <p:spPr>
          <a:xfrm flipH="1">
            <a:off x="9526858" y="2841772"/>
            <a:ext cx="240978" cy="24097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1FF0830-8CCE-40F4-B073-AC2DAFF221B7}"/>
              </a:ext>
            </a:extLst>
          </p:cNvPr>
          <p:cNvSpPr/>
          <p:nvPr/>
        </p:nvSpPr>
        <p:spPr>
          <a:xfrm>
            <a:off x="4135519" y="4068735"/>
            <a:ext cx="550737" cy="550737"/>
          </a:xfrm>
          <a:prstGeom prst="ellipse">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D11FB94-0427-4C8D-B40E-46447B03ACDA}"/>
              </a:ext>
            </a:extLst>
          </p:cNvPr>
          <p:cNvSpPr/>
          <p:nvPr/>
        </p:nvSpPr>
        <p:spPr>
          <a:xfrm>
            <a:off x="4510995" y="1546027"/>
            <a:ext cx="3073445" cy="3073445"/>
          </a:xfrm>
          <a:prstGeom prst="ellipse">
            <a:avLst/>
          </a:prstGeom>
          <a:noFill/>
          <a:ln>
            <a:gradFill>
              <a:gsLst>
                <a:gs pos="68000">
                  <a:srgbClr val="F9BF5A">
                    <a:alpha val="0"/>
                  </a:srgbClr>
                </a:gs>
                <a:gs pos="37000">
                  <a:srgbClr val="F9BF5A">
                    <a:alpha val="0"/>
                  </a:srgbClr>
                </a:gs>
                <a:gs pos="0">
                  <a:schemeClr val="accent2"/>
                </a:gs>
                <a:gs pos="53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7610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7CCB98DB-2295-4294-939A-C3175EE343ED}"/>
              </a:ext>
            </a:extLst>
          </p:cNvPr>
          <p:cNvSpPr/>
          <p:nvPr/>
        </p:nvSpPr>
        <p:spPr>
          <a:xfrm>
            <a:off x="660400" y="1435100"/>
            <a:ext cx="10858500" cy="4203700"/>
          </a:xfrm>
          <a:prstGeom prst="rect">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a:extLst>
              <a:ext uri="{FF2B5EF4-FFF2-40B4-BE49-F238E27FC236}">
                <a16:creationId xmlns:a16="http://schemas.microsoft.com/office/drawing/2014/main" xmlns="" id="{8775668A-E6AC-48A9-BFBB-D10F34F2AEFA}"/>
              </a:ext>
            </a:extLst>
          </p:cNvPr>
          <p:cNvSpPr>
            <a:spLocks noGrp="1"/>
          </p:cNvSpPr>
          <p:nvPr>
            <p:ph sz="quarter" idx="13"/>
          </p:nvPr>
        </p:nvSpPr>
        <p:spPr/>
        <p:txBody>
          <a:bodyPr/>
          <a:lstStyle/>
          <a:p>
            <a:r>
              <a:rPr lang="zh-CN" altLang="en-US" dirty="0"/>
              <a:t>在这里输入你的标题</a:t>
            </a:r>
          </a:p>
        </p:txBody>
      </p:sp>
      <p:sp>
        <p:nvSpPr>
          <p:cNvPr id="7" name="文本框 6">
            <a:extLst>
              <a:ext uri="{FF2B5EF4-FFF2-40B4-BE49-F238E27FC236}">
                <a16:creationId xmlns:a16="http://schemas.microsoft.com/office/drawing/2014/main" xmlns="" id="{F5107D3F-73FD-4F5F-9198-4099E59A793E}"/>
              </a:ext>
            </a:extLst>
          </p:cNvPr>
          <p:cNvSpPr txBox="1"/>
          <p:nvPr/>
        </p:nvSpPr>
        <p:spPr>
          <a:xfrm>
            <a:off x="1181100" y="1752600"/>
            <a:ext cx="9829800" cy="3374642"/>
          </a:xfrm>
          <a:prstGeom prst="rect">
            <a:avLst/>
          </a:prstGeom>
          <a:noFill/>
        </p:spPr>
        <p:txBody>
          <a:bodyPr wrap="square" rtlCol="0">
            <a:spAutoFit/>
          </a:bodyPr>
          <a:lstStyle/>
          <a:p>
            <a:pPr indent="457200">
              <a:lnSpc>
                <a:spcPct val="150000"/>
              </a:lnSpc>
            </a:pPr>
            <a:r>
              <a:rPr lang="zh-CN" altLang="en-US" dirty="0"/>
              <a:t>这里是正文内容这里是正文内容这里是正文内容这里是正文内容这里是正文内容这里是正文内容这里是正文内容这里是正文内容</a:t>
            </a:r>
          </a:p>
          <a:p>
            <a:pPr indent="457200">
              <a:lnSpc>
                <a:spcPct val="150000"/>
              </a:lnSpc>
            </a:pPr>
            <a:r>
              <a:rPr lang="zh-CN" altLang="en-US" dirty="0"/>
              <a:t>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这里是正文内容</a:t>
            </a:r>
          </a:p>
        </p:txBody>
      </p:sp>
    </p:spTree>
    <p:extLst>
      <p:ext uri="{BB962C8B-B14F-4D97-AF65-F5344CB8AC3E}">
        <p14:creationId xmlns:p14="http://schemas.microsoft.com/office/powerpoint/2010/main" val="2929988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xmlns="" id="{98388C69-526C-4F14-9FD3-60D03FEAF483}"/>
              </a:ext>
            </a:extLst>
          </p:cNvPr>
          <p:cNvSpPr/>
          <p:nvPr/>
        </p:nvSpPr>
        <p:spPr>
          <a:xfrm>
            <a:off x="1271588" y="1473200"/>
            <a:ext cx="4144466" cy="4762500"/>
          </a:xfrm>
          <a:prstGeom prst="roundRect">
            <a:avLst>
              <a:gd name="adj" fmla="val 2076"/>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E96C0769-5272-44E5-BEED-4971C5BC9842}"/>
              </a:ext>
            </a:extLst>
          </p:cNvPr>
          <p:cNvSpPr/>
          <p:nvPr/>
        </p:nvSpPr>
        <p:spPr>
          <a:xfrm>
            <a:off x="6775946" y="1473200"/>
            <a:ext cx="4144466" cy="4762500"/>
          </a:xfrm>
          <a:prstGeom prst="roundRect">
            <a:avLst>
              <a:gd name="adj" fmla="val 2076"/>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xmlns="" id="{6D15465B-6B9B-4798-A44B-F951E9DF4E2A}"/>
              </a:ext>
            </a:extLst>
          </p:cNvPr>
          <p:cNvSpPr/>
          <p:nvPr/>
        </p:nvSpPr>
        <p:spPr>
          <a:xfrm>
            <a:off x="2251621" y="1663700"/>
            <a:ext cx="2184400" cy="6223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xmlns="" id="{24788F79-A6A9-4156-8CE2-332240D01A7E}"/>
              </a:ext>
            </a:extLst>
          </p:cNvPr>
          <p:cNvSpPr/>
          <p:nvPr/>
        </p:nvSpPr>
        <p:spPr>
          <a:xfrm>
            <a:off x="7755979" y="1663700"/>
            <a:ext cx="2184400" cy="6223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7D11352-4CC3-45F5-A047-E11C32283C8B}"/>
              </a:ext>
            </a:extLst>
          </p:cNvPr>
          <p:cNvSpPr txBox="1"/>
          <p:nvPr/>
        </p:nvSpPr>
        <p:spPr>
          <a:xfrm>
            <a:off x="2797037" y="1744018"/>
            <a:ext cx="1093569" cy="461665"/>
          </a:xfrm>
          <a:prstGeom prst="rect">
            <a:avLst/>
          </a:prstGeom>
          <a:noFill/>
        </p:spPr>
        <p:txBody>
          <a:bodyPr wrap="none" rtlCol="0">
            <a:spAutoFit/>
          </a:bodyPr>
          <a:lstStyle/>
          <a:p>
            <a:pPr algn="ctr"/>
            <a:r>
              <a:rPr lang="zh-CN" altLang="en-US" sz="2400" dirty="0">
                <a:solidFill>
                  <a:schemeClr val="bg1"/>
                </a:solidFill>
                <a:latin typeface="+mj-ea"/>
                <a:ea typeface="+mj-ea"/>
              </a:rPr>
              <a:t>小标题</a:t>
            </a:r>
          </a:p>
        </p:txBody>
      </p:sp>
      <p:sp>
        <p:nvSpPr>
          <p:cNvPr id="19" name="文本框 18">
            <a:extLst>
              <a:ext uri="{FF2B5EF4-FFF2-40B4-BE49-F238E27FC236}">
                <a16:creationId xmlns:a16="http://schemas.microsoft.com/office/drawing/2014/main" xmlns="" id="{F51D7FB7-3C81-4FBF-9824-9795E0530527}"/>
              </a:ext>
            </a:extLst>
          </p:cNvPr>
          <p:cNvSpPr txBox="1"/>
          <p:nvPr/>
        </p:nvSpPr>
        <p:spPr>
          <a:xfrm>
            <a:off x="8301395" y="1744018"/>
            <a:ext cx="1093569" cy="461665"/>
          </a:xfrm>
          <a:prstGeom prst="rect">
            <a:avLst/>
          </a:prstGeom>
          <a:noFill/>
        </p:spPr>
        <p:txBody>
          <a:bodyPr wrap="none" rtlCol="0">
            <a:spAutoFit/>
          </a:bodyPr>
          <a:lstStyle/>
          <a:p>
            <a:pPr algn="ctr"/>
            <a:r>
              <a:rPr lang="zh-CN" altLang="en-US" sz="2400" dirty="0">
                <a:solidFill>
                  <a:schemeClr val="bg1"/>
                </a:solidFill>
                <a:latin typeface="+mj-ea"/>
                <a:ea typeface="+mj-ea"/>
              </a:rPr>
              <a:t>小标题</a:t>
            </a:r>
          </a:p>
        </p:txBody>
      </p:sp>
      <p:sp>
        <p:nvSpPr>
          <p:cNvPr id="20" name="文本框 19">
            <a:extLst>
              <a:ext uri="{FF2B5EF4-FFF2-40B4-BE49-F238E27FC236}">
                <a16:creationId xmlns:a16="http://schemas.microsoft.com/office/drawing/2014/main" xmlns="" id="{A32FE6A8-8EBA-4597-B5B2-4BCFF4F9B4FC}"/>
              </a:ext>
            </a:extLst>
          </p:cNvPr>
          <p:cNvSpPr txBox="1"/>
          <p:nvPr/>
        </p:nvSpPr>
        <p:spPr>
          <a:xfrm>
            <a:off x="1540972" y="2568773"/>
            <a:ext cx="3605699" cy="3277692"/>
          </a:xfrm>
          <a:prstGeom prst="rect">
            <a:avLst/>
          </a:prstGeom>
          <a:noFill/>
        </p:spPr>
        <p:txBody>
          <a:bodyPr wrap="square" rtlCol="0">
            <a:spAutoFit/>
          </a:bodyPr>
          <a:lstStyle/>
          <a:p>
            <a:pPr>
              <a:lnSpc>
                <a:spcPct val="150000"/>
              </a:lnSpc>
            </a:pPr>
            <a:r>
              <a:rPr lang="zh-CN" altLang="en-US" sz="2000" dirty="0"/>
              <a:t>在这里输入你的正文内容，比如需要分条概述的内容就可以用这个版式。</a:t>
            </a:r>
            <a:endParaRPr lang="en-US" altLang="zh-CN" sz="2000" dirty="0"/>
          </a:p>
          <a:p>
            <a:pPr>
              <a:lnSpc>
                <a:spcPct val="150000"/>
              </a:lnSpc>
            </a:pPr>
            <a:endParaRPr lang="en-US" altLang="zh-CN" sz="2000" dirty="0"/>
          </a:p>
          <a:p>
            <a:pPr>
              <a:lnSpc>
                <a:spcPct val="150000"/>
              </a:lnSpc>
            </a:pPr>
            <a:r>
              <a:rPr lang="zh-CN" altLang="en-US" sz="2000" dirty="0"/>
              <a:t>在这里输入你的正文内容，比如需要分条概述的内容就可以用这个版式。</a:t>
            </a:r>
          </a:p>
        </p:txBody>
      </p:sp>
      <p:sp>
        <p:nvSpPr>
          <p:cNvPr id="21" name="文本框 20">
            <a:extLst>
              <a:ext uri="{FF2B5EF4-FFF2-40B4-BE49-F238E27FC236}">
                <a16:creationId xmlns:a16="http://schemas.microsoft.com/office/drawing/2014/main" xmlns="" id="{C1165636-A397-446D-8370-FA59CCEAB80F}"/>
              </a:ext>
            </a:extLst>
          </p:cNvPr>
          <p:cNvSpPr txBox="1"/>
          <p:nvPr/>
        </p:nvSpPr>
        <p:spPr>
          <a:xfrm>
            <a:off x="7045330" y="2568773"/>
            <a:ext cx="3605699" cy="3277692"/>
          </a:xfrm>
          <a:prstGeom prst="rect">
            <a:avLst/>
          </a:prstGeom>
          <a:noFill/>
        </p:spPr>
        <p:txBody>
          <a:bodyPr wrap="square" rtlCol="0">
            <a:spAutoFit/>
          </a:bodyPr>
          <a:lstStyle/>
          <a:p>
            <a:pPr>
              <a:lnSpc>
                <a:spcPct val="150000"/>
              </a:lnSpc>
            </a:pPr>
            <a:r>
              <a:rPr lang="zh-CN" altLang="en-US" sz="2000" dirty="0"/>
              <a:t>在这里输入你的正文内容，比如需要分条概述的内容就可以用这个版式。</a:t>
            </a:r>
            <a:endParaRPr lang="en-US" altLang="zh-CN" sz="2000" dirty="0"/>
          </a:p>
          <a:p>
            <a:pPr>
              <a:lnSpc>
                <a:spcPct val="150000"/>
              </a:lnSpc>
            </a:pPr>
            <a:endParaRPr lang="en-US" altLang="zh-CN" sz="2000" dirty="0"/>
          </a:p>
          <a:p>
            <a:pPr>
              <a:lnSpc>
                <a:spcPct val="150000"/>
              </a:lnSpc>
            </a:pPr>
            <a:r>
              <a:rPr lang="zh-CN" altLang="en-US" sz="2000" dirty="0"/>
              <a:t>在这里输入你的正文内容，比如需要分条概述的内容就可以用这个版式。</a:t>
            </a:r>
          </a:p>
        </p:txBody>
      </p:sp>
      <p:sp>
        <p:nvSpPr>
          <p:cNvPr id="6" name="内容占位符 5">
            <a:extLst>
              <a:ext uri="{FF2B5EF4-FFF2-40B4-BE49-F238E27FC236}">
                <a16:creationId xmlns:a16="http://schemas.microsoft.com/office/drawing/2014/main" xmlns="" id="{120E9C04-E173-4CD1-B561-7942EF690217}"/>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2708871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423CBE22-AEBB-4000-BC8B-2B4BAAAE5062}"/>
              </a:ext>
            </a:extLst>
          </p:cNvPr>
          <p:cNvGrpSpPr/>
          <p:nvPr/>
        </p:nvGrpSpPr>
        <p:grpSpPr>
          <a:xfrm>
            <a:off x="673100" y="3225814"/>
            <a:ext cx="10845800" cy="1333471"/>
            <a:chOff x="673100" y="1549400"/>
            <a:chExt cx="10845800" cy="1333471"/>
          </a:xfrm>
          <a:effectLst>
            <a:outerShdw blurRad="165100" sx="102000" sy="102000" algn="ctr" rotWithShape="0">
              <a:prstClr val="black">
                <a:alpha val="10000"/>
              </a:prstClr>
            </a:outerShdw>
          </a:effectLst>
        </p:grpSpPr>
        <p:sp>
          <p:nvSpPr>
            <p:cNvPr id="17" name="矩形 16">
              <a:extLst>
                <a:ext uri="{FF2B5EF4-FFF2-40B4-BE49-F238E27FC236}">
                  <a16:creationId xmlns:a16="http://schemas.microsoft.com/office/drawing/2014/main" xmlns="" id="{095E4358-5242-4295-80C2-7438E623247E}"/>
                </a:ext>
              </a:extLst>
            </p:cNvPr>
            <p:cNvSpPr/>
            <p:nvPr/>
          </p:nvSpPr>
          <p:spPr>
            <a:xfrm>
              <a:off x="673100" y="1549400"/>
              <a:ext cx="10845800" cy="1333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a:extLst>
                <a:ext uri="{FF2B5EF4-FFF2-40B4-BE49-F238E27FC236}">
                  <a16:creationId xmlns:a16="http://schemas.microsoft.com/office/drawing/2014/main" xmlns="" id="{85A69E4A-7802-4CF6-9FC1-2AD7CDAAB66F}"/>
                </a:ext>
              </a:extLst>
            </p:cNvPr>
            <p:cNvSpPr/>
            <p:nvPr/>
          </p:nvSpPr>
          <p:spPr>
            <a:xfrm>
              <a:off x="673100" y="1549400"/>
              <a:ext cx="1993900" cy="1333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782AE870-7AA9-4129-9255-B0619DAE4AB1}"/>
              </a:ext>
            </a:extLst>
          </p:cNvPr>
          <p:cNvGrpSpPr/>
          <p:nvPr/>
        </p:nvGrpSpPr>
        <p:grpSpPr>
          <a:xfrm>
            <a:off x="673100" y="4902229"/>
            <a:ext cx="10845800" cy="1333471"/>
            <a:chOff x="673100" y="1549400"/>
            <a:chExt cx="10845800" cy="1333471"/>
          </a:xfrm>
          <a:effectLst>
            <a:outerShdw blurRad="165100" sx="102000" sy="102000" algn="ctr" rotWithShape="0">
              <a:prstClr val="black">
                <a:alpha val="10000"/>
              </a:prstClr>
            </a:outerShdw>
          </a:effectLst>
        </p:grpSpPr>
        <p:sp>
          <p:nvSpPr>
            <p:cNvPr id="21" name="矩形 20">
              <a:extLst>
                <a:ext uri="{FF2B5EF4-FFF2-40B4-BE49-F238E27FC236}">
                  <a16:creationId xmlns:a16="http://schemas.microsoft.com/office/drawing/2014/main" xmlns="" id="{43188503-2CBF-4517-91DF-D00A2EBA6CF7}"/>
                </a:ext>
              </a:extLst>
            </p:cNvPr>
            <p:cNvSpPr/>
            <p:nvPr/>
          </p:nvSpPr>
          <p:spPr>
            <a:xfrm>
              <a:off x="673100" y="1549400"/>
              <a:ext cx="10845800" cy="1333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a:extLst>
                <a:ext uri="{FF2B5EF4-FFF2-40B4-BE49-F238E27FC236}">
                  <a16:creationId xmlns:a16="http://schemas.microsoft.com/office/drawing/2014/main" xmlns="" id="{5824A827-06C8-43A8-9E3A-06F77BC9A941}"/>
                </a:ext>
              </a:extLst>
            </p:cNvPr>
            <p:cNvSpPr/>
            <p:nvPr/>
          </p:nvSpPr>
          <p:spPr>
            <a:xfrm>
              <a:off x="673100" y="1549400"/>
              <a:ext cx="1993900" cy="1333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xmlns="" id="{83D1F02D-54A8-46EE-9A4A-BD7FF23FA9FC}"/>
              </a:ext>
            </a:extLst>
          </p:cNvPr>
          <p:cNvGrpSpPr/>
          <p:nvPr/>
        </p:nvGrpSpPr>
        <p:grpSpPr>
          <a:xfrm>
            <a:off x="673100" y="1549400"/>
            <a:ext cx="10845800" cy="1333471"/>
            <a:chOff x="673100" y="1549400"/>
            <a:chExt cx="10845800" cy="1333471"/>
          </a:xfrm>
          <a:effectLst>
            <a:outerShdw blurRad="165100" sx="102000" sy="102000" algn="ctr" rotWithShape="0">
              <a:prstClr val="black">
                <a:alpha val="10000"/>
              </a:prstClr>
            </a:outerShdw>
          </a:effectLst>
        </p:grpSpPr>
        <p:grpSp>
          <p:nvGrpSpPr>
            <p:cNvPr id="14" name="组合 13">
              <a:extLst>
                <a:ext uri="{FF2B5EF4-FFF2-40B4-BE49-F238E27FC236}">
                  <a16:creationId xmlns:a16="http://schemas.microsoft.com/office/drawing/2014/main" xmlns="" id="{E240E47A-3D37-4B75-B747-747C3AFFFEAC}"/>
                </a:ext>
              </a:extLst>
            </p:cNvPr>
            <p:cNvGrpSpPr/>
            <p:nvPr/>
          </p:nvGrpSpPr>
          <p:grpSpPr>
            <a:xfrm>
              <a:off x="673100" y="1549400"/>
              <a:ext cx="10845800" cy="1333471"/>
              <a:chOff x="673100" y="1549400"/>
              <a:chExt cx="10845800" cy="1333471"/>
            </a:xfrm>
            <a:effectLst/>
          </p:grpSpPr>
          <p:sp>
            <p:nvSpPr>
              <p:cNvPr id="13" name="矩形 12">
                <a:extLst>
                  <a:ext uri="{FF2B5EF4-FFF2-40B4-BE49-F238E27FC236}">
                    <a16:creationId xmlns:a16="http://schemas.microsoft.com/office/drawing/2014/main" xmlns="" id="{2D3DAECC-208E-4F26-91FD-7E2FBCAE0046}"/>
                  </a:ext>
                </a:extLst>
              </p:cNvPr>
              <p:cNvSpPr/>
              <p:nvPr/>
            </p:nvSpPr>
            <p:spPr>
              <a:xfrm>
                <a:off x="673100" y="1549400"/>
                <a:ext cx="10845800" cy="1333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a:extLst>
                  <a:ext uri="{FF2B5EF4-FFF2-40B4-BE49-F238E27FC236}">
                    <a16:creationId xmlns:a16="http://schemas.microsoft.com/office/drawing/2014/main" xmlns="" id="{98FA66B3-6E61-46A6-B0DB-A3C96C1446F9}"/>
                  </a:ext>
                </a:extLst>
              </p:cNvPr>
              <p:cNvSpPr/>
              <p:nvPr/>
            </p:nvSpPr>
            <p:spPr>
              <a:xfrm>
                <a:off x="673100" y="1549400"/>
                <a:ext cx="1993900" cy="1333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xmlns="" id="{E23CB58A-E9F0-49F6-88EC-A4A5EE049016}"/>
                </a:ext>
              </a:extLst>
            </p:cNvPr>
            <p:cNvSpPr txBox="1"/>
            <p:nvPr/>
          </p:nvSpPr>
          <p:spPr>
            <a:xfrm>
              <a:off x="1123265" y="1985302"/>
              <a:ext cx="1093569" cy="461665"/>
            </a:xfrm>
            <a:prstGeom prst="rect">
              <a:avLst/>
            </a:prstGeom>
            <a:noFill/>
          </p:spPr>
          <p:txBody>
            <a:bodyPr wrap="none" rtlCol="0">
              <a:spAutoFit/>
            </a:bodyPr>
            <a:lstStyle/>
            <a:p>
              <a:r>
                <a:rPr lang="zh-CN" altLang="en-US" sz="2400" dirty="0">
                  <a:solidFill>
                    <a:schemeClr val="accent2"/>
                  </a:solidFill>
                  <a:latin typeface="+mj-ea"/>
                  <a:ea typeface="+mj-ea"/>
                </a:rPr>
                <a:t>小标题</a:t>
              </a:r>
            </a:p>
          </p:txBody>
        </p:sp>
      </p:grpSp>
      <p:sp>
        <p:nvSpPr>
          <p:cNvPr id="25" name="文本框 24">
            <a:extLst>
              <a:ext uri="{FF2B5EF4-FFF2-40B4-BE49-F238E27FC236}">
                <a16:creationId xmlns:a16="http://schemas.microsoft.com/office/drawing/2014/main" xmlns="" id="{96D3CD7F-44EE-4C75-AC9B-9035A1F6562C}"/>
              </a:ext>
            </a:extLst>
          </p:cNvPr>
          <p:cNvSpPr txBox="1"/>
          <p:nvPr/>
        </p:nvSpPr>
        <p:spPr>
          <a:xfrm>
            <a:off x="1123264" y="3661716"/>
            <a:ext cx="1093569" cy="461665"/>
          </a:xfrm>
          <a:prstGeom prst="rect">
            <a:avLst/>
          </a:prstGeom>
          <a:noFill/>
        </p:spPr>
        <p:txBody>
          <a:bodyPr wrap="none" rtlCol="0">
            <a:spAutoFit/>
          </a:bodyPr>
          <a:lstStyle/>
          <a:p>
            <a:r>
              <a:rPr lang="zh-CN" altLang="en-US" sz="2400" dirty="0">
                <a:solidFill>
                  <a:schemeClr val="accent2"/>
                </a:solidFill>
                <a:latin typeface="+mj-ea"/>
                <a:ea typeface="+mj-ea"/>
              </a:rPr>
              <a:t>小标题</a:t>
            </a:r>
          </a:p>
        </p:txBody>
      </p:sp>
      <p:sp>
        <p:nvSpPr>
          <p:cNvPr id="26" name="文本框 25">
            <a:extLst>
              <a:ext uri="{FF2B5EF4-FFF2-40B4-BE49-F238E27FC236}">
                <a16:creationId xmlns:a16="http://schemas.microsoft.com/office/drawing/2014/main" xmlns="" id="{71BFA513-3D0F-4174-BBE7-D8A694E8A19D}"/>
              </a:ext>
            </a:extLst>
          </p:cNvPr>
          <p:cNvSpPr txBox="1"/>
          <p:nvPr/>
        </p:nvSpPr>
        <p:spPr>
          <a:xfrm>
            <a:off x="1123264" y="5308600"/>
            <a:ext cx="1093569" cy="461665"/>
          </a:xfrm>
          <a:prstGeom prst="rect">
            <a:avLst/>
          </a:prstGeom>
          <a:noFill/>
        </p:spPr>
        <p:txBody>
          <a:bodyPr wrap="none" rtlCol="0">
            <a:spAutoFit/>
          </a:bodyPr>
          <a:lstStyle/>
          <a:p>
            <a:r>
              <a:rPr lang="zh-CN" altLang="en-US" sz="2400" dirty="0">
                <a:solidFill>
                  <a:schemeClr val="accent2"/>
                </a:solidFill>
                <a:latin typeface="+mj-ea"/>
                <a:ea typeface="+mj-ea"/>
              </a:rPr>
              <a:t>小标题</a:t>
            </a:r>
          </a:p>
        </p:txBody>
      </p:sp>
      <p:sp>
        <p:nvSpPr>
          <p:cNvPr id="27" name="文本框 26">
            <a:extLst>
              <a:ext uri="{FF2B5EF4-FFF2-40B4-BE49-F238E27FC236}">
                <a16:creationId xmlns:a16="http://schemas.microsoft.com/office/drawing/2014/main" xmlns="" id="{3CF7AC7E-325E-4261-952E-E88F1D53773A}"/>
              </a:ext>
            </a:extLst>
          </p:cNvPr>
          <p:cNvSpPr txBox="1"/>
          <p:nvPr/>
        </p:nvSpPr>
        <p:spPr>
          <a:xfrm>
            <a:off x="2788254" y="1731450"/>
            <a:ext cx="8238153" cy="969368"/>
          </a:xfrm>
          <a:prstGeom prst="rect">
            <a:avLst/>
          </a:prstGeom>
          <a:noFill/>
        </p:spPr>
        <p:txBody>
          <a:bodyPr wrap="none" rtlCol="0">
            <a:spAutoFit/>
          </a:bodyPr>
          <a:lstStyle/>
          <a:p>
            <a:pPr>
              <a:lnSpc>
                <a:spcPct val="150000"/>
              </a:lnSpc>
            </a:pPr>
            <a:r>
              <a:rPr lang="zh-CN" altLang="en-US" sz="2000" dirty="0"/>
              <a:t>在这里输入你的正文内容，比如需要分条概述的内容就可以用这个版式。</a:t>
            </a:r>
            <a:endParaRPr lang="en-US" altLang="zh-CN" sz="2000" dirty="0"/>
          </a:p>
          <a:p>
            <a:pPr>
              <a:lnSpc>
                <a:spcPct val="150000"/>
              </a:lnSpc>
            </a:pPr>
            <a:r>
              <a:rPr lang="zh-CN" altLang="en-US" sz="2000" dirty="0"/>
              <a:t>在这里输入你的正文内容，比如需要分条概述的内容就可以用这个版式。</a:t>
            </a:r>
          </a:p>
        </p:txBody>
      </p:sp>
      <p:sp>
        <p:nvSpPr>
          <p:cNvPr id="28" name="文本框 27">
            <a:extLst>
              <a:ext uri="{FF2B5EF4-FFF2-40B4-BE49-F238E27FC236}">
                <a16:creationId xmlns:a16="http://schemas.microsoft.com/office/drawing/2014/main" xmlns="" id="{4A8E803E-9299-478F-A1D8-5C6CDA2782EF}"/>
              </a:ext>
            </a:extLst>
          </p:cNvPr>
          <p:cNvSpPr txBox="1"/>
          <p:nvPr/>
        </p:nvSpPr>
        <p:spPr>
          <a:xfrm>
            <a:off x="2788254" y="3407865"/>
            <a:ext cx="8238153" cy="969368"/>
          </a:xfrm>
          <a:prstGeom prst="rect">
            <a:avLst/>
          </a:prstGeom>
          <a:noFill/>
        </p:spPr>
        <p:txBody>
          <a:bodyPr wrap="none" rtlCol="0">
            <a:spAutoFit/>
          </a:bodyPr>
          <a:lstStyle/>
          <a:p>
            <a:pPr>
              <a:lnSpc>
                <a:spcPct val="150000"/>
              </a:lnSpc>
            </a:pPr>
            <a:r>
              <a:rPr lang="zh-CN" altLang="en-US" sz="2000" dirty="0"/>
              <a:t>在这里输入你的正文内容，比如需要分条概述的内容就可以用这个版式。</a:t>
            </a:r>
            <a:endParaRPr lang="en-US" altLang="zh-CN" sz="2000" dirty="0"/>
          </a:p>
          <a:p>
            <a:pPr>
              <a:lnSpc>
                <a:spcPct val="150000"/>
              </a:lnSpc>
            </a:pPr>
            <a:r>
              <a:rPr lang="zh-CN" altLang="en-US" sz="2000" dirty="0"/>
              <a:t>在这里输入你的正文内容，比如需要分条概述的内容就可以用这个版式。</a:t>
            </a:r>
          </a:p>
        </p:txBody>
      </p:sp>
      <p:sp>
        <p:nvSpPr>
          <p:cNvPr id="33" name="文本框 32">
            <a:extLst>
              <a:ext uri="{FF2B5EF4-FFF2-40B4-BE49-F238E27FC236}">
                <a16:creationId xmlns:a16="http://schemas.microsoft.com/office/drawing/2014/main" xmlns="" id="{2A1C2674-F733-48BD-A26B-4A0A19318CA3}"/>
              </a:ext>
            </a:extLst>
          </p:cNvPr>
          <p:cNvSpPr txBox="1"/>
          <p:nvPr/>
        </p:nvSpPr>
        <p:spPr>
          <a:xfrm>
            <a:off x="2788254" y="5084280"/>
            <a:ext cx="8238153" cy="969368"/>
          </a:xfrm>
          <a:prstGeom prst="rect">
            <a:avLst/>
          </a:prstGeom>
          <a:noFill/>
        </p:spPr>
        <p:txBody>
          <a:bodyPr wrap="none" rtlCol="0">
            <a:spAutoFit/>
          </a:bodyPr>
          <a:lstStyle/>
          <a:p>
            <a:pPr>
              <a:lnSpc>
                <a:spcPct val="150000"/>
              </a:lnSpc>
            </a:pPr>
            <a:r>
              <a:rPr lang="zh-CN" altLang="en-US" sz="2000" dirty="0"/>
              <a:t>在这里输入你的正文内容，比如需要分条概述的内容就可以用这个版式。</a:t>
            </a:r>
            <a:endParaRPr lang="en-US" altLang="zh-CN" sz="2000" dirty="0"/>
          </a:p>
          <a:p>
            <a:pPr>
              <a:lnSpc>
                <a:spcPct val="150000"/>
              </a:lnSpc>
            </a:pPr>
            <a:r>
              <a:rPr lang="zh-CN" altLang="en-US" sz="2000" dirty="0"/>
              <a:t>在这里输入你的正文内容，比如需要分条概述的内容就可以用这个版式。</a:t>
            </a:r>
          </a:p>
        </p:txBody>
      </p:sp>
      <p:sp>
        <p:nvSpPr>
          <p:cNvPr id="4" name="矩形 3">
            <a:extLst>
              <a:ext uri="{FF2B5EF4-FFF2-40B4-BE49-F238E27FC236}">
                <a16:creationId xmlns:a16="http://schemas.microsoft.com/office/drawing/2014/main" xmlns="" id="{C39CCD2E-E963-40AB-A8D3-D706880050E9}"/>
              </a:ext>
            </a:extLst>
          </p:cNvPr>
          <p:cNvSpPr/>
          <p:nvPr/>
        </p:nvSpPr>
        <p:spPr>
          <a:xfrm>
            <a:off x="11376561" y="1549400"/>
            <a:ext cx="142339" cy="1333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014180B8-8C9E-44C5-8E32-49948AD5F4C8}"/>
              </a:ext>
            </a:extLst>
          </p:cNvPr>
          <p:cNvSpPr/>
          <p:nvPr/>
        </p:nvSpPr>
        <p:spPr>
          <a:xfrm>
            <a:off x="11376561" y="3225813"/>
            <a:ext cx="142339" cy="1333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534581E7-1E13-4310-96E3-06742915CDE2}"/>
              </a:ext>
            </a:extLst>
          </p:cNvPr>
          <p:cNvSpPr/>
          <p:nvPr/>
        </p:nvSpPr>
        <p:spPr>
          <a:xfrm>
            <a:off x="11376561" y="4902230"/>
            <a:ext cx="142339" cy="1333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xmlns="" id="{6783568C-1CF2-4384-B318-99EF4CC795CC}"/>
              </a:ext>
            </a:extLst>
          </p:cNvPr>
          <p:cNvSpPr>
            <a:spLocks noGrp="1"/>
          </p:cNvSpPr>
          <p:nvPr>
            <p:ph sz="quarter" idx="13"/>
          </p:nvPr>
        </p:nvSpPr>
        <p:spPr/>
        <p:txBody>
          <a:bodyPr/>
          <a:lstStyle/>
          <a:p>
            <a:r>
              <a:rPr lang="zh-CN" altLang="en-US" dirty="0"/>
              <a:t>在这里输入你的标题</a:t>
            </a:r>
          </a:p>
        </p:txBody>
      </p:sp>
    </p:spTree>
    <p:extLst>
      <p:ext uri="{BB962C8B-B14F-4D97-AF65-F5344CB8AC3E}">
        <p14:creationId xmlns:p14="http://schemas.microsoft.com/office/powerpoint/2010/main" val="1821690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7B8FE65F-50AF-4650-938A-F14AA3972BC1}"/>
              </a:ext>
            </a:extLst>
          </p:cNvPr>
          <p:cNvSpPr/>
          <p:nvPr/>
        </p:nvSpPr>
        <p:spPr>
          <a:xfrm>
            <a:off x="660400" y="1352302"/>
            <a:ext cx="10858500" cy="2076697"/>
          </a:xfrm>
          <a:prstGeom prst="roundRect">
            <a:avLst>
              <a:gd name="adj" fmla="val 6335"/>
            </a:avLst>
          </a:prstGeom>
          <a:solidFill>
            <a:schemeClr val="bg1"/>
          </a:solidFill>
          <a:ln>
            <a:noFill/>
          </a:ln>
          <a:effectLst>
            <a:outerShdw blurRad="1651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0D131060-5C3B-4CF1-8B0F-A77B5D63909D}"/>
              </a:ext>
            </a:extLst>
          </p:cNvPr>
          <p:cNvSpPr txBox="1"/>
          <p:nvPr/>
        </p:nvSpPr>
        <p:spPr>
          <a:xfrm>
            <a:off x="989536" y="1482932"/>
            <a:ext cx="10200228" cy="1297150"/>
          </a:xfrm>
          <a:prstGeom prst="rect">
            <a:avLst/>
          </a:prstGeom>
          <a:noFill/>
        </p:spPr>
        <p:txBody>
          <a:bodyPr wrap="none" rtlCol="0">
            <a:spAutoFit/>
          </a:bodyPr>
          <a:lstStyle/>
          <a:p>
            <a:pPr>
              <a:lnSpc>
                <a:spcPct val="150000"/>
              </a:lnSpc>
            </a:pPr>
            <a:r>
              <a:rPr lang="zh-CN" altLang="en-US" dirty="0"/>
              <a:t>在这里输入你的正文内容在这里输入你的正文内容在这里输入你的正文内容在这里输入你的正文内容</a:t>
            </a:r>
            <a:endParaRPr lang="en-US" altLang="zh-CN" dirty="0"/>
          </a:p>
          <a:p>
            <a:pPr>
              <a:lnSpc>
                <a:spcPct val="150000"/>
              </a:lnSpc>
            </a:pPr>
            <a:r>
              <a:rPr lang="zh-CN" altLang="en-US" dirty="0"/>
              <a:t>在这里输入你的正文内容在这里输入你的正文内容在这里输入你的正文内容在这里输入你的正文内容</a:t>
            </a:r>
            <a:endParaRPr lang="en-US" altLang="zh-CN" dirty="0"/>
          </a:p>
          <a:p>
            <a:pPr>
              <a:lnSpc>
                <a:spcPct val="150000"/>
              </a:lnSpc>
            </a:pPr>
            <a:r>
              <a:rPr lang="zh-CN" altLang="en-US" dirty="0"/>
              <a:t>在这里输入你的正文内容在这里输入你的正文内容在这里输入你的正文内容在这里输入你的正文内容</a:t>
            </a:r>
          </a:p>
        </p:txBody>
      </p:sp>
      <p:sp>
        <p:nvSpPr>
          <p:cNvPr id="10" name="椭圆 9">
            <a:extLst>
              <a:ext uri="{FF2B5EF4-FFF2-40B4-BE49-F238E27FC236}">
                <a16:creationId xmlns:a16="http://schemas.microsoft.com/office/drawing/2014/main" xmlns="" id="{5B121AFC-A15A-44DD-B057-843856965185}"/>
              </a:ext>
            </a:extLst>
          </p:cNvPr>
          <p:cNvSpPr/>
          <p:nvPr/>
        </p:nvSpPr>
        <p:spPr>
          <a:xfrm>
            <a:off x="1644956" y="3702129"/>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iconfont-11265-5328309">
            <a:extLst>
              <a:ext uri="{FF2B5EF4-FFF2-40B4-BE49-F238E27FC236}">
                <a16:creationId xmlns:a16="http://schemas.microsoft.com/office/drawing/2014/main" xmlns="" id="{FCA4F73C-0895-46B2-9E6E-3B8378A409C4}"/>
              </a:ext>
            </a:extLst>
          </p:cNvPr>
          <p:cNvSpPr>
            <a:spLocks noChangeAspect="1"/>
          </p:cNvSpPr>
          <p:nvPr/>
        </p:nvSpPr>
        <p:spPr bwMode="auto">
          <a:xfrm>
            <a:off x="1832940" y="3904952"/>
            <a:ext cx="609685" cy="580007"/>
          </a:xfrm>
          <a:custGeom>
            <a:avLst/>
            <a:gdLst>
              <a:gd name="connsiteX0" fmla="*/ 297440 w 468721"/>
              <a:gd name="connsiteY0" fmla="*/ 245991 h 445905"/>
              <a:gd name="connsiteX1" fmla="*/ 312678 w 468721"/>
              <a:gd name="connsiteY1" fmla="*/ 261231 h 445905"/>
              <a:gd name="connsiteX2" fmla="*/ 312678 w 468721"/>
              <a:gd name="connsiteY2" fmla="*/ 354480 h 445905"/>
              <a:gd name="connsiteX3" fmla="*/ 297440 w 468721"/>
              <a:gd name="connsiteY3" fmla="*/ 369720 h 445905"/>
              <a:gd name="connsiteX4" fmla="*/ 282203 w 468721"/>
              <a:gd name="connsiteY4" fmla="*/ 354480 h 445905"/>
              <a:gd name="connsiteX5" fmla="*/ 282203 w 468721"/>
              <a:gd name="connsiteY5" fmla="*/ 261231 h 445905"/>
              <a:gd name="connsiteX6" fmla="*/ 297440 w 468721"/>
              <a:gd name="connsiteY6" fmla="*/ 245991 h 445905"/>
              <a:gd name="connsiteX7" fmla="*/ 115777 w 468721"/>
              <a:gd name="connsiteY7" fmla="*/ 245991 h 445905"/>
              <a:gd name="connsiteX8" fmla="*/ 131015 w 468721"/>
              <a:gd name="connsiteY8" fmla="*/ 261231 h 445905"/>
              <a:gd name="connsiteX9" fmla="*/ 131015 w 468721"/>
              <a:gd name="connsiteY9" fmla="*/ 354480 h 445905"/>
              <a:gd name="connsiteX10" fmla="*/ 115777 w 468721"/>
              <a:gd name="connsiteY10" fmla="*/ 369720 h 445905"/>
              <a:gd name="connsiteX11" fmla="*/ 100540 w 468721"/>
              <a:gd name="connsiteY11" fmla="*/ 354480 h 445905"/>
              <a:gd name="connsiteX12" fmla="*/ 100540 w 468721"/>
              <a:gd name="connsiteY12" fmla="*/ 261231 h 445905"/>
              <a:gd name="connsiteX13" fmla="*/ 115777 w 468721"/>
              <a:gd name="connsiteY13" fmla="*/ 245991 h 445905"/>
              <a:gd name="connsiteX14" fmla="*/ 387962 w 468721"/>
              <a:gd name="connsiteY14" fmla="*/ 181983 h 445905"/>
              <a:gd name="connsiteX15" fmla="*/ 403200 w 468721"/>
              <a:gd name="connsiteY15" fmla="*/ 197223 h 445905"/>
              <a:gd name="connsiteX16" fmla="*/ 403200 w 468721"/>
              <a:gd name="connsiteY16" fmla="*/ 354480 h 445905"/>
              <a:gd name="connsiteX17" fmla="*/ 387962 w 468721"/>
              <a:gd name="connsiteY17" fmla="*/ 369720 h 445905"/>
              <a:gd name="connsiteX18" fmla="*/ 372724 w 468721"/>
              <a:gd name="connsiteY18" fmla="*/ 354480 h 445905"/>
              <a:gd name="connsiteX19" fmla="*/ 372724 w 468721"/>
              <a:gd name="connsiteY19" fmla="*/ 197223 h 445905"/>
              <a:gd name="connsiteX20" fmla="*/ 387962 w 468721"/>
              <a:gd name="connsiteY20" fmla="*/ 181983 h 445905"/>
              <a:gd name="connsiteX21" fmla="*/ 206633 w 468721"/>
              <a:gd name="connsiteY21" fmla="*/ 181983 h 445905"/>
              <a:gd name="connsiteX22" fmla="*/ 221870 w 468721"/>
              <a:gd name="connsiteY22" fmla="*/ 197223 h 445905"/>
              <a:gd name="connsiteX23" fmla="*/ 221870 w 468721"/>
              <a:gd name="connsiteY23" fmla="*/ 354480 h 445905"/>
              <a:gd name="connsiteX24" fmla="*/ 206633 w 468721"/>
              <a:gd name="connsiteY24" fmla="*/ 369720 h 445905"/>
              <a:gd name="connsiteX25" fmla="*/ 191395 w 468721"/>
              <a:gd name="connsiteY25" fmla="*/ 354480 h 445905"/>
              <a:gd name="connsiteX26" fmla="*/ 191395 w 468721"/>
              <a:gd name="connsiteY26" fmla="*/ 197223 h 445905"/>
              <a:gd name="connsiteX27" fmla="*/ 206633 w 468721"/>
              <a:gd name="connsiteY27" fmla="*/ 181983 h 445905"/>
              <a:gd name="connsiteX28" fmla="*/ 206918 w 468721"/>
              <a:gd name="connsiteY28" fmla="*/ 45752 h 445905"/>
              <a:gd name="connsiteX29" fmla="*/ 217585 w 468721"/>
              <a:gd name="connsiteY29" fmla="*/ 49681 h 445905"/>
              <a:gd name="connsiteX30" fmla="*/ 291964 w 468721"/>
              <a:gd name="connsiteY30" fmla="*/ 134120 h 445905"/>
              <a:gd name="connsiteX31" fmla="*/ 413866 w 468721"/>
              <a:gd name="connsiteY31" fmla="*/ 49681 h 445905"/>
              <a:gd name="connsiteX32" fmla="*/ 430628 w 468721"/>
              <a:gd name="connsiteY32" fmla="*/ 73446 h 445905"/>
              <a:gd name="connsiteX33" fmla="*/ 299869 w 468721"/>
              <a:gd name="connsiteY33" fmla="*/ 164886 h 445905"/>
              <a:gd name="connsiteX34" fmla="*/ 295298 w 468721"/>
              <a:gd name="connsiteY34" fmla="*/ 167029 h 445905"/>
              <a:gd name="connsiteX35" fmla="*/ 281869 w 468721"/>
              <a:gd name="connsiteY35" fmla="*/ 167029 h 445905"/>
              <a:gd name="connsiteX36" fmla="*/ 277917 w 468721"/>
              <a:gd name="connsiteY36" fmla="*/ 163981 h 445905"/>
              <a:gd name="connsiteX37" fmla="*/ 203871 w 468721"/>
              <a:gd name="connsiteY37" fmla="*/ 83209 h 445905"/>
              <a:gd name="connsiteX38" fmla="*/ 78016 w 468721"/>
              <a:gd name="connsiteY38" fmla="*/ 171601 h 445905"/>
              <a:gd name="connsiteX39" fmla="*/ 53303 w 468721"/>
              <a:gd name="connsiteY39" fmla="*/ 165790 h 445905"/>
              <a:gd name="connsiteX40" fmla="*/ 59112 w 468721"/>
              <a:gd name="connsiteY40" fmla="*/ 141121 h 445905"/>
              <a:gd name="connsiteX41" fmla="*/ 191966 w 468721"/>
              <a:gd name="connsiteY41" fmla="*/ 49681 h 445905"/>
              <a:gd name="connsiteX42" fmla="*/ 196252 w 468721"/>
              <a:gd name="connsiteY42" fmla="*/ 49681 h 445905"/>
              <a:gd name="connsiteX43" fmla="*/ 206918 w 468721"/>
              <a:gd name="connsiteY43" fmla="*/ 45752 h 445905"/>
              <a:gd name="connsiteX44" fmla="*/ 15237 w 468721"/>
              <a:gd name="connsiteY44" fmla="*/ 0 h 445905"/>
              <a:gd name="connsiteX45" fmla="*/ 30474 w 468721"/>
              <a:gd name="connsiteY45" fmla="*/ 15240 h 445905"/>
              <a:gd name="connsiteX46" fmla="*/ 30474 w 468721"/>
              <a:gd name="connsiteY46" fmla="*/ 354467 h 445905"/>
              <a:gd name="connsiteX47" fmla="*/ 91421 w 468721"/>
              <a:gd name="connsiteY47" fmla="*/ 415426 h 445905"/>
              <a:gd name="connsiteX48" fmla="*/ 453484 w 468721"/>
              <a:gd name="connsiteY48" fmla="*/ 415426 h 445905"/>
              <a:gd name="connsiteX49" fmla="*/ 468721 w 468721"/>
              <a:gd name="connsiteY49" fmla="*/ 430666 h 445905"/>
              <a:gd name="connsiteX50" fmla="*/ 453484 w 468721"/>
              <a:gd name="connsiteY50" fmla="*/ 445905 h 445905"/>
              <a:gd name="connsiteX51" fmla="*/ 91421 w 468721"/>
              <a:gd name="connsiteY51" fmla="*/ 445905 h 445905"/>
              <a:gd name="connsiteX52" fmla="*/ 0 w 468721"/>
              <a:gd name="connsiteY52" fmla="*/ 354467 h 445905"/>
              <a:gd name="connsiteX53" fmla="*/ 0 w 468721"/>
              <a:gd name="connsiteY53" fmla="*/ 15240 h 445905"/>
              <a:gd name="connsiteX54" fmla="*/ 15237 w 468721"/>
              <a:gd name="connsiteY54" fmla="*/ 0 h 4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68721" h="445905">
                <a:moveTo>
                  <a:pt x="297440" y="245991"/>
                </a:moveTo>
                <a:cubicBezTo>
                  <a:pt x="305869" y="245991"/>
                  <a:pt x="312678" y="252801"/>
                  <a:pt x="312678" y="261231"/>
                </a:cubicBezTo>
                <a:lnTo>
                  <a:pt x="312678" y="354480"/>
                </a:lnTo>
                <a:cubicBezTo>
                  <a:pt x="312678" y="362910"/>
                  <a:pt x="305869" y="369720"/>
                  <a:pt x="297440" y="369720"/>
                </a:cubicBezTo>
                <a:cubicBezTo>
                  <a:pt x="289012" y="369720"/>
                  <a:pt x="282203" y="362910"/>
                  <a:pt x="282203" y="354480"/>
                </a:cubicBezTo>
                <a:lnTo>
                  <a:pt x="282203" y="261231"/>
                </a:lnTo>
                <a:cubicBezTo>
                  <a:pt x="282203" y="252801"/>
                  <a:pt x="289012" y="245991"/>
                  <a:pt x="297440" y="245991"/>
                </a:cubicBezTo>
                <a:close/>
                <a:moveTo>
                  <a:pt x="115777" y="245991"/>
                </a:moveTo>
                <a:cubicBezTo>
                  <a:pt x="124206" y="245991"/>
                  <a:pt x="131015" y="252801"/>
                  <a:pt x="131015" y="261231"/>
                </a:cubicBezTo>
                <a:lnTo>
                  <a:pt x="131015" y="354480"/>
                </a:lnTo>
                <a:cubicBezTo>
                  <a:pt x="131015" y="362910"/>
                  <a:pt x="124206" y="369720"/>
                  <a:pt x="115777" y="369720"/>
                </a:cubicBezTo>
                <a:cubicBezTo>
                  <a:pt x="107397" y="369720"/>
                  <a:pt x="100540" y="362910"/>
                  <a:pt x="100540" y="354480"/>
                </a:cubicBezTo>
                <a:lnTo>
                  <a:pt x="100540" y="261231"/>
                </a:lnTo>
                <a:cubicBezTo>
                  <a:pt x="100540" y="252801"/>
                  <a:pt x="107397" y="245991"/>
                  <a:pt x="115777" y="245991"/>
                </a:cubicBezTo>
                <a:close/>
                <a:moveTo>
                  <a:pt x="387962" y="181983"/>
                </a:moveTo>
                <a:cubicBezTo>
                  <a:pt x="396343" y="181983"/>
                  <a:pt x="403200" y="188793"/>
                  <a:pt x="403200" y="197223"/>
                </a:cubicBezTo>
                <a:lnTo>
                  <a:pt x="403200" y="354480"/>
                </a:lnTo>
                <a:cubicBezTo>
                  <a:pt x="403200" y="362910"/>
                  <a:pt x="396343" y="369720"/>
                  <a:pt x="387962" y="369720"/>
                </a:cubicBezTo>
                <a:cubicBezTo>
                  <a:pt x="379534" y="369720"/>
                  <a:pt x="372724" y="362910"/>
                  <a:pt x="372724" y="354480"/>
                </a:cubicBezTo>
                <a:lnTo>
                  <a:pt x="372724" y="197223"/>
                </a:lnTo>
                <a:cubicBezTo>
                  <a:pt x="372724" y="188793"/>
                  <a:pt x="379534" y="181983"/>
                  <a:pt x="387962" y="181983"/>
                </a:cubicBezTo>
                <a:close/>
                <a:moveTo>
                  <a:pt x="206633" y="181983"/>
                </a:moveTo>
                <a:cubicBezTo>
                  <a:pt x="215013" y="181983"/>
                  <a:pt x="221870" y="188793"/>
                  <a:pt x="221870" y="197223"/>
                </a:cubicBezTo>
                <a:lnTo>
                  <a:pt x="221870" y="354480"/>
                </a:lnTo>
                <a:cubicBezTo>
                  <a:pt x="221870" y="362910"/>
                  <a:pt x="215013" y="369720"/>
                  <a:pt x="206633" y="369720"/>
                </a:cubicBezTo>
                <a:cubicBezTo>
                  <a:pt x="198204" y="369720"/>
                  <a:pt x="191395" y="362910"/>
                  <a:pt x="191395" y="354480"/>
                </a:cubicBezTo>
                <a:lnTo>
                  <a:pt x="191395" y="197223"/>
                </a:lnTo>
                <a:cubicBezTo>
                  <a:pt x="191395" y="188793"/>
                  <a:pt x="198204" y="181983"/>
                  <a:pt x="206633" y="181983"/>
                </a:cubicBezTo>
                <a:close/>
                <a:moveTo>
                  <a:pt x="206918" y="45752"/>
                </a:moveTo>
                <a:cubicBezTo>
                  <a:pt x="210716" y="45752"/>
                  <a:pt x="214514" y="47062"/>
                  <a:pt x="217585" y="49681"/>
                </a:cubicBezTo>
                <a:lnTo>
                  <a:pt x="291964" y="134120"/>
                </a:lnTo>
                <a:lnTo>
                  <a:pt x="413866" y="49681"/>
                </a:lnTo>
                <a:cubicBezTo>
                  <a:pt x="426961" y="48014"/>
                  <a:pt x="436580" y="61682"/>
                  <a:pt x="430628" y="73446"/>
                </a:cubicBezTo>
                <a:lnTo>
                  <a:pt x="299869" y="164886"/>
                </a:lnTo>
                <a:cubicBezTo>
                  <a:pt x="298488" y="165838"/>
                  <a:pt x="296917" y="166552"/>
                  <a:pt x="295298" y="167029"/>
                </a:cubicBezTo>
                <a:lnTo>
                  <a:pt x="281869" y="167029"/>
                </a:lnTo>
                <a:cubicBezTo>
                  <a:pt x="280441" y="166219"/>
                  <a:pt x="279060" y="165219"/>
                  <a:pt x="277917" y="163981"/>
                </a:cubicBezTo>
                <a:lnTo>
                  <a:pt x="203871" y="83209"/>
                </a:lnTo>
                <a:lnTo>
                  <a:pt x="78016" y="171601"/>
                </a:lnTo>
                <a:cubicBezTo>
                  <a:pt x="69588" y="176839"/>
                  <a:pt x="58541" y="174220"/>
                  <a:pt x="53303" y="165790"/>
                </a:cubicBezTo>
                <a:cubicBezTo>
                  <a:pt x="48112" y="157408"/>
                  <a:pt x="50684" y="146360"/>
                  <a:pt x="59112" y="141121"/>
                </a:cubicBezTo>
                <a:lnTo>
                  <a:pt x="191966" y="49681"/>
                </a:lnTo>
                <a:cubicBezTo>
                  <a:pt x="193395" y="49490"/>
                  <a:pt x="194823" y="49490"/>
                  <a:pt x="196252" y="49681"/>
                </a:cubicBezTo>
                <a:cubicBezTo>
                  <a:pt x="199323" y="47062"/>
                  <a:pt x="203121" y="45752"/>
                  <a:pt x="206918" y="45752"/>
                </a:cubicBezTo>
                <a:close/>
                <a:moveTo>
                  <a:pt x="15237" y="0"/>
                </a:moveTo>
                <a:cubicBezTo>
                  <a:pt x="23665" y="0"/>
                  <a:pt x="30474" y="6811"/>
                  <a:pt x="30474" y="15240"/>
                </a:cubicBezTo>
                <a:lnTo>
                  <a:pt x="30474" y="354467"/>
                </a:lnTo>
                <a:cubicBezTo>
                  <a:pt x="30474" y="388137"/>
                  <a:pt x="57757" y="415426"/>
                  <a:pt x="91421" y="415426"/>
                </a:cubicBezTo>
                <a:lnTo>
                  <a:pt x="453484" y="415426"/>
                </a:lnTo>
                <a:cubicBezTo>
                  <a:pt x="461865" y="415426"/>
                  <a:pt x="468721" y="422236"/>
                  <a:pt x="468721" y="430666"/>
                </a:cubicBezTo>
                <a:cubicBezTo>
                  <a:pt x="468721" y="439095"/>
                  <a:pt x="461865" y="445905"/>
                  <a:pt x="453484" y="445905"/>
                </a:cubicBezTo>
                <a:lnTo>
                  <a:pt x="91421" y="445905"/>
                </a:lnTo>
                <a:cubicBezTo>
                  <a:pt x="40949" y="445905"/>
                  <a:pt x="0" y="404948"/>
                  <a:pt x="0" y="354467"/>
                </a:cubicBezTo>
                <a:lnTo>
                  <a:pt x="0" y="15240"/>
                </a:lnTo>
                <a:cubicBezTo>
                  <a:pt x="0" y="6811"/>
                  <a:pt x="6857" y="0"/>
                  <a:pt x="15237" y="0"/>
                </a:cubicBezTo>
                <a:close/>
              </a:path>
            </a:pathLst>
          </a:custGeom>
          <a:solidFill>
            <a:schemeClr val="accent2"/>
          </a:solidFill>
          <a:ln>
            <a:noFill/>
          </a:ln>
        </p:spPr>
      </p:sp>
      <p:sp>
        <p:nvSpPr>
          <p:cNvPr id="12" name="椭圆 11">
            <a:extLst>
              <a:ext uri="{FF2B5EF4-FFF2-40B4-BE49-F238E27FC236}">
                <a16:creationId xmlns:a16="http://schemas.microsoft.com/office/drawing/2014/main" xmlns="" id="{60A1C597-4437-491A-A05D-1B56C1C724CF}"/>
              </a:ext>
            </a:extLst>
          </p:cNvPr>
          <p:cNvSpPr/>
          <p:nvPr/>
        </p:nvSpPr>
        <p:spPr>
          <a:xfrm>
            <a:off x="5603174" y="3702129"/>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iconfont-11265-5328310">
            <a:extLst>
              <a:ext uri="{FF2B5EF4-FFF2-40B4-BE49-F238E27FC236}">
                <a16:creationId xmlns:a16="http://schemas.microsoft.com/office/drawing/2014/main" xmlns="" id="{3A153647-60EF-4275-9FF6-0BC9402C5D25}"/>
              </a:ext>
            </a:extLst>
          </p:cNvPr>
          <p:cNvSpPr>
            <a:spLocks noChangeAspect="1"/>
          </p:cNvSpPr>
          <p:nvPr/>
        </p:nvSpPr>
        <p:spPr bwMode="auto">
          <a:xfrm>
            <a:off x="5791158" y="3890113"/>
            <a:ext cx="609685" cy="609685"/>
          </a:xfrm>
          <a:custGeom>
            <a:avLst/>
            <a:gdLst>
              <a:gd name="connsiteX0" fmla="*/ 106701 w 457214"/>
              <a:gd name="connsiteY0" fmla="*/ 316031 h 457214"/>
              <a:gd name="connsiteX1" fmla="*/ 350514 w 457214"/>
              <a:gd name="connsiteY1" fmla="*/ 316031 h 457214"/>
              <a:gd name="connsiteX2" fmla="*/ 365752 w 457214"/>
              <a:gd name="connsiteY2" fmla="*/ 331269 h 457214"/>
              <a:gd name="connsiteX3" fmla="*/ 350514 w 457214"/>
              <a:gd name="connsiteY3" fmla="*/ 346507 h 457214"/>
              <a:gd name="connsiteX4" fmla="*/ 106701 w 457214"/>
              <a:gd name="connsiteY4" fmla="*/ 346507 h 457214"/>
              <a:gd name="connsiteX5" fmla="*/ 91463 w 457214"/>
              <a:gd name="connsiteY5" fmla="*/ 331269 h 457214"/>
              <a:gd name="connsiteX6" fmla="*/ 106701 w 457214"/>
              <a:gd name="connsiteY6" fmla="*/ 316031 h 457214"/>
              <a:gd name="connsiteX7" fmla="*/ 106701 w 457214"/>
              <a:gd name="connsiteY7" fmla="*/ 215744 h 457214"/>
              <a:gd name="connsiteX8" fmla="*/ 228608 w 457214"/>
              <a:gd name="connsiteY8" fmla="*/ 215744 h 457214"/>
              <a:gd name="connsiteX9" fmla="*/ 243846 w 457214"/>
              <a:gd name="connsiteY9" fmla="*/ 230983 h 457214"/>
              <a:gd name="connsiteX10" fmla="*/ 228608 w 457214"/>
              <a:gd name="connsiteY10" fmla="*/ 246221 h 457214"/>
              <a:gd name="connsiteX11" fmla="*/ 106701 w 457214"/>
              <a:gd name="connsiteY11" fmla="*/ 246221 h 457214"/>
              <a:gd name="connsiteX12" fmla="*/ 91463 w 457214"/>
              <a:gd name="connsiteY12" fmla="*/ 230983 h 457214"/>
              <a:gd name="connsiteX13" fmla="*/ 106701 w 457214"/>
              <a:gd name="connsiteY13" fmla="*/ 215744 h 457214"/>
              <a:gd name="connsiteX14" fmla="*/ 106701 w 457214"/>
              <a:gd name="connsiteY14" fmla="*/ 115172 h 457214"/>
              <a:gd name="connsiteX15" fmla="*/ 350514 w 457214"/>
              <a:gd name="connsiteY15" fmla="*/ 115172 h 457214"/>
              <a:gd name="connsiteX16" fmla="*/ 365752 w 457214"/>
              <a:gd name="connsiteY16" fmla="*/ 130410 h 457214"/>
              <a:gd name="connsiteX17" fmla="*/ 350514 w 457214"/>
              <a:gd name="connsiteY17" fmla="*/ 145649 h 457214"/>
              <a:gd name="connsiteX18" fmla="*/ 106701 w 457214"/>
              <a:gd name="connsiteY18" fmla="*/ 145649 h 457214"/>
              <a:gd name="connsiteX19" fmla="*/ 91463 w 457214"/>
              <a:gd name="connsiteY19" fmla="*/ 130410 h 457214"/>
              <a:gd name="connsiteX20" fmla="*/ 106701 w 457214"/>
              <a:gd name="connsiteY20" fmla="*/ 115172 h 457214"/>
              <a:gd name="connsiteX21" fmla="*/ 76202 w 457214"/>
              <a:gd name="connsiteY21" fmla="*/ 30481 h 457214"/>
              <a:gd name="connsiteX22" fmla="*/ 30481 w 457214"/>
              <a:gd name="connsiteY22" fmla="*/ 76202 h 457214"/>
              <a:gd name="connsiteX23" fmla="*/ 30481 w 457214"/>
              <a:gd name="connsiteY23" fmla="*/ 381012 h 457214"/>
              <a:gd name="connsiteX24" fmla="*/ 76202 w 457214"/>
              <a:gd name="connsiteY24" fmla="*/ 426733 h 457214"/>
              <a:gd name="connsiteX25" fmla="*/ 381012 w 457214"/>
              <a:gd name="connsiteY25" fmla="*/ 426733 h 457214"/>
              <a:gd name="connsiteX26" fmla="*/ 426733 w 457214"/>
              <a:gd name="connsiteY26" fmla="*/ 381012 h 457214"/>
              <a:gd name="connsiteX27" fmla="*/ 426733 w 457214"/>
              <a:gd name="connsiteY27" fmla="*/ 76202 h 457214"/>
              <a:gd name="connsiteX28" fmla="*/ 381012 w 457214"/>
              <a:gd name="connsiteY28" fmla="*/ 30481 h 457214"/>
              <a:gd name="connsiteX29" fmla="*/ 76202 w 457214"/>
              <a:gd name="connsiteY29" fmla="*/ 0 h 457214"/>
              <a:gd name="connsiteX30" fmla="*/ 381012 w 457214"/>
              <a:gd name="connsiteY30" fmla="*/ 0 h 457214"/>
              <a:gd name="connsiteX31" fmla="*/ 457214 w 457214"/>
              <a:gd name="connsiteY31" fmla="*/ 76202 h 457214"/>
              <a:gd name="connsiteX32" fmla="*/ 457214 w 457214"/>
              <a:gd name="connsiteY32" fmla="*/ 381012 h 457214"/>
              <a:gd name="connsiteX33" fmla="*/ 381012 w 457214"/>
              <a:gd name="connsiteY33" fmla="*/ 457214 h 457214"/>
              <a:gd name="connsiteX34" fmla="*/ 76202 w 457214"/>
              <a:gd name="connsiteY34" fmla="*/ 457214 h 457214"/>
              <a:gd name="connsiteX35" fmla="*/ 0 w 457214"/>
              <a:gd name="connsiteY35" fmla="*/ 381012 h 457214"/>
              <a:gd name="connsiteX36" fmla="*/ 0 w 457214"/>
              <a:gd name="connsiteY36" fmla="*/ 76202 h 457214"/>
              <a:gd name="connsiteX37" fmla="*/ 76202 w 457214"/>
              <a:gd name="connsiteY37" fmla="*/ 0 h 45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7214" h="457214">
                <a:moveTo>
                  <a:pt x="106701" y="316031"/>
                </a:moveTo>
                <a:lnTo>
                  <a:pt x="350514" y="316031"/>
                </a:lnTo>
                <a:cubicBezTo>
                  <a:pt x="358942" y="316031"/>
                  <a:pt x="365752" y="322840"/>
                  <a:pt x="365752" y="331269"/>
                </a:cubicBezTo>
                <a:cubicBezTo>
                  <a:pt x="365752" y="339650"/>
                  <a:pt x="358942" y="346507"/>
                  <a:pt x="350514" y="346507"/>
                </a:cubicBezTo>
                <a:lnTo>
                  <a:pt x="106701" y="346507"/>
                </a:lnTo>
                <a:cubicBezTo>
                  <a:pt x="98273" y="346507"/>
                  <a:pt x="91463" y="339650"/>
                  <a:pt x="91463" y="331269"/>
                </a:cubicBezTo>
                <a:cubicBezTo>
                  <a:pt x="91463" y="322840"/>
                  <a:pt x="98273" y="316031"/>
                  <a:pt x="106701" y="316031"/>
                </a:cubicBezTo>
                <a:close/>
                <a:moveTo>
                  <a:pt x="106701" y="215744"/>
                </a:moveTo>
                <a:lnTo>
                  <a:pt x="228608" y="215744"/>
                </a:lnTo>
                <a:cubicBezTo>
                  <a:pt x="237036" y="215744"/>
                  <a:pt x="243846" y="222554"/>
                  <a:pt x="243846" y="230983"/>
                </a:cubicBezTo>
                <a:cubicBezTo>
                  <a:pt x="243846" y="239411"/>
                  <a:pt x="237036" y="246221"/>
                  <a:pt x="228608" y="246221"/>
                </a:cubicBezTo>
                <a:lnTo>
                  <a:pt x="106701" y="246221"/>
                </a:lnTo>
                <a:cubicBezTo>
                  <a:pt x="98273" y="246221"/>
                  <a:pt x="91463" y="239411"/>
                  <a:pt x="91463" y="230983"/>
                </a:cubicBezTo>
                <a:cubicBezTo>
                  <a:pt x="91463" y="222554"/>
                  <a:pt x="98273" y="215744"/>
                  <a:pt x="106701" y="215744"/>
                </a:cubicBezTo>
                <a:close/>
                <a:moveTo>
                  <a:pt x="106701" y="115172"/>
                </a:moveTo>
                <a:lnTo>
                  <a:pt x="350514" y="115172"/>
                </a:lnTo>
                <a:cubicBezTo>
                  <a:pt x="358942" y="115172"/>
                  <a:pt x="365752" y="121982"/>
                  <a:pt x="365752" y="130410"/>
                </a:cubicBezTo>
                <a:cubicBezTo>
                  <a:pt x="365752" y="138839"/>
                  <a:pt x="358942" y="145649"/>
                  <a:pt x="350514" y="145649"/>
                </a:cubicBezTo>
                <a:lnTo>
                  <a:pt x="106701" y="145649"/>
                </a:lnTo>
                <a:cubicBezTo>
                  <a:pt x="98273" y="145649"/>
                  <a:pt x="91463" y="138839"/>
                  <a:pt x="91463" y="130410"/>
                </a:cubicBezTo>
                <a:cubicBezTo>
                  <a:pt x="91463" y="121982"/>
                  <a:pt x="98273" y="115172"/>
                  <a:pt x="106701" y="115172"/>
                </a:cubicBezTo>
                <a:close/>
                <a:moveTo>
                  <a:pt x="76202" y="30481"/>
                </a:moveTo>
                <a:cubicBezTo>
                  <a:pt x="50960" y="30481"/>
                  <a:pt x="30481" y="50960"/>
                  <a:pt x="30481" y="76202"/>
                </a:cubicBezTo>
                <a:lnTo>
                  <a:pt x="30481" y="381012"/>
                </a:lnTo>
                <a:cubicBezTo>
                  <a:pt x="30481" y="406254"/>
                  <a:pt x="50960" y="426733"/>
                  <a:pt x="76202" y="426733"/>
                </a:cubicBezTo>
                <a:lnTo>
                  <a:pt x="381012" y="426733"/>
                </a:lnTo>
                <a:cubicBezTo>
                  <a:pt x="406254" y="426733"/>
                  <a:pt x="426733" y="406254"/>
                  <a:pt x="426733" y="381012"/>
                </a:cubicBezTo>
                <a:lnTo>
                  <a:pt x="426733" y="76202"/>
                </a:lnTo>
                <a:cubicBezTo>
                  <a:pt x="426733" y="50960"/>
                  <a:pt x="406254" y="30481"/>
                  <a:pt x="381012" y="30481"/>
                </a:cubicBezTo>
                <a:close/>
                <a:moveTo>
                  <a:pt x="76202" y="0"/>
                </a:moveTo>
                <a:lnTo>
                  <a:pt x="381012" y="0"/>
                </a:lnTo>
                <a:cubicBezTo>
                  <a:pt x="423066" y="0"/>
                  <a:pt x="457214" y="34100"/>
                  <a:pt x="457214" y="76202"/>
                </a:cubicBezTo>
                <a:lnTo>
                  <a:pt x="457214" y="381012"/>
                </a:lnTo>
                <a:cubicBezTo>
                  <a:pt x="457214" y="423066"/>
                  <a:pt x="423066" y="457214"/>
                  <a:pt x="381012" y="457214"/>
                </a:cubicBezTo>
                <a:lnTo>
                  <a:pt x="76202" y="457214"/>
                </a:lnTo>
                <a:cubicBezTo>
                  <a:pt x="34101" y="457214"/>
                  <a:pt x="0" y="423066"/>
                  <a:pt x="0" y="381012"/>
                </a:cubicBezTo>
                <a:lnTo>
                  <a:pt x="0" y="76202"/>
                </a:lnTo>
                <a:cubicBezTo>
                  <a:pt x="0" y="34100"/>
                  <a:pt x="34101" y="0"/>
                  <a:pt x="76202" y="0"/>
                </a:cubicBezTo>
                <a:close/>
              </a:path>
            </a:pathLst>
          </a:custGeom>
          <a:solidFill>
            <a:schemeClr val="accent2"/>
          </a:solidFill>
          <a:ln>
            <a:noFill/>
          </a:ln>
        </p:spPr>
        <p:txBody>
          <a:bodyPr/>
          <a:lstStyle/>
          <a:p>
            <a:endParaRPr lang="zh-CN" altLang="en-US"/>
          </a:p>
        </p:txBody>
      </p:sp>
      <p:sp>
        <p:nvSpPr>
          <p:cNvPr id="15" name="椭圆 14">
            <a:extLst>
              <a:ext uri="{FF2B5EF4-FFF2-40B4-BE49-F238E27FC236}">
                <a16:creationId xmlns:a16="http://schemas.microsoft.com/office/drawing/2014/main" xmlns="" id="{7D389AAA-7EC4-42D8-A920-4B086BC4D69A}"/>
              </a:ext>
            </a:extLst>
          </p:cNvPr>
          <p:cNvSpPr/>
          <p:nvPr/>
        </p:nvSpPr>
        <p:spPr>
          <a:xfrm>
            <a:off x="9561392" y="3702129"/>
            <a:ext cx="985652" cy="9856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iconfont-11265-5328325">
            <a:extLst>
              <a:ext uri="{FF2B5EF4-FFF2-40B4-BE49-F238E27FC236}">
                <a16:creationId xmlns:a16="http://schemas.microsoft.com/office/drawing/2014/main" xmlns="" id="{03D4B057-C266-4AF6-8367-29A566D5E6F1}"/>
              </a:ext>
            </a:extLst>
          </p:cNvPr>
          <p:cNvSpPr>
            <a:spLocks noChangeAspect="1"/>
          </p:cNvSpPr>
          <p:nvPr/>
        </p:nvSpPr>
        <p:spPr bwMode="auto">
          <a:xfrm>
            <a:off x="9749376" y="3931051"/>
            <a:ext cx="609685" cy="527808"/>
          </a:xfrm>
          <a:custGeom>
            <a:avLst/>
            <a:gdLst>
              <a:gd name="T0" fmla="*/ 8864 w 10564"/>
              <a:gd name="T1" fmla="*/ 0 h 9146"/>
              <a:gd name="T2" fmla="*/ 1696 w 10564"/>
              <a:gd name="T3" fmla="*/ 0 h 9146"/>
              <a:gd name="T4" fmla="*/ 0 w 10564"/>
              <a:gd name="T5" fmla="*/ 1696 h 9146"/>
              <a:gd name="T6" fmla="*/ 0 w 10564"/>
              <a:gd name="T7" fmla="*/ 5485 h 9146"/>
              <a:gd name="T8" fmla="*/ 1696 w 10564"/>
              <a:gd name="T9" fmla="*/ 7187 h 9146"/>
              <a:gd name="T10" fmla="*/ 8864 w 10564"/>
              <a:gd name="T11" fmla="*/ 7187 h 9146"/>
              <a:gd name="T12" fmla="*/ 10560 w 10564"/>
              <a:gd name="T13" fmla="*/ 5485 h 9146"/>
              <a:gd name="T14" fmla="*/ 10560 w 10564"/>
              <a:gd name="T15" fmla="*/ 1696 h 9146"/>
              <a:gd name="T16" fmla="*/ 8864 w 10564"/>
              <a:gd name="T17" fmla="*/ 0 h 9146"/>
              <a:gd name="T18" fmla="*/ 1696 w 10564"/>
              <a:gd name="T19" fmla="*/ 640 h 9146"/>
              <a:gd name="T20" fmla="*/ 8864 w 10564"/>
              <a:gd name="T21" fmla="*/ 640 h 9146"/>
              <a:gd name="T22" fmla="*/ 9920 w 10564"/>
              <a:gd name="T23" fmla="*/ 1696 h 9146"/>
              <a:gd name="T24" fmla="*/ 9920 w 10564"/>
              <a:gd name="T25" fmla="*/ 5171 h 9146"/>
              <a:gd name="T26" fmla="*/ 640 w 10564"/>
              <a:gd name="T27" fmla="*/ 5171 h 9146"/>
              <a:gd name="T28" fmla="*/ 640 w 10564"/>
              <a:gd name="T29" fmla="*/ 1696 h 9146"/>
              <a:gd name="T30" fmla="*/ 1696 w 10564"/>
              <a:gd name="T31" fmla="*/ 640 h 9146"/>
              <a:gd name="T32" fmla="*/ 8864 w 10564"/>
              <a:gd name="T33" fmla="*/ 6547 h 9146"/>
              <a:gd name="T34" fmla="*/ 1696 w 10564"/>
              <a:gd name="T35" fmla="*/ 6547 h 9146"/>
              <a:gd name="T36" fmla="*/ 691 w 10564"/>
              <a:gd name="T37" fmla="*/ 5811 h 9146"/>
              <a:gd name="T38" fmla="*/ 9862 w 10564"/>
              <a:gd name="T39" fmla="*/ 5811 h 9146"/>
              <a:gd name="T40" fmla="*/ 8864 w 10564"/>
              <a:gd name="T41" fmla="*/ 6547 h 9146"/>
              <a:gd name="T42" fmla="*/ 8589 w 10564"/>
              <a:gd name="T43" fmla="*/ 8595 h 9146"/>
              <a:gd name="T44" fmla="*/ 5555 w 10564"/>
              <a:gd name="T45" fmla="*/ 8595 h 9146"/>
              <a:gd name="T46" fmla="*/ 5555 w 10564"/>
              <a:gd name="T47" fmla="*/ 7770 h 9146"/>
              <a:gd name="T48" fmla="*/ 5280 w 10564"/>
              <a:gd name="T49" fmla="*/ 7495 h 9146"/>
              <a:gd name="T50" fmla="*/ 5005 w 10564"/>
              <a:gd name="T51" fmla="*/ 7770 h 9146"/>
              <a:gd name="T52" fmla="*/ 5005 w 10564"/>
              <a:gd name="T53" fmla="*/ 8595 h 9146"/>
              <a:gd name="T54" fmla="*/ 1971 w 10564"/>
              <a:gd name="T55" fmla="*/ 8595 h 9146"/>
              <a:gd name="T56" fmla="*/ 1696 w 10564"/>
              <a:gd name="T57" fmla="*/ 8871 h 9146"/>
              <a:gd name="T58" fmla="*/ 1971 w 10564"/>
              <a:gd name="T59" fmla="*/ 9146 h 9146"/>
              <a:gd name="T60" fmla="*/ 8589 w 10564"/>
              <a:gd name="T61" fmla="*/ 9146 h 9146"/>
              <a:gd name="T62" fmla="*/ 8864 w 10564"/>
              <a:gd name="T63" fmla="*/ 8871 h 9146"/>
              <a:gd name="T64" fmla="*/ 8589 w 10564"/>
              <a:gd name="T65" fmla="*/ 8595 h 9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64" h="9146">
                <a:moveTo>
                  <a:pt x="8864" y="0"/>
                </a:moveTo>
                <a:lnTo>
                  <a:pt x="1696" y="0"/>
                </a:lnTo>
                <a:cubicBezTo>
                  <a:pt x="761" y="4"/>
                  <a:pt x="4" y="761"/>
                  <a:pt x="0" y="1696"/>
                </a:cubicBezTo>
                <a:lnTo>
                  <a:pt x="0" y="5485"/>
                </a:lnTo>
                <a:cubicBezTo>
                  <a:pt x="0" y="6423"/>
                  <a:pt x="758" y="7184"/>
                  <a:pt x="1696" y="7187"/>
                </a:cubicBezTo>
                <a:lnTo>
                  <a:pt x="8864" y="7187"/>
                </a:lnTo>
                <a:cubicBezTo>
                  <a:pt x="9803" y="7187"/>
                  <a:pt x="10564" y="6424"/>
                  <a:pt x="10560" y="5485"/>
                </a:cubicBezTo>
                <a:lnTo>
                  <a:pt x="10560" y="1696"/>
                </a:lnTo>
                <a:cubicBezTo>
                  <a:pt x="10560" y="760"/>
                  <a:pt x="9801" y="0"/>
                  <a:pt x="8864" y="0"/>
                </a:cubicBezTo>
                <a:close/>
                <a:moveTo>
                  <a:pt x="1696" y="640"/>
                </a:moveTo>
                <a:lnTo>
                  <a:pt x="8864" y="640"/>
                </a:lnTo>
                <a:cubicBezTo>
                  <a:pt x="9447" y="640"/>
                  <a:pt x="9920" y="1113"/>
                  <a:pt x="9920" y="1696"/>
                </a:cubicBezTo>
                <a:lnTo>
                  <a:pt x="9920" y="5171"/>
                </a:lnTo>
                <a:lnTo>
                  <a:pt x="640" y="5171"/>
                </a:lnTo>
                <a:lnTo>
                  <a:pt x="640" y="1696"/>
                </a:lnTo>
                <a:cubicBezTo>
                  <a:pt x="640" y="1113"/>
                  <a:pt x="1113" y="640"/>
                  <a:pt x="1696" y="640"/>
                </a:cubicBezTo>
                <a:close/>
                <a:moveTo>
                  <a:pt x="8864" y="6547"/>
                </a:moveTo>
                <a:lnTo>
                  <a:pt x="1696" y="6547"/>
                </a:lnTo>
                <a:cubicBezTo>
                  <a:pt x="1237" y="6547"/>
                  <a:pt x="830" y="6249"/>
                  <a:pt x="691" y="5811"/>
                </a:cubicBezTo>
                <a:lnTo>
                  <a:pt x="9862" y="5811"/>
                </a:lnTo>
                <a:cubicBezTo>
                  <a:pt x="9724" y="6247"/>
                  <a:pt x="9321" y="6544"/>
                  <a:pt x="8864" y="6547"/>
                </a:cubicBezTo>
                <a:close/>
                <a:moveTo>
                  <a:pt x="8589" y="8595"/>
                </a:moveTo>
                <a:lnTo>
                  <a:pt x="5555" y="8595"/>
                </a:lnTo>
                <a:lnTo>
                  <a:pt x="5555" y="7770"/>
                </a:lnTo>
                <a:cubicBezTo>
                  <a:pt x="5555" y="7618"/>
                  <a:pt x="5432" y="7495"/>
                  <a:pt x="5280" y="7495"/>
                </a:cubicBezTo>
                <a:cubicBezTo>
                  <a:pt x="5128" y="7495"/>
                  <a:pt x="5005" y="7618"/>
                  <a:pt x="5005" y="7770"/>
                </a:cubicBezTo>
                <a:lnTo>
                  <a:pt x="5005" y="8595"/>
                </a:lnTo>
                <a:lnTo>
                  <a:pt x="1971" y="8595"/>
                </a:lnTo>
                <a:cubicBezTo>
                  <a:pt x="1819" y="8595"/>
                  <a:pt x="1696" y="8719"/>
                  <a:pt x="1696" y="8871"/>
                </a:cubicBezTo>
                <a:cubicBezTo>
                  <a:pt x="1696" y="9023"/>
                  <a:pt x="1819" y="9146"/>
                  <a:pt x="1971" y="9146"/>
                </a:cubicBezTo>
                <a:lnTo>
                  <a:pt x="8589" y="9146"/>
                </a:lnTo>
                <a:cubicBezTo>
                  <a:pt x="8741" y="9146"/>
                  <a:pt x="8864" y="9023"/>
                  <a:pt x="8864" y="8871"/>
                </a:cubicBezTo>
                <a:cubicBezTo>
                  <a:pt x="8864" y="8719"/>
                  <a:pt x="8741" y="8595"/>
                  <a:pt x="8589" y="8595"/>
                </a:cubicBezTo>
                <a:close/>
              </a:path>
            </a:pathLst>
          </a:custGeom>
          <a:solidFill>
            <a:schemeClr val="accent2"/>
          </a:solidFill>
          <a:ln>
            <a:noFill/>
          </a:ln>
        </p:spPr>
      </p:sp>
      <p:sp>
        <p:nvSpPr>
          <p:cNvPr id="20" name="文本框 19">
            <a:extLst>
              <a:ext uri="{FF2B5EF4-FFF2-40B4-BE49-F238E27FC236}">
                <a16:creationId xmlns:a16="http://schemas.microsoft.com/office/drawing/2014/main" xmlns="" id="{3704826A-2049-4A84-847C-30D878966430}"/>
              </a:ext>
            </a:extLst>
          </p:cNvPr>
          <p:cNvSpPr txBox="1"/>
          <p:nvPr/>
        </p:nvSpPr>
        <p:spPr>
          <a:xfrm>
            <a:off x="890649" y="4705938"/>
            <a:ext cx="2688557" cy="1297150"/>
          </a:xfrm>
          <a:prstGeom prst="rect">
            <a:avLst/>
          </a:prstGeom>
          <a:noFill/>
        </p:spPr>
        <p:txBody>
          <a:bodyPr wrap="none" rtlCol="0">
            <a:spAutoFit/>
          </a:bodyPr>
          <a:lstStyle/>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p>
        </p:txBody>
      </p:sp>
      <p:sp>
        <p:nvSpPr>
          <p:cNvPr id="21" name="文本框 20">
            <a:extLst>
              <a:ext uri="{FF2B5EF4-FFF2-40B4-BE49-F238E27FC236}">
                <a16:creationId xmlns:a16="http://schemas.microsoft.com/office/drawing/2014/main" xmlns="" id="{5856CFA5-AFA2-4478-B914-09AEF758F0A5}"/>
              </a:ext>
            </a:extLst>
          </p:cNvPr>
          <p:cNvSpPr txBox="1"/>
          <p:nvPr/>
        </p:nvSpPr>
        <p:spPr>
          <a:xfrm>
            <a:off x="4745371" y="4705938"/>
            <a:ext cx="2688557" cy="1297150"/>
          </a:xfrm>
          <a:prstGeom prst="rect">
            <a:avLst/>
          </a:prstGeom>
          <a:noFill/>
        </p:spPr>
        <p:txBody>
          <a:bodyPr wrap="none" rtlCol="0">
            <a:spAutoFit/>
          </a:bodyPr>
          <a:lstStyle/>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p>
        </p:txBody>
      </p:sp>
      <p:sp>
        <p:nvSpPr>
          <p:cNvPr id="22" name="文本框 21">
            <a:extLst>
              <a:ext uri="{FF2B5EF4-FFF2-40B4-BE49-F238E27FC236}">
                <a16:creationId xmlns:a16="http://schemas.microsoft.com/office/drawing/2014/main" xmlns="" id="{DDC1A93E-FBBB-4495-A97B-5082CEF1757D}"/>
              </a:ext>
            </a:extLst>
          </p:cNvPr>
          <p:cNvSpPr txBox="1"/>
          <p:nvPr/>
        </p:nvSpPr>
        <p:spPr>
          <a:xfrm>
            <a:off x="8709939" y="4705938"/>
            <a:ext cx="2688557" cy="1297150"/>
          </a:xfrm>
          <a:prstGeom prst="rect">
            <a:avLst/>
          </a:prstGeom>
          <a:noFill/>
        </p:spPr>
        <p:txBody>
          <a:bodyPr wrap="none" rtlCol="0">
            <a:spAutoFit/>
          </a:bodyPr>
          <a:lstStyle/>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endParaRPr lang="en-US" altLang="zh-CN" dirty="0"/>
          </a:p>
          <a:p>
            <a:pPr>
              <a:lnSpc>
                <a:spcPct val="150000"/>
              </a:lnSpc>
            </a:pPr>
            <a:r>
              <a:rPr lang="zh-CN" altLang="en-US" dirty="0"/>
              <a:t>在这里输入你的正文内容</a:t>
            </a:r>
          </a:p>
        </p:txBody>
      </p:sp>
      <p:sp>
        <p:nvSpPr>
          <p:cNvPr id="24" name="内容占位符 23">
            <a:extLst>
              <a:ext uri="{FF2B5EF4-FFF2-40B4-BE49-F238E27FC236}">
                <a16:creationId xmlns:a16="http://schemas.microsoft.com/office/drawing/2014/main" xmlns="" id="{CA13B3DF-309A-4133-A4F2-E967F6DBEB11}"/>
              </a:ext>
            </a:extLst>
          </p:cNvPr>
          <p:cNvSpPr>
            <a:spLocks noGrp="1"/>
          </p:cNvSpPr>
          <p:nvPr>
            <p:ph sz="quarter" idx="13"/>
          </p:nvPr>
        </p:nvSpPr>
        <p:spPr/>
        <p:txBody>
          <a:bodyPr/>
          <a:lstStyle/>
          <a:p>
            <a:r>
              <a:rPr lang="zh-CN" altLang="en-US" dirty="0"/>
              <a:t>在这里输入你的标题</a:t>
            </a:r>
          </a:p>
        </p:txBody>
      </p:sp>
    </p:spTree>
    <p:custDataLst>
      <p:tags r:id="rId1"/>
    </p:custDataLst>
    <p:extLst>
      <p:ext uri="{BB962C8B-B14F-4D97-AF65-F5344CB8AC3E}">
        <p14:creationId xmlns:p14="http://schemas.microsoft.com/office/powerpoint/2010/main" val="3817348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8A240B7-AF2D-48A9-9468-6EB90AA3A26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13" b="7813"/>
          <a:stretch/>
        </p:blipFill>
        <p:spPr>
          <a:xfrm>
            <a:off x="-1" y="-2"/>
            <a:ext cx="12192001" cy="6858001"/>
          </a:xfrm>
          <a:prstGeom prst="rect">
            <a:avLst/>
          </a:prstGeom>
        </p:spPr>
      </p:pic>
      <p:sp>
        <p:nvSpPr>
          <p:cNvPr id="2" name="矩形 1">
            <a:extLst>
              <a:ext uri="{FF2B5EF4-FFF2-40B4-BE49-F238E27FC236}">
                <a16:creationId xmlns:a16="http://schemas.microsoft.com/office/drawing/2014/main" xmlns="" id="{2AB8CB93-9930-4AA6-8BA8-5450FC5C98E1}"/>
              </a:ext>
            </a:extLst>
          </p:cNvPr>
          <p:cNvSpPr/>
          <p:nvPr/>
        </p:nvSpPr>
        <p:spPr>
          <a:xfrm>
            <a:off x="-1" y="0"/>
            <a:ext cx="12192000" cy="6858000"/>
          </a:xfrm>
          <a:prstGeom prst="rect">
            <a:avLst/>
          </a:prstGeom>
          <a:solidFill>
            <a:schemeClr val="accent1">
              <a:alpha val="87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49F252BE-14BD-451B-9088-DEEF5C39450B}"/>
              </a:ext>
            </a:extLst>
          </p:cNvPr>
          <p:cNvSpPr/>
          <p:nvPr/>
        </p:nvSpPr>
        <p:spPr>
          <a:xfrm>
            <a:off x="-181581" y="-2848581"/>
            <a:ext cx="12555164" cy="12555164"/>
          </a:xfrm>
          <a:prstGeom prst="ellipse">
            <a:avLst/>
          </a:prstGeom>
          <a:noFill/>
          <a:ln>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F3D50B-AA69-465F-9EBD-69D04B3C80E0}"/>
              </a:ext>
            </a:extLst>
          </p:cNvPr>
          <p:cNvSpPr/>
          <p:nvPr/>
        </p:nvSpPr>
        <p:spPr>
          <a:xfrm>
            <a:off x="2215911" y="1737806"/>
            <a:ext cx="735508" cy="735508"/>
          </a:xfrm>
          <a:prstGeom prst="ellipse">
            <a:avLst/>
          </a:prstGeom>
          <a:solidFill>
            <a:schemeClr val="accent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9175E42-389B-4CBC-A22A-8F82ADA6BBCF}"/>
              </a:ext>
            </a:extLst>
          </p:cNvPr>
          <p:cNvSpPr txBox="1"/>
          <p:nvPr/>
        </p:nvSpPr>
        <p:spPr>
          <a:xfrm>
            <a:off x="2566316" y="1851645"/>
            <a:ext cx="7059369" cy="2646878"/>
          </a:xfrm>
          <a:prstGeom prst="rect">
            <a:avLst/>
          </a:prstGeom>
          <a:noFill/>
        </p:spPr>
        <p:txBody>
          <a:bodyPr wrap="none" rtlCol="0">
            <a:spAutoFit/>
          </a:bodyPr>
          <a:lstStyle/>
          <a:p>
            <a:pPr algn="ctr"/>
            <a:r>
              <a:rPr lang="en-US" altLang="zh-CN" sz="16600" dirty="0">
                <a:gradFill>
                  <a:gsLst>
                    <a:gs pos="0">
                      <a:schemeClr val="accent2">
                        <a:alpha val="44000"/>
                      </a:schemeClr>
                    </a:gs>
                    <a:gs pos="87000">
                      <a:schemeClr val="accent2">
                        <a:alpha val="0"/>
                      </a:schemeClr>
                    </a:gs>
                  </a:gsLst>
                  <a:lin ang="5400000" scaled="1"/>
                </a:gradFill>
                <a:latin typeface="Bebas" pitchFamily="50" charset="0"/>
              </a:rPr>
              <a:t>PART 02</a:t>
            </a:r>
            <a:endParaRPr lang="zh-CN" altLang="en-US" sz="16600" dirty="0">
              <a:gradFill>
                <a:gsLst>
                  <a:gs pos="0">
                    <a:schemeClr val="accent2">
                      <a:alpha val="44000"/>
                    </a:schemeClr>
                  </a:gs>
                  <a:gs pos="87000">
                    <a:schemeClr val="accent2">
                      <a:alpha val="0"/>
                    </a:schemeClr>
                  </a:gs>
                </a:gsLst>
                <a:lin ang="5400000" scaled="1"/>
              </a:gradFill>
              <a:latin typeface="Bebas" pitchFamily="50" charset="0"/>
            </a:endParaRPr>
          </a:p>
        </p:txBody>
      </p:sp>
      <p:sp>
        <p:nvSpPr>
          <p:cNvPr id="9" name="文本框 8">
            <a:extLst>
              <a:ext uri="{FF2B5EF4-FFF2-40B4-BE49-F238E27FC236}">
                <a16:creationId xmlns:a16="http://schemas.microsoft.com/office/drawing/2014/main" xmlns="" id="{620A0BDD-BAE4-4042-A4D4-483FD845226D}"/>
              </a:ext>
            </a:extLst>
          </p:cNvPr>
          <p:cNvSpPr txBox="1"/>
          <p:nvPr/>
        </p:nvSpPr>
        <p:spPr>
          <a:xfrm>
            <a:off x="4442153" y="2574918"/>
            <a:ext cx="3211135" cy="1015663"/>
          </a:xfrm>
          <a:prstGeom prst="rect">
            <a:avLst/>
          </a:prstGeom>
          <a:noFill/>
        </p:spPr>
        <p:txBody>
          <a:bodyPr wrap="none" rtlCol="0">
            <a:spAutoFit/>
          </a:bodyPr>
          <a:lstStyle/>
          <a:p>
            <a:pPr algn="ctr"/>
            <a:r>
              <a:rPr lang="zh-CN" altLang="en-US" sz="6000" dirty="0">
                <a:solidFill>
                  <a:schemeClr val="accent2"/>
                </a:solidFill>
                <a:latin typeface="+mj-ea"/>
                <a:ea typeface="+mj-ea"/>
              </a:rPr>
              <a:t>成果展示</a:t>
            </a:r>
          </a:p>
        </p:txBody>
      </p:sp>
      <p:sp>
        <p:nvSpPr>
          <p:cNvPr id="16" name="椭圆 15">
            <a:extLst>
              <a:ext uri="{FF2B5EF4-FFF2-40B4-BE49-F238E27FC236}">
                <a16:creationId xmlns:a16="http://schemas.microsoft.com/office/drawing/2014/main" xmlns="" id="{1AF65F2C-332A-4BD9-A39B-82C3FE68AB64}"/>
              </a:ext>
            </a:extLst>
          </p:cNvPr>
          <p:cNvSpPr/>
          <p:nvPr/>
        </p:nvSpPr>
        <p:spPr>
          <a:xfrm flipH="1">
            <a:off x="9526858" y="2841772"/>
            <a:ext cx="240978" cy="24097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1FF0830-8CCE-40F4-B073-AC2DAFF221B7}"/>
              </a:ext>
            </a:extLst>
          </p:cNvPr>
          <p:cNvSpPr/>
          <p:nvPr/>
        </p:nvSpPr>
        <p:spPr>
          <a:xfrm>
            <a:off x="4135519" y="4068735"/>
            <a:ext cx="550737" cy="550737"/>
          </a:xfrm>
          <a:prstGeom prst="ellipse">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3D11FB94-0427-4C8D-B40E-46447B03ACDA}"/>
              </a:ext>
            </a:extLst>
          </p:cNvPr>
          <p:cNvSpPr/>
          <p:nvPr/>
        </p:nvSpPr>
        <p:spPr>
          <a:xfrm>
            <a:off x="4510995" y="1546027"/>
            <a:ext cx="3073445" cy="3073445"/>
          </a:xfrm>
          <a:prstGeom prst="ellipse">
            <a:avLst/>
          </a:prstGeom>
          <a:noFill/>
          <a:ln>
            <a:gradFill>
              <a:gsLst>
                <a:gs pos="68000">
                  <a:srgbClr val="F9BF5A">
                    <a:alpha val="0"/>
                  </a:srgbClr>
                </a:gs>
                <a:gs pos="37000">
                  <a:srgbClr val="F9BF5A">
                    <a:alpha val="0"/>
                  </a:srgbClr>
                </a:gs>
                <a:gs pos="0">
                  <a:schemeClr val="accent2"/>
                </a:gs>
                <a:gs pos="53000">
                  <a:schemeClr val="accent2">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6483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a:extLst>
              <a:ext uri="{FF2B5EF4-FFF2-40B4-BE49-F238E27FC236}">
                <a16:creationId xmlns:a16="http://schemas.microsoft.com/office/drawing/2014/main" xmlns="" id="{A590C48A-B560-4E9F-93C2-2F0F6F6FA629}"/>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2832" b="2832"/>
          <a:stretch/>
        </p:blipFill>
        <p:spPr>
          <a:xfrm>
            <a:off x="801387" y="2204720"/>
            <a:ext cx="4119880" cy="2590800"/>
          </a:xfrm>
        </p:spPr>
      </p:pic>
      <p:sp>
        <p:nvSpPr>
          <p:cNvPr id="6" name="内容占位符 5">
            <a:extLst>
              <a:ext uri="{FF2B5EF4-FFF2-40B4-BE49-F238E27FC236}">
                <a16:creationId xmlns:a16="http://schemas.microsoft.com/office/drawing/2014/main" xmlns="" id="{A2F441B1-70CF-48F7-9AE9-A5951CB01511}"/>
              </a:ext>
            </a:extLst>
          </p:cNvPr>
          <p:cNvSpPr>
            <a:spLocks noGrp="1"/>
          </p:cNvSpPr>
          <p:nvPr>
            <p:ph sz="quarter" idx="13"/>
          </p:nvPr>
        </p:nvSpPr>
        <p:spPr/>
        <p:txBody>
          <a:bodyPr>
            <a:normAutofit/>
          </a:bodyPr>
          <a:lstStyle/>
          <a:p>
            <a:r>
              <a:rPr lang="zh-CN" altLang="en-US" dirty="0"/>
              <a:t>在这里输入你的标题</a:t>
            </a:r>
          </a:p>
        </p:txBody>
      </p:sp>
      <p:pic>
        <p:nvPicPr>
          <p:cNvPr id="14" name="图片 13">
            <a:extLst>
              <a:ext uri="{FF2B5EF4-FFF2-40B4-BE49-F238E27FC236}">
                <a16:creationId xmlns:a16="http://schemas.microsoft.com/office/drawing/2014/main" xmlns="" id="{5A372A23-2D2A-4C43-98B7-FC98BBC6C6E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72093" y="1206028"/>
            <a:ext cx="6468093" cy="4851070"/>
          </a:xfrm>
          <a:custGeom>
            <a:avLst/>
            <a:gdLst>
              <a:gd name="connsiteX0" fmla="*/ 1176152 w 6468093"/>
              <a:gd name="connsiteY0" fmla="*/ 1009485 h 4851070"/>
              <a:gd name="connsiteX1" fmla="*/ 1176152 w 6468093"/>
              <a:gd name="connsiteY1" fmla="*/ 3581235 h 4851070"/>
              <a:gd name="connsiteX2" fmla="*/ 5278252 w 6468093"/>
              <a:gd name="connsiteY2" fmla="*/ 3581235 h 4851070"/>
              <a:gd name="connsiteX3" fmla="*/ 5278252 w 6468093"/>
              <a:gd name="connsiteY3" fmla="*/ 1009485 h 4851070"/>
              <a:gd name="connsiteX4" fmla="*/ 0 w 6468093"/>
              <a:gd name="connsiteY4" fmla="*/ 0 h 4851070"/>
              <a:gd name="connsiteX5" fmla="*/ 6468093 w 6468093"/>
              <a:gd name="connsiteY5" fmla="*/ 0 h 4851070"/>
              <a:gd name="connsiteX6" fmla="*/ 6468093 w 6468093"/>
              <a:gd name="connsiteY6" fmla="*/ 4851070 h 4851070"/>
              <a:gd name="connsiteX7" fmla="*/ 0 w 6468093"/>
              <a:gd name="connsiteY7" fmla="*/ 4851070 h 485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8093" h="4851070">
                <a:moveTo>
                  <a:pt x="1176152" y="1009485"/>
                </a:moveTo>
                <a:lnTo>
                  <a:pt x="1176152" y="3581235"/>
                </a:lnTo>
                <a:lnTo>
                  <a:pt x="5278252" y="3581235"/>
                </a:lnTo>
                <a:lnTo>
                  <a:pt x="5278252" y="1009485"/>
                </a:lnTo>
                <a:close/>
                <a:moveTo>
                  <a:pt x="0" y="0"/>
                </a:moveTo>
                <a:lnTo>
                  <a:pt x="6468093" y="0"/>
                </a:lnTo>
                <a:lnTo>
                  <a:pt x="6468093" y="4851070"/>
                </a:lnTo>
                <a:lnTo>
                  <a:pt x="0" y="4851070"/>
                </a:lnTo>
                <a:close/>
              </a:path>
            </a:pathLst>
          </a:custGeom>
        </p:spPr>
      </p:pic>
      <p:sp>
        <p:nvSpPr>
          <p:cNvPr id="36" name="矩形: 圆角 35">
            <a:extLst>
              <a:ext uri="{FF2B5EF4-FFF2-40B4-BE49-F238E27FC236}">
                <a16:creationId xmlns:a16="http://schemas.microsoft.com/office/drawing/2014/main" xmlns="" id="{9C79582B-E1BA-42EE-A16F-1C4BA7174C69}"/>
              </a:ext>
            </a:extLst>
          </p:cNvPr>
          <p:cNvSpPr/>
          <p:nvPr/>
        </p:nvSpPr>
        <p:spPr>
          <a:xfrm>
            <a:off x="6096000" y="1694081"/>
            <a:ext cx="1907969" cy="5106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1105952C-D50A-45EA-94E0-3F6FA8427906}"/>
              </a:ext>
            </a:extLst>
          </p:cNvPr>
          <p:cNvSpPr txBox="1"/>
          <p:nvPr/>
        </p:nvSpPr>
        <p:spPr>
          <a:xfrm>
            <a:off x="6503200" y="1718568"/>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38" name="文本框 37">
            <a:extLst>
              <a:ext uri="{FF2B5EF4-FFF2-40B4-BE49-F238E27FC236}">
                <a16:creationId xmlns:a16="http://schemas.microsoft.com/office/drawing/2014/main" xmlns="" id="{EBD450BE-5EA3-4C97-ADBA-AA4051F158C5}"/>
              </a:ext>
            </a:extLst>
          </p:cNvPr>
          <p:cNvSpPr txBox="1"/>
          <p:nvPr/>
        </p:nvSpPr>
        <p:spPr>
          <a:xfrm>
            <a:off x="6004561" y="2362200"/>
            <a:ext cx="5295900" cy="1297150"/>
          </a:xfrm>
          <a:prstGeom prst="rect">
            <a:avLst/>
          </a:prstGeom>
          <a:noFill/>
        </p:spPr>
        <p:txBody>
          <a:bodyPr wrap="square" rtlCol="0">
            <a:spAutoFit/>
          </a:bodyPr>
          <a:lstStyle/>
          <a:p>
            <a:pPr>
              <a:lnSpc>
                <a:spcPct val="150000"/>
              </a:lnSpc>
            </a:pPr>
            <a:r>
              <a:rPr lang="zh-CN" altLang="en-US" dirty="0"/>
              <a:t>在这里输入你的正文内容，替换图片的方法：点击图片进行删除，然后点击中间的图片图标即可上传图片。</a:t>
            </a:r>
          </a:p>
        </p:txBody>
      </p:sp>
      <p:sp>
        <p:nvSpPr>
          <p:cNvPr id="39" name="矩形: 圆角 38">
            <a:extLst>
              <a:ext uri="{FF2B5EF4-FFF2-40B4-BE49-F238E27FC236}">
                <a16:creationId xmlns:a16="http://schemas.microsoft.com/office/drawing/2014/main" xmlns="" id="{70980652-98DA-4CE0-BEB0-9FB66B4CE66F}"/>
              </a:ext>
            </a:extLst>
          </p:cNvPr>
          <p:cNvSpPr/>
          <p:nvPr/>
        </p:nvSpPr>
        <p:spPr>
          <a:xfrm>
            <a:off x="6096000" y="4030166"/>
            <a:ext cx="1907969" cy="5106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F7EDC6D8-EA2C-44FB-BAA0-A2E4E87CED20}"/>
              </a:ext>
            </a:extLst>
          </p:cNvPr>
          <p:cNvSpPr txBox="1"/>
          <p:nvPr/>
        </p:nvSpPr>
        <p:spPr>
          <a:xfrm>
            <a:off x="6503200" y="4054653"/>
            <a:ext cx="1093569" cy="461665"/>
          </a:xfrm>
          <a:prstGeom prst="rect">
            <a:avLst/>
          </a:prstGeom>
          <a:noFill/>
        </p:spPr>
        <p:txBody>
          <a:bodyPr wrap="none" rtlCol="0">
            <a:spAutoFit/>
          </a:bodyPr>
          <a:lstStyle/>
          <a:p>
            <a:r>
              <a:rPr lang="zh-CN" altLang="en-US" sz="2400" dirty="0">
                <a:solidFill>
                  <a:schemeClr val="bg1"/>
                </a:solidFill>
                <a:latin typeface="+mj-ea"/>
                <a:ea typeface="+mj-ea"/>
              </a:rPr>
              <a:t>小标题</a:t>
            </a:r>
          </a:p>
        </p:txBody>
      </p:sp>
      <p:sp>
        <p:nvSpPr>
          <p:cNvPr id="41" name="文本框 40">
            <a:extLst>
              <a:ext uri="{FF2B5EF4-FFF2-40B4-BE49-F238E27FC236}">
                <a16:creationId xmlns:a16="http://schemas.microsoft.com/office/drawing/2014/main" xmlns="" id="{45D4B5C1-F66B-41BD-8752-700AA41FBCCE}"/>
              </a:ext>
            </a:extLst>
          </p:cNvPr>
          <p:cNvSpPr txBox="1"/>
          <p:nvPr/>
        </p:nvSpPr>
        <p:spPr>
          <a:xfrm>
            <a:off x="6004561" y="4698285"/>
            <a:ext cx="5295900" cy="1297150"/>
          </a:xfrm>
          <a:prstGeom prst="rect">
            <a:avLst/>
          </a:prstGeom>
          <a:noFill/>
        </p:spPr>
        <p:txBody>
          <a:bodyPr wrap="square" rtlCol="0">
            <a:spAutoFit/>
          </a:bodyPr>
          <a:lstStyle/>
          <a:p>
            <a:pPr>
              <a:lnSpc>
                <a:spcPct val="150000"/>
              </a:lnSpc>
            </a:pPr>
            <a:r>
              <a:rPr lang="zh-CN" altLang="en-US" dirty="0"/>
              <a:t>在这里输入你的正文内容，替换图片的方法：点击图片进行删除，然后点击中间的图片图标即可上传图片。</a:t>
            </a:r>
          </a:p>
        </p:txBody>
      </p:sp>
    </p:spTree>
    <p:extLst>
      <p:ext uri="{BB962C8B-B14F-4D97-AF65-F5344CB8AC3E}">
        <p14:creationId xmlns:p14="http://schemas.microsoft.com/office/powerpoint/2010/main" val="30486480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ICON" val="#394246;#394247;#394262;"/>
</p:tagLst>
</file>

<file path=ppt/tags/tag3.xml><?xml version="1.0" encoding="utf-8"?>
<p:tagLst xmlns:a="http://schemas.openxmlformats.org/drawingml/2006/main" xmlns:r="http://schemas.openxmlformats.org/officeDocument/2006/relationships" xmlns:p="http://schemas.openxmlformats.org/presentationml/2006/main">
  <p:tag name="ISLIDE.ICON" val="#67480;#394237;#393599;#392068;"/>
</p:tagLst>
</file>

<file path=ppt/tags/tag4.xml><?xml version="1.0" encoding="utf-8"?>
<p:tagLst xmlns:a="http://schemas.openxmlformats.org/drawingml/2006/main" xmlns:r="http://schemas.openxmlformats.org/officeDocument/2006/relationships" xmlns:p="http://schemas.openxmlformats.org/presentationml/2006/main">
  <p:tag name="ISLIDE.ICON" val="#391917;#391909;"/>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44546A"/>
      </a:dk2>
      <a:lt2>
        <a:srgbClr val="E7E6E6"/>
      </a:lt2>
      <a:accent1>
        <a:srgbClr val="404040"/>
      </a:accent1>
      <a:accent2>
        <a:srgbClr val="F9BF5A"/>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Arial Black"/>
        <a:ea typeface="阿里巴巴普惠体 B"/>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2519</Words>
  <Application>Microsoft Office PowerPoint</Application>
  <PresentationFormat>宽屏</PresentationFormat>
  <Paragraphs>194</Paragraphs>
  <Slides>25</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Bebas</vt:lpstr>
      <vt:lpstr>DIN Black</vt:lpstr>
      <vt:lpstr>阿里巴巴普惠体 B</vt:lpstr>
      <vt:lpstr>阿里巴巴普惠体 R</vt:lpstr>
      <vt:lpstr>等线</vt:lpstr>
      <vt:lpstr>汉仪雅酷黑 45W</vt:lpstr>
      <vt:lpstr>思源宋体 CN Heavy</vt:lpstr>
      <vt:lpstr>微软雅黑</vt:lpstr>
      <vt:lpstr>喜鹊聚珍体 regular</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阿演Aria</dc:creator>
  <cp:keywords>51PPT模板网</cp:keywords>
  <dc:description>www.51pptmoban.com</dc:description>
  <cp:lastModifiedBy>阳光 男孩</cp:lastModifiedBy>
  <cp:revision>159</cp:revision>
  <dcterms:created xsi:type="dcterms:W3CDTF">2020-04-01T04:25:11Z</dcterms:created>
  <dcterms:modified xsi:type="dcterms:W3CDTF">2020-04-19T09:55:24Z</dcterms:modified>
</cp:coreProperties>
</file>