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435" r:id="rId2"/>
    <p:sldId id="404" r:id="rId3"/>
    <p:sldId id="403" r:id="rId4"/>
    <p:sldId id="393" r:id="rId5"/>
    <p:sldId id="400" r:id="rId6"/>
    <p:sldId id="433" r:id="rId7"/>
    <p:sldId id="432" r:id="rId8"/>
    <p:sldId id="405" r:id="rId9"/>
    <p:sldId id="408" r:id="rId10"/>
    <p:sldId id="406" r:id="rId11"/>
    <p:sldId id="436" r:id="rId12"/>
    <p:sldId id="410" r:id="rId13"/>
    <p:sldId id="411" r:id="rId14"/>
    <p:sldId id="412" r:id="rId15"/>
    <p:sldId id="413" r:id="rId16"/>
    <p:sldId id="414" r:id="rId17"/>
    <p:sldId id="415" r:id="rId18"/>
    <p:sldId id="416" r:id="rId19"/>
    <p:sldId id="417" r:id="rId20"/>
    <p:sldId id="418" r:id="rId21"/>
    <p:sldId id="434" r:id="rId22"/>
    <p:sldId id="419" r:id="rId23"/>
    <p:sldId id="420" r:id="rId24"/>
    <p:sldId id="421" r:id="rId25"/>
    <p:sldId id="422" r:id="rId26"/>
    <p:sldId id="423" r:id="rId27"/>
    <p:sldId id="424" r:id="rId28"/>
    <p:sldId id="425" r:id="rId29"/>
    <p:sldId id="426" r:id="rId30"/>
    <p:sldId id="427" r:id="rId31"/>
    <p:sldId id="428" r:id="rId32"/>
    <p:sldId id="429" r:id="rId33"/>
    <p:sldId id="430" r:id="rId34"/>
    <p:sldId id="437" r:id="rId35"/>
    <p:sldId id="438" r:id="rId36"/>
  </p:sldIdLst>
  <p:sldSz cx="9144000" cy="5143500" type="screen16x9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0F"/>
    <a:srgbClr val="080808"/>
    <a:srgbClr val="333333"/>
    <a:srgbClr val="1C1C1C"/>
    <a:srgbClr val="000000"/>
    <a:srgbClr val="5F5F5F"/>
    <a:srgbClr val="FCFCFC"/>
    <a:srgbClr val="CCD0D1"/>
    <a:srgbClr val="EED56C"/>
    <a:srgbClr val="D43E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48" d="100"/>
          <a:sy n="148" d="100"/>
        </p:scale>
        <p:origin x="132" y="258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972978896"/>
        <c:axId val="-1972982160"/>
        <c:axId val="0"/>
      </c:bar3DChart>
      <c:catAx>
        <c:axId val="-19729788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972982160"/>
        <c:crosses val="autoZero"/>
        <c:auto val="1"/>
        <c:lblAlgn val="ctr"/>
        <c:lblOffset val="100"/>
        <c:noMultiLvlLbl val="0"/>
      </c:catAx>
      <c:valAx>
        <c:axId val="-19729821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972978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C3F-4017-8A67-8B5768340F52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D6-47F8-B702-73B365F017C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D6-47F8-B702-73B365F017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47C-43A3-9C8D-96D65DEA273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D6-47F8-B702-73B365F017C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D6-47F8-B702-73B365F017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CDE-46DE-9ED0-246AA9C593D0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D6-47F8-B702-73B365F017C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D6-47F8-B702-73B365F017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2020/4/20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85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80333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623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120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8658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3203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6084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174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105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6999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29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244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2254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4216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6141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801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5026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730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7702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0095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060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3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45939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992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734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3273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167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775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1630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021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3735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6861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342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0">
        <p14:prism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0">
        <p14:prism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2020/4/20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09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0">
        <p14:prism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1"/>
            <a:ext cx="9144000" cy="5143500"/>
          </a:xfrm>
          <a:prstGeom prst="rect">
            <a:avLst/>
          </a:prstGeom>
          <a:noFill/>
          <a:ln w="63500">
            <a:solidFill>
              <a:srgbClr val="D600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47516"/>
            <a:ext cx="9144000" cy="13959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5" y="3522698"/>
            <a:ext cx="2072357" cy="16208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</p:sldLayoutIdLst>
  <mc:AlternateContent xmlns:mc="http://schemas.openxmlformats.org/markup-compatibility/2006" xmlns:p14="http://schemas.microsoft.com/office/powerpoint/2010/main">
    <mc:Choice Requires="p14">
      <p:transition spd="slow" p14:dur="1200" advTm="10000">
        <p14:prism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11.png"/><Relationship Id="rId5" Type="http://schemas.openxmlformats.org/officeDocument/2006/relationships/image" Target="../media/image17.jpg"/><Relationship Id="rId10" Type="http://schemas.openxmlformats.org/officeDocument/2006/relationships/image" Target="../media/image4.pn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g"/><Relationship Id="rId10" Type="http://schemas.openxmlformats.org/officeDocument/2006/relationships/image" Target="../media/image11.png"/><Relationship Id="rId4" Type="http://schemas.openxmlformats.org/officeDocument/2006/relationships/image" Target="../media/image23.jpeg"/><Relationship Id="rId9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30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0" y="0"/>
            <a:ext cx="9144000" cy="5143501"/>
            <a:chOff x="0" y="0"/>
            <a:chExt cx="9144000" cy="5143501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94" name="矩形 93"/>
            <p:cNvSpPr/>
            <p:nvPr/>
          </p:nvSpPr>
          <p:spPr>
            <a:xfrm>
              <a:off x="0" y="1"/>
              <a:ext cx="9144000" cy="5143500"/>
            </a:xfrm>
            <a:prstGeom prst="rect">
              <a:avLst/>
            </a:prstGeom>
            <a:noFill/>
            <a:ln w="63500">
              <a:solidFill>
                <a:srgbClr val="D600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0484" y="400717"/>
            <a:ext cx="1779794" cy="8744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213901"/>
            <a:ext cx="3537045" cy="292959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262439" y="2850737"/>
            <a:ext cx="2744323" cy="3189542"/>
            <a:chOff x="1262439" y="2850737"/>
            <a:chExt cx="2744323" cy="3189542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439" y="2850737"/>
              <a:ext cx="2744323" cy="3189542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542" y="3747516"/>
              <a:ext cx="1803776" cy="2096407"/>
            </a:xfrm>
            <a:prstGeom prst="rect">
              <a:avLst/>
            </a:prstGeom>
          </p:spPr>
        </p:pic>
      </p:grpSp>
      <p:grpSp>
        <p:nvGrpSpPr>
          <p:cNvPr id="70" name="组合 69"/>
          <p:cNvGrpSpPr/>
          <p:nvPr/>
        </p:nvGrpSpPr>
        <p:grpSpPr>
          <a:xfrm flipH="1">
            <a:off x="5436096" y="2850737"/>
            <a:ext cx="2876648" cy="3189542"/>
            <a:chOff x="1262439" y="2850737"/>
            <a:chExt cx="2744323" cy="3189542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439" y="2850737"/>
              <a:ext cx="2744323" cy="3189542"/>
            </a:xfrm>
            <a:prstGeom prst="rect">
              <a:avLst/>
            </a:pr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542" y="3747516"/>
              <a:ext cx="1803776" cy="2096407"/>
            </a:xfrm>
            <a:prstGeom prst="rect">
              <a:avLst/>
            </a:prstGeom>
          </p:spPr>
        </p:pic>
      </p:grpSp>
      <p:sp>
        <p:nvSpPr>
          <p:cNvPr id="87" name="任意多边形 86"/>
          <p:cNvSpPr/>
          <p:nvPr/>
        </p:nvSpPr>
        <p:spPr>
          <a:xfrm rot="10800000">
            <a:off x="835631" y="1275138"/>
            <a:ext cx="7569502" cy="921511"/>
          </a:xfrm>
          <a:custGeom>
            <a:avLst/>
            <a:gdLst>
              <a:gd name="connsiteX0" fmla="*/ 7562023 w 7569502"/>
              <a:gd name="connsiteY0" fmla="*/ 921511 h 921511"/>
              <a:gd name="connsiteX1" fmla="*/ 5129277 w 7569502"/>
              <a:gd name="connsiteY1" fmla="*/ 921511 h 921511"/>
              <a:gd name="connsiteX2" fmla="*/ 2440225 w 7569502"/>
              <a:gd name="connsiteY2" fmla="*/ 921511 h 921511"/>
              <a:gd name="connsiteX3" fmla="*/ 0 w 7569502"/>
              <a:gd name="connsiteY3" fmla="*/ 921511 h 921511"/>
              <a:gd name="connsiteX4" fmla="*/ 464495 w 7569502"/>
              <a:gd name="connsiteY4" fmla="*/ 457016 h 921511"/>
              <a:gd name="connsiteX5" fmla="*/ 7479 w 7569502"/>
              <a:gd name="connsiteY5" fmla="*/ 0 h 921511"/>
              <a:gd name="connsiteX6" fmla="*/ 2440225 w 7569502"/>
              <a:gd name="connsiteY6" fmla="*/ 0 h 921511"/>
              <a:gd name="connsiteX7" fmla="*/ 5129277 w 7569502"/>
              <a:gd name="connsiteY7" fmla="*/ 0 h 921511"/>
              <a:gd name="connsiteX8" fmla="*/ 7569502 w 7569502"/>
              <a:gd name="connsiteY8" fmla="*/ 0 h 921511"/>
              <a:gd name="connsiteX9" fmla="*/ 7105007 w 7569502"/>
              <a:gd name="connsiteY9" fmla="*/ 464495 h 92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69502" h="921511">
                <a:moveTo>
                  <a:pt x="7562023" y="921511"/>
                </a:moveTo>
                <a:lnTo>
                  <a:pt x="5129277" y="921511"/>
                </a:lnTo>
                <a:lnTo>
                  <a:pt x="2440225" y="921511"/>
                </a:lnTo>
                <a:lnTo>
                  <a:pt x="0" y="921511"/>
                </a:lnTo>
                <a:lnTo>
                  <a:pt x="464495" y="457016"/>
                </a:lnTo>
                <a:lnTo>
                  <a:pt x="7479" y="0"/>
                </a:lnTo>
                <a:lnTo>
                  <a:pt x="2440225" y="0"/>
                </a:lnTo>
                <a:lnTo>
                  <a:pt x="5129277" y="0"/>
                </a:lnTo>
                <a:lnTo>
                  <a:pt x="7569502" y="0"/>
                </a:lnTo>
                <a:lnTo>
                  <a:pt x="7105007" y="4644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36231" y="1191616"/>
            <a:ext cx="596830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zh-CN" altLang="en-US" sz="5400" dirty="0">
                <a:solidFill>
                  <a:schemeClr val="bg1"/>
                </a:solidFill>
                <a:latin typeface="演示新手书" panose="00000500000000000000" pitchFamily="2" charset="-122"/>
                <a:ea typeface="演示新手书" panose="00000500000000000000" pitchFamily="2" charset="-122"/>
                <a:sym typeface="微软雅黑" pitchFamily="34" charset="-122"/>
              </a:rPr>
              <a:t>五一劳动节</a:t>
            </a:r>
            <a:r>
              <a:rPr lang="en-US" altLang="zh-CN" sz="5400" dirty="0">
                <a:solidFill>
                  <a:schemeClr val="bg1"/>
                </a:solidFill>
                <a:latin typeface="演示新手书" panose="00000500000000000000" pitchFamily="2" charset="-122"/>
                <a:ea typeface="演示新手书" panose="00000500000000000000" pitchFamily="2" charset="-122"/>
                <a:sym typeface="微软雅黑" pitchFamily="34" charset="-122"/>
              </a:rPr>
              <a:t>PPT</a:t>
            </a:r>
            <a:r>
              <a:rPr lang="zh-CN" altLang="en-US" sz="5400" dirty="0">
                <a:solidFill>
                  <a:schemeClr val="bg1"/>
                </a:solidFill>
                <a:latin typeface="演示新手书" panose="00000500000000000000" pitchFamily="2" charset="-122"/>
                <a:ea typeface="演示新手书" panose="00000500000000000000" pitchFamily="2" charset="-122"/>
                <a:sym typeface="微软雅黑" pitchFamily="34" charset="-122"/>
              </a:rPr>
              <a:t>模板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3812564" y="3939902"/>
            <a:ext cx="1584176" cy="505606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51PPT</a:t>
            </a:r>
            <a:r>
              <a:rPr lang="zh-CN" altLang="en-US" sz="1400" dirty="0" smtClean="0"/>
              <a:t>模板网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43113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9000">
        <p14:prism/>
      </p:transition>
    </mc:Choice>
    <mc:Fallback xmlns="">
      <p:transition spd="slow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390931" y="2352389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390931" y="4152589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534947" y="2450394"/>
            <a:ext cx="25202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accent1"/>
                </a:solidFill>
                <a:latin typeface="+mj-ea"/>
                <a:ea typeface="+mj-ea"/>
              </a:rPr>
              <a:t>添加标题内容文字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2999" y="3305330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2999" y="3576525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2999" y="3864557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0931" y="4259291"/>
            <a:ext cx="2808312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430018" y="1076938"/>
            <a:ext cx="931331" cy="382220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547664" y="107693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547664" y="1635646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547664" y="219435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547664" y="2753062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547664" y="3311770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547664" y="387047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547664" y="4429183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98526" y="123497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没时间缴罚单！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98526" y="1793681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工作太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忙，没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时间做饭！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98526" y="235238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快递没人收！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98526" y="2911097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想吃日式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料理，附近却没有！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98526" y="3469805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现在的食品安全让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人不放心！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98526" y="402851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对不良商家投诉无门！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98526" y="4587218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000" dirty="0" smtClean="0">
                <a:solidFill>
                  <a:prstClr val="black"/>
                </a:solidFill>
                <a:latin typeface="+mj-ea"/>
                <a:ea typeface="+mj-ea"/>
              </a:rPr>
              <a:t>…………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137252" y="937654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TextBox 2"/>
          <p:cNvSpPr txBox="1"/>
          <p:nvPr/>
        </p:nvSpPr>
        <p:spPr>
          <a:xfrm>
            <a:off x="6094579" y="1174303"/>
            <a:ext cx="12573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chemeClr val="accent2"/>
                </a:solidFill>
                <a:latin typeface="+mj-ea"/>
                <a:ea typeface="+mj-ea"/>
              </a:rPr>
              <a:t>现实</a:t>
            </a:r>
            <a:endParaRPr lang="en-US" altLang="zh-CN" sz="2500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500" b="1" dirty="0" smtClean="0">
                <a:solidFill>
                  <a:schemeClr val="accent2"/>
                </a:solidFill>
                <a:latin typeface="+mj-ea"/>
                <a:ea typeface="+mj-ea"/>
              </a:rPr>
              <a:t>需求</a:t>
            </a:r>
            <a:endParaRPr lang="zh-CN" altLang="en-US" sz="25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0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44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9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55375" y="1365456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6848" y="1816596"/>
            <a:ext cx="769476" cy="769476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9850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601640" y="153914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571569" y="125586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499180" y="245415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</a:t>
            </a:r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501974" y="2167305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8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145043" y="342188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124367" y="310412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842996" y="437195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846613" y="3999040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721463" y="386762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680237" y="3481167"/>
            <a:ext cx="1207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12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99319" y="192483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94320" y="1571802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6568909" y="1255862"/>
            <a:ext cx="0" cy="54489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6119428" y="3104121"/>
            <a:ext cx="4076" cy="61975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6499180" y="2239313"/>
            <a:ext cx="3324" cy="6204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842996" y="3999040"/>
            <a:ext cx="8518" cy="66095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675336" y="3421886"/>
            <a:ext cx="4901" cy="7340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1187624" y="1539146"/>
            <a:ext cx="0" cy="7820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4400031" y="2859782"/>
            <a:ext cx="984394" cy="984394"/>
            <a:chOff x="1695226" y="3321784"/>
            <a:chExt cx="1250759" cy="1250759"/>
          </a:xfrm>
        </p:grpSpPr>
        <p:sp>
          <p:nvSpPr>
            <p:cNvPr id="32" name="椭圆 31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05964" y="2499742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77577" y="1317475"/>
            <a:ext cx="1625118" cy="1625118"/>
            <a:chOff x="1695226" y="3321784"/>
            <a:chExt cx="1250759" cy="1250759"/>
          </a:xfrm>
        </p:grpSpPr>
        <p:sp>
          <p:nvSpPr>
            <p:cNvPr id="38" name="椭圆 3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0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4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1"/>
          <p:cNvSpPr txBox="1"/>
          <p:nvPr/>
        </p:nvSpPr>
        <p:spPr>
          <a:xfrm>
            <a:off x="2966827" y="1779662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第二部分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3063497" y="2859782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0" name="TextBox 25"/>
          <p:cNvSpPr txBox="1"/>
          <p:nvPr/>
        </p:nvSpPr>
        <p:spPr>
          <a:xfrm>
            <a:off x="4116168" y="2859782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1" name="TextBox 26"/>
          <p:cNvSpPr txBox="1"/>
          <p:nvPr/>
        </p:nvSpPr>
        <p:spPr>
          <a:xfrm>
            <a:off x="5126194" y="2859782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2" name="TextBox 27"/>
          <p:cNvSpPr txBox="1"/>
          <p:nvPr/>
        </p:nvSpPr>
        <p:spPr>
          <a:xfrm>
            <a:off x="3063497" y="3206853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3" name="TextBox 28"/>
          <p:cNvSpPr txBox="1"/>
          <p:nvPr/>
        </p:nvSpPr>
        <p:spPr>
          <a:xfrm>
            <a:off x="4116169" y="3206853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4" name="TextBox 29"/>
          <p:cNvSpPr txBox="1"/>
          <p:nvPr/>
        </p:nvSpPr>
        <p:spPr>
          <a:xfrm>
            <a:off x="5125808" y="3206853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1043608" y="-7895"/>
            <a:ext cx="1851283" cy="2071243"/>
          </a:xfrm>
          <a:custGeom>
            <a:avLst/>
            <a:gdLst>
              <a:gd name="connsiteX0" fmla="*/ 0 w 1851283"/>
              <a:gd name="connsiteY0" fmla="*/ 0 h 1447129"/>
              <a:gd name="connsiteX1" fmla="*/ 1851283 w 1851283"/>
              <a:gd name="connsiteY1" fmla="*/ 0 h 1447129"/>
              <a:gd name="connsiteX2" fmla="*/ 1851283 w 1851283"/>
              <a:gd name="connsiteY2" fmla="*/ 1447129 h 1447129"/>
              <a:gd name="connsiteX3" fmla="*/ 918129 w 1851283"/>
              <a:gd name="connsiteY3" fmla="*/ 982634 h 1447129"/>
              <a:gd name="connsiteX4" fmla="*/ 0 w 1851283"/>
              <a:gd name="connsiteY4" fmla="*/ 1439650 h 1447129"/>
              <a:gd name="connsiteX5" fmla="*/ 0 w 1851283"/>
              <a:gd name="connsiteY5" fmla="*/ 0 h 1447129"/>
              <a:gd name="connsiteX0" fmla="*/ 0 w 1851283"/>
              <a:gd name="connsiteY0" fmla="*/ 624114 h 2071243"/>
              <a:gd name="connsiteX1" fmla="*/ 1851283 w 1851283"/>
              <a:gd name="connsiteY1" fmla="*/ 0 h 2071243"/>
              <a:gd name="connsiteX2" fmla="*/ 1851283 w 1851283"/>
              <a:gd name="connsiteY2" fmla="*/ 2071243 h 2071243"/>
              <a:gd name="connsiteX3" fmla="*/ 918129 w 1851283"/>
              <a:gd name="connsiteY3" fmla="*/ 1606748 h 2071243"/>
              <a:gd name="connsiteX4" fmla="*/ 0 w 1851283"/>
              <a:gd name="connsiteY4" fmla="*/ 2063764 h 2071243"/>
              <a:gd name="connsiteX5" fmla="*/ 0 w 1851283"/>
              <a:gd name="connsiteY5" fmla="*/ 624114 h 2071243"/>
              <a:gd name="connsiteX0" fmla="*/ 0 w 1851283"/>
              <a:gd name="connsiteY0" fmla="*/ 14514 h 2071243"/>
              <a:gd name="connsiteX1" fmla="*/ 1851283 w 1851283"/>
              <a:gd name="connsiteY1" fmla="*/ 0 h 2071243"/>
              <a:gd name="connsiteX2" fmla="*/ 1851283 w 1851283"/>
              <a:gd name="connsiteY2" fmla="*/ 2071243 h 2071243"/>
              <a:gd name="connsiteX3" fmla="*/ 918129 w 1851283"/>
              <a:gd name="connsiteY3" fmla="*/ 1606748 h 2071243"/>
              <a:gd name="connsiteX4" fmla="*/ 0 w 1851283"/>
              <a:gd name="connsiteY4" fmla="*/ 2063764 h 2071243"/>
              <a:gd name="connsiteX5" fmla="*/ 0 w 1851283"/>
              <a:gd name="connsiteY5" fmla="*/ 14514 h 20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1283" h="2071243">
                <a:moveTo>
                  <a:pt x="0" y="14514"/>
                </a:moveTo>
                <a:lnTo>
                  <a:pt x="1851283" y="0"/>
                </a:lnTo>
                <a:lnTo>
                  <a:pt x="1851283" y="2071243"/>
                </a:lnTo>
                <a:lnTo>
                  <a:pt x="918129" y="1606748"/>
                </a:lnTo>
                <a:lnTo>
                  <a:pt x="0" y="2063764"/>
                </a:lnTo>
                <a:lnTo>
                  <a:pt x="0" y="1451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13"/>
          <p:cNvSpPr txBox="1"/>
          <p:nvPr/>
        </p:nvSpPr>
        <p:spPr>
          <a:xfrm>
            <a:off x="1576590" y="659249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5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89" y="306251"/>
            <a:ext cx="1419603" cy="33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85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0" grpId="0"/>
      <p:bldP spid="21" grpId="0"/>
      <p:bldP spid="22" grpId="0"/>
      <p:bldP spid="23" grpId="0"/>
      <p:bldP spid="24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空心弧 3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4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61382" y="113673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12" name="椭圆 11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19" name="组合 18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1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36" name="组合 35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609454" y="199706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84012" y="302804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09017" y="3972459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4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6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94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0">
        <p14:prism/>
      </p:transition>
    </mc:Choice>
    <mc:Fallback xmlns="">
      <p:transition spd="slow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>
          <a:xfrm>
            <a:off x="0" y="2104333"/>
            <a:ext cx="6038850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54436" y="2523719"/>
            <a:ext cx="849821" cy="635481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76458" y="1732994"/>
            <a:ext cx="958136" cy="9581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4801394" y="3834127"/>
            <a:ext cx="317357" cy="278329"/>
            <a:chOff x="3175" y="-1587"/>
            <a:chExt cx="490538" cy="430212"/>
          </a:xfrm>
          <a:solidFill>
            <a:schemeClr val="accent1"/>
          </a:solidFill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055561" y="2894752"/>
            <a:ext cx="261823" cy="32977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2983620" y="3224527"/>
            <a:ext cx="242125" cy="35428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7429035" y="3182144"/>
            <a:ext cx="312268" cy="312268"/>
            <a:chOff x="6350" y="4763"/>
            <a:chExt cx="492125" cy="492125"/>
          </a:xfrm>
          <a:solidFill>
            <a:schemeClr val="accent1"/>
          </a:solidFill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</p:grpSp>
      <p:sp>
        <p:nvSpPr>
          <p:cNvPr id="28" name="TextBox 26"/>
          <p:cNvSpPr txBox="1"/>
          <p:nvPr/>
        </p:nvSpPr>
        <p:spPr>
          <a:xfrm>
            <a:off x="229394" y="3303609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2120662" y="365827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24278" y="4215127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6688574" y="363952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77858" y="2649672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3" name="椭圆 32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9258" y="1763208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pic>
        <p:nvPicPr>
          <p:cNvPr id="3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194" y="1200944"/>
            <a:ext cx="1789484" cy="17894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071" y="958036"/>
            <a:ext cx="2028983" cy="202898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7236296" y="1738043"/>
            <a:ext cx="1089477" cy="373510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完成概述</a:t>
            </a:r>
            <a:endParaRPr lang="zh-CN" altLang="en-US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1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56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7000">
        <p14:prism/>
      </p:transition>
    </mc:Choice>
    <mc:Fallback xmlns="">
      <p:transition spd="slow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448" y="1233331"/>
            <a:ext cx="3143817" cy="2620202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376254"/>
            <a:ext cx="2808311" cy="164358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effectLst>
            <a:innerShdw blurRad="63500" dist="25400" dir="13500000">
              <a:prstClr val="black">
                <a:alpha val="21000"/>
              </a:prstClr>
            </a:innerShdw>
          </a:effectLst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12198" y="1304794"/>
            <a:ext cx="1201618" cy="1470168"/>
          </a:xfrm>
          <a:prstGeom prst="rect">
            <a:avLst/>
          </a:prstGeom>
        </p:spPr>
      </p:pic>
      <p:pic>
        <p:nvPicPr>
          <p:cNvPr id="7" name="Picture 5" descr="ipa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23253" y="1738779"/>
            <a:ext cx="2980912" cy="2858402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277" y="1944999"/>
            <a:ext cx="1560546" cy="1880273"/>
          </a:xfrm>
          <a:prstGeom prst="rect">
            <a:avLst/>
          </a:prstGeom>
          <a:effectLst>
            <a:innerShdw blurRad="63500" dist="25400" dir="13500000">
              <a:prstClr val="black">
                <a:alpha val="26000"/>
              </a:prstClr>
            </a:innerShdw>
          </a:effectLst>
        </p:spPr>
      </p:pic>
      <p:pic>
        <p:nvPicPr>
          <p:cNvPr id="9" name="Picture 7" descr="ipad-light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7212318" y="1801792"/>
            <a:ext cx="915621" cy="2072317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1551867" y="1548229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项目分析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" name="TextBox 47"/>
          <p:cNvSpPr txBox="1"/>
          <p:nvPr/>
        </p:nvSpPr>
        <p:spPr>
          <a:xfrm>
            <a:off x="1654179" y="3019834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>
              <a:defRPr/>
            </a:pPr>
            <a:r>
              <a:rPr lang="zh-CN" altLang="en-US" sz="1800" dirty="0" smtClean="0">
                <a:solidFill>
                  <a:schemeClr val="accent2"/>
                </a:solidFill>
                <a:latin typeface="+mj-ea"/>
                <a:ea typeface="+mj-ea"/>
              </a:rPr>
              <a:t>项目分析</a:t>
            </a:r>
            <a:endParaRPr lang="zh-CN" altLang="en-US" sz="1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1051283" y="1956897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3" name="TextBox 50"/>
          <p:cNvSpPr txBox="1"/>
          <p:nvPr/>
        </p:nvSpPr>
        <p:spPr>
          <a:xfrm>
            <a:off x="1168617" y="3428502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12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40025" y="1347614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TextBox 11"/>
          <p:cNvSpPr txBox="1"/>
          <p:nvPr/>
        </p:nvSpPr>
        <p:spPr>
          <a:xfrm>
            <a:off x="4644843" y="105192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1218639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4"/>
          <p:cNvSpPr txBox="1"/>
          <p:nvPr/>
        </p:nvSpPr>
        <p:spPr>
          <a:xfrm>
            <a:off x="4644843" y="1557945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3638595" y="1724658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7"/>
          <p:cNvSpPr txBox="1"/>
          <p:nvPr/>
        </p:nvSpPr>
        <p:spPr>
          <a:xfrm>
            <a:off x="4644843" y="2062001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638595" y="2228714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0"/>
          <p:cNvSpPr txBox="1"/>
          <p:nvPr/>
        </p:nvSpPr>
        <p:spPr>
          <a:xfrm>
            <a:off x="4644843" y="256605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2732770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3"/>
          <p:cNvSpPr txBox="1"/>
          <p:nvPr/>
        </p:nvSpPr>
        <p:spPr>
          <a:xfrm>
            <a:off x="4644843" y="3070113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638595" y="3236826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6"/>
          <p:cNvSpPr txBox="1"/>
          <p:nvPr/>
        </p:nvSpPr>
        <p:spPr>
          <a:xfrm>
            <a:off x="4644843" y="3574169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3638595" y="3740882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3427015" y="1081249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425919" y="1583337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25730" y="2093292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424634" y="2595380"/>
            <a:ext cx="274777" cy="27477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427060" y="3097638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5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425964" y="3599726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6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5" name="TextBox 41"/>
          <p:cNvSpPr txBox="1"/>
          <p:nvPr/>
        </p:nvSpPr>
        <p:spPr>
          <a:xfrm>
            <a:off x="1277519" y="2199671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rgbClr val="080808"/>
                </a:solidFill>
                <a:latin typeface="+mj-ea"/>
                <a:ea typeface="+mj-ea"/>
              </a:rPr>
              <a:t>标题内容</a:t>
            </a:r>
            <a:endParaRPr lang="en-US" altLang="zh-CN" sz="20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83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8"/>
          <p:cNvSpPr>
            <a:spLocks noEditPoints="1"/>
          </p:cNvSpPr>
          <p:nvPr/>
        </p:nvSpPr>
        <p:spPr bwMode="auto">
          <a:xfrm rot="5400000">
            <a:off x="5694199" y="1884070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5" name="Freeform 19"/>
          <p:cNvSpPr>
            <a:spLocks noEditPoints="1"/>
          </p:cNvSpPr>
          <p:nvPr/>
        </p:nvSpPr>
        <p:spPr bwMode="auto">
          <a:xfrm rot="5400000">
            <a:off x="3136239" y="1884070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6" name="Freeform 20"/>
          <p:cNvSpPr>
            <a:spLocks noEditPoints="1"/>
          </p:cNvSpPr>
          <p:nvPr/>
        </p:nvSpPr>
        <p:spPr bwMode="auto">
          <a:xfrm rot="5400000">
            <a:off x="678736" y="1944786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89143" y="1779662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8" name="圆角矩形 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84834" y="1809403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1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68578" y="1779662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" name="圆角矩形 1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sp>
        <p:nvSpPr>
          <p:cNvPr id="16" name="TextBox 20"/>
          <p:cNvSpPr txBox="1"/>
          <p:nvPr/>
        </p:nvSpPr>
        <p:spPr>
          <a:xfrm>
            <a:off x="1052839" y="2541736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TextBox 21"/>
          <p:cNvSpPr txBox="1"/>
          <p:nvPr/>
        </p:nvSpPr>
        <p:spPr>
          <a:xfrm>
            <a:off x="3758538" y="2536092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22"/>
          <p:cNvSpPr txBox="1"/>
          <p:nvPr/>
        </p:nvSpPr>
        <p:spPr>
          <a:xfrm>
            <a:off x="6237415" y="2542968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79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1430102" y="2090401"/>
            <a:ext cx="6260551" cy="1135924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" fmla="*/ 0 w 7762075"/>
              <a:gd name="connsiteY0" fmla="*/ 1079512 h 1079512"/>
              <a:gd name="connsiteX1" fmla="*/ 1917700 w 7762075"/>
              <a:gd name="connsiteY1" fmla="*/ 12 h 1079512"/>
              <a:gd name="connsiteX2" fmla="*/ 3810000 w 7762075"/>
              <a:gd name="connsiteY2" fmla="*/ 1054112 h 1079512"/>
              <a:gd name="connsiteX3" fmla="*/ 7762075 w 7762075"/>
              <a:gd name="connsiteY3" fmla="*/ 887355 h 1079512"/>
              <a:gd name="connsiteX0" fmla="*/ 0 w 7762075"/>
              <a:gd name="connsiteY0" fmla="*/ 1258016 h 1258016"/>
              <a:gd name="connsiteX1" fmla="*/ 1917700 w 7762075"/>
              <a:gd name="connsiteY1" fmla="*/ 178516 h 1258016"/>
              <a:gd name="connsiteX2" fmla="*/ 3810000 w 7762075"/>
              <a:gd name="connsiteY2" fmla="*/ 1232616 h 1258016"/>
              <a:gd name="connsiteX3" fmla="*/ 6120167 w 7762075"/>
              <a:gd name="connsiteY3" fmla="*/ 511 h 1258016"/>
              <a:gd name="connsiteX4" fmla="*/ 7762075 w 7762075"/>
              <a:gd name="connsiteY4" fmla="*/ 1065859 h 1258016"/>
              <a:gd name="connsiteX0" fmla="*/ 0 w 7872948"/>
              <a:gd name="connsiteY0" fmla="*/ 1257930 h 1296609"/>
              <a:gd name="connsiteX1" fmla="*/ 1917700 w 7872948"/>
              <a:gd name="connsiteY1" fmla="*/ 178430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430071 w 7872948"/>
              <a:gd name="connsiteY2" fmla="*/ 1226591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191562 h 1230254"/>
              <a:gd name="connsiteX1" fmla="*/ 1650430 w 7872948"/>
              <a:gd name="connsiteY1" fmla="*/ 197309 h 1230254"/>
              <a:gd name="connsiteX2" fmla="*/ 3430071 w 7872948"/>
              <a:gd name="connsiteY2" fmla="*/ 1160223 h 1230254"/>
              <a:gd name="connsiteX3" fmla="*/ 5639957 w 7872948"/>
              <a:gd name="connsiteY3" fmla="*/ 447 h 1230254"/>
              <a:gd name="connsiteX4" fmla="*/ 7872948 w 7872948"/>
              <a:gd name="connsiteY4" fmla="*/ 1229993 h 1230254"/>
              <a:gd name="connsiteX0" fmla="*/ 0 w 7681228"/>
              <a:gd name="connsiteY0" fmla="*/ 1191632 h 1191632"/>
              <a:gd name="connsiteX1" fmla="*/ 1650430 w 7681228"/>
              <a:gd name="connsiteY1" fmla="*/ 197379 h 1191632"/>
              <a:gd name="connsiteX2" fmla="*/ 3430071 w 7681228"/>
              <a:gd name="connsiteY2" fmla="*/ 1160293 h 1191632"/>
              <a:gd name="connsiteX3" fmla="*/ 5639957 w 7681228"/>
              <a:gd name="connsiteY3" fmla="*/ 517 h 1191632"/>
              <a:gd name="connsiteX4" fmla="*/ 7681228 w 7681228"/>
              <a:gd name="connsiteY4" fmla="*/ 1053214 h 1191632"/>
              <a:gd name="connsiteX0" fmla="*/ 0 w 7681228"/>
              <a:gd name="connsiteY0" fmla="*/ 1191576 h 1191576"/>
              <a:gd name="connsiteX1" fmla="*/ 1650430 w 7681228"/>
              <a:gd name="connsiteY1" fmla="*/ 197323 h 1191576"/>
              <a:gd name="connsiteX2" fmla="*/ 3430071 w 7681228"/>
              <a:gd name="connsiteY2" fmla="*/ 1160237 h 1191576"/>
              <a:gd name="connsiteX3" fmla="*/ 5639957 w 7681228"/>
              <a:gd name="connsiteY3" fmla="*/ 461 h 1191576"/>
              <a:gd name="connsiteX4" fmla="*/ 7681228 w 7681228"/>
              <a:gd name="connsiteY4" fmla="*/ 1053158 h 1191576"/>
              <a:gd name="connsiteX0" fmla="*/ 0 w 7826216"/>
              <a:gd name="connsiteY0" fmla="*/ 1191456 h 1508838"/>
              <a:gd name="connsiteX1" fmla="*/ 1650430 w 7826216"/>
              <a:gd name="connsiteY1" fmla="*/ 197203 h 1508838"/>
              <a:gd name="connsiteX2" fmla="*/ 3430071 w 7826216"/>
              <a:gd name="connsiteY2" fmla="*/ 1160117 h 1508838"/>
              <a:gd name="connsiteX3" fmla="*/ 5639957 w 7826216"/>
              <a:gd name="connsiteY3" fmla="*/ 341 h 1508838"/>
              <a:gd name="connsiteX4" fmla="*/ 7826216 w 7826216"/>
              <a:gd name="connsiteY4" fmla="*/ 1498311 h 1508838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430071 w 7826216"/>
              <a:gd name="connsiteY2" fmla="*/ 977278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994938 h 1314128"/>
              <a:gd name="connsiteX1" fmla="*/ 1650430 w 7826216"/>
              <a:gd name="connsiteY1" fmla="*/ 685 h 1314128"/>
              <a:gd name="connsiteX2" fmla="*/ 3737105 w 7826216"/>
              <a:gd name="connsiteY2" fmla="*/ 1122625 h 1314128"/>
              <a:gd name="connsiteX3" fmla="*/ 5946991 w 7826216"/>
              <a:gd name="connsiteY3" fmla="*/ 66216 h 1314128"/>
              <a:gd name="connsiteX4" fmla="*/ 7826216 w 7826216"/>
              <a:gd name="connsiteY4" fmla="*/ 1301793 h 1314128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737105 w 7826216"/>
              <a:gd name="connsiteY2" fmla="*/ 1056812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941795 w 7826216"/>
              <a:gd name="connsiteY2" fmla="*/ 1088617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698285"/>
              <a:gd name="connsiteY0" fmla="*/ 929138 h 1201018"/>
              <a:gd name="connsiteX1" fmla="*/ 1641902 w 7698285"/>
              <a:gd name="connsiteY1" fmla="*/ 30300 h 1201018"/>
              <a:gd name="connsiteX2" fmla="*/ 3941795 w 7698285"/>
              <a:gd name="connsiteY2" fmla="*/ 1088630 h 1201018"/>
              <a:gd name="connsiteX3" fmla="*/ 5946991 w 7698285"/>
              <a:gd name="connsiteY3" fmla="*/ 416 h 1201018"/>
              <a:gd name="connsiteX4" fmla="*/ 7698285 w 7698285"/>
              <a:gd name="connsiteY4" fmla="*/ 1188285 h 1201018"/>
              <a:gd name="connsiteX0" fmla="*/ 0 w 7698285"/>
              <a:gd name="connsiteY0" fmla="*/ 929194 h 1188341"/>
              <a:gd name="connsiteX1" fmla="*/ 1641902 w 7698285"/>
              <a:gd name="connsiteY1" fmla="*/ 30356 h 1188341"/>
              <a:gd name="connsiteX2" fmla="*/ 3941795 w 7698285"/>
              <a:gd name="connsiteY2" fmla="*/ 1088686 h 1188341"/>
              <a:gd name="connsiteX3" fmla="*/ 5946991 w 7698285"/>
              <a:gd name="connsiteY3" fmla="*/ 472 h 1188341"/>
              <a:gd name="connsiteX4" fmla="*/ 7698285 w 7698285"/>
              <a:gd name="connsiteY4" fmla="*/ 1188341 h 1188341"/>
              <a:gd name="connsiteX0" fmla="*/ 0 w 7766515"/>
              <a:gd name="connsiteY0" fmla="*/ 1064367 h 1188341"/>
              <a:gd name="connsiteX1" fmla="*/ 1710132 w 7766515"/>
              <a:gd name="connsiteY1" fmla="*/ 30356 h 1188341"/>
              <a:gd name="connsiteX2" fmla="*/ 4010025 w 7766515"/>
              <a:gd name="connsiteY2" fmla="*/ 1088686 h 1188341"/>
              <a:gd name="connsiteX3" fmla="*/ 6015221 w 7766515"/>
              <a:gd name="connsiteY3" fmla="*/ 472 h 1188341"/>
              <a:gd name="connsiteX4" fmla="*/ 7766515 w 7766515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0630"/>
              <a:gd name="connsiteY0" fmla="*/ 1104124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2349784 w 7851801"/>
              <a:gd name="connsiteY1" fmla="*/ 13981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65820 h 1074258"/>
              <a:gd name="connsiteX1" fmla="*/ 1616315 w 7118332"/>
              <a:gd name="connsiteY1" fmla="*/ 2 h 1074258"/>
              <a:gd name="connsiteX2" fmla="*/ 3310671 w 7118332"/>
              <a:gd name="connsiteY2" fmla="*/ 1074235 h 1074258"/>
              <a:gd name="connsiteX3" fmla="*/ 4974720 w 7118332"/>
              <a:gd name="connsiteY3" fmla="*/ 1924 h 1074258"/>
              <a:gd name="connsiteX4" fmla="*/ 7118332 w 7118332"/>
              <a:gd name="connsiteY4" fmla="*/ 1046669 h 1074258"/>
              <a:gd name="connsiteX0" fmla="*/ 0 w 6623667"/>
              <a:gd name="connsiteY0" fmla="*/ 1065820 h 1074258"/>
              <a:gd name="connsiteX1" fmla="*/ 1616315 w 6623667"/>
              <a:gd name="connsiteY1" fmla="*/ 2 h 1074258"/>
              <a:gd name="connsiteX2" fmla="*/ 3310671 w 6623667"/>
              <a:gd name="connsiteY2" fmla="*/ 1074235 h 1074258"/>
              <a:gd name="connsiteX3" fmla="*/ 4974720 w 6623667"/>
              <a:gd name="connsiteY3" fmla="*/ 1924 h 1074258"/>
              <a:gd name="connsiteX4" fmla="*/ 6623667 w 6623667"/>
              <a:gd name="connsiteY4" fmla="*/ 1038718 h 1074258"/>
              <a:gd name="connsiteX0" fmla="*/ 0 w 6478679"/>
              <a:gd name="connsiteY0" fmla="*/ 1065820 h 1074258"/>
              <a:gd name="connsiteX1" fmla="*/ 1616315 w 6478679"/>
              <a:gd name="connsiteY1" fmla="*/ 2 h 1074258"/>
              <a:gd name="connsiteX2" fmla="*/ 3310671 w 6478679"/>
              <a:gd name="connsiteY2" fmla="*/ 1074235 h 1074258"/>
              <a:gd name="connsiteX3" fmla="*/ 4974720 w 6478679"/>
              <a:gd name="connsiteY3" fmla="*/ 1924 h 1074258"/>
              <a:gd name="connsiteX4" fmla="*/ 6478679 w 6478679"/>
              <a:gd name="connsiteY4" fmla="*/ 1070523 h 1074258"/>
              <a:gd name="connsiteX0" fmla="*/ 0 w 6700425"/>
              <a:gd name="connsiteY0" fmla="*/ 1065820 h 1074258"/>
              <a:gd name="connsiteX1" fmla="*/ 1616315 w 6700425"/>
              <a:gd name="connsiteY1" fmla="*/ 2 h 1074258"/>
              <a:gd name="connsiteX2" fmla="*/ 3310671 w 6700425"/>
              <a:gd name="connsiteY2" fmla="*/ 1074235 h 1074258"/>
              <a:gd name="connsiteX3" fmla="*/ 4974720 w 6700425"/>
              <a:gd name="connsiteY3" fmla="*/ 1924 h 1074258"/>
              <a:gd name="connsiteX4" fmla="*/ 6700425 w 6700425"/>
              <a:gd name="connsiteY4" fmla="*/ 1038717 h 1074258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22"/>
              <a:gd name="connsiteX1" fmla="*/ 1616315 w 6700425"/>
              <a:gd name="connsiteY1" fmla="*/ 61689 h 1135922"/>
              <a:gd name="connsiteX2" fmla="*/ 3310671 w 6700425"/>
              <a:gd name="connsiteY2" fmla="*/ 1135922 h 1135922"/>
              <a:gd name="connsiteX3" fmla="*/ 5034421 w 6700425"/>
              <a:gd name="connsiteY3" fmla="*/ 0 h 1135922"/>
              <a:gd name="connsiteX4" fmla="*/ 6700425 w 6700425"/>
              <a:gd name="connsiteY4" fmla="*/ 1100404 h 1135922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072905 h 1135924"/>
              <a:gd name="connsiteX0" fmla="*/ 0 w 6715173"/>
              <a:gd name="connsiteY0" fmla="*/ 1127509 h 1135924"/>
              <a:gd name="connsiteX1" fmla="*/ 1616315 w 6715173"/>
              <a:gd name="connsiteY1" fmla="*/ 61691 h 1135924"/>
              <a:gd name="connsiteX2" fmla="*/ 3310671 w 6715173"/>
              <a:gd name="connsiteY2" fmla="*/ 1135924 h 1135924"/>
              <a:gd name="connsiteX3" fmla="*/ 5034421 w 6715173"/>
              <a:gd name="connsiteY3" fmla="*/ 2 h 1135924"/>
              <a:gd name="connsiteX4" fmla="*/ 6715173 w 6715173"/>
              <a:gd name="connsiteY4" fmla="*/ 1059155 h 113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43181" y="2647917"/>
            <a:ext cx="1050303" cy="1050303"/>
            <a:chOff x="1979712" y="3723878"/>
            <a:chExt cx="1050303" cy="1050303"/>
          </a:xfrm>
        </p:grpSpPr>
        <p:grpSp>
          <p:nvGrpSpPr>
            <p:cNvPr id="6" name="组合 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7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5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00856" y="1565249"/>
            <a:ext cx="1050303" cy="1050303"/>
            <a:chOff x="1979712" y="3723878"/>
            <a:chExt cx="1050303" cy="1050303"/>
          </a:xfrm>
        </p:grpSpPr>
        <p:grpSp>
          <p:nvGrpSpPr>
            <p:cNvPr id="11" name="组合 1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TextBox 7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4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08788" y="2650771"/>
            <a:ext cx="1050303" cy="1050303"/>
            <a:chOff x="1979712" y="3723878"/>
            <a:chExt cx="1050303" cy="1050303"/>
          </a:xfrm>
        </p:grpSpPr>
        <p:grpSp>
          <p:nvGrpSpPr>
            <p:cNvPr id="16" name="组合 1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6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3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95306" y="1630403"/>
            <a:ext cx="1050303" cy="1050303"/>
            <a:chOff x="1979712" y="3723878"/>
            <a:chExt cx="1050303" cy="1050303"/>
          </a:xfrm>
        </p:grpSpPr>
        <p:grpSp>
          <p:nvGrpSpPr>
            <p:cNvPr id="21" name="组合 2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6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2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9332" y="2680706"/>
            <a:ext cx="1050303" cy="1050303"/>
            <a:chOff x="1979712" y="3723878"/>
            <a:chExt cx="1050303" cy="1050303"/>
          </a:xfrm>
        </p:grpSpPr>
        <p:grpSp>
          <p:nvGrpSpPr>
            <p:cNvPr id="26" name="组合 2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59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1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476362" y="1903967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20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2060538" y="2904191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3658326" y="1901113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5220072" y="2918132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4" name="TextBox 40"/>
          <p:cNvSpPr txBox="1">
            <a:spLocks noChangeArrowheads="1"/>
          </p:cNvSpPr>
          <p:nvPr/>
        </p:nvSpPr>
        <p:spPr bwMode="auto">
          <a:xfrm>
            <a:off x="6732240" y="1883608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5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04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1"/>
          <p:cNvSpPr txBox="1"/>
          <p:nvPr/>
        </p:nvSpPr>
        <p:spPr>
          <a:xfrm>
            <a:off x="2966827" y="1779662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第三部分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3063497" y="2859782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0" name="TextBox 25"/>
          <p:cNvSpPr txBox="1"/>
          <p:nvPr/>
        </p:nvSpPr>
        <p:spPr>
          <a:xfrm>
            <a:off x="4116168" y="2859782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1" name="TextBox 26"/>
          <p:cNvSpPr txBox="1"/>
          <p:nvPr/>
        </p:nvSpPr>
        <p:spPr>
          <a:xfrm>
            <a:off x="5126194" y="2859782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2" name="TextBox 27"/>
          <p:cNvSpPr txBox="1"/>
          <p:nvPr/>
        </p:nvSpPr>
        <p:spPr>
          <a:xfrm>
            <a:off x="3063497" y="3206853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3" name="TextBox 28"/>
          <p:cNvSpPr txBox="1"/>
          <p:nvPr/>
        </p:nvSpPr>
        <p:spPr>
          <a:xfrm>
            <a:off x="4116169" y="3206853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4" name="TextBox 29"/>
          <p:cNvSpPr txBox="1"/>
          <p:nvPr/>
        </p:nvSpPr>
        <p:spPr>
          <a:xfrm>
            <a:off x="5125808" y="3206853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1043608" y="-7895"/>
            <a:ext cx="1851283" cy="2071243"/>
          </a:xfrm>
          <a:custGeom>
            <a:avLst/>
            <a:gdLst>
              <a:gd name="connsiteX0" fmla="*/ 0 w 1851283"/>
              <a:gd name="connsiteY0" fmla="*/ 0 h 1447129"/>
              <a:gd name="connsiteX1" fmla="*/ 1851283 w 1851283"/>
              <a:gd name="connsiteY1" fmla="*/ 0 h 1447129"/>
              <a:gd name="connsiteX2" fmla="*/ 1851283 w 1851283"/>
              <a:gd name="connsiteY2" fmla="*/ 1447129 h 1447129"/>
              <a:gd name="connsiteX3" fmla="*/ 918129 w 1851283"/>
              <a:gd name="connsiteY3" fmla="*/ 982634 h 1447129"/>
              <a:gd name="connsiteX4" fmla="*/ 0 w 1851283"/>
              <a:gd name="connsiteY4" fmla="*/ 1439650 h 1447129"/>
              <a:gd name="connsiteX5" fmla="*/ 0 w 1851283"/>
              <a:gd name="connsiteY5" fmla="*/ 0 h 1447129"/>
              <a:gd name="connsiteX0" fmla="*/ 0 w 1851283"/>
              <a:gd name="connsiteY0" fmla="*/ 624114 h 2071243"/>
              <a:gd name="connsiteX1" fmla="*/ 1851283 w 1851283"/>
              <a:gd name="connsiteY1" fmla="*/ 0 h 2071243"/>
              <a:gd name="connsiteX2" fmla="*/ 1851283 w 1851283"/>
              <a:gd name="connsiteY2" fmla="*/ 2071243 h 2071243"/>
              <a:gd name="connsiteX3" fmla="*/ 918129 w 1851283"/>
              <a:gd name="connsiteY3" fmla="*/ 1606748 h 2071243"/>
              <a:gd name="connsiteX4" fmla="*/ 0 w 1851283"/>
              <a:gd name="connsiteY4" fmla="*/ 2063764 h 2071243"/>
              <a:gd name="connsiteX5" fmla="*/ 0 w 1851283"/>
              <a:gd name="connsiteY5" fmla="*/ 624114 h 2071243"/>
              <a:gd name="connsiteX0" fmla="*/ 0 w 1851283"/>
              <a:gd name="connsiteY0" fmla="*/ 14514 h 2071243"/>
              <a:gd name="connsiteX1" fmla="*/ 1851283 w 1851283"/>
              <a:gd name="connsiteY1" fmla="*/ 0 h 2071243"/>
              <a:gd name="connsiteX2" fmla="*/ 1851283 w 1851283"/>
              <a:gd name="connsiteY2" fmla="*/ 2071243 h 2071243"/>
              <a:gd name="connsiteX3" fmla="*/ 918129 w 1851283"/>
              <a:gd name="connsiteY3" fmla="*/ 1606748 h 2071243"/>
              <a:gd name="connsiteX4" fmla="*/ 0 w 1851283"/>
              <a:gd name="connsiteY4" fmla="*/ 2063764 h 2071243"/>
              <a:gd name="connsiteX5" fmla="*/ 0 w 1851283"/>
              <a:gd name="connsiteY5" fmla="*/ 14514 h 20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1283" h="2071243">
                <a:moveTo>
                  <a:pt x="0" y="14514"/>
                </a:moveTo>
                <a:lnTo>
                  <a:pt x="1851283" y="0"/>
                </a:lnTo>
                <a:lnTo>
                  <a:pt x="1851283" y="2071243"/>
                </a:lnTo>
                <a:lnTo>
                  <a:pt x="918129" y="1606748"/>
                </a:lnTo>
                <a:lnTo>
                  <a:pt x="0" y="2063764"/>
                </a:lnTo>
                <a:lnTo>
                  <a:pt x="0" y="1451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13"/>
          <p:cNvSpPr txBox="1"/>
          <p:nvPr/>
        </p:nvSpPr>
        <p:spPr>
          <a:xfrm>
            <a:off x="1576590" y="659249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5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89" y="306251"/>
            <a:ext cx="1419603" cy="33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12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0" grpId="0"/>
      <p:bldP spid="21" grpId="0"/>
      <p:bldP spid="22" grpId="0"/>
      <p:bldP spid="23" grpId="0"/>
      <p:bldP spid="24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47516"/>
            <a:ext cx="9144000" cy="1395984"/>
          </a:xfrm>
          <a:prstGeom prst="rect">
            <a:avLst/>
          </a:prstGeom>
        </p:spPr>
      </p:pic>
      <p:sp>
        <p:nvSpPr>
          <p:cNvPr id="48" name="任意多边形 47"/>
          <p:cNvSpPr/>
          <p:nvPr/>
        </p:nvSpPr>
        <p:spPr>
          <a:xfrm rot="10800000">
            <a:off x="5515535" y="980893"/>
            <a:ext cx="1160283" cy="921511"/>
          </a:xfrm>
          <a:custGeom>
            <a:avLst/>
            <a:gdLst>
              <a:gd name="connsiteX0" fmla="*/ 7479 w 1160283"/>
              <a:gd name="connsiteY0" fmla="*/ 0 h 921511"/>
              <a:gd name="connsiteX1" fmla="*/ 1160283 w 1160283"/>
              <a:gd name="connsiteY1" fmla="*/ 0 h 921511"/>
              <a:gd name="connsiteX2" fmla="*/ 1160283 w 1160283"/>
              <a:gd name="connsiteY2" fmla="*/ 921511 h 921511"/>
              <a:gd name="connsiteX3" fmla="*/ 0 w 1160283"/>
              <a:gd name="connsiteY3" fmla="*/ 921511 h 921511"/>
              <a:gd name="connsiteX4" fmla="*/ 464495 w 1160283"/>
              <a:gd name="connsiteY4" fmla="*/ 457016 h 921511"/>
              <a:gd name="connsiteX5" fmla="*/ 7479 w 1160283"/>
              <a:gd name="connsiteY5" fmla="*/ 0 h 92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0283" h="921511">
                <a:moveTo>
                  <a:pt x="7479" y="0"/>
                </a:moveTo>
                <a:lnTo>
                  <a:pt x="1160283" y="0"/>
                </a:lnTo>
                <a:lnTo>
                  <a:pt x="1160283" y="921511"/>
                </a:lnTo>
                <a:lnTo>
                  <a:pt x="0" y="921511"/>
                </a:lnTo>
                <a:lnTo>
                  <a:pt x="464495" y="457016"/>
                </a:lnTo>
                <a:lnTo>
                  <a:pt x="747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2403606" y="980893"/>
            <a:ext cx="1160283" cy="921511"/>
          </a:xfrm>
          <a:custGeom>
            <a:avLst/>
            <a:gdLst>
              <a:gd name="connsiteX0" fmla="*/ 7479 w 1160283"/>
              <a:gd name="connsiteY0" fmla="*/ 0 h 921511"/>
              <a:gd name="connsiteX1" fmla="*/ 1160283 w 1160283"/>
              <a:gd name="connsiteY1" fmla="*/ 0 h 921511"/>
              <a:gd name="connsiteX2" fmla="*/ 1160283 w 1160283"/>
              <a:gd name="connsiteY2" fmla="*/ 921511 h 921511"/>
              <a:gd name="connsiteX3" fmla="*/ 0 w 1160283"/>
              <a:gd name="connsiteY3" fmla="*/ 921511 h 921511"/>
              <a:gd name="connsiteX4" fmla="*/ 464495 w 1160283"/>
              <a:gd name="connsiteY4" fmla="*/ 457016 h 921511"/>
              <a:gd name="connsiteX5" fmla="*/ 7479 w 1160283"/>
              <a:gd name="connsiteY5" fmla="*/ 0 h 92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0283" h="921511">
                <a:moveTo>
                  <a:pt x="7479" y="0"/>
                </a:moveTo>
                <a:lnTo>
                  <a:pt x="1160283" y="0"/>
                </a:lnTo>
                <a:lnTo>
                  <a:pt x="1160283" y="921511"/>
                </a:lnTo>
                <a:lnTo>
                  <a:pt x="0" y="921511"/>
                </a:lnTo>
                <a:lnTo>
                  <a:pt x="464495" y="457016"/>
                </a:lnTo>
                <a:lnTo>
                  <a:pt x="747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259632" y="2306759"/>
            <a:ext cx="7147293" cy="1346853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        回顾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及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 err="1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。</a:t>
            </a: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40311" y="770251"/>
            <a:ext cx="1306135" cy="1269327"/>
            <a:chOff x="2132199" y="770251"/>
            <a:chExt cx="1306135" cy="1269327"/>
          </a:xfrm>
        </p:grpSpPr>
        <p:grpSp>
          <p:nvGrpSpPr>
            <p:cNvPr id="6" name="组合 5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前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0865" y="1603223"/>
            <a:ext cx="349446" cy="34944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73219" y="1217239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9511" y="1381787"/>
            <a:ext cx="208440" cy="2084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794388" y="4443265"/>
            <a:ext cx="500908" cy="5009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91037" y="7694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6629511" y="4707644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585278" y="4984207"/>
            <a:ext cx="137389" cy="1373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44008" y="770251"/>
            <a:ext cx="1306135" cy="1269327"/>
            <a:chOff x="2132199" y="770251"/>
            <a:chExt cx="1306135" cy="1269327"/>
          </a:xfrm>
        </p:grpSpPr>
        <p:grpSp>
          <p:nvGrpSpPr>
            <p:cNvPr id="38" name="组合 37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39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言</a:t>
              </a:r>
              <a:endParaRPr lang="zh-CN" altLang="en-US" sz="4500" b="1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5" y="3522698"/>
            <a:ext cx="2072357" cy="1620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80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1000">
        <p14:prism/>
      </p:transition>
    </mc:Choice>
    <mc:Fallback xmlns="">
      <p:transition spd="slow" advTm="1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861421"/>
            <a:ext cx="9145588" cy="653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2343" tIns="46172" rIns="92343" bIns="46172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0451" y="2438266"/>
            <a:ext cx="869960" cy="869821"/>
            <a:chOff x="1466675" y="3784103"/>
            <a:chExt cx="1301392" cy="1301862"/>
          </a:xfrm>
        </p:grpSpPr>
        <p:grpSp>
          <p:nvGrpSpPr>
            <p:cNvPr id="6" name="组合 5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" name="同心圆 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" name="椭圆 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97"/>
            <p:cNvSpPr txBox="1"/>
            <p:nvPr/>
          </p:nvSpPr>
          <p:spPr>
            <a:xfrm>
              <a:off x="1692270" y="4180596"/>
              <a:ext cx="850204" cy="531307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6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083683" y="2555249"/>
            <a:ext cx="658425" cy="658319"/>
            <a:chOff x="3117025" y="3959191"/>
            <a:chExt cx="984950" cy="985306"/>
          </a:xfrm>
        </p:grpSpPr>
        <p:grpSp>
          <p:nvGrpSpPr>
            <p:cNvPr id="13" name="组合 12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14" name="TextBox 104"/>
            <p:cNvSpPr txBox="1"/>
            <p:nvPr/>
          </p:nvSpPr>
          <p:spPr>
            <a:xfrm>
              <a:off x="3188495" y="4196695"/>
              <a:ext cx="850204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7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975381" y="2443509"/>
            <a:ext cx="881936" cy="881795"/>
            <a:chOff x="4450933" y="3791953"/>
            <a:chExt cx="1319306" cy="1319782"/>
          </a:xfrm>
        </p:grpSpPr>
        <p:grpSp>
          <p:nvGrpSpPr>
            <p:cNvPr id="20" name="组合 19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4" name="同心圆 2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3" name="椭圆 2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111"/>
            <p:cNvSpPr txBox="1"/>
            <p:nvPr/>
          </p:nvSpPr>
          <p:spPr>
            <a:xfrm>
              <a:off x="4685484" y="4180595"/>
              <a:ext cx="850203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8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90589" y="2544015"/>
            <a:ext cx="680890" cy="680781"/>
            <a:chOff x="6119197" y="3942381"/>
            <a:chExt cx="1018558" cy="1018926"/>
          </a:xfrm>
        </p:grpSpPr>
        <p:grpSp>
          <p:nvGrpSpPr>
            <p:cNvPr id="27" name="组合 26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1" name="同心圆 3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28" name="TextBox 118"/>
            <p:cNvSpPr txBox="1"/>
            <p:nvPr/>
          </p:nvSpPr>
          <p:spPr>
            <a:xfrm>
              <a:off x="6209133" y="4196696"/>
              <a:ext cx="850205" cy="531307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9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004754" y="2544016"/>
            <a:ext cx="708615" cy="680781"/>
            <a:chOff x="7486713" y="3942381"/>
            <a:chExt cx="1060031" cy="1018926"/>
          </a:xfrm>
        </p:grpSpPr>
        <p:grpSp>
          <p:nvGrpSpPr>
            <p:cNvPr id="34" name="组合 33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8" name="同心圆 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7" name="椭圆 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35" name="TextBox 125"/>
            <p:cNvSpPr txBox="1"/>
            <p:nvPr/>
          </p:nvSpPr>
          <p:spPr>
            <a:xfrm>
              <a:off x="7555666" y="4199439"/>
              <a:ext cx="991078" cy="485241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918916" y="2431103"/>
            <a:ext cx="906755" cy="906611"/>
            <a:chOff x="8854229" y="3773382"/>
            <a:chExt cx="1356434" cy="1356924"/>
          </a:xfrm>
        </p:grpSpPr>
        <p:grpSp>
          <p:nvGrpSpPr>
            <p:cNvPr id="41" name="组合 40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5" name="同心圆 4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132"/>
            <p:cNvSpPr txBox="1"/>
            <p:nvPr/>
          </p:nvSpPr>
          <p:spPr>
            <a:xfrm>
              <a:off x="9068720" y="4180595"/>
              <a:ext cx="1015119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11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058945" y="2267888"/>
            <a:ext cx="1233232" cy="1233035"/>
            <a:chOff x="10559621" y="3529102"/>
            <a:chExt cx="1844818" cy="1845484"/>
          </a:xfrm>
        </p:grpSpPr>
        <p:grpSp>
          <p:nvGrpSpPr>
            <p:cNvPr id="48" name="组合 47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2" name="同心圆 5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139"/>
            <p:cNvSpPr txBox="1"/>
            <p:nvPr/>
          </p:nvSpPr>
          <p:spPr>
            <a:xfrm>
              <a:off x="10948736" y="4180595"/>
              <a:ext cx="1097152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12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20654" y="1275606"/>
            <a:ext cx="1941598" cy="1092290"/>
            <a:chOff x="689131" y="1318791"/>
            <a:chExt cx="1631535" cy="1036935"/>
          </a:xfrm>
        </p:grpSpPr>
        <p:sp>
          <p:nvSpPr>
            <p:cNvPr id="55" name="TextBox 145"/>
            <p:cNvSpPr txBox="1"/>
            <p:nvPr/>
          </p:nvSpPr>
          <p:spPr>
            <a:xfrm>
              <a:off x="800766" y="1667530"/>
              <a:ext cx="1363987" cy="42949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689131" y="1318791"/>
              <a:ext cx="1631535" cy="1036935"/>
              <a:chOff x="689131" y="1318791"/>
              <a:chExt cx="1631535" cy="1036935"/>
            </a:xfrm>
          </p:grpSpPr>
          <p:cxnSp>
            <p:nvCxnSpPr>
              <p:cNvPr id="57" name="直接连接符 5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148"/>
              <p:cNvSpPr txBox="1"/>
              <p:nvPr/>
            </p:nvSpPr>
            <p:spPr>
              <a:xfrm>
                <a:off x="689131" y="1318791"/>
                <a:ext cx="1631535" cy="350615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2555776" y="1366748"/>
            <a:ext cx="1575314" cy="965418"/>
            <a:chOff x="873900" y="1541325"/>
            <a:chExt cx="1166203" cy="814401"/>
          </a:xfrm>
        </p:grpSpPr>
        <p:sp>
          <p:nvSpPr>
            <p:cNvPr id="60" name="TextBox 150"/>
            <p:cNvSpPr txBox="1"/>
            <p:nvPr/>
          </p:nvSpPr>
          <p:spPr>
            <a:xfrm>
              <a:off x="873900" y="1767302"/>
              <a:ext cx="1166203" cy="38165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153"/>
              <p:cNvSpPr txBox="1"/>
              <p:nvPr/>
            </p:nvSpPr>
            <p:spPr>
              <a:xfrm>
                <a:off x="947384" y="1541325"/>
                <a:ext cx="1008112" cy="31155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499992" y="1275606"/>
            <a:ext cx="1639315" cy="1051144"/>
            <a:chOff x="873900" y="1541325"/>
            <a:chExt cx="1166203" cy="814401"/>
          </a:xfrm>
        </p:grpSpPr>
        <p:sp>
          <p:nvSpPr>
            <p:cNvPr id="65" name="TextBox 155"/>
            <p:cNvSpPr txBox="1"/>
            <p:nvPr/>
          </p:nvSpPr>
          <p:spPr>
            <a:xfrm>
              <a:off x="873900" y="1767302"/>
              <a:ext cx="1166203" cy="35052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7" name="直接连接符 6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158"/>
              <p:cNvSpPr txBox="1"/>
              <p:nvPr/>
            </p:nvSpPr>
            <p:spPr>
              <a:xfrm>
                <a:off x="947384" y="1541325"/>
                <a:ext cx="1008112" cy="286150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6837777" y="1326099"/>
            <a:ext cx="1550647" cy="817312"/>
            <a:chOff x="873900" y="1541325"/>
            <a:chExt cx="1166203" cy="652383"/>
          </a:xfrm>
        </p:grpSpPr>
        <p:sp>
          <p:nvSpPr>
            <p:cNvPr id="70" name="TextBox 160"/>
            <p:cNvSpPr txBox="1"/>
            <p:nvPr/>
          </p:nvSpPr>
          <p:spPr>
            <a:xfrm>
              <a:off x="873900" y="1767302"/>
              <a:ext cx="1166203" cy="36112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947384" y="1541325"/>
              <a:ext cx="1008112" cy="652383"/>
              <a:chOff x="947384" y="1541325"/>
              <a:chExt cx="1008112" cy="652383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V="1">
                <a:off x="1481601" y="2085697"/>
                <a:ext cx="0" cy="10801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163"/>
              <p:cNvSpPr txBox="1"/>
              <p:nvPr/>
            </p:nvSpPr>
            <p:spPr>
              <a:xfrm>
                <a:off x="947384" y="1541325"/>
                <a:ext cx="1008112" cy="294803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1559925" y="3422333"/>
            <a:ext cx="1624546" cy="915011"/>
            <a:chOff x="873900" y="1340833"/>
            <a:chExt cx="1166203" cy="843560"/>
          </a:xfrm>
        </p:grpSpPr>
        <p:sp>
          <p:nvSpPr>
            <p:cNvPr id="75" name="TextBox 165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168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3553012" y="3422333"/>
            <a:ext cx="1624546" cy="915011"/>
            <a:chOff x="873900" y="1340833"/>
            <a:chExt cx="1166203" cy="843560"/>
          </a:xfrm>
        </p:grpSpPr>
        <p:sp>
          <p:nvSpPr>
            <p:cNvPr id="80" name="TextBox 170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Box 173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5539742" y="3477962"/>
            <a:ext cx="1624546" cy="915011"/>
            <a:chOff x="873900" y="1340833"/>
            <a:chExt cx="1166203" cy="843560"/>
          </a:xfrm>
        </p:grpSpPr>
        <p:sp>
          <p:nvSpPr>
            <p:cNvPr id="85" name="TextBox 175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89" name="直接连接符 88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TextBox 178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sp>
        <p:nvSpPr>
          <p:cNvPr id="91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" name="图片 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37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 p14:presetBounceEnd="5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4"/>
          <p:cNvGraphicFramePr/>
          <p:nvPr>
            <p:extLst>
              <p:ext uri="{D42A27DB-BD31-4B8C-83A1-F6EECF244321}">
                <p14:modId xmlns:p14="http://schemas.microsoft.com/office/powerpoint/2010/main" val="3286509063"/>
              </p:ext>
            </p:extLst>
          </p:nvPr>
        </p:nvGraphicFramePr>
        <p:xfrm>
          <a:off x="242325" y="1077338"/>
          <a:ext cx="4425067" cy="330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15"/>
          <p:cNvSpPr/>
          <p:nvPr/>
        </p:nvSpPr>
        <p:spPr>
          <a:xfrm>
            <a:off x="694244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1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6" name="Rectangle 16"/>
          <p:cNvSpPr/>
          <p:nvPr/>
        </p:nvSpPr>
        <p:spPr>
          <a:xfrm>
            <a:off x="1917737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2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3141230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3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8" name="TextBox 25"/>
          <p:cNvSpPr txBox="1"/>
          <p:nvPr/>
        </p:nvSpPr>
        <p:spPr>
          <a:xfrm>
            <a:off x="5678723" y="1398442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3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3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5680625" y="2492227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5680625" y="3550826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2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97236" y="2251277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4996625" y="3405963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4955424" y="1436384"/>
            <a:ext cx="599448" cy="599448"/>
            <a:chOff x="4499992" y="267494"/>
            <a:chExt cx="599448" cy="599448"/>
          </a:xfrm>
        </p:grpSpPr>
        <p:grpSp>
          <p:nvGrpSpPr>
            <p:cNvPr id="14" name="组合 1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0854" y="2492227"/>
            <a:ext cx="599448" cy="599448"/>
            <a:chOff x="5418452" y="307702"/>
            <a:chExt cx="599448" cy="599448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8609" y="3529882"/>
            <a:ext cx="599448" cy="599448"/>
            <a:chOff x="6516216" y="334289"/>
            <a:chExt cx="599448" cy="59944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28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69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8592" y="1234740"/>
            <a:ext cx="2251867" cy="2251867"/>
            <a:chOff x="1661810" y="1568370"/>
            <a:chExt cx="3780526" cy="3780526"/>
          </a:xfrm>
        </p:grpSpPr>
        <p:sp>
          <p:nvSpPr>
            <p:cNvPr id="5" name="椭圆 4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aphicFrame>
          <p:nvGraphicFramePr>
            <p:cNvPr id="6" name="图表 5"/>
            <p:cNvGraphicFramePr/>
            <p:nvPr>
              <p:extLst>
                <p:ext uri="{D42A27DB-BD31-4B8C-83A1-F6EECF244321}">
                  <p14:modId xmlns:p14="http://schemas.microsoft.com/office/powerpoint/2010/main" val="4110947929"/>
                </p:ext>
              </p:extLst>
            </p:nvPr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" name="椭圆 6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419819" y="2050873"/>
            <a:ext cx="965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60</a:t>
            </a:r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7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34162" y="2889092"/>
            <a:ext cx="145453" cy="145454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26995" y="3472314"/>
            <a:ext cx="1550977" cy="712248"/>
            <a:chOff x="1502659" y="4629752"/>
            <a:chExt cx="2067969" cy="949664"/>
          </a:xfrm>
        </p:grpSpPr>
        <p:sp>
          <p:nvSpPr>
            <p:cNvPr id="12" name="文本框 11"/>
            <p:cNvSpPr txBox="1"/>
            <p:nvPr/>
          </p:nvSpPr>
          <p:spPr bwMode="auto">
            <a:xfrm>
              <a:off x="1502659" y="5017724"/>
              <a:ext cx="206796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1555948" y="4629752"/>
              <a:ext cx="196139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5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622653" y="5002128"/>
              <a:ext cx="181378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3446067" y="1234740"/>
            <a:ext cx="2251867" cy="2251867"/>
            <a:chOff x="1661810" y="1568370"/>
            <a:chExt cx="3780526" cy="3780526"/>
          </a:xfrm>
        </p:grpSpPr>
        <p:sp>
          <p:nvSpPr>
            <p:cNvPr id="16" name="椭圆 15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aphicFrame>
          <p:nvGraphicFramePr>
            <p:cNvPr id="17" name="图表 16"/>
            <p:cNvGraphicFramePr/>
            <p:nvPr>
              <p:extLst>
                <p:ext uri="{D42A27DB-BD31-4B8C-83A1-F6EECF244321}">
                  <p14:modId xmlns:p14="http://schemas.microsoft.com/office/powerpoint/2010/main" val="928984620"/>
                </p:ext>
              </p:extLst>
            </p:nvPr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椭圆 17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089336" y="2050873"/>
            <a:ext cx="965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75</a:t>
            </a:r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7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778785" y="2260237"/>
            <a:ext cx="145453" cy="145454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796512" y="3472314"/>
            <a:ext cx="1550977" cy="712248"/>
            <a:chOff x="5062015" y="4629752"/>
            <a:chExt cx="2067969" cy="949664"/>
          </a:xfrm>
        </p:grpSpPr>
        <p:sp>
          <p:nvSpPr>
            <p:cNvPr id="23" name="文本框 22"/>
            <p:cNvSpPr txBox="1"/>
            <p:nvPr/>
          </p:nvSpPr>
          <p:spPr bwMode="auto">
            <a:xfrm>
              <a:off x="5062015" y="5017724"/>
              <a:ext cx="206796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 bwMode="auto">
            <a:xfrm>
              <a:off x="5115304" y="4629752"/>
              <a:ext cx="196139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5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185942" y="5002128"/>
              <a:ext cx="181378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6103542" y="1234740"/>
            <a:ext cx="2251867" cy="2251867"/>
            <a:chOff x="1661810" y="1568370"/>
            <a:chExt cx="3780526" cy="3780526"/>
          </a:xfrm>
        </p:grpSpPr>
        <p:sp>
          <p:nvSpPr>
            <p:cNvPr id="27" name="椭圆 26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aphicFrame>
          <p:nvGraphicFramePr>
            <p:cNvPr id="28" name="图表 27"/>
            <p:cNvGraphicFramePr/>
            <p:nvPr>
              <p:extLst>
                <p:ext uri="{D42A27DB-BD31-4B8C-83A1-F6EECF244321}">
                  <p14:modId xmlns:p14="http://schemas.microsoft.com/office/powerpoint/2010/main" val="2849963790"/>
                </p:ext>
              </p:extLst>
            </p:nvPr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9" name="椭圆 28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6734768" y="2050873"/>
            <a:ext cx="965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60</a:t>
            </a:r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7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749111" y="2889092"/>
            <a:ext cx="145453" cy="145454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441944" y="3472314"/>
            <a:ext cx="1550977" cy="712248"/>
            <a:chOff x="8589258" y="4629752"/>
            <a:chExt cx="2067969" cy="949664"/>
          </a:xfrm>
        </p:grpSpPr>
        <p:sp>
          <p:nvSpPr>
            <p:cNvPr id="34" name="文本框 33"/>
            <p:cNvSpPr txBox="1"/>
            <p:nvPr/>
          </p:nvSpPr>
          <p:spPr bwMode="auto">
            <a:xfrm>
              <a:off x="8589258" y="5017724"/>
              <a:ext cx="206796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 bwMode="auto">
            <a:xfrm>
              <a:off x="8642547" y="4629752"/>
              <a:ext cx="196139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5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8709252" y="5002128"/>
              <a:ext cx="181378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80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 animBg="1"/>
          <p:bldP spid="20" grpId="0"/>
          <p:bldP spid="21" grpId="0" animBg="1"/>
          <p:bldP spid="31" grpId="0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 animBg="1"/>
          <p:bldP spid="20" grpId="0"/>
          <p:bldP spid="21" grpId="0" animBg="1"/>
          <p:bldP spid="31" grpId="0"/>
          <p:bldP spid="32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77194" y="1353344"/>
            <a:ext cx="2851220" cy="28512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16485" y="3248318"/>
            <a:ext cx="656312" cy="65631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22202" y="1816204"/>
            <a:ext cx="282390" cy="28238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09333" y="4187495"/>
            <a:ext cx="328649" cy="32864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65607" y="1245984"/>
            <a:ext cx="343725" cy="3437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74266" y="3964404"/>
            <a:ext cx="218415" cy="21841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2" name="Group 30"/>
          <p:cNvGrpSpPr/>
          <p:nvPr/>
        </p:nvGrpSpPr>
        <p:grpSpPr>
          <a:xfrm>
            <a:off x="2896394" y="2004579"/>
            <a:ext cx="576066" cy="491765"/>
            <a:chOff x="3440113" y="1050925"/>
            <a:chExt cx="390525" cy="333376"/>
          </a:xfrm>
          <a:solidFill>
            <a:schemeClr val="accent1"/>
          </a:solidFill>
        </p:grpSpPr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4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2394255" y="2570786"/>
            <a:ext cx="15689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900" b="0" dirty="0">
                <a:solidFill>
                  <a:srgbClr val="595959"/>
                </a:solidFill>
                <a:latin typeface="+mj-ea"/>
                <a:ea typeface="+mj-ea"/>
              </a:rPr>
              <a:t>此处添加标题</a:t>
            </a:r>
            <a:r>
              <a:rPr lang="zh-CN" altLang="en-US" sz="900" b="0" dirty="0" smtClean="0">
                <a:solidFill>
                  <a:srgbClr val="595959"/>
                </a:solidFill>
                <a:latin typeface="+mj-ea"/>
                <a:ea typeface="+mj-ea"/>
              </a:rPr>
              <a:t>内容点击</a:t>
            </a:r>
            <a:r>
              <a:rPr lang="zh-CN" altLang="en-US" sz="900" b="0" dirty="0">
                <a:solidFill>
                  <a:srgbClr val="595959"/>
                </a:solidFill>
                <a:latin typeface="+mj-ea"/>
                <a:ea typeface="+mj-ea"/>
              </a:rPr>
              <a:t>此处添加</a:t>
            </a:r>
            <a:r>
              <a:rPr lang="zh-CN" altLang="en-US" sz="900" b="0" dirty="0" smtClean="0">
                <a:solidFill>
                  <a:srgbClr val="595959"/>
                </a:solidFill>
                <a:latin typeface="+mj-ea"/>
                <a:ea typeface="+mj-ea"/>
              </a:rPr>
              <a:t>内容点击</a:t>
            </a:r>
            <a:r>
              <a:rPr lang="zh-CN" altLang="en-US" sz="900" b="0" dirty="0">
                <a:solidFill>
                  <a:srgbClr val="595959"/>
                </a:solidFill>
                <a:latin typeface="+mj-ea"/>
                <a:ea typeface="+mj-ea"/>
              </a:rPr>
              <a:t>此处添加内容此处添加标题内容点击此处添加内容点击此处添加</a:t>
            </a:r>
            <a:r>
              <a:rPr lang="zh-CN" altLang="en-US" sz="900" b="0" dirty="0" smtClean="0">
                <a:solidFill>
                  <a:srgbClr val="595959"/>
                </a:solidFill>
                <a:latin typeface="+mj-ea"/>
                <a:ea typeface="+mj-ea"/>
              </a:rPr>
              <a:t>内容</a:t>
            </a:r>
            <a:endParaRPr lang="zh-CN" altLang="zh-CN" sz="900" b="0" dirty="0">
              <a:solidFill>
                <a:srgbClr val="595959"/>
              </a:solidFill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6364510" y="2572544"/>
            <a:ext cx="27439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2000" b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1" name="TextBox 22"/>
          <p:cNvSpPr txBox="1"/>
          <p:nvPr/>
        </p:nvSpPr>
        <p:spPr>
          <a:xfrm>
            <a:off x="5884272" y="3044124"/>
            <a:ext cx="2802528" cy="1340666"/>
          </a:xfrm>
          <a:prstGeom prst="rect">
            <a:avLst/>
          </a:prstGeom>
          <a:noFill/>
        </p:spPr>
        <p:txBody>
          <a:bodyPr wrap="square" lIns="65828" tIns="32914" rIns="65828" bIns="32914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fontAlgn="auto">
              <a:spcBef>
                <a:spcPts val="0"/>
              </a:spcBef>
              <a:defRPr/>
            </a:pPr>
            <a:r>
              <a:rPr kumimoji="0" lang="zh-CN" altLang="en-US" sz="115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您的内容打在这里，或者通过复制您的文本后，在此框中选择粘贴，并选择只保留</a:t>
            </a:r>
            <a:r>
              <a:rPr lang="zh-CN" altLang="en-US" sz="1150" b="0" kern="0" noProof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文字您的内容打在这里，或者通过复制您的文本后，在此框中选择粘贴，并选择只保留文字</a:t>
            </a:r>
            <a:r>
              <a:rPr lang="zh-CN" altLang="en-US" sz="1150" b="0" kern="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。</a:t>
            </a:r>
            <a:r>
              <a:rPr lang="zh-CN" altLang="en-US" sz="1150" b="0" kern="0" noProof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</a:t>
            </a:r>
            <a:r>
              <a:rPr lang="zh-CN" altLang="en-US" sz="1150" b="0" kern="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粘贴</a:t>
            </a:r>
            <a:endParaRPr lang="en-US" altLang="zh-CN" sz="1150" b="0" kern="0" noProof="1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987122" y="1396848"/>
            <a:ext cx="998801" cy="998801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33" name="椭圆 3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5349" y="1798908"/>
            <a:ext cx="1146259" cy="1146259"/>
            <a:chOff x="5252030" y="2008764"/>
            <a:chExt cx="809336" cy="809336"/>
          </a:xfrm>
          <a:solidFill>
            <a:schemeClr val="accent3"/>
          </a:solidFill>
        </p:grpSpPr>
        <p:sp>
          <p:nvSpPr>
            <p:cNvPr id="36" name="椭圆 35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21970" y="3445825"/>
            <a:ext cx="444479" cy="444479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39" name="椭圆 38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878803" y="3065408"/>
            <a:ext cx="221831" cy="221831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2" name="椭圆 4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98046" y="1478792"/>
            <a:ext cx="221831" cy="221831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5" name="椭圆 4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09792" y="3932667"/>
            <a:ext cx="221831" cy="221831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8" name="椭圆 4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937878" y="3657965"/>
            <a:ext cx="164925" cy="164925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51" name="椭圆 5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128318" y="2043218"/>
            <a:ext cx="444479" cy="444479"/>
            <a:chOff x="5252030" y="2008764"/>
            <a:chExt cx="809336" cy="809336"/>
          </a:xfrm>
          <a:solidFill>
            <a:schemeClr val="accent4"/>
          </a:solidFill>
        </p:grpSpPr>
        <p:sp>
          <p:nvSpPr>
            <p:cNvPr id="54" name="椭圆 5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665401" y="2900106"/>
            <a:ext cx="321721" cy="321721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57" name="椭圆 5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825213" y="2566983"/>
            <a:ext cx="160860" cy="160860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60" name="椭圆 59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62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96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8000" fill="hold" nodeType="withEffect" p14:presetBounceEnd="52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3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4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3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4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7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8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67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68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78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9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9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31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431" y="1020886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占位符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745" y="1202180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占位符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9" r="18699"/>
          <a:stretch>
            <a:fillRect/>
          </a:stretch>
        </p:blipFill>
        <p:spPr>
          <a:xfrm>
            <a:off x="5364088" y="3143859"/>
            <a:ext cx="1768475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占位符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73" y="1459022"/>
            <a:ext cx="1766888" cy="1766888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占位符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787774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ounded Rectangle 36"/>
          <p:cNvSpPr/>
          <p:nvPr/>
        </p:nvSpPr>
        <p:spPr>
          <a:xfrm>
            <a:off x="7666732" y="1441032"/>
            <a:ext cx="924820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 smtClean="0">
                <a:latin typeface="+mj-ea"/>
                <a:ea typeface="+mj-ea"/>
                <a:cs typeface="Source Sans Pro ExtraLight"/>
              </a:rPr>
              <a:t>05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0" name="Rounded Rectangle 33"/>
          <p:cNvSpPr/>
          <p:nvPr/>
        </p:nvSpPr>
        <p:spPr>
          <a:xfrm>
            <a:off x="3890133" y="290294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2</a:t>
            </a:r>
          </a:p>
        </p:txBody>
      </p:sp>
      <p:sp>
        <p:nvSpPr>
          <p:cNvPr id="11" name="Rounded Rectangle 32"/>
          <p:cNvSpPr/>
          <p:nvPr/>
        </p:nvSpPr>
        <p:spPr>
          <a:xfrm>
            <a:off x="1813630" y="1574188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1</a:t>
            </a:r>
          </a:p>
        </p:txBody>
      </p:sp>
      <p:sp>
        <p:nvSpPr>
          <p:cNvPr id="12" name="Rounded Rectangle 34"/>
          <p:cNvSpPr/>
          <p:nvPr/>
        </p:nvSpPr>
        <p:spPr>
          <a:xfrm>
            <a:off x="5159006" y="113575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 smtClean="0">
                <a:latin typeface="+mj-ea"/>
                <a:ea typeface="+mj-ea"/>
                <a:cs typeface="Source Sans Pro ExtraLight"/>
              </a:rPr>
              <a:t>03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3" name="Rounded Rectangle 35"/>
          <p:cNvSpPr/>
          <p:nvPr/>
        </p:nvSpPr>
        <p:spPr>
          <a:xfrm>
            <a:off x="6546207" y="3396031"/>
            <a:ext cx="896437" cy="20645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10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1000" b="1" dirty="0" smtClean="0">
                <a:latin typeface="+mj-ea"/>
                <a:ea typeface="+mj-ea"/>
                <a:cs typeface="Source Sans Pro ExtraLight"/>
              </a:rPr>
              <a:t>04</a:t>
            </a:r>
            <a:endParaRPr lang="en-US" sz="10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15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966116" y="1131590"/>
            <a:ext cx="1438976" cy="269649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81909" y="2366868"/>
            <a:ext cx="1407387" cy="1407388"/>
            <a:chOff x="4184106" y="2952206"/>
            <a:chExt cx="3823790" cy="3823790"/>
          </a:xfrm>
        </p:grpSpPr>
        <p:sp>
          <p:nvSpPr>
            <p:cNvPr id="6" name="椭圆 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8" name="椭圆 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1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975811" y="1653557"/>
            <a:ext cx="1419582" cy="604770"/>
            <a:chOff x="2061936" y="5054749"/>
            <a:chExt cx="2349784" cy="1001055"/>
          </a:xfrm>
        </p:grpSpPr>
        <p:sp>
          <p:nvSpPr>
            <p:cNvPr id="11" name="文本框 10"/>
            <p:cNvSpPr txBox="1"/>
            <p:nvPr/>
          </p:nvSpPr>
          <p:spPr bwMode="auto">
            <a:xfrm>
              <a:off x="2143824" y="5358492"/>
              <a:ext cx="2186005" cy="6973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标题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2061936" y="5054749"/>
              <a:ext cx="2349784" cy="4585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rgbClr val="080808"/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3192457" y="2325956"/>
            <a:ext cx="98629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4738909" y="1131590"/>
            <a:ext cx="1438976" cy="269649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754701" y="1188149"/>
            <a:ext cx="1407387" cy="1407388"/>
            <a:chOff x="4184106" y="2952206"/>
            <a:chExt cx="3823790" cy="3823790"/>
          </a:xfrm>
        </p:grpSpPr>
        <p:sp>
          <p:nvSpPr>
            <p:cNvPr id="16" name="椭圆 1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8" name="椭圆 1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748603" y="2789411"/>
            <a:ext cx="1419582" cy="622081"/>
            <a:chOff x="2061936" y="5137524"/>
            <a:chExt cx="2349784" cy="1029710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2143824" y="5441264"/>
              <a:ext cx="2186005" cy="725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标题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2061936" y="5137524"/>
              <a:ext cx="2349784" cy="4585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accent3"/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4965249" y="2697431"/>
            <a:ext cx="98629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308892" y="2801664"/>
            <a:ext cx="757990" cy="560874"/>
            <a:chOff x="8931338" y="2437732"/>
            <a:chExt cx="1010653" cy="747833"/>
          </a:xfrm>
        </p:grpSpPr>
        <p:sp>
          <p:nvSpPr>
            <p:cNvPr id="25" name="文本框 24"/>
            <p:cNvSpPr txBox="1"/>
            <p:nvPr/>
          </p:nvSpPr>
          <p:spPr>
            <a:xfrm>
              <a:off x="8931338" y="2437732"/>
              <a:ext cx="101065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931338" y="2908566"/>
              <a:ext cx="10106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OPTION</a:t>
              </a:r>
              <a:endPara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079399" y="1622945"/>
            <a:ext cx="757990" cy="560874"/>
            <a:chOff x="8931338" y="2437732"/>
            <a:chExt cx="1010653" cy="747833"/>
          </a:xfrm>
        </p:grpSpPr>
        <p:sp>
          <p:nvSpPr>
            <p:cNvPr id="28" name="文本框 27"/>
            <p:cNvSpPr txBox="1"/>
            <p:nvPr/>
          </p:nvSpPr>
          <p:spPr>
            <a:xfrm>
              <a:off x="8931338" y="2437732"/>
              <a:ext cx="101065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02</a:t>
              </a:r>
              <a:endPara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931338" y="2908566"/>
              <a:ext cx="10106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OPTION</a:t>
              </a:r>
              <a:endPara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文本框 29"/>
          <p:cNvSpPr txBox="1"/>
          <p:nvPr/>
        </p:nvSpPr>
        <p:spPr bwMode="auto">
          <a:xfrm>
            <a:off x="6301284" y="1545594"/>
            <a:ext cx="1926604" cy="594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</a:t>
            </a: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详细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sp>
        <p:nvSpPr>
          <p:cNvPr id="31" name="文本框 30"/>
          <p:cNvSpPr txBox="1"/>
          <p:nvPr/>
        </p:nvSpPr>
        <p:spPr bwMode="auto">
          <a:xfrm>
            <a:off x="945183" y="2724313"/>
            <a:ext cx="1926604" cy="594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</a:t>
            </a: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描述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78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2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4" grpId="0" animBg="1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2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4" grpId="0" animBg="1"/>
          <p:bldP spid="30" grpId="0"/>
          <p:bldP spid="31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96760" y="2478038"/>
            <a:ext cx="5864847" cy="1326356"/>
            <a:chOff x="1601528" y="2724944"/>
            <a:chExt cx="5864847" cy="1075184"/>
          </a:xfrm>
        </p:grpSpPr>
        <p:cxnSp>
          <p:nvCxnSpPr>
            <p:cNvPr id="5" name="Straight Connector 30"/>
            <p:cNvCxnSpPr/>
            <p:nvPr/>
          </p:nvCxnSpPr>
          <p:spPr>
            <a:xfrm>
              <a:off x="1601528" y="2724944"/>
              <a:ext cx="0" cy="1075184"/>
            </a:xfrm>
            <a:prstGeom prst="line">
              <a:avLst/>
            </a:prstGeom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35"/>
            <p:cNvCxnSpPr/>
            <p:nvPr/>
          </p:nvCxnSpPr>
          <p:spPr>
            <a:xfrm>
              <a:off x="3067740" y="2724944"/>
              <a:ext cx="0" cy="1075184"/>
            </a:xfrm>
            <a:prstGeom prst="line">
              <a:avLst/>
            </a:prstGeom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52"/>
            <p:cNvCxnSpPr/>
            <p:nvPr/>
          </p:nvCxnSpPr>
          <p:spPr>
            <a:xfrm>
              <a:off x="4533952" y="2724944"/>
              <a:ext cx="0" cy="1075184"/>
            </a:xfrm>
            <a:prstGeom prst="line">
              <a:avLst/>
            </a:prstGeom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63"/>
            <p:cNvCxnSpPr/>
            <p:nvPr/>
          </p:nvCxnSpPr>
          <p:spPr>
            <a:xfrm>
              <a:off x="6000164" y="2724944"/>
              <a:ext cx="0" cy="1075184"/>
            </a:xfrm>
            <a:prstGeom prst="line">
              <a:avLst/>
            </a:prstGeom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67"/>
            <p:cNvCxnSpPr/>
            <p:nvPr/>
          </p:nvCxnSpPr>
          <p:spPr>
            <a:xfrm>
              <a:off x="7466375" y="2724944"/>
              <a:ext cx="0" cy="1075184"/>
            </a:xfrm>
            <a:prstGeom prst="line">
              <a:avLst/>
            </a:prstGeom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1148438" y="1563638"/>
            <a:ext cx="1086033" cy="1086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615288" y="1563638"/>
            <a:ext cx="1086033" cy="1086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82138" y="1563638"/>
            <a:ext cx="1086033" cy="1086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48988" y="1563638"/>
            <a:ext cx="1086033" cy="1086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15838" y="1563638"/>
            <a:ext cx="1086033" cy="1086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pic>
        <p:nvPicPr>
          <p:cNvPr id="25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8994" y="3006767"/>
            <a:ext cx="7467600" cy="797627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37"/>
          <p:cNvSpPr>
            <a:spLocks noChangeArrowheads="1"/>
          </p:cNvSpPr>
          <p:nvPr/>
        </p:nvSpPr>
        <p:spPr bwMode="auto">
          <a:xfrm>
            <a:off x="1182559" y="184386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b="0" dirty="0" smtClean="0">
                <a:solidFill>
                  <a:srgbClr val="080808"/>
                </a:solidFill>
                <a:latin typeface="+mj-ea"/>
                <a:ea typeface="+mj-ea"/>
              </a:rPr>
              <a:t>创新务实</a:t>
            </a:r>
            <a:endParaRPr lang="zh-CN" altLang="en-US" sz="16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27" name="文本框 37"/>
          <p:cNvSpPr>
            <a:spLocks noChangeArrowheads="1"/>
          </p:cNvSpPr>
          <p:nvPr/>
        </p:nvSpPr>
        <p:spPr bwMode="auto">
          <a:xfrm>
            <a:off x="2687974" y="184386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b="0" dirty="0" smtClean="0">
                <a:solidFill>
                  <a:srgbClr val="080808"/>
                </a:solidFill>
                <a:latin typeface="+mj-ea"/>
                <a:ea typeface="+mj-ea"/>
              </a:rPr>
              <a:t>超越自我</a:t>
            </a:r>
            <a:endParaRPr lang="zh-CN" altLang="en-US" sz="16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28" name="文本框 37"/>
          <p:cNvSpPr>
            <a:spLocks noChangeArrowheads="1"/>
          </p:cNvSpPr>
          <p:nvPr/>
        </p:nvSpPr>
        <p:spPr bwMode="auto">
          <a:xfrm>
            <a:off x="4126482" y="184386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b="0" dirty="0" smtClean="0">
                <a:solidFill>
                  <a:srgbClr val="080808"/>
                </a:solidFill>
                <a:latin typeface="+mj-ea"/>
                <a:ea typeface="+mj-ea"/>
              </a:rPr>
              <a:t>追求卓越</a:t>
            </a:r>
            <a:endParaRPr lang="zh-CN" altLang="en-US" sz="16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29" name="文本框 37"/>
          <p:cNvSpPr>
            <a:spLocks noChangeArrowheads="1"/>
          </p:cNvSpPr>
          <p:nvPr/>
        </p:nvSpPr>
        <p:spPr bwMode="auto">
          <a:xfrm>
            <a:off x="5583094" y="184386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b="0" dirty="0" smtClean="0">
                <a:solidFill>
                  <a:srgbClr val="080808"/>
                </a:solidFill>
                <a:latin typeface="+mj-ea"/>
                <a:ea typeface="+mj-ea"/>
              </a:rPr>
              <a:t>团结奋斗</a:t>
            </a:r>
            <a:endParaRPr lang="zh-CN" altLang="en-US" sz="16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0" name="文本框 37"/>
          <p:cNvSpPr>
            <a:spLocks noChangeArrowheads="1"/>
          </p:cNvSpPr>
          <p:nvPr/>
        </p:nvSpPr>
        <p:spPr bwMode="auto">
          <a:xfrm>
            <a:off x="7077357" y="184386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b="0" dirty="0" smtClean="0">
                <a:solidFill>
                  <a:srgbClr val="080808"/>
                </a:solidFill>
                <a:latin typeface="+mj-ea"/>
                <a:ea typeface="+mj-ea"/>
              </a:rPr>
              <a:t>敢于创新</a:t>
            </a:r>
            <a:endParaRPr lang="zh-CN" altLang="en-US" sz="16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09140" y="2179618"/>
            <a:ext cx="1005403" cy="161587"/>
          </a:xfrm>
          <a:prstGeom prst="rect">
            <a:avLst/>
          </a:prstGeom>
          <a:noFill/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r>
              <a:rPr lang="en-US" altLang="zh-CN" sz="600" b="0" dirty="0">
                <a:latin typeface="+mj-ea"/>
                <a:ea typeface="+mj-ea"/>
              </a:rPr>
              <a:t>Pragmatic innovation</a:t>
            </a:r>
            <a:endParaRPr lang="zh-CN" altLang="en-US" sz="600" b="0" dirty="0"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763193" y="2179618"/>
            <a:ext cx="1005403" cy="161587"/>
          </a:xfrm>
          <a:prstGeom prst="rect">
            <a:avLst/>
          </a:prstGeom>
          <a:noFill/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r>
              <a:rPr lang="en-US" altLang="zh-CN" sz="600" b="0" dirty="0">
                <a:latin typeface="+mj-ea"/>
                <a:ea typeface="+mj-ea"/>
              </a:rPr>
              <a:t>Transcendental ego</a:t>
            </a:r>
            <a:endParaRPr lang="zh-CN" altLang="en-US" sz="600" b="0" dirty="0"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203373" y="2179618"/>
            <a:ext cx="1005403" cy="161587"/>
          </a:xfrm>
          <a:prstGeom prst="rect">
            <a:avLst/>
          </a:prstGeom>
          <a:noFill/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r>
              <a:rPr lang="en-US" altLang="zh-CN" sz="600" b="0" dirty="0">
                <a:latin typeface="+mj-ea"/>
                <a:ea typeface="+mj-ea"/>
              </a:rPr>
              <a:t>Pursuit of excellence</a:t>
            </a:r>
            <a:endParaRPr lang="zh-CN" altLang="en-US" sz="600" b="0" dirty="0"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580112" y="2179618"/>
            <a:ext cx="1005403" cy="161587"/>
          </a:xfrm>
          <a:prstGeom prst="rect">
            <a:avLst/>
          </a:prstGeom>
          <a:noFill/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pPr algn="ctr"/>
            <a:r>
              <a:rPr lang="en-US" altLang="zh-CN" sz="600" b="0" dirty="0">
                <a:latin typeface="+mj-ea"/>
                <a:ea typeface="+mj-ea"/>
              </a:rPr>
              <a:t>United struggle</a:t>
            </a:r>
            <a:endParaRPr lang="zh-CN" altLang="en-US" sz="600" b="0" dirty="0">
              <a:latin typeface="+mj-ea"/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080696" y="2179618"/>
            <a:ext cx="1005403" cy="161587"/>
          </a:xfrm>
          <a:prstGeom prst="rect">
            <a:avLst/>
          </a:prstGeom>
          <a:noFill/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pPr algn="ctr"/>
            <a:r>
              <a:rPr lang="en-US" altLang="zh-CN" sz="600" b="0" dirty="0">
                <a:latin typeface="+mj-ea"/>
                <a:ea typeface="+mj-ea"/>
              </a:rPr>
              <a:t>Dare to innovate</a:t>
            </a:r>
            <a:endParaRPr lang="zh-CN" altLang="en-US" sz="600" b="0" dirty="0">
              <a:latin typeface="+mj-ea"/>
              <a:ea typeface="+mj-ea"/>
            </a:endParaRPr>
          </a:p>
        </p:txBody>
      </p:sp>
      <p:sp>
        <p:nvSpPr>
          <p:cNvPr id="36" name="文本1"/>
          <p:cNvSpPr>
            <a:spLocks noChangeArrowheads="1"/>
          </p:cNvSpPr>
          <p:nvPr/>
        </p:nvSpPr>
        <p:spPr bwMode="gray">
          <a:xfrm>
            <a:off x="2460324" y="3776660"/>
            <a:ext cx="3941269" cy="891780"/>
          </a:xfrm>
          <a:prstGeom prst="roundRect">
            <a:avLst>
              <a:gd name="adj" fmla="val 11505"/>
            </a:avLst>
          </a:prstGeom>
          <a:noFill/>
          <a:ln w="28575" cap="flat" cmpd="sng" algn="ctr">
            <a:noFill/>
            <a:prstDash val="solid"/>
          </a:ln>
          <a:effectLst/>
          <a:extLst/>
        </p:spPr>
        <p:txBody>
          <a:bodyPr lIns="68589" tIns="34295" rIns="68589" bIns="3429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您的内容打在这里，或者通过复制您的文本后，在此框中选择粘贴，并选择只保留文字。在此录入上述图表的综合描述说明。</a:t>
            </a:r>
            <a:endParaRPr kumimoji="0" lang="zh-CN" altLang="zh-CN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7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2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1" accel="52000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accel="52000" fill="hold" nodeType="withEffect" p14:presetBounceEnd="6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accel="52000" fill="hold" nodeType="withEffect" p14:presetBounceEnd="6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accel="52000" fill="hold" nodeType="withEffect" p14:presetBounceEnd="6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accel="52000" fill="hold" nodeType="withEffect" p14:presetBounceEnd="6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accel="5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accel="5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accel="52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1"/>
          <p:cNvSpPr txBox="1"/>
          <p:nvPr/>
        </p:nvSpPr>
        <p:spPr>
          <a:xfrm>
            <a:off x="2966827" y="1779662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第四部分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3063497" y="2859782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0" name="TextBox 25"/>
          <p:cNvSpPr txBox="1"/>
          <p:nvPr/>
        </p:nvSpPr>
        <p:spPr>
          <a:xfrm>
            <a:off x="4116168" y="2859782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1" name="TextBox 26"/>
          <p:cNvSpPr txBox="1"/>
          <p:nvPr/>
        </p:nvSpPr>
        <p:spPr>
          <a:xfrm>
            <a:off x="5126194" y="2859782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2" name="TextBox 27"/>
          <p:cNvSpPr txBox="1"/>
          <p:nvPr/>
        </p:nvSpPr>
        <p:spPr>
          <a:xfrm>
            <a:off x="3063497" y="3206853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3" name="TextBox 28"/>
          <p:cNvSpPr txBox="1"/>
          <p:nvPr/>
        </p:nvSpPr>
        <p:spPr>
          <a:xfrm>
            <a:off x="4116169" y="3206853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4" name="TextBox 29"/>
          <p:cNvSpPr txBox="1"/>
          <p:nvPr/>
        </p:nvSpPr>
        <p:spPr>
          <a:xfrm>
            <a:off x="5125808" y="3206853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1043608" y="-7895"/>
            <a:ext cx="1851283" cy="2071243"/>
          </a:xfrm>
          <a:custGeom>
            <a:avLst/>
            <a:gdLst>
              <a:gd name="connsiteX0" fmla="*/ 0 w 1851283"/>
              <a:gd name="connsiteY0" fmla="*/ 0 h 1447129"/>
              <a:gd name="connsiteX1" fmla="*/ 1851283 w 1851283"/>
              <a:gd name="connsiteY1" fmla="*/ 0 h 1447129"/>
              <a:gd name="connsiteX2" fmla="*/ 1851283 w 1851283"/>
              <a:gd name="connsiteY2" fmla="*/ 1447129 h 1447129"/>
              <a:gd name="connsiteX3" fmla="*/ 918129 w 1851283"/>
              <a:gd name="connsiteY3" fmla="*/ 982634 h 1447129"/>
              <a:gd name="connsiteX4" fmla="*/ 0 w 1851283"/>
              <a:gd name="connsiteY4" fmla="*/ 1439650 h 1447129"/>
              <a:gd name="connsiteX5" fmla="*/ 0 w 1851283"/>
              <a:gd name="connsiteY5" fmla="*/ 0 h 1447129"/>
              <a:gd name="connsiteX0" fmla="*/ 0 w 1851283"/>
              <a:gd name="connsiteY0" fmla="*/ 624114 h 2071243"/>
              <a:gd name="connsiteX1" fmla="*/ 1851283 w 1851283"/>
              <a:gd name="connsiteY1" fmla="*/ 0 h 2071243"/>
              <a:gd name="connsiteX2" fmla="*/ 1851283 w 1851283"/>
              <a:gd name="connsiteY2" fmla="*/ 2071243 h 2071243"/>
              <a:gd name="connsiteX3" fmla="*/ 918129 w 1851283"/>
              <a:gd name="connsiteY3" fmla="*/ 1606748 h 2071243"/>
              <a:gd name="connsiteX4" fmla="*/ 0 w 1851283"/>
              <a:gd name="connsiteY4" fmla="*/ 2063764 h 2071243"/>
              <a:gd name="connsiteX5" fmla="*/ 0 w 1851283"/>
              <a:gd name="connsiteY5" fmla="*/ 624114 h 2071243"/>
              <a:gd name="connsiteX0" fmla="*/ 0 w 1851283"/>
              <a:gd name="connsiteY0" fmla="*/ 14514 h 2071243"/>
              <a:gd name="connsiteX1" fmla="*/ 1851283 w 1851283"/>
              <a:gd name="connsiteY1" fmla="*/ 0 h 2071243"/>
              <a:gd name="connsiteX2" fmla="*/ 1851283 w 1851283"/>
              <a:gd name="connsiteY2" fmla="*/ 2071243 h 2071243"/>
              <a:gd name="connsiteX3" fmla="*/ 918129 w 1851283"/>
              <a:gd name="connsiteY3" fmla="*/ 1606748 h 2071243"/>
              <a:gd name="connsiteX4" fmla="*/ 0 w 1851283"/>
              <a:gd name="connsiteY4" fmla="*/ 2063764 h 2071243"/>
              <a:gd name="connsiteX5" fmla="*/ 0 w 1851283"/>
              <a:gd name="connsiteY5" fmla="*/ 14514 h 20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1283" h="2071243">
                <a:moveTo>
                  <a:pt x="0" y="14514"/>
                </a:moveTo>
                <a:lnTo>
                  <a:pt x="1851283" y="0"/>
                </a:lnTo>
                <a:lnTo>
                  <a:pt x="1851283" y="2071243"/>
                </a:lnTo>
                <a:lnTo>
                  <a:pt x="918129" y="1606748"/>
                </a:lnTo>
                <a:lnTo>
                  <a:pt x="0" y="2063764"/>
                </a:lnTo>
                <a:lnTo>
                  <a:pt x="0" y="1451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13"/>
          <p:cNvSpPr txBox="1"/>
          <p:nvPr/>
        </p:nvSpPr>
        <p:spPr>
          <a:xfrm>
            <a:off x="1576590" y="659249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5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89" y="306251"/>
            <a:ext cx="1419603" cy="33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0" grpId="0"/>
      <p:bldP spid="21" grpId="0"/>
      <p:bldP spid="22" grpId="0"/>
      <p:bldP spid="23" grpId="0"/>
      <p:bldP spid="24" grpId="0"/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971600" y="1760182"/>
            <a:ext cx="1423450" cy="14234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04805" y="1091071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32040" y="1120065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3"/>
                  </a:solidFill>
                  <a:latin typeface="+mj-ea"/>
                  <a:ea typeface="+mj-ea"/>
                </a:rPr>
                <a:t>1</a:t>
              </a:r>
              <a:endParaRPr lang="zh-CN" altLang="en-US" sz="2500" b="1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77088" y="2159955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4"/>
                  </a:solidFill>
                  <a:latin typeface="+mj-ea"/>
                  <a:ea typeface="+mj-ea"/>
                </a:rPr>
                <a:t>2</a:t>
              </a:r>
              <a:endParaRPr lang="zh-CN" altLang="en-US" sz="25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32040" y="3251403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2"/>
                  </a:solidFill>
                  <a:latin typeface="+mj-ea"/>
                  <a:ea typeface="+mj-ea"/>
                </a:rPr>
                <a:t>3</a:t>
              </a:r>
              <a:endParaRPr lang="zh-CN" altLang="en-US" sz="25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1426843" y="2169748"/>
            <a:ext cx="51296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5827796" y="1148312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6259844" y="2188380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5774440" y="3302694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3491879" y="1778920"/>
            <a:ext cx="1752111" cy="1373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 smtClean="0">
                <a:latin typeface="+mj-ea"/>
                <a:ea typeface="+mj-ea"/>
              </a:rPr>
              <a:t>……</a:t>
            </a:r>
            <a:endParaRPr lang="en-US" altLang="zh-CN" sz="1400" dirty="0">
              <a:latin typeface="+mj-ea"/>
              <a:ea typeface="+mj-ea"/>
            </a:endParaRPr>
          </a:p>
        </p:txBody>
      </p:sp>
      <p:sp>
        <p:nvSpPr>
          <p:cNvPr id="22" name="Half Frame 12"/>
          <p:cNvSpPr/>
          <p:nvPr/>
        </p:nvSpPr>
        <p:spPr>
          <a:xfrm rot="8097294">
            <a:off x="2428709" y="2279022"/>
            <a:ext cx="360168" cy="395798"/>
          </a:xfrm>
          <a:prstGeom prst="halfFrame">
            <a:avLst/>
          </a:prstGeom>
          <a:solidFill>
            <a:schemeClr val="accent1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14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7" grpId="0"/>
          <p:bldP spid="18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7" grpId="0"/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86952" y="853215"/>
            <a:ext cx="3192960" cy="3950783"/>
            <a:chOff x="865232" y="1286330"/>
            <a:chExt cx="4013321" cy="4966128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08606" y="3534278"/>
            <a:ext cx="1083474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4194319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02282" y="3534278"/>
            <a:ext cx="978029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87996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390421" y="1357643"/>
            <a:ext cx="2263519" cy="350012"/>
            <a:chOff x="814328" y="3219334"/>
            <a:chExt cx="2797200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24"/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92304" y="1871726"/>
            <a:ext cx="2916000" cy="350012"/>
            <a:chOff x="814327" y="3219334"/>
            <a:chExt cx="3603522" cy="432536"/>
          </a:xfrm>
        </p:grpSpPr>
        <p:grpSp>
          <p:nvGrpSpPr>
            <p:cNvPr id="19" name="组合 18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1"/>
            <p:cNvSpPr txBox="1"/>
            <p:nvPr/>
          </p:nvSpPr>
          <p:spPr>
            <a:xfrm>
              <a:off x="1224125" y="3331792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文本及描述说明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03535" y="2365754"/>
            <a:ext cx="2401200" cy="350012"/>
            <a:chOff x="814328" y="3219334"/>
            <a:chExt cx="2967344" cy="432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38"/>
            <p:cNvSpPr txBox="1"/>
            <p:nvPr/>
          </p:nvSpPr>
          <p:spPr>
            <a:xfrm>
              <a:off x="1224125" y="3331792"/>
              <a:ext cx="2371197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01064" y="2869810"/>
            <a:ext cx="1972203" cy="350012"/>
            <a:chOff x="814328" y="3219334"/>
            <a:chExt cx="2437200" cy="432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4" name="TextBox 45"/>
            <p:cNvSpPr txBox="1"/>
            <p:nvPr/>
          </p:nvSpPr>
          <p:spPr>
            <a:xfrm>
              <a:off x="1224126" y="3331792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</a:t>
              </a:r>
            </a:p>
          </p:txBody>
        </p:sp>
      </p:grpSp>
      <p:sp>
        <p:nvSpPr>
          <p:cNvPr id="39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31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35696" y="1396042"/>
            <a:ext cx="5282591" cy="2050340"/>
            <a:chOff x="3278088" y="1120807"/>
            <a:chExt cx="5282591" cy="2050340"/>
          </a:xfrm>
        </p:grpSpPr>
        <p:grpSp>
          <p:nvGrpSpPr>
            <p:cNvPr id="84" name="组合 83"/>
            <p:cNvGrpSpPr/>
            <p:nvPr/>
          </p:nvGrpSpPr>
          <p:grpSpPr>
            <a:xfrm>
              <a:off x="5731949" y="1120807"/>
              <a:ext cx="1602228" cy="1359398"/>
              <a:chOff x="5553262" y="2638733"/>
              <a:chExt cx="2397222" cy="2093640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5553262" y="2638733"/>
                <a:ext cx="2397222" cy="2093640"/>
                <a:chOff x="5553262" y="2638733"/>
                <a:chExt cx="2397222" cy="2093640"/>
              </a:xfrm>
            </p:grpSpPr>
            <p:grpSp>
              <p:nvGrpSpPr>
                <p:cNvPr id="87" name="组合 86"/>
                <p:cNvGrpSpPr/>
                <p:nvPr/>
              </p:nvGrpSpPr>
              <p:grpSpPr>
                <a:xfrm>
                  <a:off x="5553262" y="2638733"/>
                  <a:ext cx="2397222" cy="2093640"/>
                  <a:chOff x="1511944" y="2420246"/>
                  <a:chExt cx="2627152" cy="2294453"/>
                </a:xfrm>
                <a:effectLst>
                  <a:outerShdw blurRad="203200" dist="38100" dir="3780000" sx="103000" sy="103000" algn="t" rotWithShape="0">
                    <a:prstClr val="black">
                      <a:alpha val="25000"/>
                    </a:prstClr>
                  </a:outerShdw>
                </a:effectLst>
              </p:grpSpPr>
              <p:sp>
                <p:nvSpPr>
                  <p:cNvPr id="89" name="Freeform 6"/>
                  <p:cNvSpPr>
                    <a:spLocks/>
                  </p:cNvSpPr>
                  <p:nvPr/>
                </p:nvSpPr>
                <p:spPr bwMode="auto">
                  <a:xfrm>
                    <a:off x="1511944" y="2420246"/>
                    <a:ext cx="2627152" cy="2294453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7938" cap="flat">
                    <a:noFill/>
                    <a:prstDash val="solid"/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90" name="Freeform 6"/>
                  <p:cNvSpPr>
                    <a:spLocks/>
                  </p:cNvSpPr>
                  <p:nvPr/>
                </p:nvSpPr>
                <p:spPr bwMode="auto">
                  <a:xfrm>
                    <a:off x="1524106" y="2431739"/>
                    <a:ext cx="2602832" cy="2271469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>
                          <a:lumMod val="82000"/>
                          <a:lumOff val="18000"/>
                        </a:schemeClr>
                      </a:gs>
                      <a:gs pos="47000">
                        <a:srgbClr val="F5F5F5"/>
                      </a:gs>
                      <a:gs pos="100000">
                        <a:schemeClr val="bg1">
                          <a:lumMod val="95000"/>
                          <a:lumOff val="5000"/>
                        </a:schemeClr>
                      </a:gs>
                    </a:gsLst>
                    <a:lin ang="18900000" scaled="0"/>
                  </a:gradFill>
                  <a:ln w="7938" cap="flat">
                    <a:noFill/>
                    <a:prstDash val="solid"/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88" name="Freeform 7"/>
                <p:cNvSpPr>
                  <a:spLocks/>
                </p:cNvSpPr>
                <p:nvPr/>
              </p:nvSpPr>
              <p:spPr bwMode="auto">
                <a:xfrm>
                  <a:off x="5864945" y="2882683"/>
                  <a:ext cx="1773860" cy="1540629"/>
                </a:xfrm>
                <a:custGeom>
                  <a:avLst/>
                  <a:gdLst>
                    <a:gd name="T0" fmla="*/ 3404 w 3431"/>
                    <a:gd name="T1" fmla="*/ 1576 h 2999"/>
                    <a:gd name="T2" fmla="*/ 3015 w 3431"/>
                    <a:gd name="T3" fmla="*/ 2249 h 2999"/>
                    <a:gd name="T4" fmla="*/ 2625 w 3431"/>
                    <a:gd name="T5" fmla="*/ 2923 h 2999"/>
                    <a:gd name="T6" fmla="*/ 2494 w 3431"/>
                    <a:gd name="T7" fmla="*/ 2999 h 2999"/>
                    <a:gd name="T8" fmla="*/ 1716 w 3431"/>
                    <a:gd name="T9" fmla="*/ 2999 h 2999"/>
                    <a:gd name="T10" fmla="*/ 938 w 3431"/>
                    <a:gd name="T11" fmla="*/ 2999 h 2999"/>
                    <a:gd name="T12" fmla="*/ 806 w 3431"/>
                    <a:gd name="T13" fmla="*/ 2923 h 2999"/>
                    <a:gd name="T14" fmla="*/ 417 w 3431"/>
                    <a:gd name="T15" fmla="*/ 2249 h 2999"/>
                    <a:gd name="T16" fmla="*/ 28 w 3431"/>
                    <a:gd name="T17" fmla="*/ 1576 h 2999"/>
                    <a:gd name="T18" fmla="*/ 28 w 3431"/>
                    <a:gd name="T19" fmla="*/ 1424 h 2999"/>
                    <a:gd name="T20" fmla="*/ 417 w 3431"/>
                    <a:gd name="T21" fmla="*/ 750 h 2999"/>
                    <a:gd name="T22" fmla="*/ 806 w 3431"/>
                    <a:gd name="T23" fmla="*/ 76 h 2999"/>
                    <a:gd name="T24" fmla="*/ 938 w 3431"/>
                    <a:gd name="T25" fmla="*/ 0 h 2999"/>
                    <a:gd name="T26" fmla="*/ 1716 w 3431"/>
                    <a:gd name="T27" fmla="*/ 0 h 2999"/>
                    <a:gd name="T28" fmla="*/ 2494 w 3431"/>
                    <a:gd name="T29" fmla="*/ 0 h 2999"/>
                    <a:gd name="T30" fmla="*/ 2625 w 3431"/>
                    <a:gd name="T31" fmla="*/ 76 h 2999"/>
                    <a:gd name="T32" fmla="*/ 3015 w 3431"/>
                    <a:gd name="T33" fmla="*/ 750 h 2999"/>
                    <a:gd name="T34" fmla="*/ 3404 w 3431"/>
                    <a:gd name="T35" fmla="*/ 1424 h 2999"/>
                    <a:gd name="T36" fmla="*/ 3404 w 3431"/>
                    <a:gd name="T37" fmla="*/ 1576 h 2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31" h="2999">
                      <a:moveTo>
                        <a:pt x="3404" y="1576"/>
                      </a:moveTo>
                      <a:lnTo>
                        <a:pt x="3015" y="2249"/>
                      </a:lnTo>
                      <a:lnTo>
                        <a:pt x="2625" y="2923"/>
                      </a:lnTo>
                      <a:cubicBezTo>
                        <a:pt x="2598" y="2972"/>
                        <a:pt x="2550" y="2999"/>
                        <a:pt x="2494" y="2999"/>
                      </a:cubicBezTo>
                      <a:lnTo>
                        <a:pt x="1716" y="2999"/>
                      </a:lnTo>
                      <a:lnTo>
                        <a:pt x="938" y="2999"/>
                      </a:lnTo>
                      <a:cubicBezTo>
                        <a:pt x="882" y="2999"/>
                        <a:pt x="834" y="2972"/>
                        <a:pt x="806" y="2923"/>
                      </a:cubicBezTo>
                      <a:lnTo>
                        <a:pt x="417" y="2249"/>
                      </a:lnTo>
                      <a:lnTo>
                        <a:pt x="28" y="1576"/>
                      </a:lnTo>
                      <a:cubicBezTo>
                        <a:pt x="0" y="1527"/>
                        <a:pt x="0" y="1472"/>
                        <a:pt x="28" y="1424"/>
                      </a:cubicBezTo>
                      <a:lnTo>
                        <a:pt x="417" y="750"/>
                      </a:lnTo>
                      <a:lnTo>
                        <a:pt x="806" y="76"/>
                      </a:lnTo>
                      <a:cubicBezTo>
                        <a:pt x="834" y="28"/>
                        <a:pt x="882" y="0"/>
                        <a:pt x="938" y="0"/>
                      </a:cubicBezTo>
                      <a:lnTo>
                        <a:pt x="1716" y="0"/>
                      </a:lnTo>
                      <a:lnTo>
                        <a:pt x="2494" y="0"/>
                      </a:lnTo>
                      <a:cubicBezTo>
                        <a:pt x="2550" y="0"/>
                        <a:pt x="2598" y="28"/>
                        <a:pt x="2625" y="76"/>
                      </a:cubicBezTo>
                      <a:lnTo>
                        <a:pt x="3015" y="750"/>
                      </a:lnTo>
                      <a:lnTo>
                        <a:pt x="3404" y="1424"/>
                      </a:lnTo>
                      <a:cubicBezTo>
                        <a:pt x="3431" y="1472"/>
                        <a:pt x="3431" y="1527"/>
                        <a:pt x="3404" y="157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6" name="TextBox 85"/>
              <p:cNvSpPr txBox="1"/>
              <p:nvPr/>
            </p:nvSpPr>
            <p:spPr>
              <a:xfrm>
                <a:off x="6259489" y="3110169"/>
                <a:ext cx="1273333" cy="9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3278088" y="1132051"/>
              <a:ext cx="1602228" cy="1359398"/>
              <a:chOff x="1881842" y="2656049"/>
              <a:chExt cx="2397222" cy="2093640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1881842" y="265604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95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6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3" name="Freeform 7"/>
              <p:cNvSpPr>
                <a:spLocks/>
              </p:cNvSpPr>
              <p:nvPr/>
            </p:nvSpPr>
            <p:spPr bwMode="auto">
              <a:xfrm>
                <a:off x="2193523" y="2932555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2575311" y="3250047"/>
                <a:ext cx="1157729" cy="9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4507954" y="1811749"/>
              <a:ext cx="1602228" cy="1359398"/>
              <a:chOff x="3721944" y="3702869"/>
              <a:chExt cx="2397222" cy="2093640"/>
            </a:xfrm>
          </p:grpSpPr>
          <p:grpSp>
            <p:nvGrpSpPr>
              <p:cNvPr id="98" name="组合 97"/>
              <p:cNvGrpSpPr/>
              <p:nvPr/>
            </p:nvGrpSpPr>
            <p:grpSpPr>
              <a:xfrm>
                <a:off x="3721944" y="3702869"/>
                <a:ext cx="2397222" cy="2093640"/>
                <a:chOff x="3721944" y="3702869"/>
                <a:chExt cx="2397222" cy="2093640"/>
              </a:xfrm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3721944" y="3702869"/>
                  <a:ext cx="2397222" cy="2093640"/>
                  <a:chOff x="1511944" y="2420246"/>
                  <a:chExt cx="2627152" cy="2294453"/>
                </a:xfrm>
                <a:effectLst>
                  <a:outerShdw blurRad="203200" dist="38100" dir="3780000" sx="103000" sy="103000" algn="t" rotWithShape="0">
                    <a:prstClr val="black">
                      <a:alpha val="25000"/>
                    </a:prstClr>
                  </a:outerShdw>
                </a:effectLst>
              </p:grpSpPr>
              <p:sp>
                <p:nvSpPr>
                  <p:cNvPr id="102" name="Freeform 6"/>
                  <p:cNvSpPr>
                    <a:spLocks/>
                  </p:cNvSpPr>
                  <p:nvPr/>
                </p:nvSpPr>
                <p:spPr bwMode="auto">
                  <a:xfrm>
                    <a:off x="1511944" y="2420246"/>
                    <a:ext cx="2627152" cy="2294453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7938" cap="flat">
                    <a:noFill/>
                    <a:prstDash val="solid"/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103" name="Freeform 6"/>
                  <p:cNvSpPr>
                    <a:spLocks/>
                  </p:cNvSpPr>
                  <p:nvPr/>
                </p:nvSpPr>
                <p:spPr bwMode="auto">
                  <a:xfrm>
                    <a:off x="1524106" y="2431739"/>
                    <a:ext cx="2602832" cy="2271469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>
                          <a:lumMod val="82000"/>
                          <a:lumOff val="18000"/>
                        </a:schemeClr>
                      </a:gs>
                      <a:gs pos="47000">
                        <a:srgbClr val="F5F5F5"/>
                      </a:gs>
                      <a:gs pos="100000">
                        <a:schemeClr val="bg1">
                          <a:lumMod val="95000"/>
                          <a:lumOff val="5000"/>
                        </a:schemeClr>
                      </a:gs>
                    </a:gsLst>
                    <a:lin ang="18900000" scaled="0"/>
                  </a:gradFill>
                  <a:ln w="7938" cap="flat">
                    <a:noFill/>
                    <a:prstDash val="solid"/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101" name="Freeform 7"/>
                <p:cNvSpPr>
                  <a:spLocks/>
                </p:cNvSpPr>
                <p:nvPr/>
              </p:nvSpPr>
              <p:spPr bwMode="auto">
                <a:xfrm>
                  <a:off x="4033627" y="3946819"/>
                  <a:ext cx="1773860" cy="1540629"/>
                </a:xfrm>
                <a:custGeom>
                  <a:avLst/>
                  <a:gdLst>
                    <a:gd name="T0" fmla="*/ 3404 w 3431"/>
                    <a:gd name="T1" fmla="*/ 1576 h 2999"/>
                    <a:gd name="T2" fmla="*/ 3015 w 3431"/>
                    <a:gd name="T3" fmla="*/ 2249 h 2999"/>
                    <a:gd name="T4" fmla="*/ 2625 w 3431"/>
                    <a:gd name="T5" fmla="*/ 2923 h 2999"/>
                    <a:gd name="T6" fmla="*/ 2494 w 3431"/>
                    <a:gd name="T7" fmla="*/ 2999 h 2999"/>
                    <a:gd name="T8" fmla="*/ 1716 w 3431"/>
                    <a:gd name="T9" fmla="*/ 2999 h 2999"/>
                    <a:gd name="T10" fmla="*/ 938 w 3431"/>
                    <a:gd name="T11" fmla="*/ 2999 h 2999"/>
                    <a:gd name="T12" fmla="*/ 806 w 3431"/>
                    <a:gd name="T13" fmla="*/ 2923 h 2999"/>
                    <a:gd name="T14" fmla="*/ 417 w 3431"/>
                    <a:gd name="T15" fmla="*/ 2249 h 2999"/>
                    <a:gd name="T16" fmla="*/ 28 w 3431"/>
                    <a:gd name="T17" fmla="*/ 1576 h 2999"/>
                    <a:gd name="T18" fmla="*/ 28 w 3431"/>
                    <a:gd name="T19" fmla="*/ 1424 h 2999"/>
                    <a:gd name="T20" fmla="*/ 417 w 3431"/>
                    <a:gd name="T21" fmla="*/ 750 h 2999"/>
                    <a:gd name="T22" fmla="*/ 806 w 3431"/>
                    <a:gd name="T23" fmla="*/ 76 h 2999"/>
                    <a:gd name="T24" fmla="*/ 938 w 3431"/>
                    <a:gd name="T25" fmla="*/ 0 h 2999"/>
                    <a:gd name="T26" fmla="*/ 1716 w 3431"/>
                    <a:gd name="T27" fmla="*/ 0 h 2999"/>
                    <a:gd name="T28" fmla="*/ 2494 w 3431"/>
                    <a:gd name="T29" fmla="*/ 0 h 2999"/>
                    <a:gd name="T30" fmla="*/ 2625 w 3431"/>
                    <a:gd name="T31" fmla="*/ 76 h 2999"/>
                    <a:gd name="T32" fmla="*/ 3015 w 3431"/>
                    <a:gd name="T33" fmla="*/ 750 h 2999"/>
                    <a:gd name="T34" fmla="*/ 3404 w 3431"/>
                    <a:gd name="T35" fmla="*/ 1424 h 2999"/>
                    <a:gd name="T36" fmla="*/ 3404 w 3431"/>
                    <a:gd name="T37" fmla="*/ 1576 h 2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31" h="2999">
                      <a:moveTo>
                        <a:pt x="3404" y="1576"/>
                      </a:moveTo>
                      <a:lnTo>
                        <a:pt x="3015" y="2249"/>
                      </a:lnTo>
                      <a:lnTo>
                        <a:pt x="2625" y="2923"/>
                      </a:lnTo>
                      <a:cubicBezTo>
                        <a:pt x="2598" y="2972"/>
                        <a:pt x="2550" y="2999"/>
                        <a:pt x="2494" y="2999"/>
                      </a:cubicBezTo>
                      <a:lnTo>
                        <a:pt x="1716" y="2999"/>
                      </a:lnTo>
                      <a:lnTo>
                        <a:pt x="938" y="2999"/>
                      </a:lnTo>
                      <a:cubicBezTo>
                        <a:pt x="882" y="2999"/>
                        <a:pt x="834" y="2972"/>
                        <a:pt x="806" y="2923"/>
                      </a:cubicBezTo>
                      <a:lnTo>
                        <a:pt x="417" y="2249"/>
                      </a:lnTo>
                      <a:lnTo>
                        <a:pt x="28" y="1576"/>
                      </a:lnTo>
                      <a:cubicBezTo>
                        <a:pt x="0" y="1527"/>
                        <a:pt x="0" y="1472"/>
                        <a:pt x="28" y="1424"/>
                      </a:cubicBezTo>
                      <a:lnTo>
                        <a:pt x="417" y="750"/>
                      </a:lnTo>
                      <a:lnTo>
                        <a:pt x="806" y="76"/>
                      </a:lnTo>
                      <a:cubicBezTo>
                        <a:pt x="834" y="28"/>
                        <a:pt x="882" y="0"/>
                        <a:pt x="938" y="0"/>
                      </a:cubicBezTo>
                      <a:lnTo>
                        <a:pt x="1716" y="0"/>
                      </a:lnTo>
                      <a:lnTo>
                        <a:pt x="2494" y="0"/>
                      </a:lnTo>
                      <a:cubicBezTo>
                        <a:pt x="2550" y="0"/>
                        <a:pt x="2598" y="28"/>
                        <a:pt x="2625" y="76"/>
                      </a:cubicBezTo>
                      <a:lnTo>
                        <a:pt x="3015" y="750"/>
                      </a:lnTo>
                      <a:lnTo>
                        <a:pt x="3404" y="1424"/>
                      </a:lnTo>
                      <a:cubicBezTo>
                        <a:pt x="3431" y="1472"/>
                        <a:pt x="3431" y="1527"/>
                        <a:pt x="3404" y="157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9" name="TextBox 98"/>
              <p:cNvSpPr txBox="1"/>
              <p:nvPr/>
            </p:nvSpPr>
            <p:spPr>
              <a:xfrm>
                <a:off x="4382515" y="4183862"/>
                <a:ext cx="1220570" cy="9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6958451" y="1804942"/>
              <a:ext cx="1602228" cy="1359398"/>
              <a:chOff x="7388330" y="3692384"/>
              <a:chExt cx="2397222" cy="2093640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7388330" y="3692384"/>
                <a:ext cx="2397222" cy="2093640"/>
                <a:chOff x="7388330" y="3692384"/>
                <a:chExt cx="2397222" cy="2093640"/>
              </a:xfrm>
            </p:grpSpPr>
            <p:grpSp>
              <p:nvGrpSpPr>
                <p:cNvPr id="107" name="组合 106"/>
                <p:cNvGrpSpPr/>
                <p:nvPr/>
              </p:nvGrpSpPr>
              <p:grpSpPr>
                <a:xfrm>
                  <a:off x="7388330" y="3692384"/>
                  <a:ext cx="2397222" cy="2093640"/>
                  <a:chOff x="1511944" y="2420246"/>
                  <a:chExt cx="2627152" cy="2294453"/>
                </a:xfrm>
                <a:effectLst>
                  <a:outerShdw blurRad="203200" dist="38100" dir="3780000" sx="103000" sy="103000" algn="t" rotWithShape="0">
                    <a:prstClr val="black">
                      <a:alpha val="25000"/>
                    </a:prstClr>
                  </a:outerShdw>
                </a:effectLst>
              </p:grpSpPr>
              <p:sp>
                <p:nvSpPr>
                  <p:cNvPr id="109" name="Freeform 6"/>
                  <p:cNvSpPr>
                    <a:spLocks/>
                  </p:cNvSpPr>
                  <p:nvPr/>
                </p:nvSpPr>
                <p:spPr bwMode="auto">
                  <a:xfrm>
                    <a:off x="1511944" y="2420246"/>
                    <a:ext cx="2627152" cy="2294453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7938" cap="flat">
                    <a:noFill/>
                    <a:prstDash val="solid"/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110" name="Freeform 6"/>
                  <p:cNvSpPr>
                    <a:spLocks/>
                  </p:cNvSpPr>
                  <p:nvPr/>
                </p:nvSpPr>
                <p:spPr bwMode="auto">
                  <a:xfrm>
                    <a:off x="1524106" y="2431739"/>
                    <a:ext cx="2602832" cy="2271469"/>
                  </a:xfrm>
                  <a:custGeom>
                    <a:avLst/>
                    <a:gdLst>
                      <a:gd name="T0" fmla="*/ 4479 w 4516"/>
                      <a:gd name="T1" fmla="*/ 2074 h 3947"/>
                      <a:gd name="T2" fmla="*/ 3967 w 4516"/>
                      <a:gd name="T3" fmla="*/ 2960 h 3947"/>
                      <a:gd name="T4" fmla="*/ 3455 w 4516"/>
                      <a:gd name="T5" fmla="*/ 3847 h 3947"/>
                      <a:gd name="T6" fmla="*/ 3282 w 4516"/>
                      <a:gd name="T7" fmla="*/ 3947 h 3947"/>
                      <a:gd name="T8" fmla="*/ 2258 w 4516"/>
                      <a:gd name="T9" fmla="*/ 3947 h 3947"/>
                      <a:gd name="T10" fmla="*/ 1234 w 4516"/>
                      <a:gd name="T11" fmla="*/ 3947 h 3947"/>
                      <a:gd name="T12" fmla="*/ 1061 w 4516"/>
                      <a:gd name="T13" fmla="*/ 3847 h 3947"/>
                      <a:gd name="T14" fmla="*/ 549 w 4516"/>
                      <a:gd name="T15" fmla="*/ 2960 h 3947"/>
                      <a:gd name="T16" fmla="*/ 37 w 4516"/>
                      <a:gd name="T17" fmla="*/ 2074 h 3947"/>
                      <a:gd name="T18" fmla="*/ 37 w 4516"/>
                      <a:gd name="T19" fmla="*/ 1874 h 3947"/>
                      <a:gd name="T20" fmla="*/ 549 w 4516"/>
                      <a:gd name="T21" fmla="*/ 987 h 3947"/>
                      <a:gd name="T22" fmla="*/ 1061 w 4516"/>
                      <a:gd name="T23" fmla="*/ 100 h 3947"/>
                      <a:gd name="T24" fmla="*/ 1234 w 4516"/>
                      <a:gd name="T25" fmla="*/ 0 h 3947"/>
                      <a:gd name="T26" fmla="*/ 2258 w 4516"/>
                      <a:gd name="T27" fmla="*/ 0 h 3947"/>
                      <a:gd name="T28" fmla="*/ 3282 w 4516"/>
                      <a:gd name="T29" fmla="*/ 0 h 3947"/>
                      <a:gd name="T30" fmla="*/ 3455 w 4516"/>
                      <a:gd name="T31" fmla="*/ 100 h 3947"/>
                      <a:gd name="T32" fmla="*/ 3967 w 4516"/>
                      <a:gd name="T33" fmla="*/ 987 h 3947"/>
                      <a:gd name="T34" fmla="*/ 4479 w 4516"/>
                      <a:gd name="T35" fmla="*/ 1874 h 3947"/>
                      <a:gd name="T36" fmla="*/ 4479 w 4516"/>
                      <a:gd name="T37" fmla="*/ 2074 h 39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516" h="3947">
                        <a:moveTo>
                          <a:pt x="4479" y="2074"/>
                        </a:moveTo>
                        <a:lnTo>
                          <a:pt x="3967" y="2960"/>
                        </a:lnTo>
                        <a:lnTo>
                          <a:pt x="3455" y="3847"/>
                        </a:lnTo>
                        <a:cubicBezTo>
                          <a:pt x="3418" y="3911"/>
                          <a:pt x="3355" y="3947"/>
                          <a:pt x="3282" y="3947"/>
                        </a:cubicBezTo>
                        <a:lnTo>
                          <a:pt x="2258" y="3947"/>
                        </a:lnTo>
                        <a:lnTo>
                          <a:pt x="1234" y="3947"/>
                        </a:lnTo>
                        <a:cubicBezTo>
                          <a:pt x="1160" y="3947"/>
                          <a:pt x="1097" y="3911"/>
                          <a:pt x="1061" y="3847"/>
                        </a:cubicBezTo>
                        <a:lnTo>
                          <a:pt x="549" y="2960"/>
                        </a:lnTo>
                        <a:lnTo>
                          <a:pt x="37" y="2074"/>
                        </a:lnTo>
                        <a:cubicBezTo>
                          <a:pt x="0" y="2010"/>
                          <a:pt x="0" y="1937"/>
                          <a:pt x="37" y="1874"/>
                        </a:cubicBezTo>
                        <a:lnTo>
                          <a:pt x="549" y="987"/>
                        </a:lnTo>
                        <a:lnTo>
                          <a:pt x="1061" y="100"/>
                        </a:lnTo>
                        <a:cubicBezTo>
                          <a:pt x="1097" y="36"/>
                          <a:pt x="1160" y="0"/>
                          <a:pt x="1234" y="0"/>
                        </a:cubicBezTo>
                        <a:lnTo>
                          <a:pt x="2258" y="0"/>
                        </a:lnTo>
                        <a:lnTo>
                          <a:pt x="3282" y="0"/>
                        </a:lnTo>
                        <a:cubicBezTo>
                          <a:pt x="3355" y="0"/>
                          <a:pt x="3418" y="36"/>
                          <a:pt x="3455" y="100"/>
                        </a:cubicBezTo>
                        <a:lnTo>
                          <a:pt x="3967" y="987"/>
                        </a:lnTo>
                        <a:lnTo>
                          <a:pt x="4479" y="1874"/>
                        </a:lnTo>
                        <a:cubicBezTo>
                          <a:pt x="4516" y="1937"/>
                          <a:pt x="4516" y="2010"/>
                          <a:pt x="4479" y="2074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bg1">
                          <a:lumMod val="82000"/>
                          <a:lumOff val="18000"/>
                        </a:schemeClr>
                      </a:gs>
                      <a:gs pos="47000">
                        <a:srgbClr val="F5F5F5"/>
                      </a:gs>
                      <a:gs pos="100000">
                        <a:schemeClr val="bg1">
                          <a:lumMod val="95000"/>
                          <a:lumOff val="5000"/>
                        </a:schemeClr>
                      </a:gs>
                    </a:gsLst>
                    <a:lin ang="18900000" scaled="0"/>
                  </a:gradFill>
                  <a:ln w="7938" cap="flat">
                    <a:noFill/>
                    <a:prstDash val="solid"/>
                    <a:miter lim="800000"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108" name="Freeform 7"/>
                <p:cNvSpPr>
                  <a:spLocks/>
                </p:cNvSpPr>
                <p:nvPr/>
              </p:nvSpPr>
              <p:spPr bwMode="auto">
                <a:xfrm>
                  <a:off x="7700013" y="3936334"/>
                  <a:ext cx="1773860" cy="1540629"/>
                </a:xfrm>
                <a:custGeom>
                  <a:avLst/>
                  <a:gdLst>
                    <a:gd name="T0" fmla="*/ 3404 w 3431"/>
                    <a:gd name="T1" fmla="*/ 1576 h 2999"/>
                    <a:gd name="T2" fmla="*/ 3015 w 3431"/>
                    <a:gd name="T3" fmla="*/ 2249 h 2999"/>
                    <a:gd name="T4" fmla="*/ 2625 w 3431"/>
                    <a:gd name="T5" fmla="*/ 2923 h 2999"/>
                    <a:gd name="T6" fmla="*/ 2494 w 3431"/>
                    <a:gd name="T7" fmla="*/ 2999 h 2999"/>
                    <a:gd name="T8" fmla="*/ 1716 w 3431"/>
                    <a:gd name="T9" fmla="*/ 2999 h 2999"/>
                    <a:gd name="T10" fmla="*/ 938 w 3431"/>
                    <a:gd name="T11" fmla="*/ 2999 h 2999"/>
                    <a:gd name="T12" fmla="*/ 806 w 3431"/>
                    <a:gd name="T13" fmla="*/ 2923 h 2999"/>
                    <a:gd name="T14" fmla="*/ 417 w 3431"/>
                    <a:gd name="T15" fmla="*/ 2249 h 2999"/>
                    <a:gd name="T16" fmla="*/ 28 w 3431"/>
                    <a:gd name="T17" fmla="*/ 1576 h 2999"/>
                    <a:gd name="T18" fmla="*/ 28 w 3431"/>
                    <a:gd name="T19" fmla="*/ 1424 h 2999"/>
                    <a:gd name="T20" fmla="*/ 417 w 3431"/>
                    <a:gd name="T21" fmla="*/ 750 h 2999"/>
                    <a:gd name="T22" fmla="*/ 806 w 3431"/>
                    <a:gd name="T23" fmla="*/ 76 h 2999"/>
                    <a:gd name="T24" fmla="*/ 938 w 3431"/>
                    <a:gd name="T25" fmla="*/ 0 h 2999"/>
                    <a:gd name="T26" fmla="*/ 1716 w 3431"/>
                    <a:gd name="T27" fmla="*/ 0 h 2999"/>
                    <a:gd name="T28" fmla="*/ 2494 w 3431"/>
                    <a:gd name="T29" fmla="*/ 0 h 2999"/>
                    <a:gd name="T30" fmla="*/ 2625 w 3431"/>
                    <a:gd name="T31" fmla="*/ 76 h 2999"/>
                    <a:gd name="T32" fmla="*/ 3015 w 3431"/>
                    <a:gd name="T33" fmla="*/ 750 h 2999"/>
                    <a:gd name="T34" fmla="*/ 3404 w 3431"/>
                    <a:gd name="T35" fmla="*/ 1424 h 2999"/>
                    <a:gd name="T36" fmla="*/ 3404 w 3431"/>
                    <a:gd name="T37" fmla="*/ 1576 h 2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31" h="2999">
                      <a:moveTo>
                        <a:pt x="3404" y="1576"/>
                      </a:moveTo>
                      <a:lnTo>
                        <a:pt x="3015" y="2249"/>
                      </a:lnTo>
                      <a:lnTo>
                        <a:pt x="2625" y="2923"/>
                      </a:lnTo>
                      <a:cubicBezTo>
                        <a:pt x="2598" y="2972"/>
                        <a:pt x="2550" y="2999"/>
                        <a:pt x="2494" y="2999"/>
                      </a:cubicBezTo>
                      <a:lnTo>
                        <a:pt x="1716" y="2999"/>
                      </a:lnTo>
                      <a:lnTo>
                        <a:pt x="938" y="2999"/>
                      </a:lnTo>
                      <a:cubicBezTo>
                        <a:pt x="882" y="2999"/>
                        <a:pt x="834" y="2972"/>
                        <a:pt x="806" y="2923"/>
                      </a:cubicBezTo>
                      <a:lnTo>
                        <a:pt x="417" y="2249"/>
                      </a:lnTo>
                      <a:lnTo>
                        <a:pt x="28" y="1576"/>
                      </a:lnTo>
                      <a:cubicBezTo>
                        <a:pt x="0" y="1527"/>
                        <a:pt x="0" y="1472"/>
                        <a:pt x="28" y="1424"/>
                      </a:cubicBezTo>
                      <a:lnTo>
                        <a:pt x="417" y="750"/>
                      </a:lnTo>
                      <a:lnTo>
                        <a:pt x="806" y="76"/>
                      </a:lnTo>
                      <a:cubicBezTo>
                        <a:pt x="834" y="28"/>
                        <a:pt x="882" y="0"/>
                        <a:pt x="938" y="0"/>
                      </a:cubicBezTo>
                      <a:lnTo>
                        <a:pt x="1716" y="0"/>
                      </a:lnTo>
                      <a:lnTo>
                        <a:pt x="2494" y="0"/>
                      </a:lnTo>
                      <a:cubicBezTo>
                        <a:pt x="2550" y="0"/>
                        <a:pt x="2598" y="28"/>
                        <a:pt x="2625" y="76"/>
                      </a:cubicBezTo>
                      <a:lnTo>
                        <a:pt x="3015" y="750"/>
                      </a:lnTo>
                      <a:lnTo>
                        <a:pt x="3404" y="1424"/>
                      </a:lnTo>
                      <a:cubicBezTo>
                        <a:pt x="3431" y="1472"/>
                        <a:pt x="3431" y="1527"/>
                        <a:pt x="3404" y="1576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6" name="TextBox 105"/>
              <p:cNvSpPr txBox="1"/>
              <p:nvPr/>
            </p:nvSpPr>
            <p:spPr>
              <a:xfrm>
                <a:off x="8048903" y="4173377"/>
                <a:ext cx="1185202" cy="995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04</a:t>
                </a:r>
                <a:endParaRPr lang="zh-CN" altLang="en-US" sz="3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3639327" y="2607136"/>
              <a:ext cx="1027882" cy="471555"/>
              <a:chOff x="2328257" y="4927865"/>
              <a:chExt cx="1537897" cy="726254"/>
            </a:xfrm>
          </p:grpSpPr>
          <p:sp>
            <p:nvSpPr>
              <p:cNvPr id="112" name="TextBox 111"/>
              <p:cNvSpPr txBox="1"/>
              <p:nvPr/>
            </p:nvSpPr>
            <p:spPr>
              <a:xfrm>
                <a:off x="2328257" y="4927865"/>
                <a:ext cx="1537897" cy="4977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标题内容</a:t>
                </a:r>
                <a:endPara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>
                <a:off x="2419469" y="5322308"/>
                <a:ext cx="1379770" cy="3318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ea"/>
                    <a:ea typeface="+mj-ea"/>
                  </a:rPr>
                  <a:t>WORKREPORT</a:t>
                </a:r>
                <a:endPara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4858857" y="1181017"/>
              <a:ext cx="1027882" cy="446865"/>
              <a:chOff x="4246958" y="2731461"/>
              <a:chExt cx="1537897" cy="688227"/>
            </a:xfrm>
          </p:grpSpPr>
          <p:sp>
            <p:nvSpPr>
              <p:cNvPr id="115" name="TextBox 114"/>
              <p:cNvSpPr txBox="1"/>
              <p:nvPr/>
            </p:nvSpPr>
            <p:spPr>
              <a:xfrm>
                <a:off x="4246958" y="2731461"/>
                <a:ext cx="1537897" cy="4977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标题内容</a:t>
                </a:r>
                <a:endPara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4335082" y="3111579"/>
                <a:ext cx="1286284" cy="308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ea"/>
                    <a:ea typeface="+mj-ea"/>
                  </a:rPr>
                  <a:t>WORKREPORT</a:t>
                </a:r>
                <a:endPara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6093849" y="2640124"/>
              <a:ext cx="1027882" cy="466656"/>
              <a:chOff x="5982926" y="4927865"/>
              <a:chExt cx="1537897" cy="718707"/>
            </a:xfrm>
          </p:grpSpPr>
          <p:sp>
            <p:nvSpPr>
              <p:cNvPr id="118" name="TextBox 117"/>
              <p:cNvSpPr txBox="1"/>
              <p:nvPr/>
            </p:nvSpPr>
            <p:spPr>
              <a:xfrm>
                <a:off x="5982926" y="4927865"/>
                <a:ext cx="1537897" cy="4977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标题内容</a:t>
                </a:r>
                <a:endPara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6071050" y="5338463"/>
                <a:ext cx="1286284" cy="308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ea"/>
                    <a:ea typeface="+mj-ea"/>
                  </a:rPr>
                  <a:t>WORKREPORT</a:t>
                </a:r>
                <a:endPara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7259916" y="1181017"/>
              <a:ext cx="1027882" cy="446865"/>
              <a:chOff x="7839376" y="2731461"/>
              <a:chExt cx="1537897" cy="688227"/>
            </a:xfrm>
          </p:grpSpPr>
          <p:sp>
            <p:nvSpPr>
              <p:cNvPr id="121" name="TextBox 120"/>
              <p:cNvSpPr txBox="1"/>
              <p:nvPr/>
            </p:nvSpPr>
            <p:spPr>
              <a:xfrm>
                <a:off x="7839376" y="2731461"/>
                <a:ext cx="1537897" cy="4977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标题内容</a:t>
                </a:r>
                <a:endPara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7947821" y="3111579"/>
                <a:ext cx="1286284" cy="308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ea"/>
                    <a:ea typeface="+mj-ea"/>
                  </a:rPr>
                  <a:t>WORKREPORT</a:t>
                </a:r>
                <a:endParaRPr lang="zh-CN" alt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50" name="任意多边形 49"/>
          <p:cNvSpPr/>
          <p:nvPr/>
        </p:nvSpPr>
        <p:spPr>
          <a:xfrm>
            <a:off x="0" y="-16533"/>
            <a:ext cx="2894260" cy="921511"/>
          </a:xfrm>
          <a:custGeom>
            <a:avLst/>
            <a:gdLst>
              <a:gd name="connsiteX0" fmla="*/ 0 w 2894260"/>
              <a:gd name="connsiteY0" fmla="*/ 0 h 921511"/>
              <a:gd name="connsiteX1" fmla="*/ 454035 w 2894260"/>
              <a:gd name="connsiteY1" fmla="*/ 0 h 921511"/>
              <a:gd name="connsiteX2" fmla="*/ 2894260 w 2894260"/>
              <a:gd name="connsiteY2" fmla="*/ 0 h 921511"/>
              <a:gd name="connsiteX3" fmla="*/ 2429765 w 2894260"/>
              <a:gd name="connsiteY3" fmla="*/ 464495 h 921511"/>
              <a:gd name="connsiteX4" fmla="*/ 2886781 w 2894260"/>
              <a:gd name="connsiteY4" fmla="*/ 921511 h 921511"/>
              <a:gd name="connsiteX5" fmla="*/ 454035 w 2894260"/>
              <a:gd name="connsiteY5" fmla="*/ 921511 h 921511"/>
              <a:gd name="connsiteX6" fmla="*/ 0 w 2894260"/>
              <a:gd name="connsiteY6" fmla="*/ 921511 h 921511"/>
              <a:gd name="connsiteX7" fmla="*/ 0 w 2894260"/>
              <a:gd name="connsiteY7" fmla="*/ 0 h 92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94260" h="921511">
                <a:moveTo>
                  <a:pt x="0" y="0"/>
                </a:moveTo>
                <a:lnTo>
                  <a:pt x="454035" y="0"/>
                </a:lnTo>
                <a:lnTo>
                  <a:pt x="2894260" y="0"/>
                </a:lnTo>
                <a:lnTo>
                  <a:pt x="2429765" y="464495"/>
                </a:lnTo>
                <a:lnTo>
                  <a:pt x="2886781" y="921511"/>
                </a:lnTo>
                <a:lnTo>
                  <a:pt x="454035" y="921511"/>
                </a:lnTo>
                <a:lnTo>
                  <a:pt x="0" y="921511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74224" y="34386"/>
            <a:ext cx="1745811" cy="819672"/>
            <a:chOff x="733971" y="522927"/>
            <a:chExt cx="1745811" cy="819672"/>
          </a:xfrm>
        </p:grpSpPr>
        <p:sp>
          <p:nvSpPr>
            <p:cNvPr id="53" name="矩形 52"/>
            <p:cNvSpPr/>
            <p:nvPr/>
          </p:nvSpPr>
          <p:spPr>
            <a:xfrm>
              <a:off x="827584" y="522927"/>
              <a:ext cx="16521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3424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目 录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54" name="Rectangle 4"/>
            <p:cNvSpPr txBox="1">
              <a:spLocks noChangeArrowheads="1"/>
            </p:cNvSpPr>
            <p:nvPr/>
          </p:nvSpPr>
          <p:spPr bwMode="auto">
            <a:xfrm>
              <a:off x="733971" y="961599"/>
              <a:ext cx="1372458" cy="381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71" tIns="34285" rIns="68571" bIns="34285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pPr lvl="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CN" sz="15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ea"/>
                </a:rPr>
                <a:t>CATALOG</a:t>
              </a:r>
              <a:endParaRPr kumimoji="0" lang="zh-CN" altLang="en-US" sz="15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569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58772" y="1059582"/>
            <a:ext cx="1902058" cy="1282133"/>
            <a:chOff x="3237545" y="4561747"/>
            <a:chExt cx="1146960" cy="1146960"/>
          </a:xfrm>
        </p:grpSpPr>
        <p:sp>
          <p:nvSpPr>
            <p:cNvPr id="5" name="圆角矩形 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0972" y="1059582"/>
            <a:ext cx="1902058" cy="1282133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83173" y="1059582"/>
            <a:ext cx="1902058" cy="1282133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58772" y="2612157"/>
            <a:ext cx="1902058" cy="1282133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4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20972" y="2612157"/>
            <a:ext cx="1902058" cy="1282133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3173" y="2612157"/>
            <a:ext cx="1902058" cy="1282133"/>
            <a:chOff x="3237545" y="4561747"/>
            <a:chExt cx="1146960" cy="1146960"/>
          </a:xfrm>
        </p:grpSpPr>
        <p:sp>
          <p:nvSpPr>
            <p:cNvPr id="20" name="圆角矩形 1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70588" y="1384627"/>
            <a:ext cx="271519" cy="241276"/>
            <a:chOff x="3843406" y="5497220"/>
            <a:chExt cx="438051" cy="389258"/>
          </a:xfrm>
          <a:solidFill>
            <a:schemeClr val="accent1"/>
          </a:solidFill>
        </p:grpSpPr>
        <p:sp>
          <p:nvSpPr>
            <p:cNvPr id="23" name="Freeform 63"/>
            <p:cNvSpPr>
              <a:spLocks noEditPoints="1"/>
            </p:cNvSpPr>
            <p:nvPr/>
          </p:nvSpPr>
          <p:spPr bwMode="auto">
            <a:xfrm>
              <a:off x="3843406" y="5497220"/>
              <a:ext cx="438051" cy="389258"/>
            </a:xfrm>
            <a:custGeom>
              <a:avLst/>
              <a:gdLst>
                <a:gd name="T0" fmla="*/ 165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5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5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8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8" y="0"/>
                    <a:pt x="165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Freeform 64"/>
            <p:cNvSpPr>
              <a:spLocks noEditPoints="1"/>
            </p:cNvSpPr>
            <p:nvPr/>
          </p:nvSpPr>
          <p:spPr bwMode="auto">
            <a:xfrm>
              <a:off x="3864007" y="5619744"/>
              <a:ext cx="394679" cy="249385"/>
            </a:xfrm>
            <a:custGeom>
              <a:avLst/>
              <a:gdLst>
                <a:gd name="T0" fmla="*/ 0 w 154"/>
                <a:gd name="T1" fmla="*/ 76 h 97"/>
                <a:gd name="T2" fmla="*/ 12 w 154"/>
                <a:gd name="T3" fmla="*/ 97 h 97"/>
                <a:gd name="T4" fmla="*/ 9 w 154"/>
                <a:gd name="T5" fmla="*/ 66 h 97"/>
                <a:gd name="T6" fmla="*/ 8 w 154"/>
                <a:gd name="T7" fmla="*/ 64 h 97"/>
                <a:gd name="T8" fmla="*/ 24 w 154"/>
                <a:gd name="T9" fmla="*/ 32 h 97"/>
                <a:gd name="T10" fmla="*/ 27 w 154"/>
                <a:gd name="T11" fmla="*/ 30 h 97"/>
                <a:gd name="T12" fmla="*/ 27 w 154"/>
                <a:gd name="T13" fmla="*/ 28 h 97"/>
                <a:gd name="T14" fmla="*/ 30 w 154"/>
                <a:gd name="T15" fmla="*/ 26 h 97"/>
                <a:gd name="T16" fmla="*/ 31 w 154"/>
                <a:gd name="T17" fmla="*/ 25 h 97"/>
                <a:gd name="T18" fmla="*/ 30 w 154"/>
                <a:gd name="T19" fmla="*/ 25 h 97"/>
                <a:gd name="T20" fmla="*/ 31 w 154"/>
                <a:gd name="T21" fmla="*/ 23 h 97"/>
                <a:gd name="T22" fmla="*/ 33 w 154"/>
                <a:gd name="T23" fmla="*/ 24 h 97"/>
                <a:gd name="T24" fmla="*/ 44 w 154"/>
                <a:gd name="T25" fmla="*/ 14 h 97"/>
                <a:gd name="T26" fmla="*/ 42 w 154"/>
                <a:gd name="T27" fmla="*/ 16 h 97"/>
                <a:gd name="T28" fmla="*/ 77 w 154"/>
                <a:gd name="T29" fmla="*/ 8 h 97"/>
                <a:gd name="T30" fmla="*/ 114 w 154"/>
                <a:gd name="T31" fmla="*/ 19 h 97"/>
                <a:gd name="T32" fmla="*/ 118 w 154"/>
                <a:gd name="T33" fmla="*/ 22 h 97"/>
                <a:gd name="T34" fmla="*/ 122 w 154"/>
                <a:gd name="T35" fmla="*/ 23 h 97"/>
                <a:gd name="T36" fmla="*/ 123 w 154"/>
                <a:gd name="T37" fmla="*/ 25 h 97"/>
                <a:gd name="T38" fmla="*/ 124 w 154"/>
                <a:gd name="T39" fmla="*/ 26 h 97"/>
                <a:gd name="T40" fmla="*/ 139 w 154"/>
                <a:gd name="T41" fmla="*/ 44 h 97"/>
                <a:gd name="T42" fmla="*/ 140 w 154"/>
                <a:gd name="T43" fmla="*/ 45 h 97"/>
                <a:gd name="T44" fmla="*/ 141 w 154"/>
                <a:gd name="T45" fmla="*/ 52 h 97"/>
                <a:gd name="T46" fmla="*/ 142 w 154"/>
                <a:gd name="T47" fmla="*/ 55 h 97"/>
                <a:gd name="T48" fmla="*/ 143 w 154"/>
                <a:gd name="T49" fmla="*/ 54 h 97"/>
                <a:gd name="T50" fmla="*/ 144 w 154"/>
                <a:gd name="T51" fmla="*/ 57 h 97"/>
                <a:gd name="T52" fmla="*/ 142 w 154"/>
                <a:gd name="T53" fmla="*/ 56 h 97"/>
                <a:gd name="T54" fmla="*/ 143 w 154"/>
                <a:gd name="T55" fmla="*/ 57 h 97"/>
                <a:gd name="T56" fmla="*/ 144 w 154"/>
                <a:gd name="T57" fmla="*/ 62 h 97"/>
                <a:gd name="T58" fmla="*/ 145 w 154"/>
                <a:gd name="T59" fmla="*/ 76 h 97"/>
                <a:gd name="T60" fmla="*/ 144 w 154"/>
                <a:gd name="T61" fmla="*/ 89 h 97"/>
                <a:gd name="T62" fmla="*/ 144 w 154"/>
                <a:gd name="T63" fmla="*/ 95 h 97"/>
                <a:gd name="T64" fmla="*/ 143 w 154"/>
                <a:gd name="T65" fmla="*/ 93 h 97"/>
                <a:gd name="T66" fmla="*/ 151 w 154"/>
                <a:gd name="T67" fmla="*/ 97 h 97"/>
                <a:gd name="T68" fmla="*/ 77 w 154"/>
                <a:gd name="T69" fmla="*/ 0 h 97"/>
                <a:gd name="T70" fmla="*/ 142 w 154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4" h="97">
                  <a:moveTo>
                    <a:pt x="77" y="0"/>
                  </a:moveTo>
                  <a:cubicBezTo>
                    <a:pt x="35" y="0"/>
                    <a:pt x="0" y="34"/>
                    <a:pt x="0" y="76"/>
                  </a:cubicBezTo>
                  <a:cubicBezTo>
                    <a:pt x="0" y="83"/>
                    <a:pt x="1" y="90"/>
                    <a:pt x="3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0" y="91"/>
                    <a:pt x="8" y="84"/>
                    <a:pt x="8" y="76"/>
                  </a:cubicBezTo>
                  <a:cubicBezTo>
                    <a:pt x="8" y="73"/>
                    <a:pt x="9" y="70"/>
                    <a:pt x="9" y="66"/>
                  </a:cubicBezTo>
                  <a:cubicBezTo>
                    <a:pt x="9" y="66"/>
                    <a:pt x="9" y="65"/>
                    <a:pt x="9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0" y="52"/>
                    <a:pt x="15" y="41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5" y="32"/>
                    <a:pt x="25" y="31"/>
                    <a:pt x="26" y="31"/>
                  </a:cubicBezTo>
                  <a:cubicBezTo>
                    <a:pt x="26" y="31"/>
                    <a:pt x="26" y="30"/>
                    <a:pt x="27" y="30"/>
                  </a:cubicBezTo>
                  <a:cubicBezTo>
                    <a:pt x="27" y="30"/>
                    <a:pt x="27" y="29"/>
                    <a:pt x="26" y="29"/>
                  </a:cubicBezTo>
                  <a:cubicBezTo>
                    <a:pt x="26" y="28"/>
                    <a:pt x="27" y="29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29" y="28"/>
                    <a:pt x="30" y="27"/>
                    <a:pt x="30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0" y="24"/>
                    <a:pt x="31" y="24"/>
                    <a:pt x="31" y="23"/>
                  </a:cubicBezTo>
                  <a:cubicBezTo>
                    <a:pt x="31" y="24"/>
                    <a:pt x="32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6" y="19"/>
                    <a:pt x="40" y="17"/>
                    <a:pt x="44" y="14"/>
                  </a:cubicBezTo>
                  <a:cubicBezTo>
                    <a:pt x="44" y="15"/>
                    <a:pt x="45" y="14"/>
                    <a:pt x="45" y="15"/>
                  </a:cubicBezTo>
                  <a:cubicBezTo>
                    <a:pt x="45" y="16"/>
                    <a:pt x="43" y="16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52" y="11"/>
                    <a:pt x="64" y="8"/>
                    <a:pt x="77" y="8"/>
                  </a:cubicBezTo>
                  <a:cubicBezTo>
                    <a:pt x="90" y="8"/>
                    <a:pt x="102" y="11"/>
                    <a:pt x="112" y="17"/>
                  </a:cubicBezTo>
                  <a:cubicBezTo>
                    <a:pt x="113" y="18"/>
                    <a:pt x="114" y="18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7" y="21"/>
                    <a:pt x="118" y="22"/>
                  </a:cubicBezTo>
                  <a:cubicBezTo>
                    <a:pt x="119" y="22"/>
                    <a:pt x="120" y="22"/>
                    <a:pt x="120" y="22"/>
                  </a:cubicBezTo>
                  <a:cubicBezTo>
                    <a:pt x="121" y="22"/>
                    <a:pt x="121" y="23"/>
                    <a:pt x="122" y="23"/>
                  </a:cubicBezTo>
                  <a:cubicBezTo>
                    <a:pt x="122" y="24"/>
                    <a:pt x="122" y="24"/>
                    <a:pt x="121" y="24"/>
                  </a:cubicBezTo>
                  <a:cubicBezTo>
                    <a:pt x="122" y="25"/>
                    <a:pt x="122" y="25"/>
                    <a:pt x="123" y="25"/>
                  </a:cubicBezTo>
                  <a:cubicBezTo>
                    <a:pt x="123" y="25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6" y="26"/>
                  </a:cubicBezTo>
                  <a:cubicBezTo>
                    <a:pt x="131" y="31"/>
                    <a:pt x="136" y="37"/>
                    <a:pt x="139" y="44"/>
                  </a:cubicBezTo>
                  <a:cubicBezTo>
                    <a:pt x="139" y="44"/>
                    <a:pt x="138" y="44"/>
                    <a:pt x="138" y="45"/>
                  </a:cubicBezTo>
                  <a:cubicBezTo>
                    <a:pt x="138" y="46"/>
                    <a:pt x="139" y="46"/>
                    <a:pt x="140" y="45"/>
                  </a:cubicBezTo>
                  <a:cubicBezTo>
                    <a:pt x="140" y="46"/>
                    <a:pt x="141" y="47"/>
                    <a:pt x="141" y="48"/>
                  </a:cubicBezTo>
                  <a:cubicBezTo>
                    <a:pt x="141" y="49"/>
                    <a:pt x="141" y="51"/>
                    <a:pt x="141" y="52"/>
                  </a:cubicBezTo>
                  <a:cubicBezTo>
                    <a:pt x="141" y="52"/>
                    <a:pt x="141" y="52"/>
                    <a:pt x="141" y="52"/>
                  </a:cubicBezTo>
                  <a:cubicBezTo>
                    <a:pt x="141" y="53"/>
                    <a:pt x="142" y="54"/>
                    <a:pt x="142" y="55"/>
                  </a:cubicBezTo>
                  <a:cubicBezTo>
                    <a:pt x="142" y="54"/>
                    <a:pt x="142" y="54"/>
                    <a:pt x="142" y="53"/>
                  </a:cubicBezTo>
                  <a:cubicBezTo>
                    <a:pt x="143" y="53"/>
                    <a:pt x="143" y="53"/>
                    <a:pt x="143" y="54"/>
                  </a:cubicBezTo>
                  <a:cubicBezTo>
                    <a:pt x="144" y="55"/>
                    <a:pt x="144" y="55"/>
                    <a:pt x="144" y="56"/>
                  </a:cubicBezTo>
                  <a:cubicBezTo>
                    <a:pt x="144" y="56"/>
                    <a:pt x="144" y="57"/>
                    <a:pt x="144" y="57"/>
                  </a:cubicBezTo>
                  <a:cubicBezTo>
                    <a:pt x="143" y="57"/>
                    <a:pt x="144" y="56"/>
                    <a:pt x="143" y="56"/>
                  </a:cubicBezTo>
                  <a:cubicBezTo>
                    <a:pt x="143" y="56"/>
                    <a:pt x="143" y="56"/>
                    <a:pt x="142" y="56"/>
                  </a:cubicBezTo>
                  <a:cubicBezTo>
                    <a:pt x="143" y="56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9"/>
                    <a:pt x="144" y="60"/>
                    <a:pt x="144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5" y="67"/>
                    <a:pt x="145" y="71"/>
                    <a:pt x="145" y="76"/>
                  </a:cubicBezTo>
                  <a:cubicBezTo>
                    <a:pt x="145" y="81"/>
                    <a:pt x="145" y="85"/>
                    <a:pt x="14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5" y="90"/>
                    <a:pt x="145" y="90"/>
                    <a:pt x="146" y="90"/>
                  </a:cubicBezTo>
                  <a:cubicBezTo>
                    <a:pt x="145" y="92"/>
                    <a:pt x="145" y="94"/>
                    <a:pt x="144" y="95"/>
                  </a:cubicBezTo>
                  <a:cubicBezTo>
                    <a:pt x="144" y="95"/>
                    <a:pt x="144" y="94"/>
                    <a:pt x="144" y="94"/>
                  </a:cubicBezTo>
                  <a:cubicBezTo>
                    <a:pt x="144" y="93"/>
                    <a:pt x="144" y="93"/>
                    <a:pt x="143" y="93"/>
                  </a:cubicBezTo>
                  <a:cubicBezTo>
                    <a:pt x="143" y="94"/>
                    <a:pt x="143" y="96"/>
                    <a:pt x="142" y="97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3" y="90"/>
                    <a:pt x="154" y="83"/>
                    <a:pt x="154" y="76"/>
                  </a:cubicBezTo>
                  <a:cubicBezTo>
                    <a:pt x="154" y="34"/>
                    <a:pt x="119" y="0"/>
                    <a:pt x="77" y="0"/>
                  </a:cubicBezTo>
                  <a:close/>
                  <a:moveTo>
                    <a:pt x="143" y="53"/>
                  </a:moveTo>
                  <a:cubicBezTo>
                    <a:pt x="142" y="52"/>
                    <a:pt x="142" y="51"/>
                    <a:pt x="142" y="50"/>
                  </a:cubicBezTo>
                  <a:cubicBezTo>
                    <a:pt x="142" y="51"/>
                    <a:pt x="143" y="52"/>
                    <a:pt x="14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65"/>
            <p:cNvSpPr>
              <a:spLocks/>
            </p:cNvSpPr>
            <p:nvPr/>
          </p:nvSpPr>
          <p:spPr bwMode="auto">
            <a:xfrm>
              <a:off x="3961592" y="5668537"/>
              <a:ext cx="5422" cy="325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Freeform 66"/>
            <p:cNvSpPr>
              <a:spLocks/>
            </p:cNvSpPr>
            <p:nvPr/>
          </p:nvSpPr>
          <p:spPr bwMode="auto">
            <a:xfrm>
              <a:off x="3969183" y="5666368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Freeform 67"/>
            <p:cNvSpPr>
              <a:spLocks noEditPoints="1"/>
            </p:cNvSpPr>
            <p:nvPr/>
          </p:nvSpPr>
          <p:spPr bwMode="auto">
            <a:xfrm>
              <a:off x="3884608" y="5683717"/>
              <a:ext cx="114934" cy="185413"/>
            </a:xfrm>
            <a:custGeom>
              <a:avLst/>
              <a:gdLst>
                <a:gd name="T0" fmla="*/ 23 w 45"/>
                <a:gd name="T1" fmla="*/ 6 h 72"/>
                <a:gd name="T2" fmla="*/ 20 w 45"/>
                <a:gd name="T3" fmla="*/ 3 h 72"/>
                <a:gd name="T4" fmla="*/ 18 w 45"/>
                <a:gd name="T5" fmla="*/ 4 h 72"/>
                <a:gd name="T6" fmla="*/ 18 w 45"/>
                <a:gd name="T7" fmla="*/ 6 h 72"/>
                <a:gd name="T8" fmla="*/ 15 w 45"/>
                <a:gd name="T9" fmla="*/ 7 h 72"/>
                <a:gd name="T10" fmla="*/ 1 w 45"/>
                <a:gd name="T11" fmla="*/ 41 h 72"/>
                <a:gd name="T12" fmla="*/ 3 w 45"/>
                <a:gd name="T13" fmla="*/ 47 h 72"/>
                <a:gd name="T14" fmla="*/ 4 w 45"/>
                <a:gd name="T15" fmla="*/ 44 h 72"/>
                <a:gd name="T16" fmla="*/ 7 w 45"/>
                <a:gd name="T17" fmla="*/ 47 h 72"/>
                <a:gd name="T18" fmla="*/ 14 w 45"/>
                <a:gd name="T19" fmla="*/ 55 h 72"/>
                <a:gd name="T20" fmla="*/ 17 w 45"/>
                <a:gd name="T21" fmla="*/ 57 h 72"/>
                <a:gd name="T22" fmla="*/ 21 w 45"/>
                <a:gd name="T23" fmla="*/ 61 h 72"/>
                <a:gd name="T24" fmla="*/ 20 w 45"/>
                <a:gd name="T25" fmla="*/ 68 h 72"/>
                <a:gd name="T26" fmla="*/ 21 w 45"/>
                <a:gd name="T27" fmla="*/ 72 h 72"/>
                <a:gd name="T28" fmla="*/ 45 w 45"/>
                <a:gd name="T29" fmla="*/ 70 h 72"/>
                <a:gd name="T30" fmla="*/ 42 w 45"/>
                <a:gd name="T31" fmla="*/ 66 h 72"/>
                <a:gd name="T32" fmla="*/ 36 w 45"/>
                <a:gd name="T33" fmla="*/ 64 h 72"/>
                <a:gd name="T34" fmla="*/ 29 w 45"/>
                <a:gd name="T35" fmla="*/ 56 h 72"/>
                <a:gd name="T36" fmla="*/ 26 w 45"/>
                <a:gd name="T37" fmla="*/ 55 h 72"/>
                <a:gd name="T38" fmla="*/ 21 w 45"/>
                <a:gd name="T39" fmla="*/ 58 h 72"/>
                <a:gd name="T40" fmla="*/ 19 w 45"/>
                <a:gd name="T41" fmla="*/ 53 h 72"/>
                <a:gd name="T42" fmla="*/ 14 w 45"/>
                <a:gd name="T43" fmla="*/ 48 h 72"/>
                <a:gd name="T44" fmla="*/ 14 w 45"/>
                <a:gd name="T45" fmla="*/ 43 h 72"/>
                <a:gd name="T46" fmla="*/ 20 w 45"/>
                <a:gd name="T47" fmla="*/ 43 h 72"/>
                <a:gd name="T48" fmla="*/ 20 w 45"/>
                <a:gd name="T49" fmla="*/ 42 h 72"/>
                <a:gd name="T50" fmla="*/ 25 w 45"/>
                <a:gd name="T51" fmla="*/ 37 h 72"/>
                <a:gd name="T52" fmla="*/ 27 w 45"/>
                <a:gd name="T53" fmla="*/ 31 h 72"/>
                <a:gd name="T54" fmla="*/ 32 w 45"/>
                <a:gd name="T55" fmla="*/ 29 h 72"/>
                <a:gd name="T56" fmla="*/ 32 w 45"/>
                <a:gd name="T57" fmla="*/ 25 h 72"/>
                <a:gd name="T58" fmla="*/ 35 w 45"/>
                <a:gd name="T59" fmla="*/ 27 h 72"/>
                <a:gd name="T60" fmla="*/ 37 w 45"/>
                <a:gd name="T61" fmla="*/ 27 h 72"/>
                <a:gd name="T62" fmla="*/ 34 w 45"/>
                <a:gd name="T63" fmla="*/ 21 h 72"/>
                <a:gd name="T64" fmla="*/ 31 w 45"/>
                <a:gd name="T65" fmla="*/ 15 h 72"/>
                <a:gd name="T66" fmla="*/ 30 w 45"/>
                <a:gd name="T67" fmla="*/ 14 h 72"/>
                <a:gd name="T68" fmla="*/ 25 w 45"/>
                <a:gd name="T69" fmla="*/ 13 h 72"/>
                <a:gd name="T70" fmla="*/ 24 w 45"/>
                <a:gd name="T71" fmla="*/ 20 h 72"/>
                <a:gd name="T72" fmla="*/ 21 w 45"/>
                <a:gd name="T73" fmla="*/ 20 h 72"/>
                <a:gd name="T74" fmla="*/ 17 w 45"/>
                <a:gd name="T75" fmla="*/ 16 h 72"/>
                <a:gd name="T76" fmla="*/ 22 w 45"/>
                <a:gd name="T77" fmla="*/ 11 h 72"/>
                <a:gd name="T78" fmla="*/ 25 w 45"/>
                <a:gd name="T79" fmla="*/ 6 h 72"/>
                <a:gd name="T80" fmla="*/ 28 w 45"/>
                <a:gd name="T81" fmla="*/ 6 h 72"/>
                <a:gd name="T82" fmla="*/ 28 w 45"/>
                <a:gd name="T83" fmla="*/ 11 h 72"/>
                <a:gd name="T84" fmla="*/ 32 w 45"/>
                <a:gd name="T85" fmla="*/ 9 h 72"/>
                <a:gd name="T86" fmla="*/ 35 w 45"/>
                <a:gd name="T87" fmla="*/ 8 h 72"/>
                <a:gd name="T88" fmla="*/ 32 w 45"/>
                <a:gd name="T89" fmla="*/ 5 h 72"/>
                <a:gd name="T90" fmla="*/ 29 w 45"/>
                <a:gd name="T91" fmla="*/ 2 h 72"/>
                <a:gd name="T92" fmla="*/ 23 w 45"/>
                <a:gd name="T93" fmla="*/ 0 h 72"/>
                <a:gd name="T94" fmla="*/ 34 w 45"/>
                <a:gd name="T95" fmla="*/ 22 h 72"/>
                <a:gd name="T96" fmla="*/ 3 w 45"/>
                <a:gd name="T97" fmla="*/ 42 h 72"/>
                <a:gd name="T98" fmla="*/ 3 w 45"/>
                <a:gd name="T99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" h="72">
                  <a:moveTo>
                    <a:pt x="22" y="1"/>
                  </a:moveTo>
                  <a:cubicBezTo>
                    <a:pt x="21" y="2"/>
                    <a:pt x="21" y="4"/>
                    <a:pt x="22" y="5"/>
                  </a:cubicBezTo>
                  <a:cubicBezTo>
                    <a:pt x="22" y="5"/>
                    <a:pt x="23" y="5"/>
                    <a:pt x="23" y="6"/>
                  </a:cubicBezTo>
                  <a:cubicBezTo>
                    <a:pt x="23" y="6"/>
                    <a:pt x="23" y="7"/>
                    <a:pt x="22" y="8"/>
                  </a:cubicBezTo>
                  <a:cubicBezTo>
                    <a:pt x="22" y="7"/>
                    <a:pt x="23" y="7"/>
                    <a:pt x="22" y="6"/>
                  </a:cubicBezTo>
                  <a:cubicBezTo>
                    <a:pt x="22" y="5"/>
                    <a:pt x="21" y="5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4"/>
                    <a:pt x="18" y="3"/>
                    <a:pt x="18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19" y="6"/>
                    <a:pt x="19" y="7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7" y="16"/>
                    <a:pt x="2" y="27"/>
                    <a:pt x="0" y="39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1" y="40"/>
                    <a:pt x="1" y="41"/>
                    <a:pt x="1" y="41"/>
                  </a:cubicBezTo>
                  <a:cubicBezTo>
                    <a:pt x="1" y="42"/>
                    <a:pt x="2" y="43"/>
                    <a:pt x="2" y="43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3" y="44"/>
                    <a:pt x="3" y="46"/>
                    <a:pt x="3" y="47"/>
                  </a:cubicBezTo>
                  <a:cubicBezTo>
                    <a:pt x="4" y="46"/>
                    <a:pt x="4" y="47"/>
                    <a:pt x="5" y="47"/>
                  </a:cubicBezTo>
                  <a:cubicBezTo>
                    <a:pt x="5" y="46"/>
                    <a:pt x="4" y="46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4"/>
                    <a:pt x="5" y="45"/>
                    <a:pt x="5" y="45"/>
                  </a:cubicBezTo>
                  <a:cubicBezTo>
                    <a:pt x="5" y="46"/>
                    <a:pt x="6" y="47"/>
                    <a:pt x="7" y="47"/>
                  </a:cubicBezTo>
                  <a:cubicBezTo>
                    <a:pt x="6" y="49"/>
                    <a:pt x="7" y="50"/>
                    <a:pt x="8" y="52"/>
                  </a:cubicBezTo>
                  <a:cubicBezTo>
                    <a:pt x="10" y="52"/>
                    <a:pt x="11" y="54"/>
                    <a:pt x="13" y="53"/>
                  </a:cubicBezTo>
                  <a:cubicBezTo>
                    <a:pt x="13" y="54"/>
                    <a:pt x="14" y="54"/>
                    <a:pt x="14" y="55"/>
                  </a:cubicBezTo>
                  <a:cubicBezTo>
                    <a:pt x="15" y="55"/>
                    <a:pt x="15" y="55"/>
                    <a:pt x="16" y="55"/>
                  </a:cubicBezTo>
                  <a:cubicBezTo>
                    <a:pt x="16" y="56"/>
                    <a:pt x="16" y="56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9" y="59"/>
                    <a:pt x="20" y="59"/>
                  </a:cubicBezTo>
                  <a:cubicBezTo>
                    <a:pt x="20" y="59"/>
                    <a:pt x="20" y="58"/>
                    <a:pt x="20" y="58"/>
                  </a:cubicBezTo>
                  <a:cubicBezTo>
                    <a:pt x="21" y="59"/>
                    <a:pt x="21" y="60"/>
                    <a:pt x="21" y="61"/>
                  </a:cubicBezTo>
                  <a:cubicBezTo>
                    <a:pt x="21" y="61"/>
                    <a:pt x="21" y="61"/>
                    <a:pt x="21" y="62"/>
                  </a:cubicBezTo>
                  <a:cubicBezTo>
                    <a:pt x="21" y="63"/>
                    <a:pt x="20" y="63"/>
                    <a:pt x="20" y="64"/>
                  </a:cubicBezTo>
                  <a:cubicBezTo>
                    <a:pt x="19" y="66"/>
                    <a:pt x="21" y="67"/>
                    <a:pt x="20" y="68"/>
                  </a:cubicBezTo>
                  <a:cubicBezTo>
                    <a:pt x="20" y="69"/>
                    <a:pt x="21" y="69"/>
                    <a:pt x="21" y="69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1"/>
                    <a:pt x="20" y="72"/>
                    <a:pt x="21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1"/>
                    <a:pt x="45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9"/>
                    <a:pt x="45" y="68"/>
                    <a:pt x="45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3" y="67"/>
                    <a:pt x="42" y="66"/>
                    <a:pt x="42" y="66"/>
                  </a:cubicBezTo>
                  <a:cubicBezTo>
                    <a:pt x="41" y="66"/>
                    <a:pt x="40" y="66"/>
                    <a:pt x="40" y="66"/>
                  </a:cubicBezTo>
                  <a:cubicBezTo>
                    <a:pt x="39" y="65"/>
                    <a:pt x="38" y="66"/>
                    <a:pt x="38" y="64"/>
                  </a:cubicBezTo>
                  <a:cubicBezTo>
                    <a:pt x="37" y="64"/>
                    <a:pt x="36" y="65"/>
                    <a:pt x="36" y="64"/>
                  </a:cubicBezTo>
                  <a:cubicBezTo>
                    <a:pt x="37" y="63"/>
                    <a:pt x="36" y="59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31" y="57"/>
                    <a:pt x="30" y="57"/>
                    <a:pt x="29" y="56"/>
                  </a:cubicBezTo>
                  <a:cubicBezTo>
                    <a:pt x="29" y="56"/>
                    <a:pt x="29" y="57"/>
                    <a:pt x="28" y="57"/>
                  </a:cubicBezTo>
                  <a:cubicBezTo>
                    <a:pt x="28" y="56"/>
                    <a:pt x="27" y="56"/>
                    <a:pt x="27" y="55"/>
                  </a:cubicBezTo>
                  <a:cubicBezTo>
                    <a:pt x="26" y="54"/>
                    <a:pt x="26" y="55"/>
                    <a:pt x="26" y="55"/>
                  </a:cubicBezTo>
                  <a:cubicBezTo>
                    <a:pt x="25" y="55"/>
                    <a:pt x="25" y="55"/>
                    <a:pt x="24" y="54"/>
                  </a:cubicBezTo>
                  <a:cubicBezTo>
                    <a:pt x="24" y="55"/>
                    <a:pt x="24" y="55"/>
                    <a:pt x="23" y="55"/>
                  </a:cubicBezTo>
                  <a:cubicBezTo>
                    <a:pt x="23" y="56"/>
                    <a:pt x="22" y="57"/>
                    <a:pt x="21" y="58"/>
                  </a:cubicBezTo>
                  <a:cubicBezTo>
                    <a:pt x="21" y="57"/>
                    <a:pt x="21" y="56"/>
                    <a:pt x="20" y="56"/>
                  </a:cubicBezTo>
                  <a:cubicBezTo>
                    <a:pt x="20" y="57"/>
                    <a:pt x="20" y="57"/>
                    <a:pt x="19" y="57"/>
                  </a:cubicBezTo>
                  <a:cubicBezTo>
                    <a:pt x="18" y="56"/>
                    <a:pt x="19" y="55"/>
                    <a:pt x="19" y="53"/>
                  </a:cubicBezTo>
                  <a:cubicBezTo>
                    <a:pt x="18" y="52"/>
                    <a:pt x="17" y="52"/>
                    <a:pt x="16" y="52"/>
                  </a:cubicBezTo>
                  <a:cubicBezTo>
                    <a:pt x="16" y="51"/>
                    <a:pt x="17" y="50"/>
                    <a:pt x="17" y="48"/>
                  </a:cubicBezTo>
                  <a:cubicBezTo>
                    <a:pt x="16" y="48"/>
                    <a:pt x="16" y="48"/>
                    <a:pt x="14" y="48"/>
                  </a:cubicBezTo>
                  <a:cubicBezTo>
                    <a:pt x="14" y="49"/>
                    <a:pt x="14" y="50"/>
                    <a:pt x="13" y="50"/>
                  </a:cubicBezTo>
                  <a:cubicBezTo>
                    <a:pt x="10" y="51"/>
                    <a:pt x="12" y="46"/>
                    <a:pt x="12" y="44"/>
                  </a:cubicBezTo>
                  <a:cubicBezTo>
                    <a:pt x="12" y="43"/>
                    <a:pt x="13" y="43"/>
                    <a:pt x="14" y="43"/>
                  </a:cubicBezTo>
                  <a:cubicBezTo>
                    <a:pt x="15" y="42"/>
                    <a:pt x="15" y="43"/>
                    <a:pt x="16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9" y="42"/>
                    <a:pt x="20" y="43"/>
                  </a:cubicBezTo>
                  <a:cubicBezTo>
                    <a:pt x="19" y="45"/>
                    <a:pt x="20" y="46"/>
                    <a:pt x="21" y="46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2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4" y="38"/>
                    <a:pt x="24" y="38"/>
                    <a:pt x="23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4" y="35"/>
                    <a:pt x="25" y="35"/>
                    <a:pt x="25" y="34"/>
                  </a:cubicBezTo>
                  <a:cubicBezTo>
                    <a:pt x="26" y="33"/>
                    <a:pt x="27" y="33"/>
                    <a:pt x="27" y="32"/>
                  </a:cubicBezTo>
                  <a:cubicBezTo>
                    <a:pt x="28" y="32"/>
                    <a:pt x="27" y="32"/>
                    <a:pt x="27" y="31"/>
                  </a:cubicBezTo>
                  <a:cubicBezTo>
                    <a:pt x="28" y="30"/>
                    <a:pt x="29" y="30"/>
                    <a:pt x="30" y="2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29"/>
                    <a:pt x="32" y="29"/>
                  </a:cubicBezTo>
                  <a:cubicBezTo>
                    <a:pt x="32" y="28"/>
                    <a:pt x="31" y="28"/>
                    <a:pt x="31" y="27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2" y="25"/>
                    <a:pt x="32" y="26"/>
                    <a:pt x="32" y="25"/>
                  </a:cubicBezTo>
                  <a:cubicBezTo>
                    <a:pt x="33" y="26"/>
                    <a:pt x="34" y="23"/>
                    <a:pt x="35" y="24"/>
                  </a:cubicBezTo>
                  <a:cubicBezTo>
                    <a:pt x="35" y="25"/>
                    <a:pt x="34" y="26"/>
                    <a:pt x="33" y="28"/>
                  </a:cubicBezTo>
                  <a:cubicBezTo>
                    <a:pt x="34" y="28"/>
                    <a:pt x="34" y="27"/>
                    <a:pt x="35" y="27"/>
                  </a:cubicBezTo>
                  <a:cubicBezTo>
                    <a:pt x="35" y="28"/>
                    <a:pt x="35" y="29"/>
                    <a:pt x="35" y="29"/>
                  </a:cubicBezTo>
                  <a:cubicBezTo>
                    <a:pt x="35" y="28"/>
                    <a:pt x="36" y="29"/>
                    <a:pt x="37" y="29"/>
                  </a:cubicBezTo>
                  <a:cubicBezTo>
                    <a:pt x="37" y="28"/>
                    <a:pt x="36" y="27"/>
                    <a:pt x="37" y="27"/>
                  </a:cubicBezTo>
                  <a:cubicBezTo>
                    <a:pt x="36" y="27"/>
                    <a:pt x="36" y="26"/>
                    <a:pt x="35" y="25"/>
                  </a:cubicBezTo>
                  <a:cubicBezTo>
                    <a:pt x="36" y="23"/>
                    <a:pt x="36" y="23"/>
                    <a:pt x="35" y="21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4" y="20"/>
                    <a:pt x="33" y="20"/>
                    <a:pt x="33" y="19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2" y="17"/>
                    <a:pt x="33" y="15"/>
                    <a:pt x="31" y="15"/>
                  </a:cubicBezTo>
                  <a:cubicBezTo>
                    <a:pt x="31" y="16"/>
                    <a:pt x="32" y="17"/>
                    <a:pt x="31" y="17"/>
                  </a:cubicBezTo>
                  <a:cubicBezTo>
                    <a:pt x="31" y="16"/>
                    <a:pt x="30" y="17"/>
                    <a:pt x="30" y="16"/>
                  </a:cubicBezTo>
                  <a:cubicBezTo>
                    <a:pt x="30" y="15"/>
                    <a:pt x="30" y="14"/>
                    <a:pt x="30" y="14"/>
                  </a:cubicBezTo>
                  <a:cubicBezTo>
                    <a:pt x="28" y="14"/>
                    <a:pt x="29" y="13"/>
                    <a:pt x="27" y="13"/>
                  </a:cubicBezTo>
                  <a:cubicBezTo>
                    <a:pt x="27" y="13"/>
                    <a:pt x="27" y="12"/>
                    <a:pt x="26" y="12"/>
                  </a:cubicBezTo>
                  <a:cubicBezTo>
                    <a:pt x="26" y="12"/>
                    <a:pt x="26" y="13"/>
                    <a:pt x="25" y="13"/>
                  </a:cubicBezTo>
                  <a:cubicBezTo>
                    <a:pt x="25" y="15"/>
                    <a:pt x="24" y="17"/>
                    <a:pt x="25" y="19"/>
                  </a:cubicBezTo>
                  <a:cubicBezTo>
                    <a:pt x="24" y="19"/>
                    <a:pt x="24" y="18"/>
                    <a:pt x="23" y="19"/>
                  </a:cubicBezTo>
                  <a:cubicBezTo>
                    <a:pt x="24" y="20"/>
                    <a:pt x="24" y="19"/>
                    <a:pt x="24" y="20"/>
                  </a:cubicBezTo>
                  <a:cubicBezTo>
                    <a:pt x="24" y="20"/>
                    <a:pt x="24" y="22"/>
                    <a:pt x="23" y="23"/>
                  </a:cubicBezTo>
                  <a:cubicBezTo>
                    <a:pt x="23" y="22"/>
                    <a:pt x="23" y="21"/>
                    <a:pt x="22" y="20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1" y="19"/>
                    <a:pt x="21" y="20"/>
                    <a:pt x="20" y="20"/>
                  </a:cubicBezTo>
                  <a:cubicBezTo>
                    <a:pt x="20" y="19"/>
                    <a:pt x="19" y="18"/>
                    <a:pt x="18" y="18"/>
                  </a:cubicBezTo>
                  <a:cubicBezTo>
                    <a:pt x="18" y="16"/>
                    <a:pt x="17" y="17"/>
                    <a:pt x="17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8" y="14"/>
                    <a:pt x="19" y="13"/>
                    <a:pt x="20" y="13"/>
                  </a:cubicBezTo>
                  <a:cubicBezTo>
                    <a:pt x="20" y="12"/>
                    <a:pt x="20" y="11"/>
                    <a:pt x="22" y="11"/>
                  </a:cubicBezTo>
                  <a:cubicBezTo>
                    <a:pt x="22" y="10"/>
                    <a:pt x="21" y="10"/>
                    <a:pt x="21" y="10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5" y="8"/>
                    <a:pt x="25" y="7"/>
                    <a:pt x="25" y="6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5" y="5"/>
                    <a:pt x="26" y="5"/>
                    <a:pt x="26" y="6"/>
                  </a:cubicBezTo>
                  <a:cubicBezTo>
                    <a:pt x="27" y="5"/>
                    <a:pt x="27" y="6"/>
                    <a:pt x="28" y="6"/>
                  </a:cubicBezTo>
                  <a:cubicBezTo>
                    <a:pt x="28" y="7"/>
                    <a:pt x="29" y="6"/>
                    <a:pt x="29" y="8"/>
                  </a:cubicBezTo>
                  <a:cubicBezTo>
                    <a:pt x="29" y="10"/>
                    <a:pt x="26" y="9"/>
                    <a:pt x="26" y="11"/>
                  </a:cubicBezTo>
                  <a:cubicBezTo>
                    <a:pt x="26" y="11"/>
                    <a:pt x="27" y="11"/>
                    <a:pt x="28" y="11"/>
                  </a:cubicBezTo>
                  <a:cubicBezTo>
                    <a:pt x="30" y="12"/>
                    <a:pt x="30" y="14"/>
                    <a:pt x="32" y="14"/>
                  </a:cubicBezTo>
                  <a:cubicBezTo>
                    <a:pt x="32" y="13"/>
                    <a:pt x="33" y="13"/>
                    <a:pt x="32" y="11"/>
                  </a:cubicBezTo>
                  <a:cubicBezTo>
                    <a:pt x="32" y="10"/>
                    <a:pt x="32" y="10"/>
                    <a:pt x="32" y="9"/>
                  </a:cubicBezTo>
                  <a:cubicBezTo>
                    <a:pt x="33" y="9"/>
                    <a:pt x="33" y="10"/>
                    <a:pt x="34" y="11"/>
                  </a:cubicBezTo>
                  <a:cubicBezTo>
                    <a:pt x="34" y="10"/>
                    <a:pt x="33" y="9"/>
                    <a:pt x="34" y="9"/>
                  </a:cubicBezTo>
                  <a:cubicBezTo>
                    <a:pt x="34" y="9"/>
                    <a:pt x="35" y="8"/>
                    <a:pt x="35" y="8"/>
                  </a:cubicBezTo>
                  <a:cubicBezTo>
                    <a:pt x="34" y="8"/>
                    <a:pt x="34" y="7"/>
                    <a:pt x="34" y="7"/>
                  </a:cubicBezTo>
                  <a:cubicBezTo>
                    <a:pt x="33" y="7"/>
                    <a:pt x="32" y="6"/>
                    <a:pt x="32" y="6"/>
                  </a:cubicBezTo>
                  <a:cubicBezTo>
                    <a:pt x="32" y="6"/>
                    <a:pt x="32" y="6"/>
                    <a:pt x="32" y="5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3"/>
                    <a:pt x="30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6" y="0"/>
                    <a:pt x="24" y="1"/>
                    <a:pt x="24" y="2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1"/>
                    <a:pt x="22" y="1"/>
                  </a:cubicBezTo>
                  <a:close/>
                  <a:moveTo>
                    <a:pt x="34" y="22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lose/>
                  <a:moveTo>
                    <a:pt x="3" y="42"/>
                  </a:moveTo>
                  <a:cubicBezTo>
                    <a:pt x="3" y="41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lose/>
                  <a:moveTo>
                    <a:pt x="3" y="42"/>
                  </a:move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3" y="43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68"/>
            <p:cNvSpPr>
              <a:spLocks noEditPoints="1"/>
            </p:cNvSpPr>
            <p:nvPr/>
          </p:nvSpPr>
          <p:spPr bwMode="auto">
            <a:xfrm>
              <a:off x="3940991" y="5655525"/>
              <a:ext cx="37950" cy="31445"/>
            </a:xfrm>
            <a:custGeom>
              <a:avLst/>
              <a:gdLst>
                <a:gd name="T0" fmla="*/ 12 w 15"/>
                <a:gd name="T1" fmla="*/ 2 h 12"/>
                <a:gd name="T2" fmla="*/ 15 w 15"/>
                <a:gd name="T3" fmla="*/ 1 h 12"/>
                <a:gd name="T4" fmla="*/ 14 w 15"/>
                <a:gd name="T5" fmla="*/ 0 h 12"/>
                <a:gd name="T6" fmla="*/ 2 w 15"/>
                <a:gd name="T7" fmla="*/ 9 h 12"/>
                <a:gd name="T8" fmla="*/ 3 w 15"/>
                <a:gd name="T9" fmla="*/ 10 h 12"/>
                <a:gd name="T10" fmla="*/ 3 w 15"/>
                <a:gd name="T11" fmla="*/ 10 h 12"/>
                <a:gd name="T12" fmla="*/ 3 w 15"/>
                <a:gd name="T13" fmla="*/ 10 h 12"/>
                <a:gd name="T14" fmla="*/ 1 w 15"/>
                <a:gd name="T15" fmla="*/ 9 h 12"/>
                <a:gd name="T16" fmla="*/ 0 w 15"/>
                <a:gd name="T17" fmla="*/ 10 h 12"/>
                <a:gd name="T18" fmla="*/ 0 w 15"/>
                <a:gd name="T19" fmla="*/ 11 h 12"/>
                <a:gd name="T20" fmla="*/ 2 w 15"/>
                <a:gd name="T21" fmla="*/ 11 h 12"/>
                <a:gd name="T22" fmla="*/ 5 w 15"/>
                <a:gd name="T23" fmla="*/ 10 h 12"/>
                <a:gd name="T24" fmla="*/ 6 w 15"/>
                <a:gd name="T25" fmla="*/ 9 h 12"/>
                <a:gd name="T26" fmla="*/ 5 w 15"/>
                <a:gd name="T27" fmla="*/ 9 h 12"/>
                <a:gd name="T28" fmla="*/ 7 w 15"/>
                <a:gd name="T29" fmla="*/ 9 h 12"/>
                <a:gd name="T30" fmla="*/ 8 w 15"/>
                <a:gd name="T31" fmla="*/ 6 h 12"/>
                <a:gd name="T32" fmla="*/ 8 w 15"/>
                <a:gd name="T33" fmla="*/ 6 h 12"/>
                <a:gd name="T34" fmla="*/ 10 w 15"/>
                <a:gd name="T35" fmla="*/ 5 h 12"/>
                <a:gd name="T36" fmla="*/ 11 w 15"/>
                <a:gd name="T37" fmla="*/ 5 h 12"/>
                <a:gd name="T38" fmla="*/ 11 w 15"/>
                <a:gd name="T39" fmla="*/ 4 h 12"/>
                <a:gd name="T40" fmla="*/ 12 w 15"/>
                <a:gd name="T41" fmla="*/ 4 h 12"/>
                <a:gd name="T42" fmla="*/ 12 w 15"/>
                <a:gd name="T43" fmla="*/ 3 h 12"/>
                <a:gd name="T44" fmla="*/ 12 w 15"/>
                <a:gd name="T45" fmla="*/ 3 h 12"/>
                <a:gd name="T46" fmla="*/ 12 w 15"/>
                <a:gd name="T47" fmla="*/ 2 h 12"/>
                <a:gd name="T48" fmla="*/ 4 w 15"/>
                <a:gd name="T49" fmla="*/ 10 h 12"/>
                <a:gd name="T50" fmla="*/ 4 w 15"/>
                <a:gd name="T51" fmla="*/ 10 h 12"/>
                <a:gd name="T52" fmla="*/ 4 w 15"/>
                <a:gd name="T5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2">
                  <a:moveTo>
                    <a:pt x="12" y="2"/>
                  </a:moveTo>
                  <a:cubicBezTo>
                    <a:pt x="13" y="2"/>
                    <a:pt x="15" y="2"/>
                    <a:pt x="15" y="1"/>
                  </a:cubicBezTo>
                  <a:cubicBezTo>
                    <a:pt x="15" y="0"/>
                    <a:pt x="14" y="1"/>
                    <a:pt x="14" y="0"/>
                  </a:cubicBezTo>
                  <a:cubicBezTo>
                    <a:pt x="10" y="3"/>
                    <a:pt x="6" y="5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5" y="12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5" y="9"/>
                    <a:pt x="5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69"/>
            <p:cNvSpPr>
              <a:spLocks/>
            </p:cNvSpPr>
            <p:nvPr/>
          </p:nvSpPr>
          <p:spPr bwMode="auto">
            <a:xfrm>
              <a:off x="4192545" y="5812747"/>
              <a:ext cx="2169" cy="4337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70"/>
            <p:cNvSpPr>
              <a:spLocks/>
            </p:cNvSpPr>
            <p:nvPr/>
          </p:nvSpPr>
          <p:spPr bwMode="auto">
            <a:xfrm>
              <a:off x="4072189" y="577913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030986" y="5724920"/>
              <a:ext cx="9759" cy="22770"/>
            </a:xfrm>
            <a:custGeom>
              <a:avLst/>
              <a:gdLst>
                <a:gd name="T0" fmla="*/ 3 w 4"/>
                <a:gd name="T1" fmla="*/ 5 h 9"/>
                <a:gd name="T2" fmla="*/ 3 w 4"/>
                <a:gd name="T3" fmla="*/ 2 h 9"/>
                <a:gd name="T4" fmla="*/ 2 w 4"/>
                <a:gd name="T5" fmla="*/ 1 h 9"/>
                <a:gd name="T6" fmla="*/ 2 w 4"/>
                <a:gd name="T7" fmla="*/ 0 h 9"/>
                <a:gd name="T8" fmla="*/ 1 w 4"/>
                <a:gd name="T9" fmla="*/ 0 h 9"/>
                <a:gd name="T10" fmla="*/ 0 w 4"/>
                <a:gd name="T11" fmla="*/ 4 h 9"/>
                <a:gd name="T12" fmla="*/ 2 w 4"/>
                <a:gd name="T13" fmla="*/ 4 h 9"/>
                <a:gd name="T14" fmla="*/ 0 w 4"/>
                <a:gd name="T15" fmla="*/ 5 h 9"/>
                <a:gd name="T16" fmla="*/ 1 w 4"/>
                <a:gd name="T17" fmla="*/ 8 h 9"/>
                <a:gd name="T18" fmla="*/ 0 w 4"/>
                <a:gd name="T19" fmla="*/ 9 h 9"/>
                <a:gd name="T20" fmla="*/ 3 w 4"/>
                <a:gd name="T21" fmla="*/ 8 h 9"/>
                <a:gd name="T22" fmla="*/ 4 w 4"/>
                <a:gd name="T23" fmla="*/ 6 h 9"/>
                <a:gd name="T24" fmla="*/ 3 w 4"/>
                <a:gd name="T2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9">
                  <a:moveTo>
                    <a:pt x="3" y="5"/>
                  </a:moveTo>
                  <a:cubicBezTo>
                    <a:pt x="4" y="3"/>
                    <a:pt x="2" y="3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1" y="6"/>
                    <a:pt x="0" y="5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8"/>
                    <a:pt x="3" y="8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4" y="5"/>
                    <a:pt x="4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72"/>
            <p:cNvSpPr>
              <a:spLocks noEditPoints="1"/>
            </p:cNvSpPr>
            <p:nvPr/>
          </p:nvSpPr>
          <p:spPr bwMode="auto">
            <a:xfrm>
              <a:off x="4015806" y="5673959"/>
              <a:ext cx="209267" cy="195171"/>
            </a:xfrm>
            <a:custGeom>
              <a:avLst/>
              <a:gdLst>
                <a:gd name="T0" fmla="*/ 80 w 82"/>
                <a:gd name="T1" fmla="*/ 23 h 76"/>
                <a:gd name="T2" fmla="*/ 64 w 82"/>
                <a:gd name="T3" fmla="*/ 4 h 76"/>
                <a:gd name="T4" fmla="*/ 61 w 82"/>
                <a:gd name="T5" fmla="*/ 1 h 76"/>
                <a:gd name="T6" fmla="*/ 56 w 82"/>
                <a:gd name="T7" fmla="*/ 2 h 76"/>
                <a:gd name="T8" fmla="*/ 50 w 82"/>
                <a:gd name="T9" fmla="*/ 4 h 76"/>
                <a:gd name="T10" fmla="*/ 46 w 82"/>
                <a:gd name="T11" fmla="*/ 6 h 76"/>
                <a:gd name="T12" fmla="*/ 43 w 82"/>
                <a:gd name="T13" fmla="*/ 6 h 76"/>
                <a:gd name="T14" fmla="*/ 35 w 82"/>
                <a:gd name="T15" fmla="*/ 10 h 76"/>
                <a:gd name="T16" fmla="*/ 29 w 82"/>
                <a:gd name="T17" fmla="*/ 13 h 76"/>
                <a:gd name="T18" fmla="*/ 29 w 82"/>
                <a:gd name="T19" fmla="*/ 13 h 76"/>
                <a:gd name="T20" fmla="*/ 21 w 82"/>
                <a:gd name="T21" fmla="*/ 7 h 76"/>
                <a:gd name="T22" fmla="*/ 15 w 82"/>
                <a:gd name="T23" fmla="*/ 15 h 76"/>
                <a:gd name="T24" fmla="*/ 12 w 82"/>
                <a:gd name="T25" fmla="*/ 21 h 76"/>
                <a:gd name="T26" fmla="*/ 11 w 82"/>
                <a:gd name="T27" fmla="*/ 25 h 76"/>
                <a:gd name="T28" fmla="*/ 7 w 82"/>
                <a:gd name="T29" fmla="*/ 30 h 76"/>
                <a:gd name="T30" fmla="*/ 8 w 82"/>
                <a:gd name="T31" fmla="*/ 35 h 76"/>
                <a:gd name="T32" fmla="*/ 7 w 82"/>
                <a:gd name="T33" fmla="*/ 41 h 76"/>
                <a:gd name="T34" fmla="*/ 14 w 82"/>
                <a:gd name="T35" fmla="*/ 34 h 76"/>
                <a:gd name="T36" fmla="*/ 15 w 82"/>
                <a:gd name="T37" fmla="*/ 36 h 76"/>
                <a:gd name="T38" fmla="*/ 18 w 82"/>
                <a:gd name="T39" fmla="*/ 40 h 76"/>
                <a:gd name="T40" fmla="*/ 17 w 82"/>
                <a:gd name="T41" fmla="*/ 34 h 76"/>
                <a:gd name="T42" fmla="*/ 20 w 82"/>
                <a:gd name="T43" fmla="*/ 41 h 76"/>
                <a:gd name="T44" fmla="*/ 23 w 82"/>
                <a:gd name="T45" fmla="*/ 40 h 76"/>
                <a:gd name="T46" fmla="*/ 28 w 82"/>
                <a:gd name="T47" fmla="*/ 41 h 76"/>
                <a:gd name="T48" fmla="*/ 20 w 82"/>
                <a:gd name="T49" fmla="*/ 45 h 76"/>
                <a:gd name="T50" fmla="*/ 12 w 82"/>
                <a:gd name="T51" fmla="*/ 41 h 76"/>
                <a:gd name="T52" fmla="*/ 3 w 82"/>
                <a:gd name="T53" fmla="*/ 47 h 76"/>
                <a:gd name="T54" fmla="*/ 2 w 82"/>
                <a:gd name="T55" fmla="*/ 64 h 76"/>
                <a:gd name="T56" fmla="*/ 10 w 82"/>
                <a:gd name="T57" fmla="*/ 65 h 76"/>
                <a:gd name="T58" fmla="*/ 15 w 82"/>
                <a:gd name="T59" fmla="*/ 74 h 76"/>
                <a:gd name="T60" fmla="*/ 32 w 82"/>
                <a:gd name="T61" fmla="*/ 69 h 76"/>
                <a:gd name="T62" fmla="*/ 35 w 82"/>
                <a:gd name="T63" fmla="*/ 60 h 76"/>
                <a:gd name="T64" fmla="*/ 29 w 82"/>
                <a:gd name="T65" fmla="*/ 51 h 76"/>
                <a:gd name="T66" fmla="*/ 34 w 82"/>
                <a:gd name="T67" fmla="*/ 59 h 76"/>
                <a:gd name="T68" fmla="*/ 42 w 82"/>
                <a:gd name="T69" fmla="*/ 52 h 76"/>
                <a:gd name="T70" fmla="*/ 37 w 82"/>
                <a:gd name="T71" fmla="*/ 46 h 76"/>
                <a:gd name="T72" fmla="*/ 44 w 82"/>
                <a:gd name="T73" fmla="*/ 50 h 76"/>
                <a:gd name="T74" fmla="*/ 48 w 82"/>
                <a:gd name="T75" fmla="*/ 53 h 76"/>
                <a:gd name="T76" fmla="*/ 51 w 82"/>
                <a:gd name="T77" fmla="*/ 62 h 76"/>
                <a:gd name="T78" fmla="*/ 55 w 82"/>
                <a:gd name="T79" fmla="*/ 56 h 76"/>
                <a:gd name="T80" fmla="*/ 60 w 82"/>
                <a:gd name="T81" fmla="*/ 55 h 76"/>
                <a:gd name="T82" fmla="*/ 63 w 82"/>
                <a:gd name="T83" fmla="*/ 60 h 76"/>
                <a:gd name="T84" fmla="*/ 66 w 82"/>
                <a:gd name="T85" fmla="*/ 63 h 76"/>
                <a:gd name="T86" fmla="*/ 67 w 82"/>
                <a:gd name="T87" fmla="*/ 62 h 76"/>
                <a:gd name="T88" fmla="*/ 69 w 82"/>
                <a:gd name="T89" fmla="*/ 54 h 76"/>
                <a:gd name="T90" fmla="*/ 75 w 82"/>
                <a:gd name="T91" fmla="*/ 45 h 76"/>
                <a:gd name="T92" fmla="*/ 75 w 82"/>
                <a:gd name="T93" fmla="*/ 40 h 76"/>
                <a:gd name="T94" fmla="*/ 78 w 82"/>
                <a:gd name="T95" fmla="*/ 36 h 76"/>
                <a:gd name="T96" fmla="*/ 82 w 82"/>
                <a:gd name="T97" fmla="*/ 27 h 76"/>
                <a:gd name="T98" fmla="*/ 19 w 82"/>
                <a:gd name="T99" fmla="*/ 24 h 76"/>
                <a:gd name="T100" fmla="*/ 15 w 82"/>
                <a:gd name="T101" fmla="*/ 24 h 76"/>
                <a:gd name="T102" fmla="*/ 18 w 82"/>
                <a:gd name="T103" fmla="*/ 19 h 76"/>
                <a:gd name="T104" fmla="*/ 21 w 82"/>
                <a:gd name="T105" fmla="*/ 19 h 76"/>
                <a:gd name="T106" fmla="*/ 24 w 82"/>
                <a:gd name="T107" fmla="*/ 9 h 76"/>
                <a:gd name="T108" fmla="*/ 28 w 82"/>
                <a:gd name="T109" fmla="*/ 48 h 76"/>
                <a:gd name="T110" fmla="*/ 28 w 82"/>
                <a:gd name="T111" fmla="*/ 15 h 76"/>
                <a:gd name="T112" fmla="*/ 45 w 82"/>
                <a:gd name="T113" fmla="*/ 9 h 76"/>
                <a:gd name="T114" fmla="*/ 61 w 82"/>
                <a:gd name="T115" fmla="*/ 5 h 76"/>
                <a:gd name="T116" fmla="*/ 62 w 82"/>
                <a:gd name="T117" fmla="*/ 4 h 76"/>
                <a:gd name="T118" fmla="*/ 74 w 82"/>
                <a:gd name="T119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" h="76">
                  <a:moveTo>
                    <a:pt x="82" y="27"/>
                  </a:moveTo>
                  <a:cubicBezTo>
                    <a:pt x="82" y="26"/>
                    <a:pt x="81" y="25"/>
                    <a:pt x="81" y="24"/>
                  </a:cubicBezTo>
                  <a:cubicBezTo>
                    <a:pt x="80" y="25"/>
                    <a:pt x="79" y="25"/>
                    <a:pt x="79" y="24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77" y="16"/>
                    <a:pt x="72" y="10"/>
                    <a:pt x="67" y="5"/>
                  </a:cubicBezTo>
                  <a:cubicBezTo>
                    <a:pt x="66" y="5"/>
                    <a:pt x="66" y="5"/>
                    <a:pt x="65" y="5"/>
                  </a:cubicBezTo>
                  <a:cubicBezTo>
                    <a:pt x="65" y="5"/>
                    <a:pt x="65" y="5"/>
                    <a:pt x="64" y="5"/>
                  </a:cubicBezTo>
                  <a:cubicBezTo>
                    <a:pt x="64" y="5"/>
                    <a:pt x="64" y="4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2" y="4"/>
                    <a:pt x="62" y="4"/>
                    <a:pt x="62" y="3"/>
                  </a:cubicBezTo>
                  <a:cubicBezTo>
                    <a:pt x="63" y="3"/>
                    <a:pt x="63" y="3"/>
                    <a:pt x="63" y="2"/>
                  </a:cubicBezTo>
                  <a:cubicBezTo>
                    <a:pt x="62" y="2"/>
                    <a:pt x="62" y="1"/>
                    <a:pt x="61" y="1"/>
                  </a:cubicBezTo>
                  <a:cubicBezTo>
                    <a:pt x="61" y="1"/>
                    <a:pt x="60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0"/>
                    <a:pt x="57" y="0"/>
                  </a:cubicBezTo>
                  <a:cubicBezTo>
                    <a:pt x="57" y="0"/>
                    <a:pt x="56" y="1"/>
                    <a:pt x="56" y="2"/>
                  </a:cubicBezTo>
                  <a:cubicBezTo>
                    <a:pt x="55" y="1"/>
                    <a:pt x="56" y="3"/>
                    <a:pt x="55" y="2"/>
                  </a:cubicBezTo>
                  <a:cubicBezTo>
                    <a:pt x="54" y="2"/>
                    <a:pt x="55" y="1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0" y="4"/>
                    <a:pt x="50" y="4"/>
                  </a:cubicBezTo>
                  <a:cubicBezTo>
                    <a:pt x="49" y="4"/>
                    <a:pt x="50" y="5"/>
                    <a:pt x="49" y="5"/>
                  </a:cubicBezTo>
                  <a:cubicBezTo>
                    <a:pt x="48" y="5"/>
                    <a:pt x="47" y="4"/>
                    <a:pt x="48" y="5"/>
                  </a:cubicBezTo>
                  <a:cubicBezTo>
                    <a:pt x="48" y="6"/>
                    <a:pt x="49" y="6"/>
                    <a:pt x="49" y="7"/>
                  </a:cubicBezTo>
                  <a:cubicBezTo>
                    <a:pt x="48" y="7"/>
                    <a:pt x="48" y="6"/>
                    <a:pt x="46" y="6"/>
                  </a:cubicBezTo>
                  <a:cubicBezTo>
                    <a:pt x="46" y="7"/>
                    <a:pt x="46" y="8"/>
                    <a:pt x="46" y="8"/>
                  </a:cubicBezTo>
                  <a:cubicBezTo>
                    <a:pt x="46" y="7"/>
                    <a:pt x="46" y="7"/>
                    <a:pt x="46" y="6"/>
                  </a:cubicBezTo>
                  <a:cubicBezTo>
                    <a:pt x="45" y="6"/>
                    <a:pt x="45" y="7"/>
                    <a:pt x="44" y="7"/>
                  </a:cubicBezTo>
                  <a:cubicBezTo>
                    <a:pt x="44" y="6"/>
                    <a:pt x="44" y="5"/>
                    <a:pt x="43" y="6"/>
                  </a:cubicBezTo>
                  <a:cubicBezTo>
                    <a:pt x="42" y="7"/>
                    <a:pt x="41" y="8"/>
                    <a:pt x="40" y="9"/>
                  </a:cubicBezTo>
                  <a:cubicBezTo>
                    <a:pt x="39" y="9"/>
                    <a:pt x="39" y="8"/>
                    <a:pt x="37" y="8"/>
                  </a:cubicBezTo>
                  <a:cubicBezTo>
                    <a:pt x="37" y="10"/>
                    <a:pt x="39" y="9"/>
                    <a:pt x="38" y="10"/>
                  </a:cubicBezTo>
                  <a:cubicBezTo>
                    <a:pt x="37" y="10"/>
                    <a:pt x="36" y="10"/>
                    <a:pt x="35" y="10"/>
                  </a:cubicBezTo>
                  <a:cubicBezTo>
                    <a:pt x="34" y="10"/>
                    <a:pt x="33" y="11"/>
                    <a:pt x="32" y="12"/>
                  </a:cubicBezTo>
                  <a:cubicBezTo>
                    <a:pt x="32" y="11"/>
                    <a:pt x="32" y="11"/>
                    <a:pt x="32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3"/>
                    <a:pt x="29" y="13"/>
                  </a:cubicBezTo>
                  <a:cubicBezTo>
                    <a:pt x="29" y="14"/>
                    <a:pt x="28" y="13"/>
                    <a:pt x="28" y="14"/>
                  </a:cubicBezTo>
                  <a:cubicBezTo>
                    <a:pt x="27" y="14"/>
                    <a:pt x="28" y="15"/>
                    <a:pt x="28" y="15"/>
                  </a:cubicBezTo>
                  <a:cubicBezTo>
                    <a:pt x="26" y="15"/>
                    <a:pt x="26" y="13"/>
                    <a:pt x="26" y="12"/>
                  </a:cubicBezTo>
                  <a:cubicBezTo>
                    <a:pt x="27" y="12"/>
                    <a:pt x="29" y="12"/>
                    <a:pt x="29" y="13"/>
                  </a:cubicBezTo>
                  <a:cubicBezTo>
                    <a:pt x="30" y="11"/>
                    <a:pt x="28" y="10"/>
                    <a:pt x="26" y="10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4" y="8"/>
                    <a:pt x="24" y="8"/>
                    <a:pt x="23" y="7"/>
                  </a:cubicBezTo>
                  <a:cubicBezTo>
                    <a:pt x="23" y="7"/>
                    <a:pt x="22" y="7"/>
                    <a:pt x="21" y="7"/>
                  </a:cubicBezTo>
                  <a:cubicBezTo>
                    <a:pt x="21" y="8"/>
                    <a:pt x="20" y="8"/>
                    <a:pt x="19" y="9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8" y="10"/>
                    <a:pt x="17" y="11"/>
                    <a:pt x="16" y="12"/>
                  </a:cubicBezTo>
                  <a:cubicBezTo>
                    <a:pt x="16" y="13"/>
                    <a:pt x="15" y="14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5"/>
                    <a:pt x="12" y="17"/>
                    <a:pt x="12" y="18"/>
                  </a:cubicBezTo>
                  <a:cubicBezTo>
                    <a:pt x="12" y="19"/>
                    <a:pt x="12" y="20"/>
                    <a:pt x="12" y="21"/>
                  </a:cubicBezTo>
                  <a:cubicBezTo>
                    <a:pt x="12" y="22"/>
                    <a:pt x="14" y="22"/>
                    <a:pt x="14" y="22"/>
                  </a:cubicBezTo>
                  <a:cubicBezTo>
                    <a:pt x="14" y="23"/>
                    <a:pt x="13" y="23"/>
                    <a:pt x="13" y="24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0" y="27"/>
                    <a:pt x="10" y="29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30"/>
                    <a:pt x="7" y="30"/>
                  </a:cubicBezTo>
                  <a:cubicBezTo>
                    <a:pt x="7" y="30"/>
                    <a:pt x="6" y="30"/>
                    <a:pt x="6" y="31"/>
                  </a:cubicBezTo>
                  <a:cubicBezTo>
                    <a:pt x="6" y="32"/>
                    <a:pt x="7" y="31"/>
                    <a:pt x="8" y="31"/>
                  </a:cubicBezTo>
                  <a:cubicBezTo>
                    <a:pt x="8" y="33"/>
                    <a:pt x="9" y="32"/>
                    <a:pt x="9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7" y="34"/>
                    <a:pt x="6" y="35"/>
                    <a:pt x="4" y="35"/>
                  </a:cubicBezTo>
                  <a:cubicBezTo>
                    <a:pt x="4" y="36"/>
                    <a:pt x="5" y="38"/>
                    <a:pt x="4" y="38"/>
                  </a:cubicBezTo>
                  <a:cubicBezTo>
                    <a:pt x="4" y="39"/>
                    <a:pt x="5" y="39"/>
                    <a:pt x="4" y="40"/>
                  </a:cubicBezTo>
                  <a:cubicBezTo>
                    <a:pt x="6" y="40"/>
                    <a:pt x="6" y="41"/>
                    <a:pt x="7" y="41"/>
                  </a:cubicBezTo>
                  <a:cubicBezTo>
                    <a:pt x="7" y="40"/>
                    <a:pt x="8" y="40"/>
                    <a:pt x="8" y="41"/>
                  </a:cubicBezTo>
                  <a:cubicBezTo>
                    <a:pt x="9" y="40"/>
                    <a:pt x="10" y="39"/>
                    <a:pt x="10" y="37"/>
                  </a:cubicBezTo>
                  <a:cubicBezTo>
                    <a:pt x="11" y="37"/>
                    <a:pt x="10" y="35"/>
                    <a:pt x="12" y="35"/>
                  </a:cubicBezTo>
                  <a:cubicBezTo>
                    <a:pt x="13" y="35"/>
                    <a:pt x="13" y="35"/>
                    <a:pt x="14" y="34"/>
                  </a:cubicBezTo>
                  <a:cubicBezTo>
                    <a:pt x="13" y="36"/>
                    <a:pt x="14" y="37"/>
                    <a:pt x="14" y="39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6"/>
                    <a:pt x="14" y="35"/>
                    <a:pt x="15" y="35"/>
                  </a:cubicBezTo>
                  <a:cubicBezTo>
                    <a:pt x="15" y="35"/>
                    <a:pt x="15" y="35"/>
                    <a:pt x="15" y="36"/>
                  </a:cubicBezTo>
                  <a:cubicBezTo>
                    <a:pt x="15" y="36"/>
                    <a:pt x="15" y="36"/>
                    <a:pt x="15" y="37"/>
                  </a:cubicBezTo>
                  <a:cubicBezTo>
                    <a:pt x="17" y="37"/>
                    <a:pt x="17" y="37"/>
                    <a:pt x="18" y="38"/>
                  </a:cubicBezTo>
                  <a:cubicBezTo>
                    <a:pt x="18" y="39"/>
                    <a:pt x="17" y="39"/>
                    <a:pt x="16" y="39"/>
                  </a:cubicBezTo>
                  <a:cubicBezTo>
                    <a:pt x="16" y="40"/>
                    <a:pt x="17" y="40"/>
                    <a:pt x="18" y="40"/>
                  </a:cubicBezTo>
                  <a:cubicBezTo>
                    <a:pt x="17" y="39"/>
                    <a:pt x="18" y="39"/>
                    <a:pt x="19" y="38"/>
                  </a:cubicBezTo>
                  <a:cubicBezTo>
                    <a:pt x="19" y="38"/>
                    <a:pt x="18" y="38"/>
                    <a:pt x="18" y="38"/>
                  </a:cubicBezTo>
                  <a:cubicBezTo>
                    <a:pt x="19" y="37"/>
                    <a:pt x="19" y="38"/>
                    <a:pt x="19" y="38"/>
                  </a:cubicBezTo>
                  <a:cubicBezTo>
                    <a:pt x="19" y="36"/>
                    <a:pt x="16" y="36"/>
                    <a:pt x="17" y="34"/>
                  </a:cubicBezTo>
                  <a:cubicBezTo>
                    <a:pt x="17" y="35"/>
                    <a:pt x="19" y="36"/>
                    <a:pt x="19" y="37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0" y="40"/>
                    <a:pt x="20" y="41"/>
                  </a:cubicBezTo>
                  <a:cubicBezTo>
                    <a:pt x="21" y="41"/>
                    <a:pt x="21" y="41"/>
                    <a:pt x="22" y="41"/>
                  </a:cubicBezTo>
                  <a:cubicBezTo>
                    <a:pt x="22" y="40"/>
                    <a:pt x="22" y="39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3" y="39"/>
                    <a:pt x="23" y="39"/>
                    <a:pt x="23" y="40"/>
                  </a:cubicBezTo>
                  <a:cubicBezTo>
                    <a:pt x="23" y="40"/>
                    <a:pt x="23" y="40"/>
                    <a:pt x="23" y="41"/>
                  </a:cubicBezTo>
                  <a:cubicBezTo>
                    <a:pt x="24" y="41"/>
                    <a:pt x="26" y="41"/>
                    <a:pt x="26" y="41"/>
                  </a:cubicBezTo>
                  <a:cubicBezTo>
                    <a:pt x="27" y="41"/>
                    <a:pt x="26" y="42"/>
                    <a:pt x="27" y="42"/>
                  </a:cubicBezTo>
                  <a:cubicBezTo>
                    <a:pt x="28" y="42"/>
                    <a:pt x="27" y="40"/>
                    <a:pt x="28" y="41"/>
                  </a:cubicBezTo>
                  <a:cubicBezTo>
                    <a:pt x="28" y="41"/>
                    <a:pt x="28" y="42"/>
                    <a:pt x="28" y="42"/>
                  </a:cubicBezTo>
                  <a:cubicBezTo>
                    <a:pt x="27" y="43"/>
                    <a:pt x="28" y="45"/>
                    <a:pt x="27" y="45"/>
                  </a:cubicBezTo>
                  <a:cubicBezTo>
                    <a:pt x="25" y="44"/>
                    <a:pt x="23" y="44"/>
                    <a:pt x="21" y="44"/>
                  </a:cubicBezTo>
                  <a:cubicBezTo>
                    <a:pt x="20" y="44"/>
                    <a:pt x="20" y="45"/>
                    <a:pt x="20" y="45"/>
                  </a:cubicBezTo>
                  <a:cubicBezTo>
                    <a:pt x="19" y="44"/>
                    <a:pt x="16" y="44"/>
                    <a:pt x="15" y="43"/>
                  </a:cubicBezTo>
                  <a:cubicBezTo>
                    <a:pt x="16" y="42"/>
                    <a:pt x="15" y="42"/>
                    <a:pt x="15" y="41"/>
                  </a:cubicBezTo>
                  <a:cubicBezTo>
                    <a:pt x="16" y="41"/>
                    <a:pt x="16" y="40"/>
                    <a:pt x="15" y="40"/>
                  </a:cubicBezTo>
                  <a:cubicBezTo>
                    <a:pt x="14" y="40"/>
                    <a:pt x="13" y="40"/>
                    <a:pt x="12" y="41"/>
                  </a:cubicBezTo>
                  <a:cubicBezTo>
                    <a:pt x="10" y="41"/>
                    <a:pt x="8" y="41"/>
                    <a:pt x="7" y="42"/>
                  </a:cubicBezTo>
                  <a:cubicBezTo>
                    <a:pt x="7" y="41"/>
                    <a:pt x="7" y="41"/>
                    <a:pt x="6" y="41"/>
                  </a:cubicBezTo>
                  <a:cubicBezTo>
                    <a:pt x="6" y="42"/>
                    <a:pt x="5" y="42"/>
                    <a:pt x="4" y="43"/>
                  </a:cubicBezTo>
                  <a:cubicBezTo>
                    <a:pt x="4" y="44"/>
                    <a:pt x="4" y="46"/>
                    <a:pt x="3" y="47"/>
                  </a:cubicBezTo>
                  <a:cubicBezTo>
                    <a:pt x="3" y="48"/>
                    <a:pt x="2" y="48"/>
                    <a:pt x="1" y="49"/>
                  </a:cubicBezTo>
                  <a:cubicBezTo>
                    <a:pt x="1" y="51"/>
                    <a:pt x="1" y="52"/>
                    <a:pt x="0" y="53"/>
                  </a:cubicBezTo>
                  <a:cubicBezTo>
                    <a:pt x="0" y="55"/>
                    <a:pt x="0" y="57"/>
                    <a:pt x="0" y="60"/>
                  </a:cubicBezTo>
                  <a:cubicBezTo>
                    <a:pt x="1" y="61"/>
                    <a:pt x="2" y="62"/>
                    <a:pt x="2" y="64"/>
                  </a:cubicBezTo>
                  <a:cubicBezTo>
                    <a:pt x="3" y="64"/>
                    <a:pt x="4" y="65"/>
                    <a:pt x="5" y="66"/>
                  </a:cubicBezTo>
                  <a:cubicBezTo>
                    <a:pt x="6" y="65"/>
                    <a:pt x="7" y="65"/>
                    <a:pt x="8" y="65"/>
                  </a:cubicBezTo>
                  <a:cubicBezTo>
                    <a:pt x="9" y="65"/>
                    <a:pt x="9" y="64"/>
                    <a:pt x="10" y="64"/>
                  </a:cubicBezTo>
                  <a:cubicBezTo>
                    <a:pt x="10" y="64"/>
                    <a:pt x="10" y="65"/>
                    <a:pt x="10" y="65"/>
                  </a:cubicBezTo>
                  <a:cubicBezTo>
                    <a:pt x="11" y="65"/>
                    <a:pt x="12" y="66"/>
                    <a:pt x="13" y="66"/>
                  </a:cubicBezTo>
                  <a:cubicBezTo>
                    <a:pt x="13" y="65"/>
                    <a:pt x="13" y="65"/>
                    <a:pt x="14" y="65"/>
                  </a:cubicBezTo>
                  <a:cubicBezTo>
                    <a:pt x="14" y="67"/>
                    <a:pt x="14" y="68"/>
                    <a:pt x="14" y="70"/>
                  </a:cubicBezTo>
                  <a:cubicBezTo>
                    <a:pt x="14" y="71"/>
                    <a:pt x="15" y="73"/>
                    <a:pt x="15" y="74"/>
                  </a:cubicBezTo>
                  <a:cubicBezTo>
                    <a:pt x="15" y="75"/>
                    <a:pt x="15" y="75"/>
                    <a:pt x="16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2" y="72"/>
                    <a:pt x="32" y="71"/>
                    <a:pt x="32" y="69"/>
                  </a:cubicBezTo>
                  <a:cubicBezTo>
                    <a:pt x="33" y="69"/>
                    <a:pt x="33" y="68"/>
                    <a:pt x="34" y="68"/>
                  </a:cubicBezTo>
                  <a:cubicBezTo>
                    <a:pt x="35" y="66"/>
                    <a:pt x="36" y="64"/>
                    <a:pt x="37" y="62"/>
                  </a:cubicBezTo>
                  <a:cubicBezTo>
                    <a:pt x="37" y="61"/>
                    <a:pt x="38" y="60"/>
                    <a:pt x="37" y="59"/>
                  </a:cubicBezTo>
                  <a:cubicBezTo>
                    <a:pt x="36" y="59"/>
                    <a:pt x="36" y="60"/>
                    <a:pt x="35" y="60"/>
                  </a:cubicBezTo>
                  <a:cubicBezTo>
                    <a:pt x="34" y="60"/>
                    <a:pt x="34" y="60"/>
                    <a:pt x="33" y="60"/>
                  </a:cubicBezTo>
                  <a:cubicBezTo>
                    <a:pt x="33" y="58"/>
                    <a:pt x="32" y="57"/>
                    <a:pt x="31" y="56"/>
                  </a:cubicBezTo>
                  <a:cubicBezTo>
                    <a:pt x="31" y="55"/>
                    <a:pt x="30" y="55"/>
                    <a:pt x="30" y="53"/>
                  </a:cubicBezTo>
                  <a:cubicBezTo>
                    <a:pt x="30" y="52"/>
                    <a:pt x="29" y="52"/>
                    <a:pt x="29" y="51"/>
                  </a:cubicBezTo>
                  <a:cubicBezTo>
                    <a:pt x="29" y="50"/>
                    <a:pt x="28" y="49"/>
                    <a:pt x="29" y="49"/>
                  </a:cubicBezTo>
                  <a:cubicBezTo>
                    <a:pt x="29" y="49"/>
                    <a:pt x="30" y="51"/>
                    <a:pt x="30" y="51"/>
                  </a:cubicBezTo>
                  <a:cubicBezTo>
                    <a:pt x="30" y="53"/>
                    <a:pt x="31" y="54"/>
                    <a:pt x="32" y="55"/>
                  </a:cubicBezTo>
                  <a:cubicBezTo>
                    <a:pt x="33" y="56"/>
                    <a:pt x="33" y="58"/>
                    <a:pt x="34" y="59"/>
                  </a:cubicBezTo>
                  <a:cubicBezTo>
                    <a:pt x="35" y="59"/>
                    <a:pt x="36" y="57"/>
                    <a:pt x="38" y="57"/>
                  </a:cubicBezTo>
                  <a:cubicBezTo>
                    <a:pt x="39" y="57"/>
                    <a:pt x="38" y="56"/>
                    <a:pt x="39" y="56"/>
                  </a:cubicBezTo>
                  <a:cubicBezTo>
                    <a:pt x="40" y="56"/>
                    <a:pt x="40" y="55"/>
                    <a:pt x="41" y="54"/>
                  </a:cubicBezTo>
                  <a:cubicBezTo>
                    <a:pt x="41" y="53"/>
                    <a:pt x="42" y="53"/>
                    <a:pt x="42" y="52"/>
                  </a:cubicBezTo>
                  <a:cubicBezTo>
                    <a:pt x="42" y="51"/>
                    <a:pt x="40" y="51"/>
                    <a:pt x="40" y="50"/>
                  </a:cubicBezTo>
                  <a:cubicBezTo>
                    <a:pt x="40" y="49"/>
                    <a:pt x="39" y="50"/>
                    <a:pt x="39" y="50"/>
                  </a:cubicBezTo>
                  <a:cubicBezTo>
                    <a:pt x="38" y="49"/>
                    <a:pt x="38" y="49"/>
                    <a:pt x="38" y="47"/>
                  </a:cubicBezTo>
                  <a:cubicBezTo>
                    <a:pt x="37" y="47"/>
                    <a:pt x="37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7"/>
                    <a:pt x="38" y="50"/>
                    <a:pt x="41" y="49"/>
                  </a:cubicBezTo>
                  <a:cubicBezTo>
                    <a:pt x="41" y="50"/>
                    <a:pt x="41" y="50"/>
                    <a:pt x="41" y="51"/>
                  </a:cubicBezTo>
                  <a:cubicBezTo>
                    <a:pt x="42" y="51"/>
                    <a:pt x="42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6" y="50"/>
                    <a:pt x="46" y="51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3"/>
                    <a:pt x="48" y="53"/>
                    <a:pt x="48" y="53"/>
                  </a:cubicBezTo>
                  <a:cubicBezTo>
                    <a:pt x="48" y="54"/>
                    <a:pt x="49" y="54"/>
                    <a:pt x="48" y="55"/>
                  </a:cubicBezTo>
                  <a:cubicBezTo>
                    <a:pt x="49" y="56"/>
                    <a:pt x="49" y="57"/>
                    <a:pt x="50" y="59"/>
                  </a:cubicBezTo>
                  <a:cubicBezTo>
                    <a:pt x="50" y="59"/>
                    <a:pt x="51" y="60"/>
                    <a:pt x="51" y="61"/>
                  </a:cubicBezTo>
                  <a:cubicBezTo>
                    <a:pt x="51" y="61"/>
                    <a:pt x="51" y="62"/>
                    <a:pt x="51" y="62"/>
                  </a:cubicBezTo>
                  <a:cubicBezTo>
                    <a:pt x="51" y="63"/>
                    <a:pt x="52" y="62"/>
                    <a:pt x="53" y="62"/>
                  </a:cubicBezTo>
                  <a:cubicBezTo>
                    <a:pt x="53" y="61"/>
                    <a:pt x="54" y="60"/>
                    <a:pt x="54" y="57"/>
                  </a:cubicBezTo>
                  <a:cubicBezTo>
                    <a:pt x="54" y="57"/>
                    <a:pt x="54" y="57"/>
                    <a:pt x="55" y="57"/>
                  </a:cubicBezTo>
                  <a:cubicBezTo>
                    <a:pt x="55" y="57"/>
                    <a:pt x="55" y="56"/>
                    <a:pt x="55" y="56"/>
                  </a:cubicBezTo>
                  <a:cubicBezTo>
                    <a:pt x="55" y="57"/>
                    <a:pt x="55" y="55"/>
                    <a:pt x="56" y="56"/>
                  </a:cubicBezTo>
                  <a:cubicBezTo>
                    <a:pt x="56" y="54"/>
                    <a:pt x="57" y="54"/>
                    <a:pt x="57" y="53"/>
                  </a:cubicBezTo>
                  <a:cubicBezTo>
                    <a:pt x="57" y="53"/>
                    <a:pt x="58" y="52"/>
                    <a:pt x="59" y="52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5"/>
                    <a:pt x="60" y="55"/>
                    <a:pt x="60" y="56"/>
                  </a:cubicBezTo>
                  <a:cubicBezTo>
                    <a:pt x="60" y="57"/>
                    <a:pt x="62" y="56"/>
                    <a:pt x="63" y="57"/>
                  </a:cubicBezTo>
                  <a:cubicBezTo>
                    <a:pt x="62" y="58"/>
                    <a:pt x="63" y="58"/>
                    <a:pt x="62" y="59"/>
                  </a:cubicBezTo>
                  <a:cubicBezTo>
                    <a:pt x="63" y="59"/>
                    <a:pt x="63" y="59"/>
                    <a:pt x="63" y="60"/>
                  </a:cubicBezTo>
                  <a:cubicBezTo>
                    <a:pt x="63" y="61"/>
                    <a:pt x="63" y="61"/>
                    <a:pt x="63" y="62"/>
                  </a:cubicBezTo>
                  <a:cubicBezTo>
                    <a:pt x="63" y="62"/>
                    <a:pt x="64" y="63"/>
                    <a:pt x="63" y="64"/>
                  </a:cubicBezTo>
                  <a:cubicBezTo>
                    <a:pt x="65" y="65"/>
                    <a:pt x="66" y="66"/>
                    <a:pt x="67" y="67"/>
                  </a:cubicBezTo>
                  <a:cubicBezTo>
                    <a:pt x="67" y="65"/>
                    <a:pt x="66" y="65"/>
                    <a:pt x="66" y="63"/>
                  </a:cubicBezTo>
                  <a:cubicBezTo>
                    <a:pt x="65" y="63"/>
                    <a:pt x="64" y="62"/>
                    <a:pt x="64" y="61"/>
                  </a:cubicBezTo>
                  <a:cubicBezTo>
                    <a:pt x="64" y="60"/>
                    <a:pt x="64" y="59"/>
                    <a:pt x="65" y="59"/>
                  </a:cubicBezTo>
                  <a:cubicBezTo>
                    <a:pt x="65" y="60"/>
                    <a:pt x="65" y="61"/>
                    <a:pt x="66" y="61"/>
                  </a:cubicBezTo>
                  <a:cubicBezTo>
                    <a:pt x="67" y="61"/>
                    <a:pt x="67" y="61"/>
                    <a:pt x="67" y="62"/>
                  </a:cubicBezTo>
                  <a:cubicBezTo>
                    <a:pt x="69" y="62"/>
                    <a:pt x="70" y="59"/>
                    <a:pt x="69" y="56"/>
                  </a:cubicBezTo>
                  <a:cubicBezTo>
                    <a:pt x="69" y="56"/>
                    <a:pt x="68" y="56"/>
                    <a:pt x="68" y="55"/>
                  </a:cubicBezTo>
                  <a:cubicBezTo>
                    <a:pt x="68" y="54"/>
                    <a:pt x="67" y="54"/>
                    <a:pt x="68" y="53"/>
                  </a:cubicBezTo>
                  <a:cubicBezTo>
                    <a:pt x="68" y="53"/>
                    <a:pt x="68" y="54"/>
                    <a:pt x="69" y="54"/>
                  </a:cubicBezTo>
                  <a:cubicBezTo>
                    <a:pt x="69" y="53"/>
                    <a:pt x="71" y="53"/>
                    <a:pt x="72" y="53"/>
                  </a:cubicBezTo>
                  <a:cubicBezTo>
                    <a:pt x="73" y="52"/>
                    <a:pt x="74" y="51"/>
                    <a:pt x="74" y="49"/>
                  </a:cubicBezTo>
                  <a:cubicBezTo>
                    <a:pt x="74" y="49"/>
                    <a:pt x="74" y="48"/>
                    <a:pt x="75" y="48"/>
                  </a:cubicBezTo>
                  <a:cubicBezTo>
                    <a:pt x="75" y="47"/>
                    <a:pt x="75" y="45"/>
                    <a:pt x="75" y="45"/>
                  </a:cubicBezTo>
                  <a:cubicBezTo>
                    <a:pt x="75" y="44"/>
                    <a:pt x="75" y="44"/>
                    <a:pt x="75" y="43"/>
                  </a:cubicBezTo>
                  <a:cubicBezTo>
                    <a:pt x="74" y="43"/>
                    <a:pt x="74" y="42"/>
                    <a:pt x="74" y="42"/>
                  </a:cubicBezTo>
                  <a:cubicBezTo>
                    <a:pt x="74" y="41"/>
                    <a:pt x="74" y="41"/>
                    <a:pt x="74" y="40"/>
                  </a:cubicBezTo>
                  <a:cubicBezTo>
                    <a:pt x="74" y="40"/>
                    <a:pt x="75" y="40"/>
                    <a:pt x="75" y="40"/>
                  </a:cubicBezTo>
                  <a:cubicBezTo>
                    <a:pt x="75" y="39"/>
                    <a:pt x="74" y="38"/>
                    <a:pt x="75" y="38"/>
                  </a:cubicBezTo>
                  <a:cubicBezTo>
                    <a:pt x="75" y="39"/>
                    <a:pt x="76" y="39"/>
                    <a:pt x="77" y="40"/>
                  </a:cubicBezTo>
                  <a:cubicBezTo>
                    <a:pt x="76" y="41"/>
                    <a:pt x="77" y="42"/>
                    <a:pt x="78" y="42"/>
                  </a:cubicBezTo>
                  <a:cubicBezTo>
                    <a:pt x="79" y="41"/>
                    <a:pt x="78" y="38"/>
                    <a:pt x="78" y="36"/>
                  </a:cubicBezTo>
                  <a:cubicBezTo>
                    <a:pt x="79" y="35"/>
                    <a:pt x="80" y="35"/>
                    <a:pt x="80" y="35"/>
                  </a:cubicBezTo>
                  <a:cubicBezTo>
                    <a:pt x="81" y="34"/>
                    <a:pt x="81" y="32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0"/>
                    <a:pt x="82" y="28"/>
                    <a:pt x="82" y="27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1"/>
                    <a:pt x="21" y="22"/>
                  </a:cubicBezTo>
                  <a:cubicBezTo>
                    <a:pt x="21" y="22"/>
                    <a:pt x="21" y="20"/>
                    <a:pt x="20" y="21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5"/>
                  </a:cubicBezTo>
                  <a:cubicBezTo>
                    <a:pt x="16" y="25"/>
                    <a:pt x="15" y="24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6" y="21"/>
                    <a:pt x="15" y="25"/>
                    <a:pt x="17" y="24"/>
                  </a:cubicBezTo>
                  <a:cubicBezTo>
                    <a:pt x="18" y="23"/>
                    <a:pt x="18" y="21"/>
                    <a:pt x="19" y="20"/>
                  </a:cubicBezTo>
                  <a:cubicBezTo>
                    <a:pt x="19" y="20"/>
                    <a:pt x="18" y="19"/>
                    <a:pt x="18" y="19"/>
                  </a:cubicBezTo>
                  <a:cubicBezTo>
                    <a:pt x="18" y="16"/>
                    <a:pt x="20" y="15"/>
                    <a:pt x="21" y="13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6"/>
                    <a:pt x="19" y="15"/>
                    <a:pt x="19" y="18"/>
                  </a:cubicBezTo>
                  <a:cubicBezTo>
                    <a:pt x="20" y="18"/>
                    <a:pt x="21" y="19"/>
                    <a:pt x="21" y="19"/>
                  </a:cubicBezTo>
                  <a:close/>
                  <a:moveTo>
                    <a:pt x="22" y="20"/>
                  </a:moveTo>
                  <a:cubicBezTo>
                    <a:pt x="22" y="19"/>
                    <a:pt x="23" y="19"/>
                    <a:pt x="23" y="19"/>
                  </a:cubicBezTo>
                  <a:cubicBezTo>
                    <a:pt x="23" y="20"/>
                    <a:pt x="23" y="20"/>
                    <a:pt x="22" y="20"/>
                  </a:cubicBezTo>
                  <a:close/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8" y="4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9"/>
                    <a:pt x="28" y="48"/>
                  </a:cubicBezTo>
                  <a:close/>
                  <a:moveTo>
                    <a:pt x="28" y="15"/>
                  </a:move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8" y="15"/>
                    <a:pt x="28" y="15"/>
                  </a:cubicBezTo>
                  <a:close/>
                  <a:moveTo>
                    <a:pt x="45" y="9"/>
                  </a:moveTo>
                  <a:cubicBezTo>
                    <a:pt x="44" y="9"/>
                    <a:pt x="45" y="8"/>
                    <a:pt x="45" y="9"/>
                  </a:cubicBezTo>
                  <a:cubicBezTo>
                    <a:pt x="45" y="10"/>
                    <a:pt x="46" y="9"/>
                    <a:pt x="46" y="10"/>
                  </a:cubicBezTo>
                  <a:cubicBezTo>
                    <a:pt x="45" y="10"/>
                    <a:pt x="45" y="10"/>
                    <a:pt x="45" y="9"/>
                  </a:cubicBezTo>
                  <a:close/>
                  <a:moveTo>
                    <a:pt x="6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0" y="5"/>
                    <a:pt x="60" y="5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lose/>
                  <a:moveTo>
                    <a:pt x="62" y="4"/>
                  </a:moveTo>
                  <a:cubicBezTo>
                    <a:pt x="61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lose/>
                  <a:moveTo>
                    <a:pt x="72" y="39"/>
                  </a:moveTo>
                  <a:cubicBezTo>
                    <a:pt x="72" y="38"/>
                    <a:pt x="73" y="38"/>
                    <a:pt x="74" y="38"/>
                  </a:cubicBezTo>
                  <a:cubicBezTo>
                    <a:pt x="74" y="38"/>
                    <a:pt x="73" y="39"/>
                    <a:pt x="74" y="39"/>
                  </a:cubicBezTo>
                  <a:cubicBezTo>
                    <a:pt x="73" y="40"/>
                    <a:pt x="73" y="39"/>
                    <a:pt x="7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73"/>
            <p:cNvSpPr>
              <a:spLocks/>
            </p:cNvSpPr>
            <p:nvPr/>
          </p:nvSpPr>
          <p:spPr bwMode="auto">
            <a:xfrm>
              <a:off x="4228326" y="5756364"/>
              <a:ext cx="4337" cy="9759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1 h 4"/>
                <a:gd name="T8" fmla="*/ 0 w 2"/>
                <a:gd name="T9" fmla="*/ 0 h 4"/>
                <a:gd name="T10" fmla="*/ 0 w 2"/>
                <a:gd name="T11" fmla="*/ 2 h 4"/>
                <a:gd name="T12" fmla="*/ 0 w 2"/>
                <a:gd name="T13" fmla="*/ 3 h 4"/>
                <a:gd name="T14" fmla="*/ 0 w 2"/>
                <a:gd name="T15" fmla="*/ 3 h 4"/>
                <a:gd name="T16" fmla="*/ 1 w 2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2" y="3"/>
                    <a:pt x="1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74"/>
            <p:cNvSpPr>
              <a:spLocks/>
            </p:cNvSpPr>
            <p:nvPr/>
          </p:nvSpPr>
          <p:spPr bwMode="auto">
            <a:xfrm>
              <a:off x="4213146" y="5820337"/>
              <a:ext cx="9759" cy="9759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3 h 4"/>
                <a:gd name="T4" fmla="*/ 1 w 4"/>
                <a:gd name="T5" fmla="*/ 4 h 4"/>
                <a:gd name="T6" fmla="*/ 4 w 4"/>
                <a:gd name="T7" fmla="*/ 3 h 4"/>
                <a:gd name="T8" fmla="*/ 2 w 4"/>
                <a:gd name="T9" fmla="*/ 2 h 4"/>
                <a:gd name="T10" fmla="*/ 1 w 4"/>
                <a:gd name="T11" fmla="*/ 0 h 4"/>
                <a:gd name="T12" fmla="*/ 1 w 4"/>
                <a:gd name="T13" fmla="*/ 2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4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75"/>
            <p:cNvSpPr>
              <a:spLocks/>
            </p:cNvSpPr>
            <p:nvPr/>
          </p:nvSpPr>
          <p:spPr bwMode="auto">
            <a:xfrm>
              <a:off x="4204472" y="5845275"/>
              <a:ext cx="10843" cy="13011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5 h 5"/>
                <a:gd name="T6" fmla="*/ 2 w 4"/>
                <a:gd name="T7" fmla="*/ 3 h 5"/>
                <a:gd name="T8" fmla="*/ 3 w 4"/>
                <a:gd name="T9" fmla="*/ 4 h 5"/>
                <a:gd name="T10" fmla="*/ 3 w 4"/>
                <a:gd name="T11" fmla="*/ 1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0"/>
                    <a:pt x="2" y="1"/>
                    <a:pt x="2" y="0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4"/>
                    <a:pt x="3" y="5"/>
                    <a:pt x="3" y="4"/>
                  </a:cubicBezTo>
                  <a:cubicBezTo>
                    <a:pt x="3" y="3"/>
                    <a:pt x="3" y="3"/>
                    <a:pt x="3" y="1"/>
                  </a:cubicBezTo>
                  <a:cubicBezTo>
                    <a:pt x="3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76"/>
            <p:cNvSpPr>
              <a:spLocks/>
            </p:cNvSpPr>
            <p:nvPr/>
          </p:nvSpPr>
          <p:spPr bwMode="auto">
            <a:xfrm>
              <a:off x="4192545" y="5835516"/>
              <a:ext cx="15180" cy="22770"/>
            </a:xfrm>
            <a:custGeom>
              <a:avLst/>
              <a:gdLst>
                <a:gd name="T0" fmla="*/ 0 w 6"/>
                <a:gd name="T1" fmla="*/ 5 h 9"/>
                <a:gd name="T2" fmla="*/ 1 w 6"/>
                <a:gd name="T3" fmla="*/ 8 h 9"/>
                <a:gd name="T4" fmla="*/ 4 w 6"/>
                <a:gd name="T5" fmla="*/ 9 h 9"/>
                <a:gd name="T6" fmla="*/ 5 w 6"/>
                <a:gd name="T7" fmla="*/ 8 h 9"/>
                <a:gd name="T8" fmla="*/ 4 w 6"/>
                <a:gd name="T9" fmla="*/ 8 h 9"/>
                <a:gd name="T10" fmla="*/ 5 w 6"/>
                <a:gd name="T11" fmla="*/ 5 h 9"/>
                <a:gd name="T12" fmla="*/ 5 w 6"/>
                <a:gd name="T13" fmla="*/ 3 h 9"/>
                <a:gd name="T14" fmla="*/ 6 w 6"/>
                <a:gd name="T15" fmla="*/ 1 h 9"/>
                <a:gd name="T16" fmla="*/ 4 w 6"/>
                <a:gd name="T17" fmla="*/ 0 h 9"/>
                <a:gd name="T18" fmla="*/ 0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0" y="5"/>
                  </a:moveTo>
                  <a:cubicBezTo>
                    <a:pt x="0" y="6"/>
                    <a:pt x="1" y="6"/>
                    <a:pt x="1" y="8"/>
                  </a:cubicBezTo>
                  <a:cubicBezTo>
                    <a:pt x="3" y="7"/>
                    <a:pt x="3" y="9"/>
                    <a:pt x="4" y="9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5" y="4"/>
                    <a:pt x="6" y="3"/>
                    <a:pt x="5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3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4187123" y="5858287"/>
              <a:ext cx="15180" cy="7590"/>
            </a:xfrm>
            <a:custGeom>
              <a:avLst/>
              <a:gdLst>
                <a:gd name="T0" fmla="*/ 0 w 6"/>
                <a:gd name="T1" fmla="*/ 2 h 3"/>
                <a:gd name="T2" fmla="*/ 6 w 6"/>
                <a:gd name="T3" fmla="*/ 3 h 3"/>
                <a:gd name="T4" fmla="*/ 5 w 6"/>
                <a:gd name="T5" fmla="*/ 1 h 3"/>
                <a:gd name="T6" fmla="*/ 1 w 6"/>
                <a:gd name="T7" fmla="*/ 0 h 3"/>
                <a:gd name="T8" fmla="*/ 0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2" y="2"/>
                    <a:pt x="3" y="3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4204472" y="5799735"/>
              <a:ext cx="5422" cy="7590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3 h 3"/>
                <a:gd name="T4" fmla="*/ 2 w 2"/>
                <a:gd name="T5" fmla="*/ 1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4207725" y="5809494"/>
              <a:ext cx="5422" cy="10843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4 h 4"/>
                <a:gd name="T4" fmla="*/ 2 w 2"/>
                <a:gd name="T5" fmla="*/ 1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4220736" y="5845275"/>
              <a:ext cx="7590" cy="542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4217483" y="5766122"/>
              <a:ext cx="15180" cy="22770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5 w 6"/>
                <a:gd name="T5" fmla="*/ 0 h 9"/>
                <a:gd name="T6" fmla="*/ 5 w 6"/>
                <a:gd name="T7" fmla="*/ 3 h 9"/>
                <a:gd name="T8" fmla="*/ 5 w 6"/>
                <a:gd name="T9" fmla="*/ 3 h 9"/>
                <a:gd name="T10" fmla="*/ 2 w 6"/>
                <a:gd name="T11" fmla="*/ 5 h 9"/>
                <a:gd name="T12" fmla="*/ 0 w 6"/>
                <a:gd name="T13" fmla="*/ 7 h 9"/>
                <a:gd name="T14" fmla="*/ 1 w 6"/>
                <a:gd name="T15" fmla="*/ 7 h 9"/>
                <a:gd name="T16" fmla="*/ 0 w 6"/>
                <a:gd name="T17" fmla="*/ 7 h 9"/>
                <a:gd name="T18" fmla="*/ 1 w 6"/>
                <a:gd name="T19" fmla="*/ 9 h 9"/>
                <a:gd name="T20" fmla="*/ 2 w 6"/>
                <a:gd name="T21" fmla="*/ 7 h 9"/>
                <a:gd name="T22" fmla="*/ 3 w 6"/>
                <a:gd name="T23" fmla="*/ 7 h 9"/>
                <a:gd name="T24" fmla="*/ 6 w 6"/>
                <a:gd name="T25" fmla="*/ 5 h 9"/>
                <a:gd name="T26" fmla="*/ 6 w 6"/>
                <a:gd name="T27" fmla="*/ 5 h 9"/>
                <a:gd name="T28" fmla="*/ 5 w 6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6"/>
                    <a:pt x="0" y="5"/>
                    <a:pt x="0" y="7"/>
                  </a:cubicBezTo>
                  <a:cubicBezTo>
                    <a:pt x="0" y="7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4228326" y="5747690"/>
              <a:ext cx="2169" cy="8674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4174112" y="5837685"/>
              <a:ext cx="13011" cy="20602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4 h 8"/>
                <a:gd name="T4" fmla="*/ 3 w 5"/>
                <a:gd name="T5" fmla="*/ 2 h 8"/>
                <a:gd name="T6" fmla="*/ 2 w 5"/>
                <a:gd name="T7" fmla="*/ 0 h 8"/>
                <a:gd name="T8" fmla="*/ 1 w 5"/>
                <a:gd name="T9" fmla="*/ 0 h 8"/>
                <a:gd name="T10" fmla="*/ 0 w 5"/>
                <a:gd name="T11" fmla="*/ 0 h 8"/>
                <a:gd name="T12" fmla="*/ 2 w 5"/>
                <a:gd name="T13" fmla="*/ 6 h 8"/>
                <a:gd name="T14" fmla="*/ 5 w 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7"/>
                    <a:pt x="4" y="5"/>
                    <a:pt x="4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3"/>
                    <a:pt x="3" y="3"/>
                    <a:pt x="2" y="6"/>
                  </a:cubicBezTo>
                  <a:cubicBezTo>
                    <a:pt x="4" y="7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4151342" y="5830095"/>
              <a:ext cx="5422" cy="7590"/>
            </a:xfrm>
            <a:custGeom>
              <a:avLst/>
              <a:gdLst>
                <a:gd name="T0" fmla="*/ 1 w 2"/>
                <a:gd name="T1" fmla="*/ 3 h 3"/>
                <a:gd name="T2" fmla="*/ 2 w 2"/>
                <a:gd name="T3" fmla="*/ 2 h 3"/>
                <a:gd name="T4" fmla="*/ 1 w 2"/>
                <a:gd name="T5" fmla="*/ 0 h 3"/>
                <a:gd name="T6" fmla="*/ 1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85"/>
            <p:cNvSpPr>
              <a:spLocks noEditPoints="1"/>
            </p:cNvSpPr>
            <p:nvPr/>
          </p:nvSpPr>
          <p:spPr bwMode="auto">
            <a:xfrm>
              <a:off x="3963761" y="5651188"/>
              <a:ext cx="74816" cy="73731"/>
            </a:xfrm>
            <a:custGeom>
              <a:avLst/>
              <a:gdLst>
                <a:gd name="T0" fmla="*/ 9 w 29"/>
                <a:gd name="T1" fmla="*/ 28 h 29"/>
                <a:gd name="T2" fmla="*/ 10 w 29"/>
                <a:gd name="T3" fmla="*/ 28 h 29"/>
                <a:gd name="T4" fmla="*/ 11 w 29"/>
                <a:gd name="T5" fmla="*/ 29 h 29"/>
                <a:gd name="T6" fmla="*/ 12 w 29"/>
                <a:gd name="T7" fmla="*/ 28 h 29"/>
                <a:gd name="T8" fmla="*/ 13 w 29"/>
                <a:gd name="T9" fmla="*/ 24 h 29"/>
                <a:gd name="T10" fmla="*/ 14 w 29"/>
                <a:gd name="T11" fmla="*/ 22 h 29"/>
                <a:gd name="T12" fmla="*/ 16 w 29"/>
                <a:gd name="T13" fmla="*/ 22 h 29"/>
                <a:gd name="T14" fmla="*/ 17 w 29"/>
                <a:gd name="T15" fmla="*/ 21 h 29"/>
                <a:gd name="T16" fmla="*/ 20 w 29"/>
                <a:gd name="T17" fmla="*/ 20 h 29"/>
                <a:gd name="T18" fmla="*/ 22 w 29"/>
                <a:gd name="T19" fmla="*/ 17 h 29"/>
                <a:gd name="T20" fmla="*/ 19 w 29"/>
                <a:gd name="T21" fmla="*/ 17 h 29"/>
                <a:gd name="T22" fmla="*/ 20 w 29"/>
                <a:gd name="T23" fmla="*/ 16 h 29"/>
                <a:gd name="T24" fmla="*/ 23 w 29"/>
                <a:gd name="T25" fmla="*/ 17 h 29"/>
                <a:gd name="T26" fmla="*/ 22 w 29"/>
                <a:gd name="T27" fmla="*/ 16 h 29"/>
                <a:gd name="T28" fmla="*/ 23 w 29"/>
                <a:gd name="T29" fmla="*/ 16 h 29"/>
                <a:gd name="T30" fmla="*/ 23 w 29"/>
                <a:gd name="T31" fmla="*/ 15 h 29"/>
                <a:gd name="T32" fmla="*/ 24 w 29"/>
                <a:gd name="T33" fmla="*/ 10 h 29"/>
                <a:gd name="T34" fmla="*/ 26 w 29"/>
                <a:gd name="T35" fmla="*/ 10 h 29"/>
                <a:gd name="T36" fmla="*/ 24 w 29"/>
                <a:gd name="T37" fmla="*/ 8 h 29"/>
                <a:gd name="T38" fmla="*/ 25 w 29"/>
                <a:gd name="T39" fmla="*/ 8 h 29"/>
                <a:gd name="T40" fmla="*/ 25 w 29"/>
                <a:gd name="T41" fmla="*/ 6 h 29"/>
                <a:gd name="T42" fmla="*/ 27 w 29"/>
                <a:gd name="T43" fmla="*/ 5 h 29"/>
                <a:gd name="T44" fmla="*/ 29 w 29"/>
                <a:gd name="T45" fmla="*/ 5 h 29"/>
                <a:gd name="T46" fmla="*/ 27 w 29"/>
                <a:gd name="T47" fmla="*/ 4 h 29"/>
                <a:gd name="T48" fmla="*/ 26 w 29"/>
                <a:gd name="T49" fmla="*/ 3 h 29"/>
                <a:gd name="T50" fmla="*/ 24 w 29"/>
                <a:gd name="T51" fmla="*/ 4 h 29"/>
                <a:gd name="T52" fmla="*/ 26 w 29"/>
                <a:gd name="T53" fmla="*/ 2 h 29"/>
                <a:gd name="T54" fmla="*/ 23 w 29"/>
                <a:gd name="T55" fmla="*/ 1 h 29"/>
                <a:gd name="T56" fmla="*/ 21 w 29"/>
                <a:gd name="T57" fmla="*/ 1 h 29"/>
                <a:gd name="T58" fmla="*/ 20 w 29"/>
                <a:gd name="T59" fmla="*/ 1 h 29"/>
                <a:gd name="T60" fmla="*/ 16 w 29"/>
                <a:gd name="T61" fmla="*/ 1 h 29"/>
                <a:gd name="T62" fmla="*/ 13 w 29"/>
                <a:gd name="T63" fmla="*/ 2 h 29"/>
                <a:gd name="T64" fmla="*/ 13 w 29"/>
                <a:gd name="T65" fmla="*/ 4 h 29"/>
                <a:gd name="T66" fmla="*/ 9 w 29"/>
                <a:gd name="T67" fmla="*/ 3 h 29"/>
                <a:gd name="T68" fmla="*/ 3 w 29"/>
                <a:gd name="T69" fmla="*/ 6 h 29"/>
                <a:gd name="T70" fmla="*/ 4 w 29"/>
                <a:gd name="T71" fmla="*/ 7 h 29"/>
                <a:gd name="T72" fmla="*/ 1 w 29"/>
                <a:gd name="T73" fmla="*/ 8 h 29"/>
                <a:gd name="T74" fmla="*/ 0 w 29"/>
                <a:gd name="T75" fmla="*/ 9 h 29"/>
                <a:gd name="T76" fmla="*/ 1 w 29"/>
                <a:gd name="T77" fmla="*/ 10 h 29"/>
                <a:gd name="T78" fmla="*/ 2 w 29"/>
                <a:gd name="T79" fmla="*/ 10 h 29"/>
                <a:gd name="T80" fmla="*/ 4 w 29"/>
                <a:gd name="T81" fmla="*/ 10 h 29"/>
                <a:gd name="T82" fmla="*/ 1 w 29"/>
                <a:gd name="T83" fmla="*/ 10 h 29"/>
                <a:gd name="T84" fmla="*/ 3 w 29"/>
                <a:gd name="T85" fmla="*/ 12 h 29"/>
                <a:gd name="T86" fmla="*/ 4 w 29"/>
                <a:gd name="T87" fmla="*/ 11 h 29"/>
                <a:gd name="T88" fmla="*/ 7 w 29"/>
                <a:gd name="T89" fmla="*/ 12 h 29"/>
                <a:gd name="T90" fmla="*/ 7 w 29"/>
                <a:gd name="T91" fmla="*/ 14 h 29"/>
                <a:gd name="T92" fmla="*/ 7 w 29"/>
                <a:gd name="T93" fmla="*/ 16 h 29"/>
                <a:gd name="T94" fmla="*/ 8 w 29"/>
                <a:gd name="T95" fmla="*/ 16 h 29"/>
                <a:gd name="T96" fmla="*/ 7 w 29"/>
                <a:gd name="T97" fmla="*/ 17 h 29"/>
                <a:gd name="T98" fmla="*/ 9 w 29"/>
                <a:gd name="T99" fmla="*/ 19 h 29"/>
                <a:gd name="T100" fmla="*/ 7 w 29"/>
                <a:gd name="T101" fmla="*/ 20 h 29"/>
                <a:gd name="T102" fmla="*/ 7 w 29"/>
                <a:gd name="T103" fmla="*/ 22 h 29"/>
                <a:gd name="T104" fmla="*/ 9 w 29"/>
                <a:gd name="T105" fmla="*/ 28 h 29"/>
                <a:gd name="T106" fmla="*/ 22 w 29"/>
                <a:gd name="T107" fmla="*/ 16 h 29"/>
                <a:gd name="T108" fmla="*/ 22 w 29"/>
                <a:gd name="T109" fmla="*/ 14 h 29"/>
                <a:gd name="T110" fmla="*/ 22 w 29"/>
                <a:gd name="T111" fmla="*/ 16 h 29"/>
                <a:gd name="T112" fmla="*/ 23 w 29"/>
                <a:gd name="T113" fmla="*/ 3 h 29"/>
                <a:gd name="T114" fmla="*/ 22 w 29"/>
                <a:gd name="T115" fmla="*/ 4 h 29"/>
                <a:gd name="T116" fmla="*/ 19 w 29"/>
                <a:gd name="T117" fmla="*/ 4 h 29"/>
                <a:gd name="T118" fmla="*/ 23 w 29"/>
                <a:gd name="T11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29">
                  <a:moveTo>
                    <a:pt x="9" y="28"/>
                  </a:moveTo>
                  <a:cubicBezTo>
                    <a:pt x="9" y="28"/>
                    <a:pt x="10" y="28"/>
                    <a:pt x="10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4" y="26"/>
                    <a:pt x="13" y="24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5" y="23"/>
                    <a:pt x="15" y="22"/>
                    <a:pt x="16" y="22"/>
                  </a:cubicBezTo>
                  <a:cubicBezTo>
                    <a:pt x="17" y="22"/>
                    <a:pt x="17" y="22"/>
                    <a:pt x="17" y="21"/>
                  </a:cubicBezTo>
                  <a:cubicBezTo>
                    <a:pt x="18" y="21"/>
                    <a:pt x="19" y="20"/>
                    <a:pt x="20" y="20"/>
                  </a:cubicBezTo>
                  <a:cubicBezTo>
                    <a:pt x="20" y="19"/>
                    <a:pt x="22" y="18"/>
                    <a:pt x="22" y="17"/>
                  </a:cubicBezTo>
                  <a:cubicBezTo>
                    <a:pt x="21" y="18"/>
                    <a:pt x="20" y="17"/>
                    <a:pt x="19" y="17"/>
                  </a:cubicBezTo>
                  <a:cubicBezTo>
                    <a:pt x="20" y="17"/>
                    <a:pt x="20" y="16"/>
                    <a:pt x="20" y="16"/>
                  </a:cubicBezTo>
                  <a:cubicBezTo>
                    <a:pt x="21" y="17"/>
                    <a:pt x="22" y="18"/>
                    <a:pt x="23" y="17"/>
                  </a:cubicBezTo>
                  <a:cubicBezTo>
                    <a:pt x="24" y="17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5"/>
                    <a:pt x="23" y="15"/>
                    <a:pt x="23" y="15"/>
                  </a:cubicBezTo>
                  <a:cubicBezTo>
                    <a:pt x="25" y="15"/>
                    <a:pt x="24" y="12"/>
                    <a:pt x="24" y="10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6" y="9"/>
                    <a:pt x="25" y="9"/>
                    <a:pt x="24" y="8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6" y="7"/>
                    <a:pt x="25" y="7"/>
                    <a:pt x="25" y="6"/>
                  </a:cubicBezTo>
                  <a:cubicBezTo>
                    <a:pt x="26" y="6"/>
                    <a:pt x="26" y="5"/>
                    <a:pt x="27" y="5"/>
                  </a:cubicBezTo>
                  <a:cubicBezTo>
                    <a:pt x="27" y="5"/>
                    <a:pt x="29" y="6"/>
                    <a:pt x="29" y="5"/>
                  </a:cubicBezTo>
                  <a:cubicBezTo>
                    <a:pt x="29" y="4"/>
                    <a:pt x="28" y="5"/>
                    <a:pt x="27" y="4"/>
                  </a:cubicBezTo>
                  <a:cubicBezTo>
                    <a:pt x="27" y="4"/>
                    <a:pt x="27" y="3"/>
                    <a:pt x="26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2"/>
                    <a:pt x="26" y="3"/>
                    <a:pt x="26" y="2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1"/>
                    <a:pt x="21" y="0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7" y="0"/>
                    <a:pt x="16" y="1"/>
                  </a:cubicBezTo>
                  <a:cubicBezTo>
                    <a:pt x="15" y="1"/>
                    <a:pt x="13" y="1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1" y="3"/>
                    <a:pt x="10" y="4"/>
                    <a:pt x="9" y="3"/>
                  </a:cubicBezTo>
                  <a:cubicBezTo>
                    <a:pt x="7" y="4"/>
                    <a:pt x="5" y="5"/>
                    <a:pt x="3" y="6"/>
                  </a:cubicBezTo>
                  <a:cubicBezTo>
                    <a:pt x="3" y="7"/>
                    <a:pt x="4" y="6"/>
                    <a:pt x="4" y="7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9"/>
                    <a:pt x="4" y="8"/>
                    <a:pt x="4" y="10"/>
                  </a:cubicBezTo>
                  <a:cubicBezTo>
                    <a:pt x="3" y="10"/>
                    <a:pt x="1" y="10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3" y="12"/>
                    <a:pt x="3" y="11"/>
                    <a:pt x="4" y="11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8" y="17"/>
                    <a:pt x="8" y="15"/>
                    <a:pt x="8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7" y="18"/>
                    <a:pt x="9" y="18"/>
                    <a:pt x="9" y="19"/>
                  </a:cubicBezTo>
                  <a:cubicBezTo>
                    <a:pt x="9" y="19"/>
                    <a:pt x="8" y="20"/>
                    <a:pt x="7" y="20"/>
                  </a:cubicBezTo>
                  <a:cubicBezTo>
                    <a:pt x="8" y="21"/>
                    <a:pt x="7" y="21"/>
                    <a:pt x="7" y="22"/>
                  </a:cubicBezTo>
                  <a:cubicBezTo>
                    <a:pt x="9" y="23"/>
                    <a:pt x="7" y="26"/>
                    <a:pt x="9" y="28"/>
                  </a:cubicBezTo>
                  <a:close/>
                  <a:moveTo>
                    <a:pt x="22" y="16"/>
                  </a:moveTo>
                  <a:cubicBezTo>
                    <a:pt x="21" y="15"/>
                    <a:pt x="22" y="14"/>
                    <a:pt x="22" y="14"/>
                  </a:cubicBezTo>
                  <a:cubicBezTo>
                    <a:pt x="22" y="15"/>
                    <a:pt x="22" y="15"/>
                    <a:pt x="22" y="16"/>
                  </a:cubicBezTo>
                  <a:close/>
                  <a:moveTo>
                    <a:pt x="23" y="3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1" y="3"/>
                    <a:pt x="19" y="4"/>
                  </a:cubicBezTo>
                  <a:cubicBezTo>
                    <a:pt x="20" y="2"/>
                    <a:pt x="22" y="3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4048335" y="5660947"/>
              <a:ext cx="20602" cy="20602"/>
            </a:xfrm>
            <a:custGeom>
              <a:avLst/>
              <a:gdLst>
                <a:gd name="T0" fmla="*/ 0 w 8"/>
                <a:gd name="T1" fmla="*/ 2 h 8"/>
                <a:gd name="T2" fmla="*/ 1 w 8"/>
                <a:gd name="T3" fmla="*/ 4 h 8"/>
                <a:gd name="T4" fmla="*/ 1 w 8"/>
                <a:gd name="T5" fmla="*/ 5 h 8"/>
                <a:gd name="T6" fmla="*/ 3 w 8"/>
                <a:gd name="T7" fmla="*/ 4 h 8"/>
                <a:gd name="T8" fmla="*/ 2 w 8"/>
                <a:gd name="T9" fmla="*/ 6 h 8"/>
                <a:gd name="T10" fmla="*/ 4 w 8"/>
                <a:gd name="T11" fmla="*/ 7 h 8"/>
                <a:gd name="T12" fmla="*/ 5 w 8"/>
                <a:gd name="T13" fmla="*/ 8 h 8"/>
                <a:gd name="T14" fmla="*/ 5 w 8"/>
                <a:gd name="T15" fmla="*/ 5 h 8"/>
                <a:gd name="T16" fmla="*/ 8 w 8"/>
                <a:gd name="T17" fmla="*/ 6 h 8"/>
                <a:gd name="T18" fmla="*/ 6 w 8"/>
                <a:gd name="T19" fmla="*/ 3 h 8"/>
                <a:gd name="T20" fmla="*/ 5 w 8"/>
                <a:gd name="T21" fmla="*/ 3 h 8"/>
                <a:gd name="T22" fmla="*/ 4 w 8"/>
                <a:gd name="T23" fmla="*/ 2 h 8"/>
                <a:gd name="T24" fmla="*/ 3 w 8"/>
                <a:gd name="T25" fmla="*/ 1 h 8"/>
                <a:gd name="T26" fmla="*/ 3 w 8"/>
                <a:gd name="T27" fmla="*/ 2 h 8"/>
                <a:gd name="T28" fmla="*/ 0 w 8"/>
                <a:gd name="T2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6" y="5"/>
                    <a:pt x="6" y="7"/>
                    <a:pt x="8" y="6"/>
                  </a:cubicBezTo>
                  <a:cubicBezTo>
                    <a:pt x="8" y="4"/>
                    <a:pt x="7" y="4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4061346" y="5660947"/>
              <a:ext cx="15180" cy="7590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1 h 3"/>
                <a:gd name="T4" fmla="*/ 0 w 6"/>
                <a:gd name="T5" fmla="*/ 0 h 3"/>
                <a:gd name="T6" fmla="*/ 0 w 6"/>
                <a:gd name="T7" fmla="*/ 1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5" y="1"/>
                    <a:pt x="6" y="2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3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4025565" y="5735762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4020144" y="5702150"/>
              <a:ext cx="13011" cy="13011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1 h 5"/>
                <a:gd name="T4" fmla="*/ 2 w 5"/>
                <a:gd name="T5" fmla="*/ 2 h 5"/>
                <a:gd name="T6" fmla="*/ 1 w 5"/>
                <a:gd name="T7" fmla="*/ 1 h 5"/>
                <a:gd name="T8" fmla="*/ 0 w 5"/>
                <a:gd name="T9" fmla="*/ 2 h 5"/>
                <a:gd name="T10" fmla="*/ 1 w 5"/>
                <a:gd name="T11" fmla="*/ 2 h 5"/>
                <a:gd name="T12" fmla="*/ 0 w 5"/>
                <a:gd name="T13" fmla="*/ 4 h 5"/>
                <a:gd name="T14" fmla="*/ 2 w 5"/>
                <a:gd name="T15" fmla="*/ 5 h 5"/>
                <a:gd name="T16" fmla="*/ 4 w 5"/>
                <a:gd name="T17" fmla="*/ 5 h 5"/>
                <a:gd name="T18" fmla="*/ 5 w 5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1"/>
                  </a:cubicBezTo>
                  <a:cubicBezTo>
                    <a:pt x="4" y="2"/>
                    <a:pt x="3" y="1"/>
                    <a:pt x="2" y="2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1" y="2"/>
                    <a:pt x="0" y="1"/>
                    <a:pt x="0" y="2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4102549" y="5676127"/>
              <a:ext cx="17349" cy="20602"/>
            </a:xfrm>
            <a:custGeom>
              <a:avLst/>
              <a:gdLst>
                <a:gd name="T0" fmla="*/ 1 w 7"/>
                <a:gd name="T1" fmla="*/ 5 h 8"/>
                <a:gd name="T2" fmla="*/ 0 w 7"/>
                <a:gd name="T3" fmla="*/ 6 h 8"/>
                <a:gd name="T4" fmla="*/ 2 w 7"/>
                <a:gd name="T5" fmla="*/ 8 h 8"/>
                <a:gd name="T6" fmla="*/ 3 w 7"/>
                <a:gd name="T7" fmla="*/ 7 h 8"/>
                <a:gd name="T8" fmla="*/ 2 w 7"/>
                <a:gd name="T9" fmla="*/ 4 h 8"/>
                <a:gd name="T10" fmla="*/ 5 w 7"/>
                <a:gd name="T11" fmla="*/ 2 h 8"/>
                <a:gd name="T12" fmla="*/ 7 w 7"/>
                <a:gd name="T13" fmla="*/ 0 h 8"/>
                <a:gd name="T14" fmla="*/ 6 w 7"/>
                <a:gd name="T15" fmla="*/ 0 h 8"/>
                <a:gd name="T16" fmla="*/ 6 w 7"/>
                <a:gd name="T17" fmla="*/ 0 h 8"/>
                <a:gd name="T18" fmla="*/ 2 w 7"/>
                <a:gd name="T19" fmla="*/ 2 h 8"/>
                <a:gd name="T20" fmla="*/ 1 w 7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2" y="6"/>
                    <a:pt x="1" y="6"/>
                    <a:pt x="2" y="4"/>
                  </a:cubicBezTo>
                  <a:cubicBezTo>
                    <a:pt x="3" y="4"/>
                    <a:pt x="4" y="2"/>
                    <a:pt x="5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0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4107971" y="5660947"/>
              <a:ext cx="4337" cy="7590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2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4145920" y="5663116"/>
              <a:ext cx="10843" cy="8674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0 w 4"/>
                <a:gd name="T5" fmla="*/ 2 h 3"/>
                <a:gd name="T6" fmla="*/ 4 w 4"/>
                <a:gd name="T7" fmla="*/ 2 h 3"/>
                <a:gd name="T8" fmla="*/ 4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3938823" y="5709740"/>
              <a:ext cx="9759" cy="9759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3 h 4"/>
                <a:gd name="T6" fmla="*/ 4 w 4"/>
                <a:gd name="T7" fmla="*/ 2 h 4"/>
                <a:gd name="T8" fmla="*/ 3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1"/>
                    <a:pt x="4" y="4"/>
                    <a:pt x="4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3954003" y="5812747"/>
              <a:ext cx="4337" cy="43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3930148" y="5804073"/>
              <a:ext cx="23854" cy="13011"/>
            </a:xfrm>
            <a:custGeom>
              <a:avLst/>
              <a:gdLst>
                <a:gd name="T0" fmla="*/ 6 w 9"/>
                <a:gd name="T1" fmla="*/ 4 h 5"/>
                <a:gd name="T2" fmla="*/ 7 w 9"/>
                <a:gd name="T3" fmla="*/ 5 h 5"/>
                <a:gd name="T4" fmla="*/ 9 w 9"/>
                <a:gd name="T5" fmla="*/ 4 h 5"/>
                <a:gd name="T6" fmla="*/ 6 w 9"/>
                <a:gd name="T7" fmla="*/ 2 h 5"/>
                <a:gd name="T8" fmla="*/ 5 w 9"/>
                <a:gd name="T9" fmla="*/ 1 h 5"/>
                <a:gd name="T10" fmla="*/ 4 w 9"/>
                <a:gd name="T11" fmla="*/ 0 h 5"/>
                <a:gd name="T12" fmla="*/ 1 w 9"/>
                <a:gd name="T13" fmla="*/ 0 h 5"/>
                <a:gd name="T14" fmla="*/ 0 w 9"/>
                <a:gd name="T15" fmla="*/ 2 h 5"/>
                <a:gd name="T16" fmla="*/ 2 w 9"/>
                <a:gd name="T17" fmla="*/ 1 h 5"/>
                <a:gd name="T18" fmla="*/ 4 w 9"/>
                <a:gd name="T19" fmla="*/ 3 h 5"/>
                <a:gd name="T20" fmla="*/ 6 w 9"/>
                <a:gd name="T21" fmla="*/ 3 h 5"/>
                <a:gd name="T22" fmla="*/ 6 w 9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6" y="4"/>
                  </a:moveTo>
                  <a:cubicBezTo>
                    <a:pt x="7" y="4"/>
                    <a:pt x="7" y="4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9" y="2"/>
                    <a:pt x="7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5" y="3"/>
                    <a:pt x="6" y="2"/>
                    <a:pt x="6" y="3"/>
                  </a:cubicBezTo>
                  <a:cubicBezTo>
                    <a:pt x="5" y="3"/>
                    <a:pt x="6" y="3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3938823" y="5812747"/>
              <a:ext cx="4337" cy="4337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3938823" y="580190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98"/>
            <p:cNvSpPr>
              <a:spLocks/>
            </p:cNvSpPr>
            <p:nvPr/>
          </p:nvSpPr>
          <p:spPr bwMode="auto">
            <a:xfrm>
              <a:off x="3943160" y="5801904"/>
              <a:ext cx="3253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99"/>
            <p:cNvSpPr>
              <a:spLocks/>
            </p:cNvSpPr>
            <p:nvPr/>
          </p:nvSpPr>
          <p:spPr bwMode="auto">
            <a:xfrm>
              <a:off x="3946412" y="5804073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100"/>
            <p:cNvSpPr>
              <a:spLocks/>
            </p:cNvSpPr>
            <p:nvPr/>
          </p:nvSpPr>
          <p:spPr bwMode="auto">
            <a:xfrm>
              <a:off x="3948581" y="5807325"/>
              <a:ext cx="2169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101"/>
            <p:cNvSpPr>
              <a:spLocks/>
            </p:cNvSpPr>
            <p:nvPr/>
          </p:nvSpPr>
          <p:spPr bwMode="auto">
            <a:xfrm>
              <a:off x="4222905" y="5848528"/>
              <a:ext cx="15180" cy="15180"/>
            </a:xfrm>
            <a:custGeom>
              <a:avLst/>
              <a:gdLst>
                <a:gd name="T0" fmla="*/ 4 w 6"/>
                <a:gd name="T1" fmla="*/ 6 h 6"/>
                <a:gd name="T2" fmla="*/ 6 w 6"/>
                <a:gd name="T3" fmla="*/ 1 h 6"/>
                <a:gd name="T4" fmla="*/ 4 w 6"/>
                <a:gd name="T5" fmla="*/ 0 h 6"/>
                <a:gd name="T6" fmla="*/ 4 w 6"/>
                <a:gd name="T7" fmla="*/ 0 h 6"/>
                <a:gd name="T8" fmla="*/ 3 w 6"/>
                <a:gd name="T9" fmla="*/ 0 h 6"/>
                <a:gd name="T10" fmla="*/ 2 w 6"/>
                <a:gd name="T11" fmla="*/ 1 h 6"/>
                <a:gd name="T12" fmla="*/ 1 w 6"/>
                <a:gd name="T13" fmla="*/ 1 h 6"/>
                <a:gd name="T14" fmla="*/ 0 w 6"/>
                <a:gd name="T15" fmla="*/ 2 h 6"/>
                <a:gd name="T16" fmla="*/ 1 w 6"/>
                <a:gd name="T17" fmla="*/ 2 h 6"/>
                <a:gd name="T18" fmla="*/ 3 w 6"/>
                <a:gd name="T19" fmla="*/ 4 h 6"/>
                <a:gd name="T20" fmla="*/ 4 w 6"/>
                <a:gd name="T21" fmla="*/ 5 h 6"/>
                <a:gd name="T22" fmla="*/ 4 w 6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5" y="5"/>
                    <a:pt x="5" y="3"/>
                    <a:pt x="6" y="1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1"/>
                    <a:pt x="1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102"/>
            <p:cNvSpPr>
              <a:spLocks/>
            </p:cNvSpPr>
            <p:nvPr/>
          </p:nvSpPr>
          <p:spPr bwMode="auto">
            <a:xfrm>
              <a:off x="3950749" y="56815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103"/>
            <p:cNvSpPr>
              <a:spLocks/>
            </p:cNvSpPr>
            <p:nvPr/>
          </p:nvSpPr>
          <p:spPr bwMode="auto">
            <a:xfrm>
              <a:off x="4200135" y="5771544"/>
              <a:ext cx="4337" cy="433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104"/>
            <p:cNvSpPr>
              <a:spLocks/>
            </p:cNvSpPr>
            <p:nvPr/>
          </p:nvSpPr>
          <p:spPr bwMode="auto">
            <a:xfrm>
              <a:off x="4168691" y="5686970"/>
              <a:ext cx="3253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105"/>
            <p:cNvSpPr>
              <a:spLocks/>
            </p:cNvSpPr>
            <p:nvPr/>
          </p:nvSpPr>
          <p:spPr bwMode="auto">
            <a:xfrm>
              <a:off x="4171943" y="56869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106"/>
            <p:cNvSpPr>
              <a:spLocks/>
            </p:cNvSpPr>
            <p:nvPr/>
          </p:nvSpPr>
          <p:spPr bwMode="auto">
            <a:xfrm>
              <a:off x="4130741" y="5696728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Freeform 107"/>
            <p:cNvSpPr>
              <a:spLocks/>
            </p:cNvSpPr>
            <p:nvPr/>
          </p:nvSpPr>
          <p:spPr bwMode="auto">
            <a:xfrm>
              <a:off x="3894367" y="57964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Freeform 108"/>
            <p:cNvSpPr>
              <a:spLocks/>
            </p:cNvSpPr>
            <p:nvPr/>
          </p:nvSpPr>
          <p:spPr bwMode="auto">
            <a:xfrm>
              <a:off x="4051588" y="5763954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Freeform 109"/>
            <p:cNvSpPr>
              <a:spLocks/>
            </p:cNvSpPr>
            <p:nvPr/>
          </p:nvSpPr>
          <p:spPr bwMode="auto">
            <a:xfrm>
              <a:off x="4053757" y="5707571"/>
              <a:ext cx="15180" cy="30360"/>
            </a:xfrm>
            <a:custGeom>
              <a:avLst/>
              <a:gdLst>
                <a:gd name="T0" fmla="*/ 6 w 6"/>
                <a:gd name="T1" fmla="*/ 0 h 12"/>
                <a:gd name="T2" fmla="*/ 3 w 6"/>
                <a:gd name="T3" fmla="*/ 6 h 12"/>
                <a:gd name="T4" fmla="*/ 4 w 6"/>
                <a:gd name="T5" fmla="*/ 7 h 12"/>
                <a:gd name="T6" fmla="*/ 2 w 6"/>
                <a:gd name="T7" fmla="*/ 11 h 12"/>
                <a:gd name="T8" fmla="*/ 0 w 6"/>
                <a:gd name="T9" fmla="*/ 8 h 12"/>
                <a:gd name="T10" fmla="*/ 0 w 6"/>
                <a:gd name="T11" fmla="*/ 11 h 12"/>
                <a:gd name="T12" fmla="*/ 0 w 6"/>
                <a:gd name="T13" fmla="*/ 12 h 12"/>
                <a:gd name="T14" fmla="*/ 1 w 6"/>
                <a:gd name="T15" fmla="*/ 12 h 12"/>
                <a:gd name="T16" fmla="*/ 3 w 6"/>
                <a:gd name="T17" fmla="*/ 11 h 12"/>
                <a:gd name="T18" fmla="*/ 4 w 6"/>
                <a:gd name="T19" fmla="*/ 11 h 12"/>
                <a:gd name="T20" fmla="*/ 5 w 6"/>
                <a:gd name="T21" fmla="*/ 8 h 12"/>
                <a:gd name="T22" fmla="*/ 6 w 6"/>
                <a:gd name="T23" fmla="*/ 9 h 12"/>
                <a:gd name="T24" fmla="*/ 6 w 6"/>
                <a:gd name="T25" fmla="*/ 6 h 12"/>
                <a:gd name="T26" fmla="*/ 4 w 6"/>
                <a:gd name="T27" fmla="*/ 5 h 12"/>
                <a:gd name="T28" fmla="*/ 6 w 6"/>
                <a:gd name="T29" fmla="*/ 1 h 12"/>
                <a:gd name="T30" fmla="*/ 6 w 6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5" y="2"/>
                    <a:pt x="3" y="3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3" y="8"/>
                    <a:pt x="3" y="10"/>
                    <a:pt x="2" y="11"/>
                  </a:cubicBezTo>
                  <a:cubicBezTo>
                    <a:pt x="0" y="12"/>
                    <a:pt x="1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2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0"/>
                    <a:pt x="5" y="8"/>
                    <a:pt x="5" y="8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6" y="6"/>
                    <a:pt x="5" y="5"/>
                    <a:pt x="4" y="5"/>
                  </a:cubicBezTo>
                  <a:cubicBezTo>
                    <a:pt x="4" y="2"/>
                    <a:pt x="6" y="3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Freeform 110"/>
            <p:cNvSpPr>
              <a:spLocks/>
            </p:cNvSpPr>
            <p:nvPr/>
          </p:nvSpPr>
          <p:spPr bwMode="auto">
            <a:xfrm>
              <a:off x="3971351" y="57400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Freeform 111"/>
            <p:cNvSpPr>
              <a:spLocks/>
            </p:cNvSpPr>
            <p:nvPr/>
          </p:nvSpPr>
          <p:spPr bwMode="auto">
            <a:xfrm>
              <a:off x="4187123" y="5809494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Freeform 112"/>
            <p:cNvSpPr>
              <a:spLocks/>
            </p:cNvSpPr>
            <p:nvPr/>
          </p:nvSpPr>
          <p:spPr bwMode="auto">
            <a:xfrm>
              <a:off x="4081948" y="5704318"/>
              <a:ext cx="7590" cy="7590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2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Freeform 113"/>
            <p:cNvSpPr>
              <a:spLocks/>
            </p:cNvSpPr>
            <p:nvPr/>
          </p:nvSpPr>
          <p:spPr bwMode="auto">
            <a:xfrm>
              <a:off x="4076526" y="56967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Freeform 114"/>
            <p:cNvSpPr>
              <a:spLocks/>
            </p:cNvSpPr>
            <p:nvPr/>
          </p:nvSpPr>
          <p:spPr bwMode="auto">
            <a:xfrm>
              <a:off x="4087369" y="5796482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Freeform 115"/>
            <p:cNvSpPr>
              <a:spLocks/>
            </p:cNvSpPr>
            <p:nvPr/>
          </p:nvSpPr>
          <p:spPr bwMode="auto">
            <a:xfrm>
              <a:off x="4087369" y="5709740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Freeform 116"/>
            <p:cNvSpPr>
              <a:spLocks/>
            </p:cNvSpPr>
            <p:nvPr/>
          </p:nvSpPr>
          <p:spPr bwMode="auto">
            <a:xfrm>
              <a:off x="4128572" y="5694560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117"/>
            <p:cNvSpPr>
              <a:spLocks/>
            </p:cNvSpPr>
            <p:nvPr/>
          </p:nvSpPr>
          <p:spPr bwMode="auto">
            <a:xfrm>
              <a:off x="4072189" y="5722751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118"/>
            <p:cNvSpPr>
              <a:spLocks/>
            </p:cNvSpPr>
            <p:nvPr/>
          </p:nvSpPr>
          <p:spPr bwMode="auto">
            <a:xfrm>
              <a:off x="4171943" y="5683717"/>
              <a:ext cx="2169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Freeform 119"/>
            <p:cNvSpPr>
              <a:spLocks/>
            </p:cNvSpPr>
            <p:nvPr/>
          </p:nvSpPr>
          <p:spPr bwMode="auto">
            <a:xfrm>
              <a:off x="4012554" y="5655525"/>
              <a:ext cx="10843" cy="5422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2 h 2"/>
                <a:gd name="T4" fmla="*/ 3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120"/>
            <p:cNvSpPr>
              <a:spLocks/>
            </p:cNvSpPr>
            <p:nvPr/>
          </p:nvSpPr>
          <p:spPr bwMode="auto">
            <a:xfrm>
              <a:off x="4017975" y="5686970"/>
              <a:ext cx="2169" cy="4337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Freeform 121"/>
            <p:cNvSpPr>
              <a:spLocks/>
            </p:cNvSpPr>
            <p:nvPr/>
          </p:nvSpPr>
          <p:spPr bwMode="auto">
            <a:xfrm>
              <a:off x="3892198" y="5792145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Freeform 122"/>
            <p:cNvSpPr>
              <a:spLocks/>
            </p:cNvSpPr>
            <p:nvPr/>
          </p:nvSpPr>
          <p:spPr bwMode="auto">
            <a:xfrm>
              <a:off x="3892198" y="5788893"/>
              <a:ext cx="0" cy="325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403552" y="1363793"/>
            <a:ext cx="329990" cy="282944"/>
            <a:chOff x="5964264" y="5437584"/>
            <a:chExt cx="532384" cy="456484"/>
          </a:xfrm>
          <a:solidFill>
            <a:schemeClr val="accent2"/>
          </a:solidFill>
        </p:grpSpPr>
        <p:sp>
          <p:nvSpPr>
            <p:cNvPr id="84" name="Freeform 212"/>
            <p:cNvSpPr>
              <a:spLocks noEditPoints="1"/>
            </p:cNvSpPr>
            <p:nvPr/>
          </p:nvSpPr>
          <p:spPr bwMode="auto">
            <a:xfrm>
              <a:off x="6141003" y="5437584"/>
              <a:ext cx="355645" cy="315527"/>
            </a:xfrm>
            <a:custGeom>
              <a:avLst/>
              <a:gdLst>
                <a:gd name="T0" fmla="*/ 8 w 139"/>
                <a:gd name="T1" fmla="*/ 123 h 123"/>
                <a:gd name="T2" fmla="*/ 20 w 139"/>
                <a:gd name="T3" fmla="*/ 90 h 123"/>
                <a:gd name="T4" fmla="*/ 0 w 139"/>
                <a:gd name="T5" fmla="*/ 53 h 123"/>
                <a:gd name="T6" fmla="*/ 69 w 139"/>
                <a:gd name="T7" fmla="*/ 0 h 123"/>
                <a:gd name="T8" fmla="*/ 139 w 139"/>
                <a:gd name="T9" fmla="*/ 53 h 123"/>
                <a:gd name="T10" fmla="*/ 69 w 139"/>
                <a:gd name="T11" fmla="*/ 106 h 123"/>
                <a:gd name="T12" fmla="*/ 45 w 139"/>
                <a:gd name="T13" fmla="*/ 103 h 123"/>
                <a:gd name="T14" fmla="*/ 22 w 139"/>
                <a:gd name="T15" fmla="*/ 115 h 123"/>
                <a:gd name="T16" fmla="*/ 8 w 139"/>
                <a:gd name="T17" fmla="*/ 123 h 123"/>
                <a:gd name="T18" fmla="*/ 69 w 139"/>
                <a:gd name="T19" fmla="*/ 12 h 123"/>
                <a:gd name="T20" fmla="*/ 12 w 139"/>
                <a:gd name="T21" fmla="*/ 53 h 123"/>
                <a:gd name="T22" fmla="*/ 30 w 139"/>
                <a:gd name="T23" fmla="*/ 83 h 123"/>
                <a:gd name="T24" fmla="*/ 34 w 139"/>
                <a:gd name="T25" fmla="*/ 85 h 123"/>
                <a:gd name="T26" fmla="*/ 30 w 139"/>
                <a:gd name="T27" fmla="*/ 97 h 123"/>
                <a:gd name="T28" fmla="*/ 45 w 139"/>
                <a:gd name="T29" fmla="*/ 91 h 123"/>
                <a:gd name="T30" fmla="*/ 46 w 139"/>
                <a:gd name="T31" fmla="*/ 91 h 123"/>
                <a:gd name="T32" fmla="*/ 47 w 139"/>
                <a:gd name="T33" fmla="*/ 91 h 123"/>
                <a:gd name="T34" fmla="*/ 69 w 139"/>
                <a:gd name="T35" fmla="*/ 94 h 123"/>
                <a:gd name="T36" fmla="*/ 127 w 139"/>
                <a:gd name="T37" fmla="*/ 53 h 123"/>
                <a:gd name="T38" fmla="*/ 69 w 139"/>
                <a:gd name="T39" fmla="*/ 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123">
                  <a:moveTo>
                    <a:pt x="8" y="123"/>
                  </a:moveTo>
                  <a:cubicBezTo>
                    <a:pt x="20" y="90"/>
                    <a:pt x="20" y="90"/>
                    <a:pt x="20" y="90"/>
                  </a:cubicBezTo>
                  <a:cubicBezTo>
                    <a:pt x="7" y="80"/>
                    <a:pt x="0" y="67"/>
                    <a:pt x="0" y="53"/>
                  </a:cubicBezTo>
                  <a:cubicBezTo>
                    <a:pt x="0" y="24"/>
                    <a:pt x="31" y="0"/>
                    <a:pt x="69" y="0"/>
                  </a:cubicBezTo>
                  <a:cubicBezTo>
                    <a:pt x="108" y="0"/>
                    <a:pt x="139" y="24"/>
                    <a:pt x="139" y="53"/>
                  </a:cubicBezTo>
                  <a:cubicBezTo>
                    <a:pt x="139" y="82"/>
                    <a:pt x="108" y="106"/>
                    <a:pt x="69" y="106"/>
                  </a:cubicBezTo>
                  <a:cubicBezTo>
                    <a:pt x="61" y="106"/>
                    <a:pt x="53" y="105"/>
                    <a:pt x="45" y="103"/>
                  </a:cubicBezTo>
                  <a:cubicBezTo>
                    <a:pt x="42" y="104"/>
                    <a:pt x="31" y="110"/>
                    <a:pt x="22" y="115"/>
                  </a:cubicBezTo>
                  <a:cubicBezTo>
                    <a:pt x="8" y="123"/>
                    <a:pt x="8" y="123"/>
                    <a:pt x="8" y="123"/>
                  </a:cubicBezTo>
                  <a:close/>
                  <a:moveTo>
                    <a:pt x="69" y="12"/>
                  </a:moveTo>
                  <a:cubicBezTo>
                    <a:pt x="38" y="12"/>
                    <a:pt x="12" y="30"/>
                    <a:pt x="12" y="53"/>
                  </a:cubicBezTo>
                  <a:cubicBezTo>
                    <a:pt x="12" y="64"/>
                    <a:pt x="18" y="75"/>
                    <a:pt x="30" y="83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42" y="91"/>
                    <a:pt x="44" y="91"/>
                    <a:pt x="45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54" y="93"/>
                    <a:pt x="62" y="94"/>
                    <a:pt x="69" y="94"/>
                  </a:cubicBezTo>
                  <a:cubicBezTo>
                    <a:pt x="101" y="94"/>
                    <a:pt x="127" y="76"/>
                    <a:pt x="127" y="53"/>
                  </a:cubicBezTo>
                  <a:cubicBezTo>
                    <a:pt x="127" y="30"/>
                    <a:pt x="101" y="12"/>
                    <a:pt x="6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213"/>
            <p:cNvSpPr>
              <a:spLocks/>
            </p:cNvSpPr>
            <p:nvPr/>
          </p:nvSpPr>
          <p:spPr bwMode="auto">
            <a:xfrm>
              <a:off x="6238588" y="5529748"/>
              <a:ext cx="169148" cy="16265"/>
            </a:xfrm>
            <a:custGeom>
              <a:avLst/>
              <a:gdLst>
                <a:gd name="T0" fmla="*/ 156 w 156"/>
                <a:gd name="T1" fmla="*/ 15 h 15"/>
                <a:gd name="T2" fmla="*/ 0 w 156"/>
                <a:gd name="T3" fmla="*/ 15 h 15"/>
                <a:gd name="T4" fmla="*/ 0 w 156"/>
                <a:gd name="T5" fmla="*/ 0 h 15"/>
                <a:gd name="T6" fmla="*/ 156 w 156"/>
                <a:gd name="T7" fmla="*/ 0 h 15"/>
                <a:gd name="T8" fmla="*/ 156 w 156"/>
                <a:gd name="T9" fmla="*/ 15 h 15"/>
                <a:gd name="T10" fmla="*/ 156 w 156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5">
                  <a:moveTo>
                    <a:pt x="156" y="15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"/>
                  </a:lnTo>
                  <a:lnTo>
                    <a:pt x="15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214"/>
            <p:cNvSpPr>
              <a:spLocks/>
            </p:cNvSpPr>
            <p:nvPr/>
          </p:nvSpPr>
          <p:spPr bwMode="auto">
            <a:xfrm>
              <a:off x="6238588" y="5561192"/>
              <a:ext cx="169148" cy="15180"/>
            </a:xfrm>
            <a:custGeom>
              <a:avLst/>
              <a:gdLst>
                <a:gd name="T0" fmla="*/ 156 w 156"/>
                <a:gd name="T1" fmla="*/ 14 h 14"/>
                <a:gd name="T2" fmla="*/ 0 w 156"/>
                <a:gd name="T3" fmla="*/ 14 h 14"/>
                <a:gd name="T4" fmla="*/ 0 w 156"/>
                <a:gd name="T5" fmla="*/ 0 h 14"/>
                <a:gd name="T6" fmla="*/ 156 w 156"/>
                <a:gd name="T7" fmla="*/ 0 h 14"/>
                <a:gd name="T8" fmla="*/ 156 w 156"/>
                <a:gd name="T9" fmla="*/ 14 h 14"/>
                <a:gd name="T10" fmla="*/ 156 w 156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4">
                  <a:moveTo>
                    <a:pt x="156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4"/>
                  </a:lnTo>
                  <a:lnTo>
                    <a:pt x="15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9" name="Freeform 215"/>
            <p:cNvSpPr>
              <a:spLocks/>
            </p:cNvSpPr>
            <p:nvPr/>
          </p:nvSpPr>
          <p:spPr bwMode="auto">
            <a:xfrm>
              <a:off x="6238588" y="5591552"/>
              <a:ext cx="169148" cy="18433"/>
            </a:xfrm>
            <a:custGeom>
              <a:avLst/>
              <a:gdLst>
                <a:gd name="T0" fmla="*/ 156 w 156"/>
                <a:gd name="T1" fmla="*/ 17 h 17"/>
                <a:gd name="T2" fmla="*/ 0 w 156"/>
                <a:gd name="T3" fmla="*/ 17 h 17"/>
                <a:gd name="T4" fmla="*/ 0 w 156"/>
                <a:gd name="T5" fmla="*/ 0 h 17"/>
                <a:gd name="T6" fmla="*/ 156 w 156"/>
                <a:gd name="T7" fmla="*/ 0 h 17"/>
                <a:gd name="T8" fmla="*/ 156 w 156"/>
                <a:gd name="T9" fmla="*/ 17 h 17"/>
                <a:gd name="T10" fmla="*/ 156 w 156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7">
                  <a:moveTo>
                    <a:pt x="156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7"/>
                  </a:lnTo>
                  <a:lnTo>
                    <a:pt x="15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Freeform 216"/>
            <p:cNvSpPr>
              <a:spLocks/>
            </p:cNvSpPr>
            <p:nvPr/>
          </p:nvSpPr>
          <p:spPr bwMode="auto">
            <a:xfrm>
              <a:off x="5964264" y="5622997"/>
              <a:ext cx="250470" cy="271071"/>
            </a:xfrm>
            <a:custGeom>
              <a:avLst/>
              <a:gdLst>
                <a:gd name="T0" fmla="*/ 92 w 98"/>
                <a:gd name="T1" fmla="*/ 73 h 106"/>
                <a:gd name="T2" fmla="*/ 61 w 98"/>
                <a:gd name="T3" fmla="*/ 64 h 106"/>
                <a:gd name="T4" fmla="*/ 62 w 98"/>
                <a:gd name="T5" fmla="*/ 57 h 106"/>
                <a:gd name="T6" fmla="*/ 66 w 98"/>
                <a:gd name="T7" fmla="*/ 51 h 106"/>
                <a:gd name="T8" fmla="*/ 67 w 98"/>
                <a:gd name="T9" fmla="*/ 44 h 106"/>
                <a:gd name="T10" fmla="*/ 69 w 98"/>
                <a:gd name="T11" fmla="*/ 45 h 106"/>
                <a:gd name="T12" fmla="*/ 71 w 98"/>
                <a:gd name="T13" fmla="*/ 43 h 106"/>
                <a:gd name="T14" fmla="*/ 72 w 98"/>
                <a:gd name="T15" fmla="*/ 32 h 106"/>
                <a:gd name="T16" fmla="*/ 70 w 98"/>
                <a:gd name="T17" fmla="*/ 29 h 106"/>
                <a:gd name="T18" fmla="*/ 69 w 98"/>
                <a:gd name="T19" fmla="*/ 30 h 106"/>
                <a:gd name="T20" fmla="*/ 70 w 98"/>
                <a:gd name="T21" fmla="*/ 23 h 106"/>
                <a:gd name="T22" fmla="*/ 66 w 98"/>
                <a:gd name="T23" fmla="*/ 8 h 106"/>
                <a:gd name="T24" fmla="*/ 32 w 98"/>
                <a:gd name="T25" fmla="*/ 8 h 106"/>
                <a:gd name="T26" fmla="*/ 28 w 98"/>
                <a:gd name="T27" fmla="*/ 23 h 106"/>
                <a:gd name="T28" fmla="*/ 29 w 98"/>
                <a:gd name="T29" fmla="*/ 30 h 106"/>
                <a:gd name="T30" fmla="*/ 28 w 98"/>
                <a:gd name="T31" fmla="*/ 29 h 106"/>
                <a:gd name="T32" fmla="*/ 26 w 98"/>
                <a:gd name="T33" fmla="*/ 32 h 106"/>
                <a:gd name="T34" fmla="*/ 27 w 98"/>
                <a:gd name="T35" fmla="*/ 43 h 106"/>
                <a:gd name="T36" fmla="*/ 29 w 98"/>
                <a:gd name="T37" fmla="*/ 45 h 106"/>
                <a:gd name="T38" fmla="*/ 31 w 98"/>
                <a:gd name="T39" fmla="*/ 44 h 106"/>
                <a:gd name="T40" fmla="*/ 31 w 98"/>
                <a:gd name="T41" fmla="*/ 51 h 106"/>
                <a:gd name="T42" fmla="*/ 36 w 98"/>
                <a:gd name="T43" fmla="*/ 57 h 106"/>
                <a:gd name="T44" fmla="*/ 37 w 98"/>
                <a:gd name="T45" fmla="*/ 64 h 106"/>
                <a:gd name="T46" fmla="*/ 5 w 98"/>
                <a:gd name="T47" fmla="*/ 73 h 106"/>
                <a:gd name="T48" fmla="*/ 0 w 98"/>
                <a:gd name="T49" fmla="*/ 83 h 106"/>
                <a:gd name="T50" fmla="*/ 1 w 98"/>
                <a:gd name="T51" fmla="*/ 94 h 106"/>
                <a:gd name="T52" fmla="*/ 8 w 98"/>
                <a:gd name="T53" fmla="*/ 102 h 106"/>
                <a:gd name="T54" fmla="*/ 90 w 98"/>
                <a:gd name="T55" fmla="*/ 102 h 106"/>
                <a:gd name="T56" fmla="*/ 96 w 98"/>
                <a:gd name="T57" fmla="*/ 94 h 106"/>
                <a:gd name="T58" fmla="*/ 98 w 98"/>
                <a:gd name="T59" fmla="*/ 83 h 106"/>
                <a:gd name="T60" fmla="*/ 92 w 98"/>
                <a:gd name="T61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106">
                  <a:moveTo>
                    <a:pt x="92" y="73"/>
                  </a:moveTo>
                  <a:cubicBezTo>
                    <a:pt x="82" y="69"/>
                    <a:pt x="72" y="66"/>
                    <a:pt x="61" y="64"/>
                  </a:cubicBezTo>
                  <a:cubicBezTo>
                    <a:pt x="61" y="62"/>
                    <a:pt x="62" y="59"/>
                    <a:pt x="62" y="57"/>
                  </a:cubicBezTo>
                  <a:cubicBezTo>
                    <a:pt x="65" y="55"/>
                    <a:pt x="66" y="53"/>
                    <a:pt x="66" y="51"/>
                  </a:cubicBezTo>
                  <a:cubicBezTo>
                    <a:pt x="67" y="49"/>
                    <a:pt x="67" y="46"/>
                    <a:pt x="67" y="44"/>
                  </a:cubicBezTo>
                  <a:cubicBezTo>
                    <a:pt x="68" y="44"/>
                    <a:pt x="68" y="44"/>
                    <a:pt x="69" y="45"/>
                  </a:cubicBezTo>
                  <a:cubicBezTo>
                    <a:pt x="70" y="45"/>
                    <a:pt x="71" y="44"/>
                    <a:pt x="71" y="43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1"/>
                    <a:pt x="71" y="30"/>
                    <a:pt x="70" y="29"/>
                  </a:cubicBezTo>
                  <a:cubicBezTo>
                    <a:pt x="70" y="29"/>
                    <a:pt x="69" y="29"/>
                    <a:pt x="69" y="30"/>
                  </a:cubicBezTo>
                  <a:cubicBezTo>
                    <a:pt x="69" y="28"/>
                    <a:pt x="69" y="25"/>
                    <a:pt x="70" y="23"/>
                  </a:cubicBezTo>
                  <a:cubicBezTo>
                    <a:pt x="70" y="20"/>
                    <a:pt x="71" y="13"/>
                    <a:pt x="66" y="8"/>
                  </a:cubicBezTo>
                  <a:cubicBezTo>
                    <a:pt x="58" y="0"/>
                    <a:pt x="40" y="0"/>
                    <a:pt x="32" y="8"/>
                  </a:cubicBezTo>
                  <a:cubicBezTo>
                    <a:pt x="27" y="13"/>
                    <a:pt x="28" y="20"/>
                    <a:pt x="28" y="23"/>
                  </a:cubicBezTo>
                  <a:cubicBezTo>
                    <a:pt x="28" y="25"/>
                    <a:pt x="29" y="28"/>
                    <a:pt x="29" y="30"/>
                  </a:cubicBezTo>
                  <a:cubicBezTo>
                    <a:pt x="29" y="29"/>
                    <a:pt x="28" y="29"/>
                    <a:pt x="28" y="29"/>
                  </a:cubicBezTo>
                  <a:cubicBezTo>
                    <a:pt x="27" y="30"/>
                    <a:pt x="26" y="31"/>
                    <a:pt x="26" y="32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8" y="45"/>
                    <a:pt x="29" y="45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1" y="46"/>
                    <a:pt x="31" y="49"/>
                    <a:pt x="31" y="51"/>
                  </a:cubicBezTo>
                  <a:cubicBezTo>
                    <a:pt x="32" y="53"/>
                    <a:pt x="33" y="55"/>
                    <a:pt x="36" y="57"/>
                  </a:cubicBezTo>
                  <a:cubicBezTo>
                    <a:pt x="36" y="59"/>
                    <a:pt x="36" y="62"/>
                    <a:pt x="37" y="64"/>
                  </a:cubicBezTo>
                  <a:cubicBezTo>
                    <a:pt x="26" y="66"/>
                    <a:pt x="15" y="69"/>
                    <a:pt x="5" y="73"/>
                  </a:cubicBezTo>
                  <a:cubicBezTo>
                    <a:pt x="2" y="75"/>
                    <a:pt x="0" y="80"/>
                    <a:pt x="0" y="83"/>
                  </a:cubicBezTo>
                  <a:cubicBezTo>
                    <a:pt x="1" y="87"/>
                    <a:pt x="1" y="91"/>
                    <a:pt x="1" y="94"/>
                  </a:cubicBezTo>
                  <a:cubicBezTo>
                    <a:pt x="2" y="98"/>
                    <a:pt x="5" y="101"/>
                    <a:pt x="8" y="102"/>
                  </a:cubicBezTo>
                  <a:cubicBezTo>
                    <a:pt x="35" y="106"/>
                    <a:pt x="63" y="106"/>
                    <a:pt x="90" y="102"/>
                  </a:cubicBezTo>
                  <a:cubicBezTo>
                    <a:pt x="93" y="101"/>
                    <a:pt x="96" y="98"/>
                    <a:pt x="96" y="94"/>
                  </a:cubicBezTo>
                  <a:cubicBezTo>
                    <a:pt x="97" y="91"/>
                    <a:pt x="97" y="87"/>
                    <a:pt x="98" y="83"/>
                  </a:cubicBezTo>
                  <a:cubicBezTo>
                    <a:pt x="98" y="80"/>
                    <a:pt x="96" y="75"/>
                    <a:pt x="9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797340" y="1372866"/>
            <a:ext cx="266815" cy="264799"/>
            <a:chOff x="7078908" y="5461438"/>
            <a:chExt cx="430461" cy="427208"/>
          </a:xfrm>
          <a:solidFill>
            <a:schemeClr val="accent3"/>
          </a:solidFill>
        </p:grpSpPr>
        <p:sp>
          <p:nvSpPr>
            <p:cNvPr id="92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4" name="Freeform 247"/>
          <p:cNvSpPr>
            <a:spLocks noEditPoints="1"/>
          </p:cNvSpPr>
          <p:nvPr/>
        </p:nvSpPr>
        <p:spPr bwMode="auto">
          <a:xfrm>
            <a:off x="2082349" y="2944259"/>
            <a:ext cx="247997" cy="227162"/>
          </a:xfrm>
          <a:custGeom>
            <a:avLst/>
            <a:gdLst>
              <a:gd name="T0" fmla="*/ 139 w 156"/>
              <a:gd name="T1" fmla="*/ 26 h 143"/>
              <a:gd name="T2" fmla="*/ 117 w 156"/>
              <a:gd name="T3" fmla="*/ 26 h 143"/>
              <a:gd name="T4" fmla="*/ 117 w 156"/>
              <a:gd name="T5" fmla="*/ 23 h 143"/>
              <a:gd name="T6" fmla="*/ 94 w 156"/>
              <a:gd name="T7" fmla="*/ 0 h 143"/>
              <a:gd name="T8" fmla="*/ 62 w 156"/>
              <a:gd name="T9" fmla="*/ 0 h 143"/>
              <a:gd name="T10" fmla="*/ 39 w 156"/>
              <a:gd name="T11" fmla="*/ 23 h 143"/>
              <a:gd name="T12" fmla="*/ 39 w 156"/>
              <a:gd name="T13" fmla="*/ 26 h 143"/>
              <a:gd name="T14" fmla="*/ 16 w 156"/>
              <a:gd name="T15" fmla="*/ 26 h 143"/>
              <a:gd name="T16" fmla="*/ 0 w 156"/>
              <a:gd name="T17" fmla="*/ 42 h 143"/>
              <a:gd name="T18" fmla="*/ 0 w 156"/>
              <a:gd name="T19" fmla="*/ 121 h 143"/>
              <a:gd name="T20" fmla="*/ 15 w 156"/>
              <a:gd name="T21" fmla="*/ 137 h 143"/>
              <a:gd name="T22" fmla="*/ 14 w 156"/>
              <a:gd name="T23" fmla="*/ 139 h 143"/>
              <a:gd name="T24" fmla="*/ 19 w 156"/>
              <a:gd name="T25" fmla="*/ 143 h 143"/>
              <a:gd name="T26" fmla="*/ 27 w 156"/>
              <a:gd name="T27" fmla="*/ 143 h 143"/>
              <a:gd name="T28" fmla="*/ 31 w 156"/>
              <a:gd name="T29" fmla="*/ 139 h 143"/>
              <a:gd name="T30" fmla="*/ 31 w 156"/>
              <a:gd name="T31" fmla="*/ 138 h 143"/>
              <a:gd name="T32" fmla="*/ 125 w 156"/>
              <a:gd name="T33" fmla="*/ 138 h 143"/>
              <a:gd name="T34" fmla="*/ 124 w 156"/>
              <a:gd name="T35" fmla="*/ 139 h 143"/>
              <a:gd name="T36" fmla="*/ 129 w 156"/>
              <a:gd name="T37" fmla="*/ 143 h 143"/>
              <a:gd name="T38" fmla="*/ 137 w 156"/>
              <a:gd name="T39" fmla="*/ 143 h 143"/>
              <a:gd name="T40" fmla="*/ 141 w 156"/>
              <a:gd name="T41" fmla="*/ 139 h 143"/>
              <a:gd name="T42" fmla="*/ 141 w 156"/>
              <a:gd name="T43" fmla="*/ 137 h 143"/>
              <a:gd name="T44" fmla="*/ 156 w 156"/>
              <a:gd name="T45" fmla="*/ 121 h 143"/>
              <a:gd name="T46" fmla="*/ 156 w 156"/>
              <a:gd name="T47" fmla="*/ 42 h 143"/>
              <a:gd name="T48" fmla="*/ 139 w 156"/>
              <a:gd name="T49" fmla="*/ 26 h 143"/>
              <a:gd name="T50" fmla="*/ 126 w 156"/>
              <a:gd name="T51" fmla="*/ 31 h 143"/>
              <a:gd name="T52" fmla="*/ 134 w 156"/>
              <a:gd name="T53" fmla="*/ 31 h 143"/>
              <a:gd name="T54" fmla="*/ 134 w 156"/>
              <a:gd name="T55" fmla="*/ 130 h 143"/>
              <a:gd name="T56" fmla="*/ 126 w 156"/>
              <a:gd name="T57" fmla="*/ 130 h 143"/>
              <a:gd name="T58" fmla="*/ 126 w 156"/>
              <a:gd name="T59" fmla="*/ 31 h 143"/>
              <a:gd name="T60" fmla="*/ 52 w 156"/>
              <a:gd name="T61" fmla="*/ 23 h 143"/>
              <a:gd name="T62" fmla="*/ 62 w 156"/>
              <a:gd name="T63" fmla="*/ 13 h 143"/>
              <a:gd name="T64" fmla="*/ 94 w 156"/>
              <a:gd name="T65" fmla="*/ 13 h 143"/>
              <a:gd name="T66" fmla="*/ 104 w 156"/>
              <a:gd name="T67" fmla="*/ 23 h 143"/>
              <a:gd name="T68" fmla="*/ 104 w 156"/>
              <a:gd name="T69" fmla="*/ 26 h 143"/>
              <a:gd name="T70" fmla="*/ 52 w 156"/>
              <a:gd name="T71" fmla="*/ 26 h 143"/>
              <a:gd name="T72" fmla="*/ 52 w 156"/>
              <a:gd name="T73" fmla="*/ 23 h 143"/>
              <a:gd name="T74" fmla="*/ 22 w 156"/>
              <a:gd name="T75" fmla="*/ 31 h 143"/>
              <a:gd name="T76" fmla="*/ 30 w 156"/>
              <a:gd name="T77" fmla="*/ 31 h 143"/>
              <a:gd name="T78" fmla="*/ 30 w 156"/>
              <a:gd name="T79" fmla="*/ 130 h 143"/>
              <a:gd name="T80" fmla="*/ 22 w 156"/>
              <a:gd name="T81" fmla="*/ 130 h 143"/>
              <a:gd name="T82" fmla="*/ 22 w 156"/>
              <a:gd name="T83" fmla="*/ 3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" h="143">
                <a:moveTo>
                  <a:pt x="139" y="26"/>
                </a:moveTo>
                <a:cubicBezTo>
                  <a:pt x="117" y="26"/>
                  <a:pt x="117" y="26"/>
                  <a:pt x="117" y="26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10"/>
                  <a:pt x="106" y="0"/>
                  <a:pt x="9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0"/>
                  <a:pt x="39" y="23"/>
                </a:cubicBezTo>
                <a:cubicBezTo>
                  <a:pt x="39" y="26"/>
                  <a:pt x="39" y="26"/>
                  <a:pt x="39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7" y="26"/>
                  <a:pt x="0" y="33"/>
                  <a:pt x="0" y="42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6" y="137"/>
                  <a:pt x="15" y="137"/>
                </a:cubicBezTo>
                <a:cubicBezTo>
                  <a:pt x="14" y="138"/>
                  <a:pt x="14" y="138"/>
                  <a:pt x="14" y="139"/>
                </a:cubicBezTo>
                <a:cubicBezTo>
                  <a:pt x="14" y="141"/>
                  <a:pt x="16" y="143"/>
                  <a:pt x="19" y="143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9" y="143"/>
                  <a:pt x="31" y="141"/>
                  <a:pt x="31" y="139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25" y="138"/>
                  <a:pt x="124" y="138"/>
                  <a:pt x="124" y="139"/>
                </a:cubicBezTo>
                <a:cubicBezTo>
                  <a:pt x="124" y="141"/>
                  <a:pt x="127" y="143"/>
                  <a:pt x="129" y="143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9" y="143"/>
                  <a:pt x="141" y="141"/>
                  <a:pt x="141" y="139"/>
                </a:cubicBezTo>
                <a:cubicBezTo>
                  <a:pt x="141" y="138"/>
                  <a:pt x="141" y="138"/>
                  <a:pt x="141" y="137"/>
                </a:cubicBezTo>
                <a:cubicBezTo>
                  <a:pt x="149" y="137"/>
                  <a:pt x="156" y="130"/>
                  <a:pt x="156" y="121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33"/>
                  <a:pt x="148" y="26"/>
                  <a:pt x="139" y="26"/>
                </a:cubicBezTo>
                <a:close/>
                <a:moveTo>
                  <a:pt x="126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4" y="130"/>
                  <a:pt x="134" y="130"/>
                  <a:pt x="134" y="130"/>
                </a:cubicBezTo>
                <a:cubicBezTo>
                  <a:pt x="126" y="130"/>
                  <a:pt x="126" y="130"/>
                  <a:pt x="126" y="130"/>
                </a:cubicBezTo>
                <a:lnTo>
                  <a:pt x="126" y="31"/>
                </a:lnTo>
                <a:close/>
                <a:moveTo>
                  <a:pt x="52" y="23"/>
                </a:moveTo>
                <a:cubicBezTo>
                  <a:pt x="52" y="17"/>
                  <a:pt x="56" y="13"/>
                  <a:pt x="62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9" y="13"/>
                  <a:pt x="104" y="17"/>
                  <a:pt x="104" y="23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52" y="26"/>
                  <a:pt x="52" y="26"/>
                  <a:pt x="52" y="26"/>
                </a:cubicBezTo>
                <a:lnTo>
                  <a:pt x="52" y="23"/>
                </a:lnTo>
                <a:close/>
                <a:moveTo>
                  <a:pt x="22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22" y="130"/>
                  <a:pt x="22" y="130"/>
                  <a:pt x="22" y="130"/>
                </a:cubicBezTo>
                <a:lnTo>
                  <a:pt x="22" y="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4414641" y="2893180"/>
            <a:ext cx="307812" cy="329318"/>
            <a:chOff x="4895160" y="5416983"/>
            <a:chExt cx="496602" cy="531299"/>
          </a:xfrm>
          <a:solidFill>
            <a:schemeClr val="accent1"/>
          </a:solidFill>
        </p:grpSpPr>
        <p:sp>
          <p:nvSpPr>
            <p:cNvPr id="96" name="Freeform 836"/>
            <p:cNvSpPr>
              <a:spLocks/>
            </p:cNvSpPr>
            <p:nvPr/>
          </p:nvSpPr>
          <p:spPr bwMode="auto">
            <a:xfrm>
              <a:off x="5135871" y="5416983"/>
              <a:ext cx="28191" cy="74816"/>
            </a:xfrm>
            <a:custGeom>
              <a:avLst/>
              <a:gdLst>
                <a:gd name="T0" fmla="*/ 6 w 11"/>
                <a:gd name="T1" fmla="*/ 29 h 29"/>
                <a:gd name="T2" fmla="*/ 0 w 11"/>
                <a:gd name="T3" fmla="*/ 24 h 29"/>
                <a:gd name="T4" fmla="*/ 0 w 11"/>
                <a:gd name="T5" fmla="*/ 6 h 29"/>
                <a:gd name="T6" fmla="*/ 6 w 11"/>
                <a:gd name="T7" fmla="*/ 0 h 29"/>
                <a:gd name="T8" fmla="*/ 11 w 11"/>
                <a:gd name="T9" fmla="*/ 6 h 29"/>
                <a:gd name="T10" fmla="*/ 11 w 11"/>
                <a:gd name="T11" fmla="*/ 24 h 29"/>
                <a:gd name="T12" fmla="*/ 6 w 11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9">
                  <a:moveTo>
                    <a:pt x="6" y="29"/>
                  </a:moveTo>
                  <a:cubicBezTo>
                    <a:pt x="3" y="29"/>
                    <a:pt x="0" y="27"/>
                    <a:pt x="0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7"/>
                    <a:pt x="9" y="29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Freeform 837"/>
            <p:cNvSpPr>
              <a:spLocks/>
            </p:cNvSpPr>
            <p:nvPr/>
          </p:nvSpPr>
          <p:spPr bwMode="auto">
            <a:xfrm>
              <a:off x="5015516" y="5443006"/>
              <a:ext cx="56383" cy="71563"/>
            </a:xfrm>
            <a:custGeom>
              <a:avLst/>
              <a:gdLst>
                <a:gd name="T0" fmla="*/ 16 w 22"/>
                <a:gd name="T1" fmla="*/ 28 h 28"/>
                <a:gd name="T2" fmla="*/ 11 w 22"/>
                <a:gd name="T3" fmla="*/ 25 h 28"/>
                <a:gd name="T4" fmla="*/ 2 w 22"/>
                <a:gd name="T5" fmla="*/ 10 h 28"/>
                <a:gd name="T6" fmla="*/ 4 w 22"/>
                <a:gd name="T7" fmla="*/ 2 h 28"/>
                <a:gd name="T8" fmla="*/ 11 w 22"/>
                <a:gd name="T9" fmla="*/ 4 h 28"/>
                <a:gd name="T10" fmla="*/ 20 w 22"/>
                <a:gd name="T11" fmla="*/ 19 h 28"/>
                <a:gd name="T12" fmla="*/ 18 w 22"/>
                <a:gd name="T13" fmla="*/ 27 h 28"/>
                <a:gd name="T14" fmla="*/ 16 w 22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8">
                  <a:moveTo>
                    <a:pt x="16" y="28"/>
                  </a:moveTo>
                  <a:cubicBezTo>
                    <a:pt x="14" y="28"/>
                    <a:pt x="12" y="27"/>
                    <a:pt x="11" y="2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22"/>
                    <a:pt x="21" y="26"/>
                    <a:pt x="18" y="27"/>
                  </a:cubicBezTo>
                  <a:cubicBezTo>
                    <a:pt x="17" y="28"/>
                    <a:pt x="17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8" name="Freeform 838"/>
            <p:cNvSpPr>
              <a:spLocks/>
            </p:cNvSpPr>
            <p:nvPr/>
          </p:nvSpPr>
          <p:spPr bwMode="auto">
            <a:xfrm>
              <a:off x="4927689" y="5527580"/>
              <a:ext cx="72647" cy="54214"/>
            </a:xfrm>
            <a:custGeom>
              <a:avLst/>
              <a:gdLst>
                <a:gd name="T0" fmla="*/ 22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3 h 21"/>
                <a:gd name="T8" fmla="*/ 9 w 28"/>
                <a:gd name="T9" fmla="*/ 1 h 21"/>
                <a:gd name="T10" fmla="*/ 24 w 28"/>
                <a:gd name="T11" fmla="*/ 10 h 21"/>
                <a:gd name="T12" fmla="*/ 26 w 28"/>
                <a:gd name="T13" fmla="*/ 18 h 21"/>
                <a:gd name="T14" fmla="*/ 22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2" y="21"/>
                  </a:moveTo>
                  <a:cubicBezTo>
                    <a:pt x="21" y="21"/>
                    <a:pt x="20" y="20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4" y="21"/>
                    <a:pt x="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9" name="Freeform 839"/>
            <p:cNvSpPr>
              <a:spLocks/>
            </p:cNvSpPr>
            <p:nvPr/>
          </p:nvSpPr>
          <p:spPr bwMode="auto">
            <a:xfrm>
              <a:off x="4895160" y="564576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6 w 29"/>
                <a:gd name="T3" fmla="*/ 11 h 11"/>
                <a:gd name="T4" fmla="*/ 0 w 29"/>
                <a:gd name="T5" fmla="*/ 5 h 11"/>
                <a:gd name="T6" fmla="*/ 6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8"/>
                    <a:pt x="27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0" name="Freeform 840"/>
            <p:cNvSpPr>
              <a:spLocks/>
            </p:cNvSpPr>
            <p:nvPr/>
          </p:nvSpPr>
          <p:spPr bwMode="auto">
            <a:xfrm>
              <a:off x="4920099" y="5737931"/>
              <a:ext cx="71563" cy="54214"/>
            </a:xfrm>
            <a:custGeom>
              <a:avLst/>
              <a:gdLst>
                <a:gd name="T0" fmla="*/ 6 w 28"/>
                <a:gd name="T1" fmla="*/ 21 h 21"/>
                <a:gd name="T2" fmla="*/ 2 w 28"/>
                <a:gd name="T3" fmla="*/ 18 h 21"/>
                <a:gd name="T4" fmla="*/ 4 w 28"/>
                <a:gd name="T5" fmla="*/ 11 h 21"/>
                <a:gd name="T6" fmla="*/ 19 w 28"/>
                <a:gd name="T7" fmla="*/ 2 h 21"/>
                <a:gd name="T8" fmla="*/ 27 w 28"/>
                <a:gd name="T9" fmla="*/ 4 h 21"/>
                <a:gd name="T10" fmla="*/ 25 w 28"/>
                <a:gd name="T11" fmla="*/ 11 h 21"/>
                <a:gd name="T12" fmla="*/ 9 w 28"/>
                <a:gd name="T13" fmla="*/ 20 h 21"/>
                <a:gd name="T14" fmla="*/ 6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6" y="21"/>
                  </a:moveTo>
                  <a:cubicBezTo>
                    <a:pt x="4" y="21"/>
                    <a:pt x="3" y="20"/>
                    <a:pt x="2" y="18"/>
                  </a:cubicBezTo>
                  <a:cubicBezTo>
                    <a:pt x="0" y="16"/>
                    <a:pt x="1" y="12"/>
                    <a:pt x="4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0"/>
                    <a:pt x="25" y="1"/>
                    <a:pt x="27" y="4"/>
                  </a:cubicBezTo>
                  <a:cubicBezTo>
                    <a:pt x="28" y="6"/>
                    <a:pt x="27" y="10"/>
                    <a:pt x="25" y="1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1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1" name="Freeform 841"/>
            <p:cNvSpPr>
              <a:spLocks/>
            </p:cNvSpPr>
            <p:nvPr/>
          </p:nvSpPr>
          <p:spPr bwMode="auto">
            <a:xfrm>
              <a:off x="5286587" y="5750942"/>
              <a:ext cx="72647" cy="53130"/>
            </a:xfrm>
            <a:custGeom>
              <a:avLst/>
              <a:gdLst>
                <a:gd name="T0" fmla="*/ 21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4 h 21"/>
                <a:gd name="T8" fmla="*/ 9 w 28"/>
                <a:gd name="T9" fmla="*/ 2 h 21"/>
                <a:gd name="T10" fmla="*/ 24 w 28"/>
                <a:gd name="T11" fmla="*/ 11 h 21"/>
                <a:gd name="T12" fmla="*/ 26 w 28"/>
                <a:gd name="T13" fmla="*/ 18 h 21"/>
                <a:gd name="T14" fmla="*/ 21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1" y="21"/>
                  </a:moveTo>
                  <a:cubicBezTo>
                    <a:pt x="21" y="21"/>
                    <a:pt x="20" y="21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0"/>
                    <a:pt x="0" y="6"/>
                    <a:pt x="1" y="4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3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2" name="Freeform 842"/>
            <p:cNvSpPr>
              <a:spLocks/>
            </p:cNvSpPr>
            <p:nvPr/>
          </p:nvSpPr>
          <p:spPr bwMode="auto">
            <a:xfrm>
              <a:off x="5318031" y="566094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5 w 29"/>
                <a:gd name="T3" fmla="*/ 11 h 11"/>
                <a:gd name="T4" fmla="*/ 0 w 29"/>
                <a:gd name="T5" fmla="*/ 5 h 11"/>
                <a:gd name="T6" fmla="*/ 5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8"/>
                    <a:pt x="26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3" name="Freeform 843"/>
            <p:cNvSpPr>
              <a:spLocks/>
            </p:cNvSpPr>
            <p:nvPr/>
          </p:nvSpPr>
          <p:spPr bwMode="auto">
            <a:xfrm>
              <a:off x="5292008" y="5540591"/>
              <a:ext cx="74816" cy="54214"/>
            </a:xfrm>
            <a:custGeom>
              <a:avLst/>
              <a:gdLst>
                <a:gd name="T0" fmla="*/ 7 w 29"/>
                <a:gd name="T1" fmla="*/ 21 h 21"/>
                <a:gd name="T2" fmla="*/ 2 w 29"/>
                <a:gd name="T3" fmla="*/ 18 h 21"/>
                <a:gd name="T4" fmla="*/ 4 w 29"/>
                <a:gd name="T5" fmla="*/ 10 h 21"/>
                <a:gd name="T6" fmla="*/ 20 w 29"/>
                <a:gd name="T7" fmla="*/ 1 h 21"/>
                <a:gd name="T8" fmla="*/ 27 w 29"/>
                <a:gd name="T9" fmla="*/ 3 h 21"/>
                <a:gd name="T10" fmla="*/ 25 w 29"/>
                <a:gd name="T11" fmla="*/ 11 h 21"/>
                <a:gd name="T12" fmla="*/ 10 w 29"/>
                <a:gd name="T13" fmla="*/ 20 h 21"/>
                <a:gd name="T14" fmla="*/ 7 w 29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1">
                  <a:moveTo>
                    <a:pt x="7" y="21"/>
                  </a:moveTo>
                  <a:cubicBezTo>
                    <a:pt x="5" y="21"/>
                    <a:pt x="3" y="20"/>
                    <a:pt x="2" y="18"/>
                  </a:cubicBezTo>
                  <a:cubicBezTo>
                    <a:pt x="0" y="15"/>
                    <a:pt x="1" y="12"/>
                    <a:pt x="4" y="1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0"/>
                    <a:pt x="26" y="1"/>
                    <a:pt x="27" y="3"/>
                  </a:cubicBezTo>
                  <a:cubicBezTo>
                    <a:pt x="29" y="6"/>
                    <a:pt x="28" y="9"/>
                    <a:pt x="25" y="1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4" name="Freeform 844"/>
            <p:cNvSpPr>
              <a:spLocks/>
            </p:cNvSpPr>
            <p:nvPr/>
          </p:nvSpPr>
          <p:spPr bwMode="auto">
            <a:xfrm>
              <a:off x="5228036" y="5450595"/>
              <a:ext cx="54214" cy="71563"/>
            </a:xfrm>
            <a:custGeom>
              <a:avLst/>
              <a:gdLst>
                <a:gd name="T0" fmla="*/ 6 w 21"/>
                <a:gd name="T1" fmla="*/ 28 h 28"/>
                <a:gd name="T2" fmla="*/ 3 w 21"/>
                <a:gd name="T3" fmla="*/ 27 h 28"/>
                <a:gd name="T4" fmla="*/ 1 w 21"/>
                <a:gd name="T5" fmla="*/ 19 h 28"/>
                <a:gd name="T6" fmla="*/ 10 w 21"/>
                <a:gd name="T7" fmla="*/ 4 h 28"/>
                <a:gd name="T8" fmla="*/ 18 w 21"/>
                <a:gd name="T9" fmla="*/ 2 h 28"/>
                <a:gd name="T10" fmla="*/ 20 w 21"/>
                <a:gd name="T11" fmla="*/ 9 h 28"/>
                <a:gd name="T12" fmla="*/ 11 w 21"/>
                <a:gd name="T13" fmla="*/ 25 h 28"/>
                <a:gd name="T14" fmla="*/ 6 w 21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6" y="28"/>
                  </a:moveTo>
                  <a:cubicBezTo>
                    <a:pt x="5" y="28"/>
                    <a:pt x="4" y="27"/>
                    <a:pt x="3" y="27"/>
                  </a:cubicBezTo>
                  <a:cubicBezTo>
                    <a:pt x="1" y="25"/>
                    <a:pt x="0" y="22"/>
                    <a:pt x="1" y="19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1"/>
                    <a:pt x="15" y="0"/>
                    <a:pt x="18" y="2"/>
                  </a:cubicBezTo>
                  <a:cubicBezTo>
                    <a:pt x="20" y="3"/>
                    <a:pt x="21" y="7"/>
                    <a:pt x="20" y="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7"/>
                    <a:pt x="8" y="28"/>
                    <a:pt x="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5" name="Freeform 845"/>
            <p:cNvSpPr>
              <a:spLocks noEditPoints="1"/>
            </p:cNvSpPr>
            <p:nvPr/>
          </p:nvSpPr>
          <p:spPr bwMode="auto">
            <a:xfrm>
              <a:off x="5010094" y="5535169"/>
              <a:ext cx="264565" cy="320948"/>
            </a:xfrm>
            <a:custGeom>
              <a:avLst/>
              <a:gdLst>
                <a:gd name="T0" fmla="*/ 52 w 103"/>
                <a:gd name="T1" fmla="*/ 0 h 125"/>
                <a:gd name="T2" fmla="*/ 0 w 103"/>
                <a:gd name="T3" fmla="*/ 57 h 125"/>
                <a:gd name="T4" fmla="*/ 24 w 103"/>
                <a:gd name="T5" fmla="*/ 125 h 125"/>
                <a:gd name="T6" fmla="*/ 55 w 103"/>
                <a:gd name="T7" fmla="*/ 125 h 125"/>
                <a:gd name="T8" fmla="*/ 82 w 103"/>
                <a:gd name="T9" fmla="*/ 103 h 125"/>
                <a:gd name="T10" fmla="*/ 103 w 103"/>
                <a:gd name="T11" fmla="*/ 52 h 125"/>
                <a:gd name="T12" fmla="*/ 45 w 103"/>
                <a:gd name="T13" fmla="*/ 92 h 125"/>
                <a:gd name="T14" fmla="*/ 35 w 103"/>
                <a:gd name="T15" fmla="*/ 71 h 125"/>
                <a:gd name="T16" fmla="*/ 42 w 103"/>
                <a:gd name="T17" fmla="*/ 68 h 125"/>
                <a:gd name="T18" fmla="*/ 56 w 103"/>
                <a:gd name="T19" fmla="*/ 67 h 125"/>
                <a:gd name="T20" fmla="*/ 62 w 103"/>
                <a:gd name="T21" fmla="*/ 72 h 125"/>
                <a:gd name="T22" fmla="*/ 65 w 103"/>
                <a:gd name="T23" fmla="*/ 71 h 125"/>
                <a:gd name="T24" fmla="*/ 55 w 103"/>
                <a:gd name="T25" fmla="*/ 92 h 125"/>
                <a:gd name="T26" fmla="*/ 45 w 103"/>
                <a:gd name="T27" fmla="*/ 117 h 125"/>
                <a:gd name="T28" fmla="*/ 43 w 103"/>
                <a:gd name="T29" fmla="*/ 56 h 125"/>
                <a:gd name="T30" fmla="*/ 44 w 103"/>
                <a:gd name="T31" fmla="*/ 57 h 125"/>
                <a:gd name="T32" fmla="*/ 42 w 103"/>
                <a:gd name="T33" fmla="*/ 56 h 125"/>
                <a:gd name="T34" fmla="*/ 58 w 103"/>
                <a:gd name="T35" fmla="*/ 54 h 125"/>
                <a:gd name="T36" fmla="*/ 59 w 103"/>
                <a:gd name="T37" fmla="*/ 55 h 125"/>
                <a:gd name="T38" fmla="*/ 57 w 103"/>
                <a:gd name="T39" fmla="*/ 55 h 125"/>
                <a:gd name="T40" fmla="*/ 93 w 103"/>
                <a:gd name="T41" fmla="*/ 60 h 125"/>
                <a:gd name="T42" fmla="*/ 75 w 103"/>
                <a:gd name="T43" fmla="*/ 97 h 125"/>
                <a:gd name="T44" fmla="*/ 61 w 103"/>
                <a:gd name="T45" fmla="*/ 117 h 125"/>
                <a:gd name="T46" fmla="*/ 73 w 103"/>
                <a:gd name="T47" fmla="*/ 70 h 125"/>
                <a:gd name="T48" fmla="*/ 67 w 103"/>
                <a:gd name="T49" fmla="*/ 67 h 125"/>
                <a:gd name="T50" fmla="*/ 59 w 103"/>
                <a:gd name="T51" fmla="*/ 67 h 125"/>
                <a:gd name="T52" fmla="*/ 58 w 103"/>
                <a:gd name="T53" fmla="*/ 65 h 125"/>
                <a:gd name="T54" fmla="*/ 58 w 103"/>
                <a:gd name="T55" fmla="*/ 51 h 125"/>
                <a:gd name="T56" fmla="*/ 55 w 103"/>
                <a:gd name="T57" fmla="*/ 64 h 125"/>
                <a:gd name="T58" fmla="*/ 44 w 103"/>
                <a:gd name="T59" fmla="*/ 65 h 125"/>
                <a:gd name="T60" fmla="*/ 44 w 103"/>
                <a:gd name="T61" fmla="*/ 53 h 125"/>
                <a:gd name="T62" fmla="*/ 39 w 103"/>
                <a:gd name="T63" fmla="*/ 63 h 125"/>
                <a:gd name="T64" fmla="*/ 36 w 103"/>
                <a:gd name="T65" fmla="*/ 67 h 125"/>
                <a:gd name="T66" fmla="*/ 33 w 103"/>
                <a:gd name="T67" fmla="*/ 67 h 125"/>
                <a:gd name="T68" fmla="*/ 29 w 103"/>
                <a:gd name="T69" fmla="*/ 65 h 125"/>
                <a:gd name="T70" fmla="*/ 29 w 103"/>
                <a:gd name="T71" fmla="*/ 66 h 125"/>
                <a:gd name="T72" fmla="*/ 29 w 103"/>
                <a:gd name="T73" fmla="*/ 66 h 125"/>
                <a:gd name="T74" fmla="*/ 39 w 103"/>
                <a:gd name="T75" fmla="*/ 93 h 125"/>
                <a:gd name="T76" fmla="*/ 33 w 103"/>
                <a:gd name="T77" fmla="*/ 117 h 125"/>
                <a:gd name="T78" fmla="*/ 9 w 103"/>
                <a:gd name="T79" fmla="*/ 60 h 125"/>
                <a:gd name="T80" fmla="*/ 9 w 103"/>
                <a:gd name="T81" fmla="*/ 54 h 125"/>
                <a:gd name="T82" fmla="*/ 52 w 103"/>
                <a:gd name="T83" fmla="*/ 9 h 125"/>
                <a:gd name="T84" fmla="*/ 94 w 103"/>
                <a:gd name="T85" fmla="*/ 5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125">
                  <a:moveTo>
                    <a:pt x="103" y="52"/>
                  </a:move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54"/>
                    <a:pt x="0" y="55"/>
                    <a:pt x="0" y="57"/>
                  </a:cubicBezTo>
                  <a:cubicBezTo>
                    <a:pt x="0" y="58"/>
                    <a:pt x="1" y="78"/>
                    <a:pt x="21" y="103"/>
                  </a:cubicBezTo>
                  <a:cubicBezTo>
                    <a:pt x="26" y="110"/>
                    <a:pt x="24" y="125"/>
                    <a:pt x="24" y="125"/>
                  </a:cubicBezTo>
                  <a:cubicBezTo>
                    <a:pt x="32" y="125"/>
                    <a:pt x="40" y="125"/>
                    <a:pt x="48" y="125"/>
                  </a:cubicBezTo>
                  <a:cubicBezTo>
                    <a:pt x="50" y="125"/>
                    <a:pt x="53" y="125"/>
                    <a:pt x="55" y="125"/>
                  </a:cubicBezTo>
                  <a:cubicBezTo>
                    <a:pt x="63" y="125"/>
                    <a:pt x="71" y="125"/>
                    <a:pt x="79" y="125"/>
                  </a:cubicBezTo>
                  <a:cubicBezTo>
                    <a:pt x="79" y="125"/>
                    <a:pt x="77" y="110"/>
                    <a:pt x="82" y="103"/>
                  </a:cubicBezTo>
                  <a:cubicBezTo>
                    <a:pt x="102" y="78"/>
                    <a:pt x="103" y="58"/>
                    <a:pt x="103" y="57"/>
                  </a:cubicBezTo>
                  <a:cubicBezTo>
                    <a:pt x="103" y="55"/>
                    <a:pt x="103" y="54"/>
                    <a:pt x="103" y="52"/>
                  </a:cubicBezTo>
                  <a:close/>
                  <a:moveTo>
                    <a:pt x="45" y="117"/>
                  </a:moveTo>
                  <a:cubicBezTo>
                    <a:pt x="45" y="92"/>
                    <a:pt x="45" y="92"/>
                    <a:pt x="45" y="92"/>
                  </a:cubicBezTo>
                  <a:cubicBezTo>
                    <a:pt x="45" y="91"/>
                    <a:pt x="45" y="91"/>
                    <a:pt x="45" y="90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6" y="71"/>
                    <a:pt x="36" y="71"/>
                    <a:pt x="37" y="70"/>
                  </a:cubicBezTo>
                  <a:cubicBezTo>
                    <a:pt x="39" y="70"/>
                    <a:pt x="40" y="69"/>
                    <a:pt x="42" y="68"/>
                  </a:cubicBezTo>
                  <a:cubicBezTo>
                    <a:pt x="43" y="70"/>
                    <a:pt x="45" y="71"/>
                    <a:pt x="47" y="71"/>
                  </a:cubicBezTo>
                  <a:cubicBezTo>
                    <a:pt x="50" y="72"/>
                    <a:pt x="53" y="70"/>
                    <a:pt x="56" y="67"/>
                  </a:cubicBezTo>
                  <a:cubicBezTo>
                    <a:pt x="56" y="68"/>
                    <a:pt x="57" y="68"/>
                    <a:pt x="57" y="68"/>
                  </a:cubicBezTo>
                  <a:cubicBezTo>
                    <a:pt x="58" y="71"/>
                    <a:pt x="60" y="72"/>
                    <a:pt x="62" y="72"/>
                  </a:cubicBezTo>
                  <a:cubicBezTo>
                    <a:pt x="62" y="72"/>
                    <a:pt x="63" y="72"/>
                    <a:pt x="63" y="72"/>
                  </a:cubicBezTo>
                  <a:cubicBezTo>
                    <a:pt x="63" y="72"/>
                    <a:pt x="64" y="71"/>
                    <a:pt x="65" y="71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1"/>
                    <a:pt x="55" y="91"/>
                    <a:pt x="55" y="92"/>
                  </a:cubicBezTo>
                  <a:cubicBezTo>
                    <a:pt x="55" y="117"/>
                    <a:pt x="55" y="117"/>
                    <a:pt x="55" y="117"/>
                  </a:cubicBezTo>
                  <a:lnTo>
                    <a:pt x="45" y="117"/>
                  </a:lnTo>
                  <a:close/>
                  <a:moveTo>
                    <a:pt x="42" y="56"/>
                  </a:move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7"/>
                    <a:pt x="44" y="57"/>
                  </a:cubicBezTo>
                  <a:cubicBezTo>
                    <a:pt x="44" y="59"/>
                    <a:pt x="44" y="60"/>
                    <a:pt x="42" y="62"/>
                  </a:cubicBezTo>
                  <a:cubicBezTo>
                    <a:pt x="41" y="59"/>
                    <a:pt x="42" y="57"/>
                    <a:pt x="42" y="56"/>
                  </a:cubicBezTo>
                  <a:close/>
                  <a:moveTo>
                    <a:pt x="57" y="55"/>
                  </a:move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9" y="54"/>
                    <a:pt x="59" y="55"/>
                    <a:pt x="59" y="55"/>
                  </a:cubicBezTo>
                  <a:cubicBezTo>
                    <a:pt x="59" y="55"/>
                    <a:pt x="59" y="58"/>
                    <a:pt x="57" y="61"/>
                  </a:cubicBezTo>
                  <a:cubicBezTo>
                    <a:pt x="57" y="59"/>
                    <a:pt x="57" y="56"/>
                    <a:pt x="57" y="55"/>
                  </a:cubicBezTo>
                  <a:close/>
                  <a:moveTo>
                    <a:pt x="94" y="54"/>
                  </a:moveTo>
                  <a:cubicBezTo>
                    <a:pt x="93" y="60"/>
                    <a:pt x="93" y="60"/>
                    <a:pt x="93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6"/>
                    <a:pt x="89" y="80"/>
                    <a:pt x="75" y="97"/>
                  </a:cubicBezTo>
                  <a:cubicBezTo>
                    <a:pt x="71" y="103"/>
                    <a:pt x="70" y="110"/>
                    <a:pt x="70" y="117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68"/>
                    <a:pt x="73" y="66"/>
                    <a:pt x="71" y="65"/>
                  </a:cubicBezTo>
                  <a:cubicBezTo>
                    <a:pt x="70" y="65"/>
                    <a:pt x="68" y="65"/>
                    <a:pt x="67" y="67"/>
                  </a:cubicBezTo>
                  <a:cubicBezTo>
                    <a:pt x="66" y="67"/>
                    <a:pt x="64" y="68"/>
                    <a:pt x="62" y="68"/>
                  </a:cubicBezTo>
                  <a:cubicBezTo>
                    <a:pt x="61" y="69"/>
                    <a:pt x="60" y="68"/>
                    <a:pt x="59" y="67"/>
                  </a:cubicBezTo>
                  <a:cubicBezTo>
                    <a:pt x="59" y="66"/>
                    <a:pt x="59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61" y="61"/>
                    <a:pt x="63" y="56"/>
                    <a:pt x="61" y="53"/>
                  </a:cubicBezTo>
                  <a:cubicBezTo>
                    <a:pt x="61" y="52"/>
                    <a:pt x="60" y="51"/>
                    <a:pt x="58" y="51"/>
                  </a:cubicBezTo>
                  <a:cubicBezTo>
                    <a:pt x="56" y="51"/>
                    <a:pt x="55" y="52"/>
                    <a:pt x="54" y="54"/>
                  </a:cubicBezTo>
                  <a:cubicBezTo>
                    <a:pt x="53" y="56"/>
                    <a:pt x="53" y="61"/>
                    <a:pt x="55" y="64"/>
                  </a:cubicBezTo>
                  <a:cubicBezTo>
                    <a:pt x="53" y="66"/>
                    <a:pt x="50" y="68"/>
                    <a:pt x="48" y="68"/>
                  </a:cubicBezTo>
                  <a:cubicBezTo>
                    <a:pt x="46" y="68"/>
                    <a:pt x="45" y="67"/>
                    <a:pt x="44" y="65"/>
                  </a:cubicBezTo>
                  <a:cubicBezTo>
                    <a:pt x="46" y="63"/>
                    <a:pt x="47" y="60"/>
                    <a:pt x="47" y="57"/>
                  </a:cubicBezTo>
                  <a:cubicBezTo>
                    <a:pt x="47" y="55"/>
                    <a:pt x="46" y="53"/>
                    <a:pt x="44" y="53"/>
                  </a:cubicBezTo>
                  <a:cubicBezTo>
                    <a:pt x="42" y="52"/>
                    <a:pt x="41" y="53"/>
                    <a:pt x="40" y="54"/>
                  </a:cubicBezTo>
                  <a:cubicBezTo>
                    <a:pt x="38" y="56"/>
                    <a:pt x="38" y="60"/>
                    <a:pt x="39" y="63"/>
                  </a:cubicBezTo>
                  <a:cubicBezTo>
                    <a:pt x="40" y="64"/>
                    <a:pt x="40" y="64"/>
                    <a:pt x="40" y="65"/>
                  </a:cubicBezTo>
                  <a:cubicBezTo>
                    <a:pt x="39" y="66"/>
                    <a:pt x="38" y="67"/>
                    <a:pt x="36" y="67"/>
                  </a:cubicBezTo>
                  <a:cubicBezTo>
                    <a:pt x="35" y="68"/>
                    <a:pt x="34" y="68"/>
                    <a:pt x="34" y="68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6"/>
                    <a:pt x="31" y="65"/>
                    <a:pt x="30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7" y="67"/>
                    <a:pt x="27" y="68"/>
                    <a:pt x="28" y="70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0"/>
                    <a:pt x="32" y="103"/>
                    <a:pt x="28" y="97"/>
                  </a:cubicBezTo>
                  <a:cubicBezTo>
                    <a:pt x="14" y="80"/>
                    <a:pt x="10" y="66"/>
                    <a:pt x="9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28"/>
                    <a:pt x="28" y="9"/>
                    <a:pt x="52" y="9"/>
                  </a:cubicBezTo>
                  <a:cubicBezTo>
                    <a:pt x="75" y="9"/>
                    <a:pt x="94" y="28"/>
                    <a:pt x="94" y="52"/>
                  </a:cubicBezTo>
                  <a:cubicBezTo>
                    <a:pt x="94" y="53"/>
                    <a:pt x="94" y="53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6" name="Freeform 846"/>
            <p:cNvSpPr>
              <a:spLocks/>
            </p:cNvSpPr>
            <p:nvPr/>
          </p:nvSpPr>
          <p:spPr bwMode="auto">
            <a:xfrm>
              <a:off x="5071899" y="5869129"/>
              <a:ext cx="140957" cy="79153"/>
            </a:xfrm>
            <a:custGeom>
              <a:avLst/>
              <a:gdLst>
                <a:gd name="T0" fmla="*/ 0 w 55"/>
                <a:gd name="T1" fmla="*/ 4 h 31"/>
                <a:gd name="T2" fmla="*/ 3 w 55"/>
                <a:gd name="T3" fmla="*/ 4 h 31"/>
                <a:gd name="T4" fmla="*/ 3 w 55"/>
                <a:gd name="T5" fmla="*/ 8 h 31"/>
                <a:gd name="T6" fmla="*/ 0 w 55"/>
                <a:gd name="T7" fmla="*/ 8 h 31"/>
                <a:gd name="T8" fmla="*/ 0 w 55"/>
                <a:gd name="T9" fmla="*/ 12 h 31"/>
                <a:gd name="T10" fmla="*/ 3 w 55"/>
                <a:gd name="T11" fmla="*/ 12 h 31"/>
                <a:gd name="T12" fmla="*/ 3 w 55"/>
                <a:gd name="T13" fmla="*/ 16 h 31"/>
                <a:gd name="T14" fmla="*/ 0 w 55"/>
                <a:gd name="T15" fmla="*/ 16 h 31"/>
                <a:gd name="T16" fmla="*/ 12 w 55"/>
                <a:gd name="T17" fmla="*/ 26 h 31"/>
                <a:gd name="T18" fmla="*/ 19 w 55"/>
                <a:gd name="T19" fmla="*/ 31 h 31"/>
                <a:gd name="T20" fmla="*/ 36 w 55"/>
                <a:gd name="T21" fmla="*/ 31 h 31"/>
                <a:gd name="T22" fmla="*/ 43 w 55"/>
                <a:gd name="T23" fmla="*/ 26 h 31"/>
                <a:gd name="T24" fmla="*/ 55 w 55"/>
                <a:gd name="T25" fmla="*/ 16 h 31"/>
                <a:gd name="T26" fmla="*/ 53 w 55"/>
                <a:gd name="T27" fmla="*/ 16 h 31"/>
                <a:gd name="T28" fmla="*/ 53 w 55"/>
                <a:gd name="T29" fmla="*/ 12 h 31"/>
                <a:gd name="T30" fmla="*/ 55 w 55"/>
                <a:gd name="T31" fmla="*/ 12 h 31"/>
                <a:gd name="T32" fmla="*/ 55 w 55"/>
                <a:gd name="T33" fmla="*/ 8 h 31"/>
                <a:gd name="T34" fmla="*/ 53 w 55"/>
                <a:gd name="T35" fmla="*/ 8 h 31"/>
                <a:gd name="T36" fmla="*/ 53 w 55"/>
                <a:gd name="T37" fmla="*/ 4 h 31"/>
                <a:gd name="T38" fmla="*/ 55 w 55"/>
                <a:gd name="T39" fmla="*/ 4 h 31"/>
                <a:gd name="T40" fmla="*/ 55 w 55"/>
                <a:gd name="T41" fmla="*/ 0 h 31"/>
                <a:gd name="T42" fmla="*/ 0 w 55"/>
                <a:gd name="T43" fmla="*/ 0 h 31"/>
                <a:gd name="T44" fmla="*/ 0 w 55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31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21"/>
                    <a:pt x="6" y="26"/>
                    <a:pt x="12" y="26"/>
                  </a:cubicBezTo>
                  <a:cubicBezTo>
                    <a:pt x="13" y="29"/>
                    <a:pt x="16" y="31"/>
                    <a:pt x="19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1"/>
                    <a:pt x="42" y="29"/>
                    <a:pt x="43" y="26"/>
                  </a:cubicBezTo>
                  <a:cubicBezTo>
                    <a:pt x="49" y="26"/>
                    <a:pt x="54" y="21"/>
                    <a:pt x="55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777513" y="2911663"/>
            <a:ext cx="306468" cy="292354"/>
            <a:chOff x="8145843" y="5425657"/>
            <a:chExt cx="494435" cy="471664"/>
          </a:xfrm>
          <a:solidFill>
            <a:schemeClr val="accent2"/>
          </a:solidFill>
        </p:grpSpPr>
        <p:sp>
          <p:nvSpPr>
            <p:cNvPr id="108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9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0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1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2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3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1539833" y="1714161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539833" y="3266736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902033" y="1714161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902033" y="3266736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264233" y="1714161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264233" y="3266736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1900708" y="2034704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1900708" y="3587279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4262908" y="2034704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4262908" y="3587279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6625108" y="2034704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6625108" y="3587279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7" name="图片 1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78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9000">
        <p14:prism/>
      </p:transition>
    </mc:Choice>
    <mc:Fallback xmlns="">
      <p:transition spd="slow" advTm="9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2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8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2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3744029" y="2276614"/>
            <a:ext cx="816998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464109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184189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878140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553584" y="2892875"/>
            <a:ext cx="42481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400213" y="1853843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60053" y="1359753"/>
            <a:ext cx="0" cy="9105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6120293" y="3149989"/>
            <a:ext cx="29068" cy="94606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608125" y="3149987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五边形 12"/>
          <p:cNvSpPr/>
          <p:nvPr/>
        </p:nvSpPr>
        <p:spPr>
          <a:xfrm>
            <a:off x="2807925" y="2269198"/>
            <a:ext cx="5904655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4" name="TextBox 30"/>
          <p:cNvSpPr txBox="1"/>
          <p:nvPr/>
        </p:nvSpPr>
        <p:spPr>
          <a:xfrm>
            <a:off x="445411" y="1554556"/>
            <a:ext cx="21602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。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  <a:sym typeface="Calibri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44029" y="915566"/>
            <a:ext cx="2327891" cy="444187"/>
            <a:chOff x="814328" y="3219334"/>
            <a:chExt cx="2266827" cy="432536"/>
          </a:xfrm>
        </p:grpSpPr>
        <p:grpSp>
          <p:nvGrpSpPr>
            <p:cNvPr id="16" name="组合 15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1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33"/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强大的执行力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92101" y="3519993"/>
            <a:ext cx="2327891" cy="444187"/>
            <a:chOff x="814325" y="3219334"/>
            <a:chExt cx="2266826" cy="432536"/>
          </a:xfrm>
        </p:grpSpPr>
        <p:grpSp>
          <p:nvGrpSpPr>
            <p:cNvPr id="23" name="组合 22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8" name="圆角矩形 27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6" name="椭圆 25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2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42"/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对该项目的深刻理解</a:t>
              </a:r>
              <a:endParaRPr lang="zh-CN" alt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39681" y="1419622"/>
            <a:ext cx="2327891" cy="444187"/>
            <a:chOff x="814328" y="3219334"/>
            <a:chExt cx="2266829" cy="432536"/>
          </a:xfrm>
        </p:grpSpPr>
        <p:grpSp>
          <p:nvGrpSpPr>
            <p:cNvPr id="30" name="组合 29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4" name="圆角矩形 33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3" name="椭圆 32"/>
              <p:cNvSpPr>
                <a:spLocks/>
              </p:cNvSpPr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3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49"/>
            <p:cNvSpPr txBox="1"/>
            <p:nvPr/>
          </p:nvSpPr>
          <p:spPr>
            <a:xfrm>
              <a:off x="1183671" y="3331792"/>
              <a:ext cx="184769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精准的营销能力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904269" y="4096057"/>
            <a:ext cx="2327891" cy="444187"/>
            <a:chOff x="814328" y="3219334"/>
            <a:chExt cx="2266828" cy="432536"/>
          </a:xfrm>
        </p:grpSpPr>
        <p:grpSp>
          <p:nvGrpSpPr>
            <p:cNvPr id="37" name="组合 36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2" name="圆角矩形 4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0" name="椭圆 39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4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8" name="TextBox 57"/>
            <p:cNvSpPr txBox="1"/>
            <p:nvPr/>
          </p:nvSpPr>
          <p:spPr>
            <a:xfrm>
              <a:off x="1085352" y="3345963"/>
              <a:ext cx="1926671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丰富的产品运营经验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6624349" y="1853843"/>
            <a:ext cx="1698901" cy="1620807"/>
            <a:chOff x="3197225" y="3458369"/>
            <a:chExt cx="533400" cy="487363"/>
          </a:xfrm>
          <a:solidFill>
            <a:schemeClr val="accent1"/>
          </a:solidFill>
        </p:grpSpPr>
        <p:sp>
          <p:nvSpPr>
            <p:cNvPr id="44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6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98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9000">
        <p14:prism/>
      </p:transition>
    </mc:Choice>
    <mc:Fallback xmlns=""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4" grpId="0"/>
      <p:bldP spid="14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9"/>
          <p:cNvSpPr txBox="1"/>
          <p:nvPr/>
        </p:nvSpPr>
        <p:spPr>
          <a:xfrm>
            <a:off x="3748932" y="1221214"/>
            <a:ext cx="596012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82%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TextBox 40"/>
          <p:cNvSpPr txBox="1"/>
          <p:nvPr/>
        </p:nvSpPr>
        <p:spPr>
          <a:xfrm>
            <a:off x="3058213" y="1336700"/>
            <a:ext cx="588246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73%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TextBox 41"/>
          <p:cNvSpPr txBox="1"/>
          <p:nvPr/>
        </p:nvSpPr>
        <p:spPr>
          <a:xfrm>
            <a:off x="2430859" y="1653414"/>
            <a:ext cx="591353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56%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Box 42"/>
          <p:cNvSpPr txBox="1"/>
          <p:nvPr/>
        </p:nvSpPr>
        <p:spPr>
          <a:xfrm>
            <a:off x="1873564" y="2019107"/>
            <a:ext cx="595985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32%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 rot="5400000" flipH="1">
            <a:off x="2231437" y="1352776"/>
            <a:ext cx="1674944" cy="2159770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32040" y="1644352"/>
            <a:ext cx="1302758" cy="1137185"/>
            <a:chOff x="1397291" y="3132277"/>
            <a:chExt cx="1948823" cy="1702026"/>
          </a:xfrm>
        </p:grpSpPr>
        <p:grpSp>
          <p:nvGrpSpPr>
            <p:cNvPr id="18" name="组合 17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1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0" name="TextBox 55"/>
            <p:cNvSpPr txBox="1"/>
            <p:nvPr/>
          </p:nvSpPr>
          <p:spPr>
            <a:xfrm>
              <a:off x="1907194" y="3791887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+mj-ea"/>
                  <a:ea typeface="+mj-ea"/>
                </a:rPr>
                <a:t>第一月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32033" y="2212944"/>
            <a:ext cx="1302758" cy="1137185"/>
            <a:chOff x="2893203" y="3983290"/>
            <a:chExt cx="1948823" cy="1702026"/>
          </a:xfrm>
        </p:grpSpPr>
        <p:grpSp>
          <p:nvGrpSpPr>
            <p:cNvPr id="24" name="组合 23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6" name="TextBox 61"/>
            <p:cNvSpPr txBox="1"/>
            <p:nvPr/>
          </p:nvSpPr>
          <p:spPr>
            <a:xfrm>
              <a:off x="3317006" y="4568805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+mj-ea"/>
                  <a:ea typeface="+mj-ea"/>
                </a:rPr>
                <a:t>第二月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927254" y="1634946"/>
            <a:ext cx="1302758" cy="1137185"/>
            <a:chOff x="4381974" y="3118200"/>
            <a:chExt cx="1948823" cy="1702026"/>
          </a:xfrm>
        </p:grpSpPr>
        <p:grpSp>
          <p:nvGrpSpPr>
            <p:cNvPr id="30" name="组合 29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3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4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3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2" name="TextBox 67"/>
            <p:cNvSpPr txBox="1"/>
            <p:nvPr/>
          </p:nvSpPr>
          <p:spPr>
            <a:xfrm>
              <a:off x="4891878" y="3730069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+mj-ea"/>
                  <a:ea typeface="+mj-ea"/>
                </a:rPr>
                <a:t>第三月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23590" y="2792742"/>
            <a:ext cx="1302758" cy="1137185"/>
            <a:chOff x="4376494" y="4851074"/>
            <a:chExt cx="1948823" cy="1702026"/>
          </a:xfrm>
        </p:grpSpPr>
        <p:grpSp>
          <p:nvGrpSpPr>
            <p:cNvPr id="36" name="组合 35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4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8" name="TextBox 73"/>
            <p:cNvSpPr txBox="1"/>
            <p:nvPr/>
          </p:nvSpPr>
          <p:spPr>
            <a:xfrm>
              <a:off x="4886398" y="5462945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+mj-ea"/>
                  <a:ea typeface="+mj-ea"/>
                </a:rPr>
                <a:t>第四月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90709" y="1160173"/>
            <a:ext cx="3656760" cy="2105541"/>
            <a:chOff x="7041153" y="3140803"/>
            <a:chExt cx="5470223" cy="3151364"/>
          </a:xfrm>
        </p:grpSpPr>
        <p:cxnSp>
          <p:nvCxnSpPr>
            <p:cNvPr id="42" name="直接箭头连接符 41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79"/>
            <p:cNvSpPr txBox="1"/>
            <p:nvPr/>
          </p:nvSpPr>
          <p:spPr>
            <a:xfrm>
              <a:off x="7041153" y="3398595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第四月</a:t>
              </a:r>
            </a:p>
          </p:txBody>
        </p:sp>
        <p:sp>
          <p:nvSpPr>
            <p:cNvPr id="45" name="TextBox 80"/>
            <p:cNvSpPr txBox="1"/>
            <p:nvPr/>
          </p:nvSpPr>
          <p:spPr>
            <a:xfrm>
              <a:off x="7041153" y="4232255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第三月</a:t>
              </a:r>
            </a:p>
          </p:txBody>
        </p:sp>
        <p:sp>
          <p:nvSpPr>
            <p:cNvPr id="46" name="TextBox 81"/>
            <p:cNvSpPr txBox="1"/>
            <p:nvPr/>
          </p:nvSpPr>
          <p:spPr>
            <a:xfrm>
              <a:off x="7041153" y="5004668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第二月</a:t>
              </a:r>
            </a:p>
          </p:txBody>
        </p:sp>
        <p:sp>
          <p:nvSpPr>
            <p:cNvPr id="47" name="TextBox 82"/>
            <p:cNvSpPr txBox="1"/>
            <p:nvPr/>
          </p:nvSpPr>
          <p:spPr>
            <a:xfrm>
              <a:off x="7041153" y="5677402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第一月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54986" y="763960"/>
            <a:ext cx="2184598" cy="805283"/>
            <a:chOff x="6084168" y="1274556"/>
            <a:chExt cx="2317853" cy="830459"/>
          </a:xfrm>
        </p:grpSpPr>
        <p:sp>
          <p:nvSpPr>
            <p:cNvPr id="49" name="TextBox 84"/>
            <p:cNvSpPr txBox="1"/>
            <p:nvPr/>
          </p:nvSpPr>
          <p:spPr>
            <a:xfrm>
              <a:off x="6084168" y="1514664"/>
              <a:ext cx="2317853" cy="59035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您的内容打在这里，或者通过您的内容打在这里，或者您的内容打在这里，或者您的内容打在这里，</a:t>
              </a:r>
            </a:p>
          </p:txBody>
        </p:sp>
        <p:sp>
          <p:nvSpPr>
            <p:cNvPr id="50" name="TextBox 85"/>
            <p:cNvSpPr txBox="1"/>
            <p:nvPr/>
          </p:nvSpPr>
          <p:spPr>
            <a:xfrm>
              <a:off x="6109640" y="1274556"/>
              <a:ext cx="1008112" cy="33326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51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29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971341" y="1254402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539377" y="1254402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07414" y="1254402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827326" y="2504783"/>
            <a:ext cx="2821670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78555" y="2010310"/>
            <a:ext cx="1981396" cy="500287"/>
            <a:chOff x="7497701" y="1851659"/>
            <a:chExt cx="2177121" cy="667049"/>
          </a:xfrm>
        </p:grpSpPr>
        <p:sp>
          <p:nvSpPr>
            <p:cNvPr id="9" name="文本框 8"/>
            <p:cNvSpPr txBox="1"/>
            <p:nvPr/>
          </p:nvSpPr>
          <p:spPr>
            <a:xfrm>
              <a:off x="7497701" y="1851659"/>
              <a:ext cx="2177121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08478" y="2210932"/>
              <a:ext cx="215556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1704157" y="2590065"/>
            <a:ext cx="3051044" cy="767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26872" y="971863"/>
            <a:ext cx="2864150" cy="2798688"/>
            <a:chOff x="2330673" y="2010009"/>
            <a:chExt cx="1739454" cy="1412819"/>
          </a:xfrm>
        </p:grpSpPr>
        <p:sp>
          <p:nvSpPr>
            <p:cNvPr id="13" name="圆角矩形 12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385774" y="2051987"/>
              <a:ext cx="1629238" cy="132885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30228" y="1406972"/>
            <a:ext cx="204212" cy="203471"/>
            <a:chOff x="3618897" y="2279040"/>
            <a:chExt cx="706229" cy="703668"/>
          </a:xfrm>
        </p:grpSpPr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90636" y="1409963"/>
            <a:ext cx="203260" cy="204635"/>
            <a:chOff x="5042691" y="2273920"/>
            <a:chExt cx="702937" cy="707692"/>
          </a:xfrm>
        </p:grpSpPr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57932" y="1400931"/>
            <a:ext cx="204740" cy="203365"/>
            <a:chOff x="6463926" y="2278309"/>
            <a:chExt cx="708057" cy="703302"/>
          </a:xfrm>
        </p:grpSpPr>
        <p:sp>
          <p:nvSpPr>
            <p:cNvPr id="23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4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6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83556" y="1162550"/>
            <a:ext cx="2150761" cy="276999"/>
            <a:chOff x="7178074" y="2433718"/>
            <a:chExt cx="2867681" cy="369332"/>
          </a:xfrm>
        </p:grpSpPr>
        <p:sp>
          <p:nvSpPr>
            <p:cNvPr id="28" name="文本框 27"/>
            <p:cNvSpPr txBox="1"/>
            <p:nvPr/>
          </p:nvSpPr>
          <p:spPr>
            <a:xfrm>
              <a:off x="7531045" y="2433718"/>
              <a:ext cx="216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178074" y="2522793"/>
              <a:ext cx="2867681" cy="150284"/>
              <a:chOff x="7429073" y="2537244"/>
              <a:chExt cx="2606983" cy="13662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0" name="等腰三角形 29"/>
              <p:cNvSpPr/>
              <p:nvPr/>
            </p:nvSpPr>
            <p:spPr>
              <a:xfrm rot="5400000">
                <a:off x="9908857" y="2546667"/>
                <a:ext cx="136621" cy="1177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6200000" flipH="1">
                <a:off x="7419650" y="2546668"/>
                <a:ext cx="136621" cy="1177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</p:grpSp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107466"/>
              </p:ext>
            </p:extLst>
          </p:nvPr>
        </p:nvGraphicFramePr>
        <p:xfrm>
          <a:off x="5200038" y="1488332"/>
          <a:ext cx="2517795" cy="1990308"/>
        </p:xfrm>
        <a:graphic>
          <a:graphicData uri="http://schemas.openxmlformats.org/drawingml/2006/table">
            <a:tbl>
              <a:tblPr firstRow="1" bandRow="1">
                <a:effectLst>
                  <a:outerShdw blurRad="76200" dist="38100" dir="2700000" algn="tl" rotWithShape="0">
                    <a:prstClr val="black">
                      <a:alpha val="25000"/>
                    </a:prstClr>
                  </a:outerShdw>
                </a:effectLst>
                <a:tableStyleId>{5C22544A-7EE6-4342-B048-85BDC9FD1C3A}</a:tableStyleId>
              </a:tblPr>
              <a:tblGrid>
                <a:gridCol w="359685">
                  <a:extLst>
                    <a:ext uri="{9D8B030D-6E8A-4147-A177-3AD203B41FA5}">
                      <a16:colId xmlns="" xmlns:a16="http://schemas.microsoft.com/office/drawing/2014/main" val="825943176"/>
                    </a:ext>
                  </a:extLst>
                </a:gridCol>
                <a:gridCol w="359685">
                  <a:extLst>
                    <a:ext uri="{9D8B030D-6E8A-4147-A177-3AD203B41FA5}">
                      <a16:colId xmlns="" xmlns:a16="http://schemas.microsoft.com/office/drawing/2014/main" val="1948284185"/>
                    </a:ext>
                  </a:extLst>
                </a:gridCol>
                <a:gridCol w="359685">
                  <a:extLst>
                    <a:ext uri="{9D8B030D-6E8A-4147-A177-3AD203B41FA5}">
                      <a16:colId xmlns="" xmlns:a16="http://schemas.microsoft.com/office/drawing/2014/main" val="1733431838"/>
                    </a:ext>
                  </a:extLst>
                </a:gridCol>
                <a:gridCol w="359685">
                  <a:extLst>
                    <a:ext uri="{9D8B030D-6E8A-4147-A177-3AD203B41FA5}">
                      <a16:colId xmlns="" xmlns:a16="http://schemas.microsoft.com/office/drawing/2014/main" val="3230046140"/>
                    </a:ext>
                  </a:extLst>
                </a:gridCol>
                <a:gridCol w="359685">
                  <a:extLst>
                    <a:ext uri="{9D8B030D-6E8A-4147-A177-3AD203B41FA5}">
                      <a16:colId xmlns="" xmlns:a16="http://schemas.microsoft.com/office/drawing/2014/main" val="2349463301"/>
                    </a:ext>
                  </a:extLst>
                </a:gridCol>
                <a:gridCol w="359685">
                  <a:extLst>
                    <a:ext uri="{9D8B030D-6E8A-4147-A177-3AD203B41FA5}">
                      <a16:colId xmlns="" xmlns:a16="http://schemas.microsoft.com/office/drawing/2014/main" val="1707573522"/>
                    </a:ext>
                  </a:extLst>
                </a:gridCol>
                <a:gridCol w="359685">
                  <a:extLst>
                    <a:ext uri="{9D8B030D-6E8A-4147-A177-3AD203B41FA5}">
                      <a16:colId xmlns="" xmlns:a16="http://schemas.microsoft.com/office/drawing/2014/main" val="3596249345"/>
                    </a:ext>
                  </a:extLst>
                </a:gridCol>
              </a:tblGrid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SUN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MON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TUE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WED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THR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FRI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SAT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23000419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3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5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28211625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6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7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9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10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12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34605273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13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15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bg1"/>
                          </a:solidFill>
                          <a:latin typeface="ITC Avant Garde Std Md" panose="020B0602020202020204" pitchFamily="34" charset="0"/>
                        </a:rPr>
                        <a:t>16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17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19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86603521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20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22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23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25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26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69211685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27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29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30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31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44543299"/>
                  </a:ext>
                </a:extLst>
              </a:tr>
            </a:tbl>
          </a:graphicData>
        </a:graphic>
      </p:graphicFrame>
      <p:sp>
        <p:nvSpPr>
          <p:cNvPr id="33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16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2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62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62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6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6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11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0" y="0"/>
            <a:ext cx="9144000" cy="5143501"/>
            <a:chOff x="0" y="0"/>
            <a:chExt cx="9144000" cy="5143501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94" name="矩形 93"/>
            <p:cNvSpPr/>
            <p:nvPr/>
          </p:nvSpPr>
          <p:spPr>
            <a:xfrm>
              <a:off x="0" y="1"/>
              <a:ext cx="9144000" cy="5143500"/>
            </a:xfrm>
            <a:prstGeom prst="rect">
              <a:avLst/>
            </a:prstGeom>
            <a:noFill/>
            <a:ln w="63500">
              <a:solidFill>
                <a:srgbClr val="D600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0484" y="400717"/>
            <a:ext cx="1779794" cy="8744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213901"/>
            <a:ext cx="3537045" cy="292959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262439" y="2850737"/>
            <a:ext cx="2744323" cy="3189542"/>
            <a:chOff x="1262439" y="2850737"/>
            <a:chExt cx="2744323" cy="3189542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439" y="2850737"/>
              <a:ext cx="2744323" cy="3189542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542" y="3747516"/>
              <a:ext cx="1803776" cy="2096407"/>
            </a:xfrm>
            <a:prstGeom prst="rect">
              <a:avLst/>
            </a:prstGeom>
          </p:spPr>
        </p:pic>
      </p:grpSp>
      <p:grpSp>
        <p:nvGrpSpPr>
          <p:cNvPr id="70" name="组合 69"/>
          <p:cNvGrpSpPr/>
          <p:nvPr/>
        </p:nvGrpSpPr>
        <p:grpSpPr>
          <a:xfrm flipH="1">
            <a:off x="5436096" y="2850737"/>
            <a:ext cx="2876648" cy="3189542"/>
            <a:chOff x="1262439" y="2850737"/>
            <a:chExt cx="2744323" cy="3189542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439" y="2850737"/>
              <a:ext cx="2744323" cy="3189542"/>
            </a:xfrm>
            <a:prstGeom prst="rect">
              <a:avLst/>
            </a:pr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542" y="3747516"/>
              <a:ext cx="1803776" cy="2096407"/>
            </a:xfrm>
            <a:prstGeom prst="rect">
              <a:avLst/>
            </a:prstGeom>
          </p:spPr>
        </p:pic>
      </p:grpSp>
      <p:sp>
        <p:nvSpPr>
          <p:cNvPr id="87" name="任意多边形 86"/>
          <p:cNvSpPr/>
          <p:nvPr/>
        </p:nvSpPr>
        <p:spPr>
          <a:xfrm rot="10800000">
            <a:off x="835631" y="1275138"/>
            <a:ext cx="7569502" cy="921511"/>
          </a:xfrm>
          <a:custGeom>
            <a:avLst/>
            <a:gdLst>
              <a:gd name="connsiteX0" fmla="*/ 7562023 w 7569502"/>
              <a:gd name="connsiteY0" fmla="*/ 921511 h 921511"/>
              <a:gd name="connsiteX1" fmla="*/ 5129277 w 7569502"/>
              <a:gd name="connsiteY1" fmla="*/ 921511 h 921511"/>
              <a:gd name="connsiteX2" fmla="*/ 2440225 w 7569502"/>
              <a:gd name="connsiteY2" fmla="*/ 921511 h 921511"/>
              <a:gd name="connsiteX3" fmla="*/ 0 w 7569502"/>
              <a:gd name="connsiteY3" fmla="*/ 921511 h 921511"/>
              <a:gd name="connsiteX4" fmla="*/ 464495 w 7569502"/>
              <a:gd name="connsiteY4" fmla="*/ 457016 h 921511"/>
              <a:gd name="connsiteX5" fmla="*/ 7479 w 7569502"/>
              <a:gd name="connsiteY5" fmla="*/ 0 h 921511"/>
              <a:gd name="connsiteX6" fmla="*/ 2440225 w 7569502"/>
              <a:gd name="connsiteY6" fmla="*/ 0 h 921511"/>
              <a:gd name="connsiteX7" fmla="*/ 5129277 w 7569502"/>
              <a:gd name="connsiteY7" fmla="*/ 0 h 921511"/>
              <a:gd name="connsiteX8" fmla="*/ 7569502 w 7569502"/>
              <a:gd name="connsiteY8" fmla="*/ 0 h 921511"/>
              <a:gd name="connsiteX9" fmla="*/ 7105007 w 7569502"/>
              <a:gd name="connsiteY9" fmla="*/ 464495 h 92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69502" h="921511">
                <a:moveTo>
                  <a:pt x="7562023" y="921511"/>
                </a:moveTo>
                <a:lnTo>
                  <a:pt x="5129277" y="921511"/>
                </a:lnTo>
                <a:lnTo>
                  <a:pt x="2440225" y="921511"/>
                </a:lnTo>
                <a:lnTo>
                  <a:pt x="0" y="921511"/>
                </a:lnTo>
                <a:lnTo>
                  <a:pt x="464495" y="457016"/>
                </a:lnTo>
                <a:lnTo>
                  <a:pt x="7479" y="0"/>
                </a:lnTo>
                <a:lnTo>
                  <a:pt x="2440225" y="0"/>
                </a:lnTo>
                <a:lnTo>
                  <a:pt x="5129277" y="0"/>
                </a:lnTo>
                <a:lnTo>
                  <a:pt x="7569502" y="0"/>
                </a:lnTo>
                <a:lnTo>
                  <a:pt x="7105007" y="4644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13585" y="1191616"/>
            <a:ext cx="281359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zh-CN" altLang="en-US" sz="5400" dirty="0" smtClean="0">
                <a:solidFill>
                  <a:schemeClr val="bg1"/>
                </a:solidFill>
                <a:latin typeface="演示新手书" panose="00000500000000000000" pitchFamily="2" charset="-122"/>
                <a:ea typeface="演示新手书" panose="00000500000000000000" pitchFamily="2" charset="-122"/>
                <a:sym typeface="微软雅黑" pitchFamily="34" charset="-122"/>
              </a:rPr>
              <a:t>谢谢观看</a:t>
            </a:r>
            <a:endParaRPr lang="zh-CN" altLang="en-US" sz="5400" dirty="0">
              <a:solidFill>
                <a:schemeClr val="bg1"/>
              </a:solidFill>
              <a:latin typeface="演示新手书" panose="00000500000000000000" pitchFamily="2" charset="-122"/>
              <a:ea typeface="演示新手书" panose="00000500000000000000" pitchFamily="2" charset="-122"/>
              <a:sym typeface="微软雅黑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3812564" y="3939902"/>
            <a:ext cx="1584176" cy="505606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51PPT</a:t>
            </a:r>
            <a:r>
              <a:rPr lang="zh-CN" altLang="en-US" sz="1400" dirty="0" smtClean="0"/>
              <a:t>模板网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11016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9000">
        <p14:prism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作品</a:t>
            </a:r>
            <a:endParaRPr lang="en-US" altLang="zh-CN" dirty="0" smtClean="0"/>
          </a:p>
          <a:p>
            <a:r>
              <a:rPr lang="en-US" altLang="zh-CN" smtClean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80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0">
        <p14:prism/>
      </p:transition>
    </mc:Choice>
    <mc:Fallback xmlns="">
      <p:transition spd="slow" advTm="10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966827" y="1779662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3497" y="2859782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16168" y="2859782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126194" y="2859782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063497" y="3206853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116169" y="3206853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125808" y="3206853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1043608" y="-7895"/>
            <a:ext cx="1851283" cy="2071243"/>
          </a:xfrm>
          <a:custGeom>
            <a:avLst/>
            <a:gdLst>
              <a:gd name="connsiteX0" fmla="*/ 0 w 1851283"/>
              <a:gd name="connsiteY0" fmla="*/ 0 h 1447129"/>
              <a:gd name="connsiteX1" fmla="*/ 1851283 w 1851283"/>
              <a:gd name="connsiteY1" fmla="*/ 0 h 1447129"/>
              <a:gd name="connsiteX2" fmla="*/ 1851283 w 1851283"/>
              <a:gd name="connsiteY2" fmla="*/ 1447129 h 1447129"/>
              <a:gd name="connsiteX3" fmla="*/ 918129 w 1851283"/>
              <a:gd name="connsiteY3" fmla="*/ 982634 h 1447129"/>
              <a:gd name="connsiteX4" fmla="*/ 0 w 1851283"/>
              <a:gd name="connsiteY4" fmla="*/ 1439650 h 1447129"/>
              <a:gd name="connsiteX5" fmla="*/ 0 w 1851283"/>
              <a:gd name="connsiteY5" fmla="*/ 0 h 1447129"/>
              <a:gd name="connsiteX0" fmla="*/ 0 w 1851283"/>
              <a:gd name="connsiteY0" fmla="*/ 624114 h 2071243"/>
              <a:gd name="connsiteX1" fmla="*/ 1851283 w 1851283"/>
              <a:gd name="connsiteY1" fmla="*/ 0 h 2071243"/>
              <a:gd name="connsiteX2" fmla="*/ 1851283 w 1851283"/>
              <a:gd name="connsiteY2" fmla="*/ 2071243 h 2071243"/>
              <a:gd name="connsiteX3" fmla="*/ 918129 w 1851283"/>
              <a:gd name="connsiteY3" fmla="*/ 1606748 h 2071243"/>
              <a:gd name="connsiteX4" fmla="*/ 0 w 1851283"/>
              <a:gd name="connsiteY4" fmla="*/ 2063764 h 2071243"/>
              <a:gd name="connsiteX5" fmla="*/ 0 w 1851283"/>
              <a:gd name="connsiteY5" fmla="*/ 624114 h 2071243"/>
              <a:gd name="connsiteX0" fmla="*/ 0 w 1851283"/>
              <a:gd name="connsiteY0" fmla="*/ 14514 h 2071243"/>
              <a:gd name="connsiteX1" fmla="*/ 1851283 w 1851283"/>
              <a:gd name="connsiteY1" fmla="*/ 0 h 2071243"/>
              <a:gd name="connsiteX2" fmla="*/ 1851283 w 1851283"/>
              <a:gd name="connsiteY2" fmla="*/ 2071243 h 2071243"/>
              <a:gd name="connsiteX3" fmla="*/ 918129 w 1851283"/>
              <a:gd name="connsiteY3" fmla="*/ 1606748 h 2071243"/>
              <a:gd name="connsiteX4" fmla="*/ 0 w 1851283"/>
              <a:gd name="connsiteY4" fmla="*/ 2063764 h 2071243"/>
              <a:gd name="connsiteX5" fmla="*/ 0 w 1851283"/>
              <a:gd name="connsiteY5" fmla="*/ 14514 h 2071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1283" h="2071243">
                <a:moveTo>
                  <a:pt x="0" y="14514"/>
                </a:moveTo>
                <a:lnTo>
                  <a:pt x="1851283" y="0"/>
                </a:lnTo>
                <a:lnTo>
                  <a:pt x="1851283" y="2071243"/>
                </a:lnTo>
                <a:lnTo>
                  <a:pt x="918129" y="1606748"/>
                </a:lnTo>
                <a:lnTo>
                  <a:pt x="0" y="2063764"/>
                </a:lnTo>
                <a:lnTo>
                  <a:pt x="0" y="1451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13"/>
          <p:cNvSpPr txBox="1"/>
          <p:nvPr/>
        </p:nvSpPr>
        <p:spPr>
          <a:xfrm>
            <a:off x="1576590" y="659249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5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89" y="306251"/>
            <a:ext cx="1419603" cy="33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2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/>
      <p:bldP spid="26" grpId="0"/>
      <p:bldP spid="27" grpId="0"/>
      <p:bldP spid="28" grpId="0"/>
      <p:bldP spid="29" grpId="0"/>
      <p:bldP spid="30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54"/>
          <p:cNvSpPr/>
          <p:nvPr/>
        </p:nvSpPr>
        <p:spPr>
          <a:xfrm>
            <a:off x="2836047" y="1476711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501304" y="12964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latin typeface="+mj-ea"/>
                <a:ea typeface="+mj-ea"/>
              </a:rPr>
              <a:t>标题内容</a:t>
            </a:r>
            <a:endParaRPr lang="zh-CN" altLang="en-US" sz="1400" b="1" dirty="0"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639023" y="1472730"/>
            <a:ext cx="1913927" cy="2123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53802" y="1472730"/>
            <a:ext cx="1499148" cy="1054342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926638" y="1472731"/>
            <a:ext cx="626312" cy="1779464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4552951" y="1472731"/>
            <a:ext cx="670571" cy="1717151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552950" y="1472730"/>
            <a:ext cx="1465240" cy="1054342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552950" y="1472729"/>
            <a:ext cx="1861284" cy="13806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854407" y="2129256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35896" y="2859816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888236" y="2826077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41678" y="2032397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940152" y="1164682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573690" y="1153279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35496" y="1575732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19" name="TextBox 17"/>
          <p:cNvSpPr txBox="1"/>
          <p:nvPr/>
        </p:nvSpPr>
        <p:spPr>
          <a:xfrm>
            <a:off x="2005360" y="244857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0" name="TextBox 18"/>
          <p:cNvSpPr txBox="1"/>
          <p:nvPr/>
        </p:nvSpPr>
        <p:spPr>
          <a:xfrm>
            <a:off x="539552" y="2727860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1" name="TextBox 19"/>
          <p:cNvSpPr txBox="1"/>
          <p:nvPr/>
        </p:nvSpPr>
        <p:spPr>
          <a:xfrm>
            <a:off x="2918116" y="338467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1452308" y="3663964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3" name="TextBox 21"/>
          <p:cNvSpPr txBox="1"/>
          <p:nvPr/>
        </p:nvSpPr>
        <p:spPr>
          <a:xfrm>
            <a:off x="5346328" y="340432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5184068" y="3684243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174420" y="246936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6" name="TextBox 24"/>
          <p:cNvSpPr txBox="1"/>
          <p:nvPr/>
        </p:nvSpPr>
        <p:spPr>
          <a:xfrm>
            <a:off x="6012160" y="274927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7" name="TextBox 25"/>
          <p:cNvSpPr txBox="1"/>
          <p:nvPr/>
        </p:nvSpPr>
        <p:spPr>
          <a:xfrm>
            <a:off x="6642472" y="144611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8" name="TextBox 26"/>
          <p:cNvSpPr txBox="1"/>
          <p:nvPr/>
        </p:nvSpPr>
        <p:spPr>
          <a:xfrm>
            <a:off x="6480212" y="172602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851771" y="771550"/>
            <a:ext cx="1402358" cy="1402358"/>
            <a:chOff x="3851771" y="1163107"/>
            <a:chExt cx="1402358" cy="1402358"/>
          </a:xfrm>
        </p:grpSpPr>
        <p:grpSp>
          <p:nvGrpSpPr>
            <p:cNvPr id="30" name="组合 29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29"/>
            <p:cNvSpPr txBox="1"/>
            <p:nvPr/>
          </p:nvSpPr>
          <p:spPr>
            <a:xfrm>
              <a:off x="4306155" y="161648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内容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3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7000">
        <p14:prism/>
      </p:transition>
    </mc:Choice>
    <mc:Fallback xmlns="">
      <p:transition spd="slow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 flipV="1">
            <a:off x="2969045" y="1857279"/>
            <a:ext cx="3628920" cy="16956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184979" y="1415756"/>
            <a:ext cx="4562601" cy="21650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820981" y="1359141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44736" y="3296276"/>
            <a:ext cx="1414632" cy="636545"/>
            <a:chOff x="1591195" y="3531391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圆角矩形 104"/>
            <p:cNvSpPr/>
            <p:nvPr/>
          </p:nvSpPr>
          <p:spPr>
            <a:xfrm>
              <a:off x="1591195" y="3531391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41453" y="1097484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53297" y="3313413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24"/>
          <p:cNvSpPr txBox="1"/>
          <p:nvPr/>
        </p:nvSpPr>
        <p:spPr>
          <a:xfrm>
            <a:off x="1835696" y="1635646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 smtClean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  <a:endParaRPr lang="zh-CN" altLang="en-US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9" name="TextBox 25"/>
          <p:cNvSpPr txBox="1"/>
          <p:nvPr/>
        </p:nvSpPr>
        <p:spPr>
          <a:xfrm>
            <a:off x="6660232" y="1373225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20" name="TextBox 26"/>
          <p:cNvSpPr txBox="1"/>
          <p:nvPr/>
        </p:nvSpPr>
        <p:spPr>
          <a:xfrm>
            <a:off x="1475656" y="355550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21" name="TextBox 27"/>
          <p:cNvSpPr txBox="1"/>
          <p:nvPr/>
        </p:nvSpPr>
        <p:spPr>
          <a:xfrm>
            <a:off x="5868144" y="358655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746633" y="1810030"/>
            <a:ext cx="1382075" cy="1382075"/>
            <a:chOff x="3746633" y="1810030"/>
            <a:chExt cx="1382075" cy="1382075"/>
          </a:xfrm>
        </p:grpSpPr>
        <p:grpSp>
          <p:nvGrpSpPr>
            <p:cNvPr id="23" name="组合 22"/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30"/>
            <p:cNvSpPr txBox="1"/>
            <p:nvPr/>
          </p:nvSpPr>
          <p:spPr>
            <a:xfrm>
              <a:off x="3978122" y="2397335"/>
              <a:ext cx="92641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sp>
        <p:nvSpPr>
          <p:cNvPr id="27" name="TextBox 31"/>
          <p:cNvSpPr txBox="1"/>
          <p:nvPr/>
        </p:nvSpPr>
        <p:spPr>
          <a:xfrm>
            <a:off x="592781" y="2186777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8" name="TextBox 32"/>
          <p:cNvSpPr txBox="1"/>
          <p:nvPr/>
        </p:nvSpPr>
        <p:spPr>
          <a:xfrm>
            <a:off x="745181" y="4011910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9" name="TextBox 33"/>
          <p:cNvSpPr txBox="1"/>
          <p:nvPr/>
        </p:nvSpPr>
        <p:spPr>
          <a:xfrm>
            <a:off x="5849365" y="4058985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0" name="TextBox 34"/>
          <p:cNvSpPr txBox="1"/>
          <p:nvPr/>
        </p:nvSpPr>
        <p:spPr>
          <a:xfrm>
            <a:off x="6012160" y="1972988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883767" y="1304103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523727" y="3207487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911328" y="327526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725152" y="1059582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5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7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1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6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18791" y="1623047"/>
            <a:ext cx="6961374" cy="1799366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5" name="Arc 54"/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+mj-ea"/>
                <a:ea typeface="+mj-ea"/>
              </a:endParaRPr>
            </a:p>
          </p:txBody>
        </p:sp>
        <p:sp>
          <p:nvSpPr>
            <p:cNvPr id="6" name="Arc 42"/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+mj-ea"/>
                <a:ea typeface="+mj-ea"/>
              </a:endParaRPr>
            </a:p>
          </p:txBody>
        </p:sp>
        <p:sp>
          <p:nvSpPr>
            <p:cNvPr id="7" name="Arc 40"/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+mj-ea"/>
                <a:ea typeface="+mj-ea"/>
              </a:endParaRPr>
            </a:p>
          </p:txBody>
        </p:sp>
        <p:sp>
          <p:nvSpPr>
            <p:cNvPr id="8" name="Arc 52"/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66937" y="1023017"/>
            <a:ext cx="1669828" cy="819528"/>
            <a:chOff x="6084168" y="1274556"/>
            <a:chExt cx="1669538" cy="796423"/>
          </a:xfrm>
        </p:grpSpPr>
        <p:sp>
          <p:nvSpPr>
            <p:cNvPr id="10" name="TextBox 8"/>
            <p:cNvSpPr txBox="1"/>
            <p:nvPr/>
          </p:nvSpPr>
          <p:spPr>
            <a:xfrm>
              <a:off x="6084168" y="1514664"/>
              <a:ext cx="1669538" cy="55631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1" name="TextBox 9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15320" y="3408405"/>
            <a:ext cx="1669828" cy="819528"/>
            <a:chOff x="6084168" y="1274556"/>
            <a:chExt cx="1669538" cy="796423"/>
          </a:xfrm>
        </p:grpSpPr>
        <p:sp>
          <p:nvSpPr>
            <p:cNvPr id="13" name="TextBox 11"/>
            <p:cNvSpPr txBox="1"/>
            <p:nvPr/>
          </p:nvSpPr>
          <p:spPr>
            <a:xfrm>
              <a:off x="6084168" y="1514664"/>
              <a:ext cx="1669538" cy="55631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4" name="TextBox 12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99476" y="1023017"/>
            <a:ext cx="1669828" cy="819528"/>
            <a:chOff x="6084168" y="1274556"/>
            <a:chExt cx="1669538" cy="796423"/>
          </a:xfrm>
        </p:grpSpPr>
        <p:sp>
          <p:nvSpPr>
            <p:cNvPr id="16" name="TextBox 14"/>
            <p:cNvSpPr txBox="1"/>
            <p:nvPr/>
          </p:nvSpPr>
          <p:spPr>
            <a:xfrm>
              <a:off x="6084168" y="1514664"/>
              <a:ext cx="1669538" cy="55631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7" name="TextBox 15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13184" y="3408406"/>
            <a:ext cx="1669828" cy="819528"/>
            <a:chOff x="6084168" y="1274556"/>
            <a:chExt cx="1669538" cy="796422"/>
          </a:xfrm>
        </p:grpSpPr>
        <p:sp>
          <p:nvSpPr>
            <p:cNvPr id="19" name="TextBox 17"/>
            <p:cNvSpPr txBox="1"/>
            <p:nvPr/>
          </p:nvSpPr>
          <p:spPr>
            <a:xfrm>
              <a:off x="6084168" y="1514664"/>
              <a:ext cx="1669538" cy="556314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0" name="TextBox 18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16672" y="1923844"/>
            <a:ext cx="1206806" cy="1206613"/>
            <a:chOff x="2201071" y="3406041"/>
            <a:chExt cx="1805286" cy="1805938"/>
          </a:xfrm>
        </p:grpSpPr>
        <p:grpSp>
          <p:nvGrpSpPr>
            <p:cNvPr id="22" name="组合 21"/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6" name="同心圆 25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5" name="椭圆 24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3" name="TextBox 21"/>
            <p:cNvSpPr txBox="1"/>
            <p:nvPr/>
          </p:nvSpPr>
          <p:spPr>
            <a:xfrm>
              <a:off x="2694008" y="3876616"/>
              <a:ext cx="1023614" cy="967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80217" y="1923844"/>
            <a:ext cx="1206806" cy="1206613"/>
            <a:chOff x="7382260" y="3406041"/>
            <a:chExt cx="1805286" cy="1805938"/>
          </a:xfrm>
        </p:grpSpPr>
        <p:grpSp>
          <p:nvGrpSpPr>
            <p:cNvPr id="29" name="组合 28"/>
            <p:cNvGrpSpPr/>
            <p:nvPr/>
          </p:nvGrpSpPr>
          <p:grpSpPr>
            <a:xfrm>
              <a:off x="738226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3" name="同心圆 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0" name="TextBox 28"/>
            <p:cNvSpPr txBox="1"/>
            <p:nvPr/>
          </p:nvSpPr>
          <p:spPr>
            <a:xfrm>
              <a:off x="7875197" y="3876616"/>
              <a:ext cx="1023614" cy="967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61429" y="1923844"/>
            <a:ext cx="1206806" cy="1206613"/>
            <a:chOff x="4811090" y="3406041"/>
            <a:chExt cx="1805286" cy="1805938"/>
          </a:xfrm>
        </p:grpSpPr>
        <p:grpSp>
          <p:nvGrpSpPr>
            <p:cNvPr id="36" name="组合 35"/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0" name="同心圆 3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9" name="椭圆 3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7" name="TextBox 35"/>
            <p:cNvSpPr txBox="1"/>
            <p:nvPr/>
          </p:nvSpPr>
          <p:spPr>
            <a:xfrm>
              <a:off x="5304027" y="3876616"/>
              <a:ext cx="1023614" cy="967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706590" y="1923844"/>
            <a:ext cx="1206806" cy="1206613"/>
            <a:chOff x="9964778" y="3406041"/>
            <a:chExt cx="1805286" cy="1805938"/>
          </a:xfrm>
        </p:grpSpPr>
        <p:grpSp>
          <p:nvGrpSpPr>
            <p:cNvPr id="43" name="组合 42"/>
            <p:cNvGrpSpPr/>
            <p:nvPr/>
          </p:nvGrpSpPr>
          <p:grpSpPr>
            <a:xfrm>
              <a:off x="9964778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7" name="同心圆 4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6" name="椭圆 4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44" name="TextBox 42"/>
            <p:cNvSpPr txBox="1"/>
            <p:nvPr/>
          </p:nvSpPr>
          <p:spPr>
            <a:xfrm>
              <a:off x="10457715" y="3876616"/>
              <a:ext cx="1023614" cy="967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sp>
        <p:nvSpPr>
          <p:cNvPr id="49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98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37410" y="2503352"/>
            <a:ext cx="1469181" cy="1469181"/>
            <a:chOff x="2193191" y="1899415"/>
            <a:chExt cx="2421376" cy="2421376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23370" y="2982999"/>
            <a:ext cx="652760" cy="652760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90894" y="2982999"/>
            <a:ext cx="652760" cy="652760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45620" y="1562614"/>
            <a:ext cx="652760" cy="652760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饼形 18"/>
          <p:cNvSpPr/>
          <p:nvPr/>
        </p:nvSpPr>
        <p:spPr>
          <a:xfrm>
            <a:off x="3152595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饼形 18"/>
          <p:cNvSpPr/>
          <p:nvPr/>
        </p:nvSpPr>
        <p:spPr>
          <a:xfrm flipH="1">
            <a:off x="4934140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90831" y="915567"/>
            <a:ext cx="1762338" cy="587952"/>
            <a:chOff x="5324179" y="1877247"/>
            <a:chExt cx="2349784" cy="783936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5372352" y="2099491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5324179" y="1877247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94902" y="3011364"/>
            <a:ext cx="1762338" cy="587952"/>
            <a:chOff x="2744012" y="4525702"/>
            <a:chExt cx="2349784" cy="783936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90190" y="3011364"/>
            <a:ext cx="1762340" cy="587952"/>
            <a:chOff x="1320253" y="4614246"/>
            <a:chExt cx="2349786" cy="783936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1416600" y="4836490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320253" y="4614246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4495998" y="2742136"/>
            <a:ext cx="152006" cy="2649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sp>
        <p:nvSpPr>
          <p:cNvPr id="28" name="Freeform 40"/>
          <p:cNvSpPr>
            <a:spLocks/>
          </p:cNvSpPr>
          <p:nvPr/>
        </p:nvSpPr>
        <p:spPr bwMode="auto">
          <a:xfrm>
            <a:off x="4448694" y="1781742"/>
            <a:ext cx="246613" cy="223286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39496" y="3196269"/>
            <a:ext cx="220508" cy="218842"/>
            <a:chOff x="7078908" y="5461438"/>
            <a:chExt cx="430461" cy="42720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0635" y="3170372"/>
            <a:ext cx="253279" cy="241615"/>
            <a:chOff x="8145843" y="5425657"/>
            <a:chExt cx="494435" cy="4716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3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9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32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7" grpId="0" animBg="1"/>
          <p:bldP spid="28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2957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72690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82423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92157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TextBox 13"/>
          <p:cNvSpPr txBox="1"/>
          <p:nvPr/>
        </p:nvSpPr>
        <p:spPr>
          <a:xfrm>
            <a:off x="1691680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1"/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1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3247907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2"/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accent2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2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4893034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3"/>
                </a:solidFill>
                <a:latin typeface="+mj-ea"/>
                <a:ea typeface="+mj-ea"/>
              </a:rPr>
              <a:t>点击</a:t>
            </a:r>
            <a:r>
              <a:rPr lang="zh-CN" altLang="en-US" sz="1500" b="1" dirty="0" smtClean="0">
                <a:solidFill>
                  <a:schemeClr val="accent3"/>
                </a:solidFill>
                <a:latin typeface="+mj-ea"/>
                <a:ea typeface="+mj-ea"/>
              </a:rPr>
              <a:t>输入</a:t>
            </a:r>
            <a:endParaRPr lang="en-US" altLang="zh-CN" sz="1500" b="1" dirty="0">
              <a:solidFill>
                <a:schemeClr val="accent3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3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500060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4"/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accent4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4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20" name="TextBox 39"/>
          <p:cNvSpPr txBox="1"/>
          <p:nvPr/>
        </p:nvSpPr>
        <p:spPr>
          <a:xfrm>
            <a:off x="1331640" y="3922778"/>
            <a:ext cx="5848816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gray">
          <a:xfrm>
            <a:off x="946835" y="192637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170376"/>
            <a:ext cx="1191115" cy="5852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0">
            <a:off x="-182111" y="-619770"/>
            <a:ext cx="1615403" cy="18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84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RESOURCE_PATHS_HASH_PRESENTER" val="1e23aa3dfefa2dda7d344b154acf39862a589a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ULTRA_SCORM_COURSE_ID" val="19D12169-10B6-4984-8CE8-8968B0B22BA0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自定义 276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C00002"/>
      </a:accent1>
      <a:accent2>
        <a:srgbClr val="C00002"/>
      </a:accent2>
      <a:accent3>
        <a:srgbClr val="C00002"/>
      </a:accent3>
      <a:accent4>
        <a:srgbClr val="C00002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8279</TotalTime>
  <Words>4172</Words>
  <Application>Microsoft Office PowerPoint</Application>
  <PresentationFormat>全屏显示(16:9)</PresentationFormat>
  <Paragraphs>415</Paragraphs>
  <Slides>35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8" baseType="lpstr">
      <vt:lpstr>Clear Sans Thin</vt:lpstr>
      <vt:lpstr>ITC Avant Garde Std Md</vt:lpstr>
      <vt:lpstr>ITC Avant Garde Std XLt</vt:lpstr>
      <vt:lpstr>Lato Light</vt:lpstr>
      <vt:lpstr>Roboto condensed</vt:lpstr>
      <vt:lpstr>Source Sans Pro ExtraLight</vt:lpstr>
      <vt:lpstr>华文黑体</vt:lpstr>
      <vt:lpstr>宋体</vt:lpstr>
      <vt:lpstr>微软雅黑</vt:lpstr>
      <vt:lpstr>演示新手书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劳动节</dc:title>
  <dc:creator>51PPT模板网</dc:creator>
  <cp:keywords>51PPT模板网</cp:keywords>
  <dc:description>www.51pptmoban.com</dc:description>
  <cp:lastModifiedBy>阳光 男孩</cp:lastModifiedBy>
  <cp:revision>993</cp:revision>
  <dcterms:created xsi:type="dcterms:W3CDTF">2015-04-24T01:01:13Z</dcterms:created>
  <dcterms:modified xsi:type="dcterms:W3CDTF">2020-04-20T14:20:31Z</dcterms:modified>
  <cp:category>51PPT</cp:category>
</cp:coreProperties>
</file>