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09" r:id="rId3"/>
    <p:sldId id="259" r:id="rId4"/>
    <p:sldId id="267" r:id="rId5"/>
    <p:sldId id="283" r:id="rId6"/>
    <p:sldId id="284" r:id="rId7"/>
    <p:sldId id="285" r:id="rId8"/>
    <p:sldId id="287" r:id="rId9"/>
    <p:sldId id="306" r:id="rId10"/>
    <p:sldId id="288" r:id="rId11"/>
    <p:sldId id="290" r:id="rId12"/>
    <p:sldId id="268" r:id="rId13"/>
    <p:sldId id="274" r:id="rId14"/>
    <p:sldId id="269" r:id="rId15"/>
    <p:sldId id="307" r:id="rId16"/>
    <p:sldId id="292" r:id="rId17"/>
    <p:sldId id="295" r:id="rId18"/>
    <p:sldId id="272" r:id="rId19"/>
    <p:sldId id="263" r:id="rId20"/>
    <p:sldId id="273" r:id="rId21"/>
    <p:sldId id="308" r:id="rId22"/>
    <p:sldId id="280" r:id="rId23"/>
    <p:sldId id="281" r:id="rId24"/>
    <p:sldId id="310" r:id="rId25"/>
    <p:sldId id="31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05E"/>
    <a:srgbClr val="055574"/>
    <a:srgbClr val="09AA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13" autoAdjust="0"/>
    <p:restoredTop sz="94660"/>
  </p:normalViewPr>
  <p:slideViewPr>
    <p:cSldViewPr snapToGrid="0">
      <p:cViewPr>
        <p:scale>
          <a:sx n="75" d="100"/>
          <a:sy n="75" d="100"/>
        </p:scale>
        <p:origin x="1158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CEA2B-B5EC-4CF3-8A4E-981D0B4BBD17}" type="datetimeFigureOut">
              <a:rPr lang="zh-CN" altLang="en-US" smtClean="0"/>
              <a:t>2020/4/21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48BE6-A3F1-47D7-81C4-E93A96438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4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48BE6-A3F1-47D7-81C4-E93A96438B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2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761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250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81520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852887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9175957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48BE6-A3F1-47D7-81C4-E93A96438B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88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4F4D7-21BF-4B9F-909B-69D1BB8ABA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110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856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901278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902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6BF9E-4FAA-4B9D-8533-52F9B5DED6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44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442701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48BE6-A3F1-47D7-81C4-E93A96438B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4109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193405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2429440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48BE6-A3F1-47D7-81C4-E93A96438B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06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48BE6-A3F1-47D7-81C4-E93A96438B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91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420062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0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11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886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464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48BE6-A3F1-47D7-81C4-E93A96438B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77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500" y="212725"/>
            <a:ext cx="10515600" cy="511175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812800"/>
            <a:ext cx="12192000" cy="5908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6F203-D686-42EE-B414-81B4EEEA8482}" type="datetimeFigureOut">
              <a:rPr lang="zh-CN" altLang="en-US" smtClean="0"/>
              <a:t>2020/4/21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96AE-F380-40A1-91E5-56168E448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4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6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" r="1643"/>
          <a:stretch/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955116" y="2959792"/>
            <a:ext cx="8366393" cy="132343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工作汇报</a:t>
            </a:r>
            <a:r>
              <a:rPr lang="en-US" altLang="zh-CN" sz="80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PPT</a:t>
            </a:r>
            <a:r>
              <a:rPr lang="zh-CN" altLang="en-US" sz="80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模板</a:t>
            </a:r>
          </a:p>
        </p:txBody>
      </p:sp>
      <p:sp>
        <p:nvSpPr>
          <p:cNvPr id="42" name="TextBox 17"/>
          <p:cNvSpPr txBox="1"/>
          <p:nvPr/>
        </p:nvSpPr>
        <p:spPr>
          <a:xfrm>
            <a:off x="3161522" y="4160121"/>
            <a:ext cx="5953579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b="1" dirty="0">
                <a:solidFill>
                  <a:schemeClr val="bg1"/>
                </a:solidFill>
                <a:ea typeface="方正黑体简体" panose="02010601030101010101" pitchFamily="2" charset="-122"/>
                <a:cs typeface="Roboto Light" charset="0"/>
              </a:rPr>
              <a:t>Lorem Ipsum </a:t>
            </a:r>
            <a:r>
              <a:rPr lang="en-US" sz="1100" dirty="0">
                <a:solidFill>
                  <a:schemeClr val="bg1"/>
                </a:solidFill>
                <a:ea typeface="方正黑体简体" panose="02010601030101010101" pitchFamily="2" charset="-122"/>
                <a:cs typeface="Roboto Light" charset="0"/>
              </a:rPr>
              <a:t>is simply dummy text of the printing and typesetting industry. Lorem Ipsum has been the industry's standard dummy text ever since</a:t>
            </a:r>
          </a:p>
        </p:txBody>
      </p:sp>
      <p:sp>
        <p:nvSpPr>
          <p:cNvPr id="43" name="椭圆 42"/>
          <p:cNvSpPr/>
          <p:nvPr/>
        </p:nvSpPr>
        <p:spPr>
          <a:xfrm>
            <a:off x="4336635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181164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025693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870222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257821" y="5009089"/>
            <a:ext cx="1689058" cy="368300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sunny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927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48148E-6 L -2.91667E-6 0.05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2" grpId="1"/>
      <p:bldP spid="43" grpId="0" animBg="1"/>
      <p:bldP spid="44" grpId="0" animBg="1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E54308E-A396-4132-9C40-48D0D83A137A}"/>
              </a:ext>
            </a:extLst>
          </p:cNvPr>
          <p:cNvGrpSpPr/>
          <p:nvPr/>
        </p:nvGrpSpPr>
        <p:grpSpPr>
          <a:xfrm>
            <a:off x="3274110" y="2160733"/>
            <a:ext cx="5551693" cy="3347624"/>
            <a:chOff x="1832205" y="2305877"/>
            <a:chExt cx="5551693" cy="3347624"/>
          </a:xfrm>
        </p:grpSpPr>
        <p:sp>
          <p:nvSpPr>
            <p:cNvPr id="13" name="Rectangle 1">
              <a:extLst>
                <a:ext uri="{FF2B5EF4-FFF2-40B4-BE49-F238E27FC236}">
                  <a16:creationId xmlns:a16="http://schemas.microsoft.com/office/drawing/2014/main" xmlns="" id="{A7CC3AC3-DC1B-4A2A-8F94-7DA2D9A7F070}"/>
                </a:ext>
              </a:extLst>
            </p:cNvPr>
            <p:cNvSpPr/>
            <p:nvPr/>
          </p:nvSpPr>
          <p:spPr>
            <a:xfrm flipH="1">
              <a:off x="4032480" y="2305877"/>
              <a:ext cx="1117139" cy="111713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xmlns="" id="{E923ECBD-F8BD-4DAE-9FCA-0AC35DD39DB3}"/>
                </a:ext>
              </a:extLst>
            </p:cNvPr>
            <p:cNvSpPr/>
            <p:nvPr/>
          </p:nvSpPr>
          <p:spPr>
            <a:xfrm flipH="1">
              <a:off x="4032480" y="4536362"/>
              <a:ext cx="1117139" cy="111713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xmlns="" id="{736EBDDB-3788-4F3D-B97E-0EA08FF499B0}"/>
                </a:ext>
              </a:extLst>
            </p:cNvPr>
            <p:cNvSpPr/>
            <p:nvPr/>
          </p:nvSpPr>
          <p:spPr>
            <a:xfrm flipH="1">
              <a:off x="1832205" y="3423016"/>
              <a:ext cx="1117139" cy="1117139"/>
            </a:xfrm>
            <a:prstGeom prst="rect">
              <a:avLst/>
            </a:prstGeom>
            <a:solidFill>
              <a:srgbClr val="0555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xmlns="" id="{C248B68C-F598-4EB3-A150-329AA5A7ADD8}"/>
                </a:ext>
              </a:extLst>
            </p:cNvPr>
            <p:cNvSpPr/>
            <p:nvPr/>
          </p:nvSpPr>
          <p:spPr>
            <a:xfrm flipH="1">
              <a:off x="6266759" y="3423016"/>
              <a:ext cx="1117139" cy="1117139"/>
            </a:xfrm>
            <a:prstGeom prst="rect">
              <a:avLst/>
            </a:prstGeom>
            <a:solidFill>
              <a:srgbClr val="0555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grpSp>
          <p:nvGrpSpPr>
            <p:cNvPr id="17" name="Group 8">
              <a:extLst>
                <a:ext uri="{FF2B5EF4-FFF2-40B4-BE49-F238E27FC236}">
                  <a16:creationId xmlns:a16="http://schemas.microsoft.com/office/drawing/2014/main" xmlns="" id="{50C33A35-B8E5-421B-92AA-793D3C09B089}"/>
                </a:ext>
              </a:extLst>
            </p:cNvPr>
            <p:cNvGrpSpPr/>
            <p:nvPr/>
          </p:nvGrpSpPr>
          <p:grpSpPr>
            <a:xfrm flipH="1">
              <a:off x="5149620" y="3423016"/>
              <a:ext cx="1340567" cy="1117139"/>
              <a:chOff x="685800" y="2038350"/>
              <a:chExt cx="1828800" cy="1524000"/>
            </a:xfrm>
            <a:solidFill>
              <a:schemeClr val="accent5"/>
            </a:solidFill>
          </p:grpSpPr>
          <p:sp>
            <p:nvSpPr>
              <p:cNvPr id="36" name="Rectangle 9">
                <a:extLst>
                  <a:ext uri="{FF2B5EF4-FFF2-40B4-BE49-F238E27FC236}">
                    <a16:creationId xmlns:a16="http://schemas.microsoft.com/office/drawing/2014/main" xmlns="" id="{6BE3BE27-CB6E-4B75-9A03-8E01A2D19B58}"/>
                  </a:ext>
                </a:extLst>
              </p:cNvPr>
              <p:cNvSpPr/>
              <p:nvPr/>
            </p:nvSpPr>
            <p:spPr>
              <a:xfrm>
                <a:off x="990600" y="2038350"/>
                <a:ext cx="1524000" cy="1524000"/>
              </a:xfrm>
              <a:prstGeom prst="rect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37" name="Isosceles Triangle 10">
                <a:extLst>
                  <a:ext uri="{FF2B5EF4-FFF2-40B4-BE49-F238E27FC236}">
                    <a16:creationId xmlns:a16="http://schemas.microsoft.com/office/drawing/2014/main" xmlns="" id="{953B3463-BC62-40D5-A9A1-3680D0A1C53C}"/>
                  </a:ext>
                </a:extLst>
              </p:cNvPr>
              <p:cNvSpPr/>
              <p:nvPr/>
            </p:nvSpPr>
            <p:spPr>
              <a:xfrm rot="16200000">
                <a:off x="571500" y="2647951"/>
                <a:ext cx="533400" cy="304800"/>
              </a:xfrm>
              <a:prstGeom prst="triangle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19" name="Group 11">
              <a:extLst>
                <a:ext uri="{FF2B5EF4-FFF2-40B4-BE49-F238E27FC236}">
                  <a16:creationId xmlns:a16="http://schemas.microsoft.com/office/drawing/2014/main" xmlns="" id="{5C7A45D3-92E0-4A7B-B7B9-2F0607172887}"/>
                </a:ext>
              </a:extLst>
            </p:cNvPr>
            <p:cNvGrpSpPr/>
            <p:nvPr/>
          </p:nvGrpSpPr>
          <p:grpSpPr>
            <a:xfrm>
              <a:off x="2725916" y="3423016"/>
              <a:ext cx="1340567" cy="1117139"/>
              <a:chOff x="685800" y="2038350"/>
              <a:chExt cx="1828800" cy="1524000"/>
            </a:xfrm>
            <a:solidFill>
              <a:schemeClr val="accent2"/>
            </a:solidFill>
          </p:grpSpPr>
          <p:sp>
            <p:nvSpPr>
              <p:cNvPr id="34" name="Rectangle 12">
                <a:extLst>
                  <a:ext uri="{FF2B5EF4-FFF2-40B4-BE49-F238E27FC236}">
                    <a16:creationId xmlns:a16="http://schemas.microsoft.com/office/drawing/2014/main" xmlns="" id="{4EDFA565-27F7-4DFA-AE02-D9511DACD56A}"/>
                  </a:ext>
                </a:extLst>
              </p:cNvPr>
              <p:cNvSpPr/>
              <p:nvPr/>
            </p:nvSpPr>
            <p:spPr>
              <a:xfrm>
                <a:off x="990600" y="2038350"/>
                <a:ext cx="1524000" cy="1524000"/>
              </a:xfrm>
              <a:prstGeom prst="rect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35" name="Isosceles Triangle 13">
                <a:extLst>
                  <a:ext uri="{FF2B5EF4-FFF2-40B4-BE49-F238E27FC236}">
                    <a16:creationId xmlns:a16="http://schemas.microsoft.com/office/drawing/2014/main" xmlns="" id="{FC465276-23F8-462F-9BDB-41844B7A0AA3}"/>
                  </a:ext>
                </a:extLst>
              </p:cNvPr>
              <p:cNvSpPr/>
              <p:nvPr/>
            </p:nvSpPr>
            <p:spPr>
              <a:xfrm rot="16200000">
                <a:off x="571500" y="2647951"/>
                <a:ext cx="533400" cy="304800"/>
              </a:xfrm>
              <a:prstGeom prst="triangle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20" name="Group 14">
              <a:extLst>
                <a:ext uri="{FF2B5EF4-FFF2-40B4-BE49-F238E27FC236}">
                  <a16:creationId xmlns:a16="http://schemas.microsoft.com/office/drawing/2014/main" xmlns="" id="{6C14CEB6-8AE0-440C-A6A3-E97DE5CCE4CF}"/>
                </a:ext>
              </a:extLst>
            </p:cNvPr>
            <p:cNvGrpSpPr/>
            <p:nvPr/>
          </p:nvGrpSpPr>
          <p:grpSpPr>
            <a:xfrm>
              <a:off x="3809053" y="3199589"/>
              <a:ext cx="1536066" cy="1563995"/>
              <a:chOff x="3790003" y="2175238"/>
              <a:chExt cx="1536066" cy="156399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8" name="Rectangle 15">
                <a:extLst>
                  <a:ext uri="{FF2B5EF4-FFF2-40B4-BE49-F238E27FC236}">
                    <a16:creationId xmlns:a16="http://schemas.microsoft.com/office/drawing/2014/main" xmlns="" id="{290FD46B-0EE5-446E-8234-AFF301336C48}"/>
                  </a:ext>
                </a:extLst>
              </p:cNvPr>
              <p:cNvSpPr/>
              <p:nvPr/>
            </p:nvSpPr>
            <p:spPr>
              <a:xfrm>
                <a:off x="4013430" y="2398665"/>
                <a:ext cx="1117139" cy="1117139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29" name="Isosceles Triangle 16">
                <a:extLst>
                  <a:ext uri="{FF2B5EF4-FFF2-40B4-BE49-F238E27FC236}">
                    <a16:creationId xmlns:a16="http://schemas.microsoft.com/office/drawing/2014/main" xmlns="" id="{9865135B-84A1-4E74-9E63-90561D55E98E}"/>
                  </a:ext>
                </a:extLst>
              </p:cNvPr>
              <p:cNvSpPr/>
              <p:nvPr/>
            </p:nvSpPr>
            <p:spPr>
              <a:xfrm rot="10800000">
                <a:off x="4376501" y="3515805"/>
                <a:ext cx="390999" cy="223428"/>
              </a:xfrm>
              <a:prstGeom prst="triangle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30" name="Isosceles Triangle 17">
                <a:extLst>
                  <a:ext uri="{FF2B5EF4-FFF2-40B4-BE49-F238E27FC236}">
                    <a16:creationId xmlns:a16="http://schemas.microsoft.com/office/drawing/2014/main" xmlns="" id="{5EBD077B-F269-4BBB-ABA3-9D24837FD868}"/>
                  </a:ext>
                </a:extLst>
              </p:cNvPr>
              <p:cNvSpPr/>
              <p:nvPr/>
            </p:nvSpPr>
            <p:spPr>
              <a:xfrm>
                <a:off x="4376501" y="2175238"/>
                <a:ext cx="390999" cy="223428"/>
              </a:xfrm>
              <a:prstGeom prst="triangle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grpSp>
            <p:nvGrpSpPr>
              <p:cNvPr id="31" name="Group 83">
                <a:extLst>
                  <a:ext uri="{FF2B5EF4-FFF2-40B4-BE49-F238E27FC236}">
                    <a16:creationId xmlns:a16="http://schemas.microsoft.com/office/drawing/2014/main" xmlns="" id="{B9ED373E-543D-4600-B8F0-3F0B50EE77A0}"/>
                  </a:ext>
                </a:extLst>
              </p:cNvPr>
              <p:cNvGrpSpPr/>
              <p:nvPr/>
            </p:nvGrpSpPr>
            <p:grpSpPr>
              <a:xfrm rot="5400000">
                <a:off x="4362534" y="2189201"/>
                <a:ext cx="391000" cy="1536068"/>
                <a:chOff x="6095999" y="1733550"/>
                <a:chExt cx="533402" cy="2095500"/>
              </a:xfrm>
              <a:grpFill/>
            </p:grpSpPr>
            <p:sp>
              <p:nvSpPr>
                <p:cNvPr id="32" name="Isosceles Triangle 19">
                  <a:extLst>
                    <a:ext uri="{FF2B5EF4-FFF2-40B4-BE49-F238E27FC236}">
                      <a16:creationId xmlns:a16="http://schemas.microsoft.com/office/drawing/2014/main" xmlns="" id="{E7BAD45A-EA72-45D6-81DB-7EBBBF6DF15D}"/>
                    </a:ext>
                  </a:extLst>
                </p:cNvPr>
                <p:cNvSpPr/>
                <p:nvPr/>
              </p:nvSpPr>
              <p:spPr>
                <a:xfrm rot="10800000">
                  <a:off x="6096001" y="3524250"/>
                  <a:ext cx="533400" cy="304800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33" name="Isosceles Triangle 20">
                  <a:extLst>
                    <a:ext uri="{FF2B5EF4-FFF2-40B4-BE49-F238E27FC236}">
                      <a16:creationId xmlns:a16="http://schemas.microsoft.com/office/drawing/2014/main" xmlns="" id="{F794BCEA-BB47-4FAD-9A7A-18E6967EC0C9}"/>
                    </a:ext>
                  </a:extLst>
                </p:cNvPr>
                <p:cNvSpPr/>
                <p:nvPr/>
              </p:nvSpPr>
              <p:spPr>
                <a:xfrm>
                  <a:off x="6095999" y="1733550"/>
                  <a:ext cx="533400" cy="304800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</p:grpSp>
        </p:grpSp>
        <p:sp>
          <p:nvSpPr>
            <p:cNvPr id="21" name="Freeform 228">
              <a:extLst>
                <a:ext uri="{FF2B5EF4-FFF2-40B4-BE49-F238E27FC236}">
                  <a16:creationId xmlns:a16="http://schemas.microsoft.com/office/drawing/2014/main" xmlns="" id="{01527299-4167-4D27-A8DC-C89CA92EB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5468" y="2599772"/>
              <a:ext cx="411163" cy="41395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22" name="Freeform 135">
              <a:extLst>
                <a:ext uri="{FF2B5EF4-FFF2-40B4-BE49-F238E27FC236}">
                  <a16:creationId xmlns:a16="http://schemas.microsoft.com/office/drawing/2014/main" xmlns="" id="{3EA43FB8-07A9-46F7-BA40-A2D919F44C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8975" y="3794728"/>
              <a:ext cx="403773" cy="37821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23" name="Freeform 103">
              <a:extLst>
                <a:ext uri="{FF2B5EF4-FFF2-40B4-BE49-F238E27FC236}">
                  <a16:creationId xmlns:a16="http://schemas.microsoft.com/office/drawing/2014/main" xmlns="" id="{F400C68C-D117-4343-95C7-3888490F29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0052" y="3786086"/>
              <a:ext cx="307398" cy="452650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24" name="Freeform 105">
              <a:extLst>
                <a:ext uri="{FF2B5EF4-FFF2-40B4-BE49-F238E27FC236}">
                  <a16:creationId xmlns:a16="http://schemas.microsoft.com/office/drawing/2014/main" xmlns="" id="{A3D3A31A-03DE-4352-90DB-EEBE6CA32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2125" y="3824384"/>
              <a:ext cx="373613" cy="376054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9" y="31"/>
                </a:cxn>
                <a:cxn ang="0">
                  <a:pos x="4" y="32"/>
                </a:cxn>
                <a:cxn ang="0">
                  <a:pos x="7" y="25"/>
                </a:cxn>
                <a:cxn ang="0">
                  <a:pos x="6" y="42"/>
                </a:cxn>
                <a:cxn ang="0">
                  <a:pos x="11" y="39"/>
                </a:cxn>
                <a:cxn ang="0">
                  <a:pos x="15" y="46"/>
                </a:cxn>
                <a:cxn ang="0">
                  <a:pos x="0" y="69"/>
                </a:cxn>
                <a:cxn ang="0">
                  <a:pos x="7" y="67"/>
                </a:cxn>
                <a:cxn ang="0">
                  <a:pos x="5" y="62"/>
                </a:cxn>
                <a:cxn ang="0">
                  <a:pos x="9" y="55"/>
                </a:cxn>
                <a:cxn ang="0">
                  <a:pos x="5" y="55"/>
                </a:cxn>
                <a:cxn ang="0">
                  <a:pos x="1" y="57"/>
                </a:cxn>
                <a:cxn ang="0">
                  <a:pos x="14" y="51"/>
                </a:cxn>
                <a:cxn ang="0">
                  <a:pos x="10" y="59"/>
                </a:cxn>
                <a:cxn ang="0">
                  <a:pos x="7" y="71"/>
                </a:cxn>
                <a:cxn ang="0">
                  <a:pos x="1" y="20"/>
                </a:cxn>
                <a:cxn ang="0">
                  <a:pos x="6" y="16"/>
                </a:cxn>
                <a:cxn ang="0">
                  <a:pos x="6" y="6"/>
                </a:cxn>
                <a:cxn ang="0">
                  <a:pos x="4" y="8"/>
                </a:cxn>
                <a:cxn ang="0">
                  <a:pos x="6" y="0"/>
                </a:cxn>
                <a:cxn ang="0">
                  <a:pos x="11" y="16"/>
                </a:cxn>
                <a:cxn ang="0">
                  <a:pos x="15" y="20"/>
                </a:cxn>
                <a:cxn ang="0">
                  <a:pos x="70" y="2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71" y="11"/>
                </a:cxn>
                <a:cxn ang="0">
                  <a:pos x="71" y="39"/>
                </a:cxn>
                <a:cxn ang="0">
                  <a:pos x="21" y="40"/>
                </a:cxn>
                <a:cxn ang="0">
                  <a:pos x="20" y="31"/>
                </a:cxn>
                <a:cxn ang="0">
                  <a:pos x="70" y="30"/>
                </a:cxn>
                <a:cxn ang="0">
                  <a:pos x="71" y="39"/>
                </a:cxn>
                <a:cxn ang="0">
                  <a:pos x="70" y="61"/>
                </a:cxn>
                <a:cxn ang="0">
                  <a:pos x="20" y="60"/>
                </a:cxn>
                <a:cxn ang="0">
                  <a:pos x="21" y="51"/>
                </a:cxn>
                <a:cxn ang="0">
                  <a:pos x="71" y="52"/>
                </a:cxn>
              </a:cxnLst>
              <a:rect l="0" t="0" r="r" b="b"/>
              <a:pathLst>
                <a:path w="71" h="71">
                  <a:moveTo>
                    <a:pt x="15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5"/>
                    <a:pt x="0" y="44"/>
                    <a:pt x="0" y="43"/>
                  </a:cubicBezTo>
                  <a:cubicBezTo>
                    <a:pt x="0" y="36"/>
                    <a:pt x="9" y="35"/>
                    <a:pt x="9" y="31"/>
                  </a:cubicBezTo>
                  <a:cubicBezTo>
                    <a:pt x="9" y="30"/>
                    <a:pt x="8" y="29"/>
                    <a:pt x="7" y="29"/>
                  </a:cubicBezTo>
                  <a:cubicBezTo>
                    <a:pt x="6" y="29"/>
                    <a:pt x="4" y="31"/>
                    <a:pt x="4" y="3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7"/>
                    <a:pt x="4" y="25"/>
                    <a:pt x="7" y="25"/>
                  </a:cubicBezTo>
                  <a:cubicBezTo>
                    <a:pt x="11" y="25"/>
                    <a:pt x="14" y="27"/>
                    <a:pt x="14" y="31"/>
                  </a:cubicBezTo>
                  <a:cubicBezTo>
                    <a:pt x="14" y="37"/>
                    <a:pt x="6" y="38"/>
                    <a:pt x="6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15" y="46"/>
                  </a:lnTo>
                  <a:close/>
                  <a:moveTo>
                    <a:pt x="7" y="71"/>
                  </a:moveTo>
                  <a:cubicBezTo>
                    <a:pt x="5" y="71"/>
                    <a:pt x="2" y="70"/>
                    <a:pt x="0" y="69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4" y="66"/>
                    <a:pt x="5" y="67"/>
                    <a:pt x="7" y="67"/>
                  </a:cubicBezTo>
                  <a:cubicBezTo>
                    <a:pt x="8" y="67"/>
                    <a:pt x="10" y="66"/>
                    <a:pt x="10" y="65"/>
                  </a:cubicBezTo>
                  <a:cubicBezTo>
                    <a:pt x="10" y="62"/>
                    <a:pt x="7" y="62"/>
                    <a:pt x="5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6" y="58"/>
                    <a:pt x="7" y="56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5"/>
                    <a:pt x="6" y="55"/>
                    <a:pt x="5" y="55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3" y="60"/>
                    <a:pt x="15" y="62"/>
                    <a:pt x="15" y="64"/>
                  </a:cubicBezTo>
                  <a:cubicBezTo>
                    <a:pt x="15" y="69"/>
                    <a:pt x="11" y="71"/>
                    <a:pt x="7" y="71"/>
                  </a:cubicBezTo>
                  <a:close/>
                  <a:moveTo>
                    <a:pt x="15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3"/>
                    <a:pt x="6" y="9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71" y="19"/>
                  </a:moveTo>
                  <a:cubicBezTo>
                    <a:pt x="71" y="19"/>
                    <a:pt x="71" y="20"/>
                    <a:pt x="7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1" y="10"/>
                    <a:pt x="71" y="10"/>
                    <a:pt x="71" y="11"/>
                  </a:cubicBezTo>
                  <a:lnTo>
                    <a:pt x="71" y="19"/>
                  </a:lnTo>
                  <a:close/>
                  <a:moveTo>
                    <a:pt x="71" y="39"/>
                  </a:moveTo>
                  <a:cubicBezTo>
                    <a:pt x="71" y="40"/>
                    <a:pt x="71" y="40"/>
                    <a:pt x="70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0" y="40"/>
                    <a:pt x="20" y="3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0"/>
                    <a:pt x="21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1" y="30"/>
                    <a:pt x="71" y="31"/>
                    <a:pt x="71" y="31"/>
                  </a:cubicBezTo>
                  <a:lnTo>
                    <a:pt x="71" y="39"/>
                  </a:lnTo>
                  <a:close/>
                  <a:moveTo>
                    <a:pt x="71" y="60"/>
                  </a:moveTo>
                  <a:cubicBezTo>
                    <a:pt x="71" y="60"/>
                    <a:pt x="71" y="61"/>
                    <a:pt x="70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0" y="60"/>
                    <a:pt x="20" y="6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1" y="51"/>
                    <a:pt x="71" y="51"/>
                    <a:pt x="71" y="52"/>
                  </a:cubicBezTo>
                  <a:lnTo>
                    <a:pt x="71" y="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25" name="Freeform 66">
              <a:extLst>
                <a:ext uri="{FF2B5EF4-FFF2-40B4-BE49-F238E27FC236}">
                  <a16:creationId xmlns:a16="http://schemas.microsoft.com/office/drawing/2014/main" xmlns="" id="{B91A7D4A-3A56-48DD-9E32-1260D6170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8450" y="3824187"/>
              <a:ext cx="392242" cy="304240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55972501-4AC9-4D54-AF8F-63A03B4064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5790" y="4943385"/>
              <a:ext cx="490518" cy="367889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773AC659-A331-4F3B-8822-62B1A551B7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2286" y="3685699"/>
              <a:ext cx="609600" cy="591775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方正黑体简体" panose="02010601030101010101" pitchFamily="2" charset="-122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D7D7AA54-8281-4D40-A1BB-CB8486C0D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138" y="1930261"/>
            <a:ext cx="3657175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A3DD41E-6217-41E5-A69B-6DAA15598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459" y="2056313"/>
            <a:ext cx="3657175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0C8C77D8-F34E-4A90-ADF5-FE319FDDD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136" y="5073949"/>
            <a:ext cx="3561190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4172135-2C8C-41F6-AA0F-32A7FED5E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459" y="5071276"/>
            <a:ext cx="3657175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03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>
            <a:off x="6898907" y="2063358"/>
            <a:ext cx="3854713" cy="336998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8915301" y="1918483"/>
            <a:ext cx="1714080" cy="1684172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8902604" y="1918483"/>
            <a:ext cx="1714080" cy="1684172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8915301" y="3602652"/>
            <a:ext cx="1714080" cy="1687464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8192840" y="2249390"/>
            <a:ext cx="1550384" cy="1353263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8180143" y="2249390"/>
            <a:ext cx="1550384" cy="1353263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8192840" y="3602655"/>
            <a:ext cx="1550384" cy="1356556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7463971" y="2593468"/>
            <a:ext cx="1383542" cy="1009185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7463971" y="3602655"/>
            <a:ext cx="1383542" cy="1012478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6760398" y="2958949"/>
            <a:ext cx="1204106" cy="643707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6760398" y="2958949"/>
            <a:ext cx="1204106" cy="643707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6760398" y="3602655"/>
            <a:ext cx="1204106" cy="646999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 dirty="0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8124139" y="5220050"/>
            <a:ext cx="703575" cy="299629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5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6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6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6514992" y="4344976"/>
            <a:ext cx="970206" cy="299629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6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7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6"/>
                  <a:pt x="91" y="76"/>
                  <a:pt x="91" y="76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7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29" name="Freeform 32"/>
          <p:cNvSpPr>
            <a:spLocks/>
          </p:cNvSpPr>
          <p:nvPr/>
        </p:nvSpPr>
        <p:spPr bwMode="auto">
          <a:xfrm>
            <a:off x="7374002" y="1567397"/>
            <a:ext cx="800922" cy="808285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38" name="Freeform 41"/>
          <p:cNvSpPr>
            <a:spLocks noEditPoints="1"/>
          </p:cNvSpPr>
          <p:nvPr/>
        </p:nvSpPr>
        <p:spPr bwMode="auto">
          <a:xfrm>
            <a:off x="9420449" y="2140735"/>
            <a:ext cx="362019" cy="378651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39" name="Freeform 42"/>
          <p:cNvSpPr>
            <a:spLocks noEditPoints="1"/>
          </p:cNvSpPr>
          <p:nvPr/>
        </p:nvSpPr>
        <p:spPr bwMode="auto">
          <a:xfrm>
            <a:off x="7910989" y="2753161"/>
            <a:ext cx="388777" cy="408283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40" name="Freeform 43"/>
          <p:cNvSpPr>
            <a:spLocks noEditPoints="1"/>
          </p:cNvSpPr>
          <p:nvPr/>
        </p:nvSpPr>
        <p:spPr bwMode="auto">
          <a:xfrm>
            <a:off x="7081491" y="3087363"/>
            <a:ext cx="434423" cy="393467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7081491" y="3087363"/>
            <a:ext cx="434423" cy="393467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8657058" y="2514447"/>
            <a:ext cx="398222" cy="321031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43" name="Freeform 46"/>
          <p:cNvSpPr>
            <a:spLocks noEditPoints="1"/>
          </p:cNvSpPr>
          <p:nvPr/>
        </p:nvSpPr>
        <p:spPr bwMode="auto">
          <a:xfrm>
            <a:off x="8657058" y="2514447"/>
            <a:ext cx="398222" cy="321031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58" name="Freeform 32"/>
          <p:cNvSpPr>
            <a:spLocks/>
          </p:cNvSpPr>
          <p:nvPr/>
        </p:nvSpPr>
        <p:spPr bwMode="auto">
          <a:xfrm>
            <a:off x="5787175" y="2716942"/>
            <a:ext cx="842087" cy="444503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1449015" y="4258648"/>
            <a:ext cx="5269127" cy="1022522"/>
            <a:chOff x="-209085" y="2943246"/>
            <a:chExt cx="3952875" cy="767091"/>
          </a:xfrm>
        </p:grpSpPr>
        <p:sp>
          <p:nvSpPr>
            <p:cNvPr id="60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3" b="1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2</a:t>
              </a:r>
              <a:endParaRPr lang="zh-CN" altLang="en-US" sz="2133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1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点击添加标题</a:t>
              </a:r>
              <a:endParaRPr lang="en-US" altLang="zh-CN" sz="1866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2" name="矩形 9"/>
            <p:cNvSpPr/>
            <p:nvPr/>
          </p:nvSpPr>
          <p:spPr>
            <a:xfrm>
              <a:off x="-209085" y="3290209"/>
              <a:ext cx="3895725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轻点此处输入文字内容，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959920" y="1253619"/>
            <a:ext cx="4756896" cy="1022522"/>
            <a:chOff x="175189" y="2943246"/>
            <a:chExt cx="3568601" cy="767091"/>
          </a:xfrm>
        </p:grpSpPr>
        <p:sp>
          <p:nvSpPr>
            <p:cNvPr id="64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3" b="1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3</a:t>
              </a:r>
              <a:endParaRPr lang="zh-CN" altLang="en-US" sz="2133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5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点击添加标题</a:t>
              </a:r>
              <a:endParaRPr lang="en-US" altLang="zh-CN" sz="1866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6" name="矩形 9"/>
            <p:cNvSpPr/>
            <p:nvPr/>
          </p:nvSpPr>
          <p:spPr>
            <a:xfrm>
              <a:off x="175189" y="3290209"/>
              <a:ext cx="3511451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轻点此处输入文字内容，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567082" y="5290121"/>
            <a:ext cx="4696722" cy="1022522"/>
            <a:chOff x="220331" y="2943246"/>
            <a:chExt cx="3523459" cy="767091"/>
          </a:xfrm>
        </p:grpSpPr>
        <p:sp>
          <p:nvSpPr>
            <p:cNvPr id="68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3" b="1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4</a:t>
              </a:r>
              <a:endParaRPr lang="zh-CN" altLang="en-US" sz="2133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9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点击添加标题</a:t>
              </a:r>
              <a:endParaRPr lang="en-US" altLang="zh-CN" sz="1866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0" name="矩形 9"/>
            <p:cNvSpPr/>
            <p:nvPr/>
          </p:nvSpPr>
          <p:spPr>
            <a:xfrm>
              <a:off x="220331" y="3290209"/>
              <a:ext cx="3466310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轻点此处输入文字内容，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550587" y="2445243"/>
            <a:ext cx="4494529" cy="1243672"/>
            <a:chOff x="372015" y="2943246"/>
            <a:chExt cx="3371775" cy="932997"/>
          </a:xfrm>
        </p:grpSpPr>
        <p:sp>
          <p:nvSpPr>
            <p:cNvPr id="54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3" b="1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1</a:t>
              </a:r>
              <a:endParaRPr lang="zh-CN" altLang="en-US" sz="2133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5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点击添加标题</a:t>
              </a:r>
              <a:endParaRPr lang="en-US" altLang="zh-CN" sz="1866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6" name="矩形 9"/>
            <p:cNvSpPr/>
            <p:nvPr/>
          </p:nvSpPr>
          <p:spPr>
            <a:xfrm>
              <a:off x="372015" y="3280684"/>
              <a:ext cx="3314626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轻点此处输入文字内容，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7001523" y="3704228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01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801466" y="4078164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8544286" y="4459986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03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244924" y="4774592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04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2006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D4135662-FFDD-48D9-B21D-48C624D51E0B}"/>
              </a:ext>
            </a:extLst>
          </p:cNvPr>
          <p:cNvGrpSpPr/>
          <p:nvPr/>
        </p:nvGrpSpPr>
        <p:grpSpPr>
          <a:xfrm>
            <a:off x="578540" y="2009277"/>
            <a:ext cx="5582774" cy="3414711"/>
            <a:chOff x="589426" y="2147889"/>
            <a:chExt cx="5582774" cy="3414711"/>
          </a:xfrm>
        </p:grpSpPr>
        <p:sp>
          <p:nvSpPr>
            <p:cNvPr id="38" name="Rounded Rectangle 99">
              <a:extLst>
                <a:ext uri="{FF2B5EF4-FFF2-40B4-BE49-F238E27FC236}">
                  <a16:creationId xmlns:a16="http://schemas.microsoft.com/office/drawing/2014/main" xmlns="" id="{2850E63E-E186-4DC2-ACD0-EABA13FF0BE0}"/>
                </a:ext>
              </a:extLst>
            </p:cNvPr>
            <p:cNvSpPr/>
            <p:nvPr/>
          </p:nvSpPr>
          <p:spPr>
            <a:xfrm>
              <a:off x="2590800" y="3224270"/>
              <a:ext cx="3200400" cy="533400"/>
            </a:xfrm>
            <a:prstGeom prst="roundRect">
              <a:avLst>
                <a:gd name="adj" fmla="val 50000"/>
              </a:avLst>
            </a:prstGeom>
            <a:solidFill>
              <a:srgbClr val="09A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5" name="Rounded Rectangle 100">
              <a:extLst>
                <a:ext uri="{FF2B5EF4-FFF2-40B4-BE49-F238E27FC236}">
                  <a16:creationId xmlns:a16="http://schemas.microsoft.com/office/drawing/2014/main" xmlns="" id="{2CB6E68F-36EC-48F8-A20C-25452DD9143E}"/>
                </a:ext>
              </a:extLst>
            </p:cNvPr>
            <p:cNvSpPr/>
            <p:nvPr/>
          </p:nvSpPr>
          <p:spPr>
            <a:xfrm>
              <a:off x="2590800" y="3757670"/>
              <a:ext cx="2895600" cy="53340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6" name="Rounded Rectangle 101">
              <a:extLst>
                <a:ext uri="{FF2B5EF4-FFF2-40B4-BE49-F238E27FC236}">
                  <a16:creationId xmlns:a16="http://schemas.microsoft.com/office/drawing/2014/main" xmlns="" id="{14D1060E-4741-48D6-8C28-296487DAAEE9}"/>
                </a:ext>
              </a:extLst>
            </p:cNvPr>
            <p:cNvSpPr/>
            <p:nvPr/>
          </p:nvSpPr>
          <p:spPr>
            <a:xfrm>
              <a:off x="2590800" y="2690870"/>
              <a:ext cx="3581400" cy="53340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7" name="Rounded Rectangle 102">
              <a:extLst>
                <a:ext uri="{FF2B5EF4-FFF2-40B4-BE49-F238E27FC236}">
                  <a16:creationId xmlns:a16="http://schemas.microsoft.com/office/drawing/2014/main" xmlns="" id="{40A53255-42E2-46AB-BCB0-696B03C3EBB3}"/>
                </a:ext>
              </a:extLst>
            </p:cNvPr>
            <p:cNvSpPr/>
            <p:nvPr/>
          </p:nvSpPr>
          <p:spPr>
            <a:xfrm>
              <a:off x="2590800" y="4272037"/>
              <a:ext cx="2546526" cy="533400"/>
            </a:xfrm>
            <a:prstGeom prst="roundRect">
              <a:avLst>
                <a:gd name="adj" fmla="val 50000"/>
              </a:avLst>
            </a:prstGeom>
            <a:solidFill>
              <a:srgbClr val="09A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8" name="Rounded Rectangle 103">
              <a:extLst>
                <a:ext uri="{FF2B5EF4-FFF2-40B4-BE49-F238E27FC236}">
                  <a16:creationId xmlns:a16="http://schemas.microsoft.com/office/drawing/2014/main" xmlns="" id="{98E3D8CE-523A-475B-AC8F-3A5C111495F1}"/>
                </a:ext>
              </a:extLst>
            </p:cNvPr>
            <p:cNvSpPr/>
            <p:nvPr/>
          </p:nvSpPr>
          <p:spPr>
            <a:xfrm>
              <a:off x="2590800" y="4798681"/>
              <a:ext cx="2203627" cy="53340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9" name="Freeform 63">
              <a:extLst>
                <a:ext uri="{FF2B5EF4-FFF2-40B4-BE49-F238E27FC236}">
                  <a16:creationId xmlns:a16="http://schemas.microsoft.com/office/drawing/2014/main" xmlns="" id="{B1C04C0E-E973-46D6-96BC-E06F9911F7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4339" y="3886126"/>
              <a:ext cx="303680" cy="221020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50" name="Freeform 66">
              <a:extLst>
                <a:ext uri="{FF2B5EF4-FFF2-40B4-BE49-F238E27FC236}">
                  <a16:creationId xmlns:a16="http://schemas.microsoft.com/office/drawing/2014/main" xmlns="" id="{704BC341-865E-4477-8040-EFA27856AE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6854" y="3387844"/>
              <a:ext cx="280318" cy="217426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51" name="Freeform 226">
              <a:extLst>
                <a:ext uri="{FF2B5EF4-FFF2-40B4-BE49-F238E27FC236}">
                  <a16:creationId xmlns:a16="http://schemas.microsoft.com/office/drawing/2014/main" xmlns="" id="{0D68494B-BC53-4CB5-9451-49A259CE4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3538" y="2826855"/>
              <a:ext cx="337820" cy="226410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grpSp>
          <p:nvGrpSpPr>
            <p:cNvPr id="52" name="Group 159">
              <a:extLst>
                <a:ext uri="{FF2B5EF4-FFF2-40B4-BE49-F238E27FC236}">
                  <a16:creationId xmlns:a16="http://schemas.microsoft.com/office/drawing/2014/main" xmlns="" id="{FA0484F5-6C91-4775-B5D1-02CE615DC48B}"/>
                </a:ext>
              </a:extLst>
            </p:cNvPr>
            <p:cNvGrpSpPr/>
            <p:nvPr/>
          </p:nvGrpSpPr>
          <p:grpSpPr>
            <a:xfrm>
              <a:off x="589426" y="2147889"/>
              <a:ext cx="2481262" cy="3414711"/>
              <a:chOff x="589426" y="1063958"/>
              <a:chExt cx="2481262" cy="3414711"/>
            </a:xfrm>
          </p:grpSpPr>
          <p:sp>
            <p:nvSpPr>
              <p:cNvPr id="73" name="Rounded Rectangle 114">
                <a:extLst>
                  <a:ext uri="{FF2B5EF4-FFF2-40B4-BE49-F238E27FC236}">
                    <a16:creationId xmlns:a16="http://schemas.microsoft.com/office/drawing/2014/main" xmlns="" id="{96404F63-8721-4BE7-80B0-B1EF048DFB2A}"/>
                  </a:ext>
                </a:extLst>
              </p:cNvPr>
              <p:cNvSpPr/>
              <p:nvPr/>
            </p:nvSpPr>
            <p:spPr>
              <a:xfrm rot="10800000">
                <a:off x="589426" y="1278269"/>
                <a:ext cx="2481262" cy="3200400"/>
              </a:xfrm>
              <a:prstGeom prst="roundRect">
                <a:avLst>
                  <a:gd name="adj" fmla="val 2292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4" name="Folded Corner 115">
                <a:extLst>
                  <a:ext uri="{FF2B5EF4-FFF2-40B4-BE49-F238E27FC236}">
                    <a16:creationId xmlns:a16="http://schemas.microsoft.com/office/drawing/2014/main" xmlns="" id="{FBDE171F-D67E-4C19-BD0A-EC4838F01A0A}"/>
                  </a:ext>
                </a:extLst>
              </p:cNvPr>
              <p:cNvSpPr/>
              <p:nvPr/>
            </p:nvSpPr>
            <p:spPr>
              <a:xfrm flipH="1">
                <a:off x="729934" y="1538619"/>
                <a:ext cx="2229166" cy="2847975"/>
              </a:xfrm>
              <a:prstGeom prst="foldedCorner">
                <a:avLst>
                  <a:gd name="adj" fmla="val 2308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sx="98000" sy="98000" algn="tl" rotWithShape="0">
                  <a:schemeClr val="tx1">
                    <a:lumMod val="75000"/>
                    <a:lumOff val="25000"/>
                    <a:alpha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方正黑体简体" panose="02010601030101010101" pitchFamily="2" charset="-122"/>
                </a:endParaRPr>
              </a:p>
            </p:txBody>
          </p:sp>
          <p:grpSp>
            <p:nvGrpSpPr>
              <p:cNvPr id="75" name="Group 109">
                <a:extLst>
                  <a:ext uri="{FF2B5EF4-FFF2-40B4-BE49-F238E27FC236}">
                    <a16:creationId xmlns:a16="http://schemas.microsoft.com/office/drawing/2014/main" xmlns="" id="{F421C5C3-B61C-410D-AD48-A95165529E58}"/>
                  </a:ext>
                </a:extLst>
              </p:cNvPr>
              <p:cNvGrpSpPr/>
              <p:nvPr/>
            </p:nvGrpSpPr>
            <p:grpSpPr>
              <a:xfrm>
                <a:off x="758339" y="1063958"/>
                <a:ext cx="2143434" cy="428622"/>
                <a:chOff x="1017433" y="909639"/>
                <a:chExt cx="2143434" cy="428622"/>
              </a:xfrm>
            </p:grpSpPr>
            <p:grpSp>
              <p:nvGrpSpPr>
                <p:cNvPr id="76" name="Group 9">
                  <a:extLst>
                    <a:ext uri="{FF2B5EF4-FFF2-40B4-BE49-F238E27FC236}">
                      <a16:creationId xmlns:a16="http://schemas.microsoft.com/office/drawing/2014/main" xmlns="" id="{8A2B4A75-D547-4C06-AD41-9A67F1ECF4D8}"/>
                    </a:ext>
                  </a:extLst>
                </p:cNvPr>
                <p:cNvGrpSpPr/>
                <p:nvPr/>
              </p:nvGrpSpPr>
              <p:grpSpPr>
                <a:xfrm>
                  <a:off x="1017433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101" name="Oval 142">
                    <a:extLst>
                      <a:ext uri="{FF2B5EF4-FFF2-40B4-BE49-F238E27FC236}">
                        <a16:creationId xmlns:a16="http://schemas.microsoft.com/office/drawing/2014/main" xmlns="" id="{86E8B5B7-881D-4549-A851-88C21D177BDA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102" name="Rounded Rectangle 143">
                    <a:extLst>
                      <a:ext uri="{FF2B5EF4-FFF2-40B4-BE49-F238E27FC236}">
                        <a16:creationId xmlns:a16="http://schemas.microsoft.com/office/drawing/2014/main" xmlns="" id="{31967838-3F66-4066-9E24-4DF7A4EEE97C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77" name="Group 9">
                  <a:extLst>
                    <a:ext uri="{FF2B5EF4-FFF2-40B4-BE49-F238E27FC236}">
                      <a16:creationId xmlns:a16="http://schemas.microsoft.com/office/drawing/2014/main" xmlns="" id="{A8F9B21F-24EF-419A-A918-56EA1D1649E3}"/>
                    </a:ext>
                  </a:extLst>
                </p:cNvPr>
                <p:cNvGrpSpPr/>
                <p:nvPr/>
              </p:nvGrpSpPr>
              <p:grpSpPr>
                <a:xfrm>
                  <a:off x="1266312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99" name="Oval 140">
                    <a:extLst>
                      <a:ext uri="{FF2B5EF4-FFF2-40B4-BE49-F238E27FC236}">
                        <a16:creationId xmlns:a16="http://schemas.microsoft.com/office/drawing/2014/main" xmlns="" id="{57A5BDFE-79B1-4DAC-B9B1-956F231FFF99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100" name="Rounded Rectangle 141">
                    <a:extLst>
                      <a:ext uri="{FF2B5EF4-FFF2-40B4-BE49-F238E27FC236}">
                        <a16:creationId xmlns:a16="http://schemas.microsoft.com/office/drawing/2014/main" xmlns="" id="{95A78B88-6F65-4173-9B02-BD2A674CA143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78" name="Group 9">
                  <a:extLst>
                    <a:ext uri="{FF2B5EF4-FFF2-40B4-BE49-F238E27FC236}">
                      <a16:creationId xmlns:a16="http://schemas.microsoft.com/office/drawing/2014/main" xmlns="" id="{0BAEC8E5-FF3D-432B-85BC-1D56342F1972}"/>
                    </a:ext>
                  </a:extLst>
                </p:cNvPr>
                <p:cNvGrpSpPr/>
                <p:nvPr/>
              </p:nvGrpSpPr>
              <p:grpSpPr>
                <a:xfrm>
                  <a:off x="1515191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97" name="Oval 138">
                    <a:extLst>
                      <a:ext uri="{FF2B5EF4-FFF2-40B4-BE49-F238E27FC236}">
                        <a16:creationId xmlns:a16="http://schemas.microsoft.com/office/drawing/2014/main" xmlns="" id="{63CA78C5-1B1A-4750-9FBA-B48AA36B51B6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98" name="Rounded Rectangle 139">
                    <a:extLst>
                      <a:ext uri="{FF2B5EF4-FFF2-40B4-BE49-F238E27FC236}">
                        <a16:creationId xmlns:a16="http://schemas.microsoft.com/office/drawing/2014/main" xmlns="" id="{2F61D64C-CA08-49D5-9366-D13AD5FB45F9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79" name="Group 9">
                  <a:extLst>
                    <a:ext uri="{FF2B5EF4-FFF2-40B4-BE49-F238E27FC236}">
                      <a16:creationId xmlns:a16="http://schemas.microsoft.com/office/drawing/2014/main" xmlns="" id="{6B7613C2-F92B-4B99-820B-3DB994C1378C}"/>
                    </a:ext>
                  </a:extLst>
                </p:cNvPr>
                <p:cNvGrpSpPr/>
                <p:nvPr/>
              </p:nvGrpSpPr>
              <p:grpSpPr>
                <a:xfrm>
                  <a:off x="1764070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95" name="Oval 136">
                    <a:extLst>
                      <a:ext uri="{FF2B5EF4-FFF2-40B4-BE49-F238E27FC236}">
                        <a16:creationId xmlns:a16="http://schemas.microsoft.com/office/drawing/2014/main" xmlns="" id="{0CBD2276-8246-49E0-854A-48B8248E7ACC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96" name="Rounded Rectangle 137">
                    <a:extLst>
                      <a:ext uri="{FF2B5EF4-FFF2-40B4-BE49-F238E27FC236}">
                        <a16:creationId xmlns:a16="http://schemas.microsoft.com/office/drawing/2014/main" xmlns="" id="{D8ACBE74-44EE-4D3A-866E-29CD1497C1DB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80" name="Group 9">
                  <a:extLst>
                    <a:ext uri="{FF2B5EF4-FFF2-40B4-BE49-F238E27FC236}">
                      <a16:creationId xmlns:a16="http://schemas.microsoft.com/office/drawing/2014/main" xmlns="" id="{0163EA94-2692-4207-B8DE-BC1CEA314932}"/>
                    </a:ext>
                  </a:extLst>
                </p:cNvPr>
                <p:cNvGrpSpPr/>
                <p:nvPr/>
              </p:nvGrpSpPr>
              <p:grpSpPr>
                <a:xfrm>
                  <a:off x="2012949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93" name="Oval 134">
                    <a:extLst>
                      <a:ext uri="{FF2B5EF4-FFF2-40B4-BE49-F238E27FC236}">
                        <a16:creationId xmlns:a16="http://schemas.microsoft.com/office/drawing/2014/main" xmlns="" id="{D87B3B7A-F9CB-4E2C-B90C-537C999C0151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94" name="Rounded Rectangle 135">
                    <a:extLst>
                      <a:ext uri="{FF2B5EF4-FFF2-40B4-BE49-F238E27FC236}">
                        <a16:creationId xmlns:a16="http://schemas.microsoft.com/office/drawing/2014/main" xmlns="" id="{38A4F18D-4968-4D3F-8BF3-BBB57BB574FA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81" name="Group 9">
                  <a:extLst>
                    <a:ext uri="{FF2B5EF4-FFF2-40B4-BE49-F238E27FC236}">
                      <a16:creationId xmlns:a16="http://schemas.microsoft.com/office/drawing/2014/main" xmlns="" id="{9E54A13F-8664-4BCB-BA5F-8F98920C478F}"/>
                    </a:ext>
                  </a:extLst>
                </p:cNvPr>
                <p:cNvGrpSpPr/>
                <p:nvPr/>
              </p:nvGrpSpPr>
              <p:grpSpPr>
                <a:xfrm>
                  <a:off x="2261828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91" name="Oval 132">
                    <a:extLst>
                      <a:ext uri="{FF2B5EF4-FFF2-40B4-BE49-F238E27FC236}">
                        <a16:creationId xmlns:a16="http://schemas.microsoft.com/office/drawing/2014/main" xmlns="" id="{C508A2C8-78A8-4A49-812E-F9C99D9C241D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92" name="Rounded Rectangle 133">
                    <a:extLst>
                      <a:ext uri="{FF2B5EF4-FFF2-40B4-BE49-F238E27FC236}">
                        <a16:creationId xmlns:a16="http://schemas.microsoft.com/office/drawing/2014/main" xmlns="" id="{F5C93D80-58E7-4761-9FAF-62EE779E57BC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82" name="Group 9">
                  <a:extLst>
                    <a:ext uri="{FF2B5EF4-FFF2-40B4-BE49-F238E27FC236}">
                      <a16:creationId xmlns:a16="http://schemas.microsoft.com/office/drawing/2014/main" xmlns="" id="{03A83F52-D4F4-46EB-8CF6-E65CED5FF16B}"/>
                    </a:ext>
                  </a:extLst>
                </p:cNvPr>
                <p:cNvGrpSpPr/>
                <p:nvPr/>
              </p:nvGrpSpPr>
              <p:grpSpPr>
                <a:xfrm>
                  <a:off x="2510707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89" name="Oval 130">
                    <a:extLst>
                      <a:ext uri="{FF2B5EF4-FFF2-40B4-BE49-F238E27FC236}">
                        <a16:creationId xmlns:a16="http://schemas.microsoft.com/office/drawing/2014/main" xmlns="" id="{49E20DDA-613D-4D2F-9D78-2B7EF2E579A6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90" name="Rounded Rectangle 131">
                    <a:extLst>
                      <a:ext uri="{FF2B5EF4-FFF2-40B4-BE49-F238E27FC236}">
                        <a16:creationId xmlns:a16="http://schemas.microsoft.com/office/drawing/2014/main" xmlns="" id="{64D44643-FD90-4765-B5F5-E3C87871C175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83" name="Group 9">
                  <a:extLst>
                    <a:ext uri="{FF2B5EF4-FFF2-40B4-BE49-F238E27FC236}">
                      <a16:creationId xmlns:a16="http://schemas.microsoft.com/office/drawing/2014/main" xmlns="" id="{C4EB2E37-43F9-4721-9F3B-918BF8EF2E87}"/>
                    </a:ext>
                  </a:extLst>
                </p:cNvPr>
                <p:cNvGrpSpPr/>
                <p:nvPr/>
              </p:nvGrpSpPr>
              <p:grpSpPr>
                <a:xfrm>
                  <a:off x="2759586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87" name="Oval 128">
                    <a:extLst>
                      <a:ext uri="{FF2B5EF4-FFF2-40B4-BE49-F238E27FC236}">
                        <a16:creationId xmlns:a16="http://schemas.microsoft.com/office/drawing/2014/main" xmlns="" id="{BDFC2315-284C-4FDC-9F61-B2DCC622A317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88" name="Rounded Rectangle 129">
                    <a:extLst>
                      <a:ext uri="{FF2B5EF4-FFF2-40B4-BE49-F238E27FC236}">
                        <a16:creationId xmlns:a16="http://schemas.microsoft.com/office/drawing/2014/main" xmlns="" id="{966BB863-9F69-4968-9B39-79D915185980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  <p:grpSp>
              <p:nvGrpSpPr>
                <p:cNvPr id="84" name="Group 9">
                  <a:extLst>
                    <a:ext uri="{FF2B5EF4-FFF2-40B4-BE49-F238E27FC236}">
                      <a16:creationId xmlns:a16="http://schemas.microsoft.com/office/drawing/2014/main" xmlns="" id="{AD81A04F-3717-44FD-88C0-35DB1535F6CD}"/>
                    </a:ext>
                  </a:extLst>
                </p:cNvPr>
                <p:cNvGrpSpPr/>
                <p:nvPr/>
              </p:nvGrpSpPr>
              <p:grpSpPr>
                <a:xfrm>
                  <a:off x="3008467" y="909639"/>
                  <a:ext cx="152400" cy="428622"/>
                  <a:chOff x="3919541" y="1390650"/>
                  <a:chExt cx="152400" cy="428622"/>
                </a:xfrm>
              </p:grpSpPr>
              <p:sp>
                <p:nvSpPr>
                  <p:cNvPr id="85" name="Oval 126">
                    <a:extLst>
                      <a:ext uri="{FF2B5EF4-FFF2-40B4-BE49-F238E27FC236}">
                        <a16:creationId xmlns:a16="http://schemas.microsoft.com/office/drawing/2014/main" xmlns="" id="{327DB7AC-5CEA-4FFD-96AA-124B02ACAD7E}"/>
                      </a:ext>
                    </a:extLst>
                  </p:cNvPr>
                  <p:cNvSpPr/>
                  <p:nvPr/>
                </p:nvSpPr>
                <p:spPr>
                  <a:xfrm>
                    <a:off x="3919541" y="1666872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  <p:sp>
                <p:nvSpPr>
                  <p:cNvPr id="86" name="Rounded Rectangle 127">
                    <a:extLst>
                      <a:ext uri="{FF2B5EF4-FFF2-40B4-BE49-F238E27FC236}">
                        <a16:creationId xmlns:a16="http://schemas.microsoft.com/office/drawing/2014/main" xmlns="" id="{C6CAD7E5-450C-48A9-AA7C-BF9B592DE35A}"/>
                      </a:ext>
                    </a:extLst>
                  </p:cNvPr>
                  <p:cNvSpPr/>
                  <p:nvPr/>
                </p:nvSpPr>
                <p:spPr>
                  <a:xfrm>
                    <a:off x="3957641" y="1390650"/>
                    <a:ext cx="76200" cy="381000"/>
                  </a:xfrm>
                  <a:prstGeom prst="roundRect">
                    <a:avLst>
                      <a:gd name="adj" fmla="val 38542"/>
                    </a:avLst>
                  </a:prstGeom>
                  <a:gradFill>
                    <a:gsLst>
                      <a:gs pos="2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ea typeface="方正黑体简体" panose="02010601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53" name="Group 109">
              <a:extLst>
                <a:ext uri="{FF2B5EF4-FFF2-40B4-BE49-F238E27FC236}">
                  <a16:creationId xmlns:a16="http://schemas.microsoft.com/office/drawing/2014/main" xmlns="" id="{08A35625-D96B-40C5-8996-BCF04724D060}"/>
                </a:ext>
              </a:extLst>
            </p:cNvPr>
            <p:cNvGrpSpPr/>
            <p:nvPr/>
          </p:nvGrpSpPr>
          <p:grpSpPr>
            <a:xfrm flipH="1">
              <a:off x="1024663" y="3012692"/>
              <a:ext cx="1688554" cy="2071832"/>
              <a:chOff x="3823109" y="2168501"/>
              <a:chExt cx="1688554" cy="2071832"/>
            </a:xfrm>
          </p:grpSpPr>
          <p:sp>
            <p:nvSpPr>
              <p:cNvPr id="69" name="Freeform 5">
                <a:extLst>
                  <a:ext uri="{FF2B5EF4-FFF2-40B4-BE49-F238E27FC236}">
                    <a16:creationId xmlns:a16="http://schemas.microsoft.com/office/drawing/2014/main" xmlns="" id="{B41882B8-4D32-4B3E-A218-AB641ECC1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3109" y="2168501"/>
                <a:ext cx="1688554" cy="2071832"/>
              </a:xfrm>
              <a:custGeom>
                <a:avLst/>
                <a:gdLst/>
                <a:ahLst/>
                <a:cxnLst>
                  <a:cxn ang="0">
                    <a:pos x="169" y="528"/>
                  </a:cxn>
                  <a:cxn ang="0">
                    <a:pos x="121" y="430"/>
                  </a:cxn>
                  <a:cxn ang="0">
                    <a:pos x="54" y="428"/>
                  </a:cxn>
                  <a:cxn ang="0">
                    <a:pos x="46" y="390"/>
                  </a:cxn>
                  <a:cxn ang="0">
                    <a:pos x="28" y="376"/>
                  </a:cxn>
                  <a:cxn ang="0">
                    <a:pos x="42" y="366"/>
                  </a:cxn>
                  <a:cxn ang="0">
                    <a:pos x="24" y="356"/>
                  </a:cxn>
                  <a:cxn ang="0">
                    <a:pos x="19" y="332"/>
                  </a:cxn>
                  <a:cxn ang="0">
                    <a:pos x="9" y="305"/>
                  </a:cxn>
                  <a:cxn ang="0">
                    <a:pos x="49" y="233"/>
                  </a:cxn>
                  <a:cxn ang="0">
                    <a:pos x="133" y="58"/>
                  </a:cxn>
                  <a:cxn ang="0">
                    <a:pos x="404" y="174"/>
                  </a:cxn>
                  <a:cxn ang="0">
                    <a:pos x="336" y="387"/>
                  </a:cxn>
                  <a:cxn ang="0">
                    <a:pos x="347" y="534"/>
                  </a:cxn>
                  <a:cxn ang="0">
                    <a:pos x="168" y="534"/>
                  </a:cxn>
                  <a:cxn ang="0">
                    <a:pos x="169" y="528"/>
                  </a:cxn>
                </a:cxnLst>
                <a:rect l="0" t="0" r="r" b="b"/>
                <a:pathLst>
                  <a:path w="436" h="534">
                    <a:moveTo>
                      <a:pt x="169" y="528"/>
                    </a:moveTo>
                    <a:cubicBezTo>
                      <a:pt x="169" y="528"/>
                      <a:pt x="171" y="428"/>
                      <a:pt x="121" y="430"/>
                    </a:cubicBezTo>
                    <a:cubicBezTo>
                      <a:pt x="71" y="432"/>
                      <a:pt x="66" y="446"/>
                      <a:pt x="54" y="428"/>
                    </a:cubicBezTo>
                    <a:cubicBezTo>
                      <a:pt x="42" y="409"/>
                      <a:pt x="54" y="398"/>
                      <a:pt x="46" y="390"/>
                    </a:cubicBezTo>
                    <a:cubicBezTo>
                      <a:pt x="46" y="390"/>
                      <a:pt x="28" y="384"/>
                      <a:pt x="28" y="376"/>
                    </a:cubicBezTo>
                    <a:cubicBezTo>
                      <a:pt x="28" y="368"/>
                      <a:pt x="42" y="366"/>
                      <a:pt x="42" y="366"/>
                    </a:cubicBezTo>
                    <a:cubicBezTo>
                      <a:pt x="42" y="366"/>
                      <a:pt x="24" y="365"/>
                      <a:pt x="24" y="356"/>
                    </a:cubicBezTo>
                    <a:cubicBezTo>
                      <a:pt x="23" y="348"/>
                      <a:pt x="33" y="338"/>
                      <a:pt x="19" y="332"/>
                    </a:cubicBezTo>
                    <a:cubicBezTo>
                      <a:pt x="5" y="326"/>
                      <a:pt x="0" y="320"/>
                      <a:pt x="9" y="305"/>
                    </a:cubicBezTo>
                    <a:cubicBezTo>
                      <a:pt x="18" y="290"/>
                      <a:pt x="52" y="251"/>
                      <a:pt x="49" y="233"/>
                    </a:cubicBezTo>
                    <a:cubicBezTo>
                      <a:pt x="46" y="216"/>
                      <a:pt x="29" y="117"/>
                      <a:pt x="133" y="58"/>
                    </a:cubicBezTo>
                    <a:cubicBezTo>
                      <a:pt x="238" y="0"/>
                      <a:pt x="372" y="49"/>
                      <a:pt x="404" y="174"/>
                    </a:cubicBezTo>
                    <a:cubicBezTo>
                      <a:pt x="436" y="300"/>
                      <a:pt x="336" y="387"/>
                      <a:pt x="336" y="387"/>
                    </a:cubicBezTo>
                    <a:cubicBezTo>
                      <a:pt x="336" y="387"/>
                      <a:pt x="302" y="480"/>
                      <a:pt x="347" y="534"/>
                    </a:cubicBezTo>
                    <a:cubicBezTo>
                      <a:pt x="168" y="534"/>
                      <a:pt x="168" y="534"/>
                      <a:pt x="168" y="534"/>
                    </a:cubicBezTo>
                    <a:lnTo>
                      <a:pt x="169" y="528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ea typeface="方正黑体简体" panose="02010601030101010101" pitchFamily="2" charset="-122"/>
                </a:endParaRPr>
              </a:p>
            </p:txBody>
          </p:sp>
          <p:grpSp>
            <p:nvGrpSpPr>
              <p:cNvPr id="70" name="Group 51">
                <a:extLst>
                  <a:ext uri="{FF2B5EF4-FFF2-40B4-BE49-F238E27FC236}">
                    <a16:creationId xmlns:a16="http://schemas.microsoft.com/office/drawing/2014/main" xmlns="" id="{5E7B709C-CC71-48FB-A069-676EE5C3244E}"/>
                  </a:ext>
                </a:extLst>
              </p:cNvPr>
              <p:cNvGrpSpPr/>
              <p:nvPr/>
            </p:nvGrpSpPr>
            <p:grpSpPr>
              <a:xfrm>
                <a:off x="4104437" y="2380079"/>
                <a:ext cx="1229523" cy="1099028"/>
                <a:chOff x="5778501" y="3379787"/>
                <a:chExt cx="1630363" cy="145732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71" name="Freeform 94">
                  <a:extLst>
                    <a:ext uri="{FF2B5EF4-FFF2-40B4-BE49-F238E27FC236}">
                      <a16:creationId xmlns:a16="http://schemas.microsoft.com/office/drawing/2014/main" xmlns="" id="{2E16E263-0E82-490E-8235-FB238D5F62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65856" y="3629025"/>
                  <a:ext cx="600075" cy="434975"/>
                </a:xfrm>
                <a:custGeom>
                  <a:avLst/>
                  <a:gdLst/>
                  <a:ahLst/>
                  <a:cxnLst>
                    <a:cxn ang="0">
                      <a:pos x="241" y="389"/>
                    </a:cxn>
                    <a:cxn ang="0">
                      <a:pos x="410" y="422"/>
                    </a:cxn>
                    <a:cxn ang="0">
                      <a:pos x="517" y="385"/>
                    </a:cxn>
                    <a:cxn ang="0">
                      <a:pos x="626" y="183"/>
                    </a:cxn>
                    <a:cxn ang="0">
                      <a:pos x="473" y="18"/>
                    </a:cxn>
                    <a:cxn ang="0">
                      <a:pos x="305" y="99"/>
                    </a:cxn>
                    <a:cxn ang="0">
                      <a:pos x="286" y="112"/>
                    </a:cxn>
                    <a:cxn ang="0">
                      <a:pos x="265" y="102"/>
                    </a:cxn>
                    <a:cxn ang="0">
                      <a:pos x="115" y="81"/>
                    </a:cxn>
                    <a:cxn ang="0">
                      <a:pos x="0" y="197"/>
                    </a:cxn>
                    <a:cxn ang="0">
                      <a:pos x="15" y="207"/>
                    </a:cxn>
                    <a:cxn ang="0">
                      <a:pos x="144" y="456"/>
                    </a:cxn>
                    <a:cxn ang="0">
                      <a:pos x="241" y="389"/>
                    </a:cxn>
                  </a:cxnLst>
                  <a:rect l="0" t="0" r="r" b="b"/>
                  <a:pathLst>
                    <a:path w="630" h="456">
                      <a:moveTo>
                        <a:pt x="241" y="389"/>
                      </a:moveTo>
                      <a:cubicBezTo>
                        <a:pt x="322" y="372"/>
                        <a:pt x="383" y="404"/>
                        <a:pt x="410" y="422"/>
                      </a:cubicBezTo>
                      <a:cubicBezTo>
                        <a:pt x="430" y="411"/>
                        <a:pt x="469" y="392"/>
                        <a:pt x="517" y="385"/>
                      </a:cubicBezTo>
                      <a:cubicBezTo>
                        <a:pt x="518" y="326"/>
                        <a:pt x="543" y="229"/>
                        <a:pt x="626" y="183"/>
                      </a:cubicBezTo>
                      <a:cubicBezTo>
                        <a:pt x="630" y="140"/>
                        <a:pt x="596" y="38"/>
                        <a:pt x="473" y="18"/>
                      </a:cubicBezTo>
                      <a:cubicBezTo>
                        <a:pt x="360" y="0"/>
                        <a:pt x="308" y="95"/>
                        <a:pt x="305" y="99"/>
                      </a:cubicBezTo>
                      <a:cubicBezTo>
                        <a:pt x="302" y="106"/>
                        <a:pt x="294" y="111"/>
                        <a:pt x="286" y="112"/>
                      </a:cubicBezTo>
                      <a:cubicBezTo>
                        <a:pt x="278" y="112"/>
                        <a:pt x="270" y="109"/>
                        <a:pt x="265" y="102"/>
                      </a:cubicBezTo>
                      <a:cubicBezTo>
                        <a:pt x="263" y="100"/>
                        <a:pt x="226" y="54"/>
                        <a:pt x="115" y="81"/>
                      </a:cubicBezTo>
                      <a:cubicBezTo>
                        <a:pt x="23" y="102"/>
                        <a:pt x="4" y="172"/>
                        <a:pt x="0" y="197"/>
                      </a:cubicBezTo>
                      <a:cubicBezTo>
                        <a:pt x="5" y="200"/>
                        <a:pt x="10" y="203"/>
                        <a:pt x="15" y="207"/>
                      </a:cubicBezTo>
                      <a:cubicBezTo>
                        <a:pt x="108" y="274"/>
                        <a:pt x="136" y="382"/>
                        <a:pt x="144" y="456"/>
                      </a:cubicBezTo>
                      <a:cubicBezTo>
                        <a:pt x="163" y="426"/>
                        <a:pt x="194" y="398"/>
                        <a:pt x="241" y="38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accent1"/>
                    </a:solidFill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72" name="Freeform 95">
                  <a:extLst>
                    <a:ext uri="{FF2B5EF4-FFF2-40B4-BE49-F238E27FC236}">
                      <a16:creationId xmlns:a16="http://schemas.microsoft.com/office/drawing/2014/main" xmlns="" id="{08AB3DF5-D98A-431D-841A-D9781C5CD5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501" y="3379787"/>
                  <a:ext cx="1630363" cy="1457326"/>
                </a:xfrm>
                <a:custGeom>
                  <a:avLst/>
                  <a:gdLst/>
                  <a:ahLst/>
                  <a:cxnLst>
                    <a:cxn ang="0">
                      <a:pos x="1586" y="533"/>
                    </a:cxn>
                    <a:cxn ang="0">
                      <a:pos x="1180" y="215"/>
                    </a:cxn>
                    <a:cxn ang="0">
                      <a:pos x="327" y="309"/>
                    </a:cxn>
                    <a:cxn ang="0">
                      <a:pos x="446" y="934"/>
                    </a:cxn>
                    <a:cxn ang="0">
                      <a:pos x="498" y="508"/>
                    </a:cxn>
                    <a:cxn ang="0">
                      <a:pos x="264" y="643"/>
                    </a:cxn>
                    <a:cxn ang="0">
                      <a:pos x="415" y="697"/>
                    </a:cxn>
                    <a:cxn ang="0">
                      <a:pos x="434" y="741"/>
                    </a:cxn>
                    <a:cxn ang="0">
                      <a:pos x="219" y="660"/>
                    </a:cxn>
                    <a:cxn ang="0">
                      <a:pos x="466" y="438"/>
                    </a:cxn>
                    <a:cxn ang="0">
                      <a:pos x="790" y="314"/>
                    </a:cxn>
                    <a:cxn ang="0">
                      <a:pos x="1145" y="323"/>
                    </a:cxn>
                    <a:cxn ang="0">
                      <a:pos x="1449" y="496"/>
                    </a:cxn>
                    <a:cxn ang="0">
                      <a:pos x="1556" y="882"/>
                    </a:cxn>
                    <a:cxn ang="0">
                      <a:pos x="1272" y="974"/>
                    </a:cxn>
                    <a:cxn ang="0">
                      <a:pos x="807" y="1047"/>
                    </a:cxn>
                    <a:cxn ang="0">
                      <a:pos x="717" y="974"/>
                    </a:cxn>
                    <a:cxn ang="0">
                      <a:pos x="760" y="954"/>
                    </a:cxn>
                    <a:cxn ang="0">
                      <a:pos x="942" y="931"/>
                    </a:cxn>
                    <a:cxn ang="0">
                      <a:pos x="1454" y="953"/>
                    </a:cxn>
                    <a:cxn ang="0">
                      <a:pos x="1460" y="727"/>
                    </a:cxn>
                    <a:cxn ang="0">
                      <a:pos x="1415" y="530"/>
                    </a:cxn>
                    <a:cxn ang="0">
                      <a:pos x="1076" y="644"/>
                    </a:cxn>
                    <a:cxn ang="0">
                      <a:pos x="1264" y="785"/>
                    </a:cxn>
                    <a:cxn ang="0">
                      <a:pos x="934" y="733"/>
                    </a:cxn>
                    <a:cxn ang="0">
                      <a:pos x="762" y="698"/>
                    </a:cxn>
                    <a:cxn ang="0">
                      <a:pos x="649" y="831"/>
                    </a:cxn>
                    <a:cxn ang="0">
                      <a:pos x="467" y="1053"/>
                    </a:cxn>
                    <a:cxn ang="0">
                      <a:pos x="817" y="1278"/>
                    </a:cxn>
                    <a:cxn ang="0">
                      <a:pos x="1161" y="1148"/>
                    </a:cxn>
                    <a:cxn ang="0">
                      <a:pos x="1107" y="1079"/>
                    </a:cxn>
                    <a:cxn ang="0">
                      <a:pos x="1206" y="1132"/>
                    </a:cxn>
                    <a:cxn ang="0">
                      <a:pos x="1176" y="1277"/>
                    </a:cxn>
                    <a:cxn ang="0">
                      <a:pos x="837" y="1335"/>
                    </a:cxn>
                    <a:cxn ang="0">
                      <a:pos x="1340" y="1413"/>
                    </a:cxn>
                    <a:cxn ang="0">
                      <a:pos x="1704" y="806"/>
                    </a:cxn>
                  </a:cxnLst>
                  <a:rect l="0" t="0" r="r" b="b"/>
                  <a:pathLst>
                    <a:path w="1711" h="1531">
                      <a:moveTo>
                        <a:pt x="1704" y="806"/>
                      </a:moveTo>
                      <a:cubicBezTo>
                        <a:pt x="1698" y="609"/>
                        <a:pt x="1586" y="533"/>
                        <a:pt x="1586" y="533"/>
                      </a:cubicBezTo>
                      <a:cubicBezTo>
                        <a:pt x="1586" y="533"/>
                        <a:pt x="1573" y="438"/>
                        <a:pt x="1486" y="336"/>
                      </a:cubicBezTo>
                      <a:cubicBezTo>
                        <a:pt x="1352" y="188"/>
                        <a:pt x="1180" y="215"/>
                        <a:pt x="1180" y="215"/>
                      </a:cubicBezTo>
                      <a:cubicBezTo>
                        <a:pt x="959" y="0"/>
                        <a:pt x="732" y="165"/>
                        <a:pt x="732" y="165"/>
                      </a:cubicBezTo>
                      <a:cubicBezTo>
                        <a:pt x="417" y="62"/>
                        <a:pt x="327" y="309"/>
                        <a:pt x="327" y="309"/>
                      </a:cubicBezTo>
                      <a:cubicBezTo>
                        <a:pt x="147" y="328"/>
                        <a:pt x="0" y="540"/>
                        <a:pt x="132" y="766"/>
                      </a:cubicBezTo>
                      <a:cubicBezTo>
                        <a:pt x="233" y="940"/>
                        <a:pt x="382" y="942"/>
                        <a:pt x="446" y="934"/>
                      </a:cubicBezTo>
                      <a:cubicBezTo>
                        <a:pt x="466" y="879"/>
                        <a:pt x="511" y="818"/>
                        <a:pt x="608" y="791"/>
                      </a:cubicBezTo>
                      <a:cubicBezTo>
                        <a:pt x="609" y="782"/>
                        <a:pt x="621" y="597"/>
                        <a:pt x="498" y="508"/>
                      </a:cubicBezTo>
                      <a:cubicBezTo>
                        <a:pt x="424" y="455"/>
                        <a:pt x="342" y="468"/>
                        <a:pt x="297" y="503"/>
                      </a:cubicBezTo>
                      <a:cubicBezTo>
                        <a:pt x="254" y="536"/>
                        <a:pt x="242" y="587"/>
                        <a:pt x="264" y="643"/>
                      </a:cubicBezTo>
                      <a:cubicBezTo>
                        <a:pt x="275" y="671"/>
                        <a:pt x="292" y="690"/>
                        <a:pt x="316" y="700"/>
                      </a:cubicBezTo>
                      <a:cubicBezTo>
                        <a:pt x="361" y="719"/>
                        <a:pt x="415" y="697"/>
                        <a:pt x="415" y="697"/>
                      </a:cubicBezTo>
                      <a:cubicBezTo>
                        <a:pt x="427" y="692"/>
                        <a:pt x="441" y="697"/>
                        <a:pt x="447" y="710"/>
                      </a:cubicBezTo>
                      <a:cubicBezTo>
                        <a:pt x="452" y="722"/>
                        <a:pt x="446" y="736"/>
                        <a:pt x="434" y="741"/>
                      </a:cubicBezTo>
                      <a:cubicBezTo>
                        <a:pt x="431" y="742"/>
                        <a:pt x="361" y="771"/>
                        <a:pt x="297" y="744"/>
                      </a:cubicBezTo>
                      <a:cubicBezTo>
                        <a:pt x="262" y="730"/>
                        <a:pt x="235" y="701"/>
                        <a:pt x="219" y="660"/>
                      </a:cubicBezTo>
                      <a:cubicBezTo>
                        <a:pt x="189" y="584"/>
                        <a:pt x="208" y="511"/>
                        <a:pt x="268" y="465"/>
                      </a:cubicBezTo>
                      <a:cubicBezTo>
                        <a:pt x="323" y="422"/>
                        <a:pt x="398" y="413"/>
                        <a:pt x="466" y="438"/>
                      </a:cubicBezTo>
                      <a:cubicBezTo>
                        <a:pt x="478" y="387"/>
                        <a:pt x="518" y="319"/>
                        <a:pt x="614" y="296"/>
                      </a:cubicBezTo>
                      <a:cubicBezTo>
                        <a:pt x="707" y="274"/>
                        <a:pt x="762" y="295"/>
                        <a:pt x="790" y="314"/>
                      </a:cubicBezTo>
                      <a:cubicBezTo>
                        <a:pt x="824" y="270"/>
                        <a:pt x="893" y="217"/>
                        <a:pt x="992" y="233"/>
                      </a:cubicBezTo>
                      <a:cubicBezTo>
                        <a:pt x="1074" y="246"/>
                        <a:pt x="1121" y="289"/>
                        <a:pt x="1145" y="323"/>
                      </a:cubicBezTo>
                      <a:cubicBezTo>
                        <a:pt x="1168" y="355"/>
                        <a:pt x="1182" y="392"/>
                        <a:pt x="1185" y="426"/>
                      </a:cubicBezTo>
                      <a:cubicBezTo>
                        <a:pt x="1278" y="403"/>
                        <a:pt x="1386" y="432"/>
                        <a:pt x="1449" y="496"/>
                      </a:cubicBezTo>
                      <a:cubicBezTo>
                        <a:pt x="1501" y="549"/>
                        <a:pt x="1519" y="621"/>
                        <a:pt x="1500" y="699"/>
                      </a:cubicBezTo>
                      <a:cubicBezTo>
                        <a:pt x="1524" y="723"/>
                        <a:pt x="1570" y="782"/>
                        <a:pt x="1556" y="882"/>
                      </a:cubicBezTo>
                      <a:cubicBezTo>
                        <a:pt x="1549" y="935"/>
                        <a:pt x="1520" y="976"/>
                        <a:pt x="1474" y="997"/>
                      </a:cubicBezTo>
                      <a:cubicBezTo>
                        <a:pt x="1416" y="1024"/>
                        <a:pt x="1336" y="1015"/>
                        <a:pt x="1272" y="974"/>
                      </a:cubicBezTo>
                      <a:cubicBezTo>
                        <a:pt x="1180" y="916"/>
                        <a:pt x="1038" y="913"/>
                        <a:pt x="972" y="968"/>
                      </a:cubicBezTo>
                      <a:cubicBezTo>
                        <a:pt x="922" y="1010"/>
                        <a:pt x="863" y="1052"/>
                        <a:pt x="807" y="1047"/>
                      </a:cubicBezTo>
                      <a:cubicBezTo>
                        <a:pt x="803" y="1047"/>
                        <a:pt x="799" y="1046"/>
                        <a:pt x="794" y="1045"/>
                      </a:cubicBezTo>
                      <a:cubicBezTo>
                        <a:pt x="762" y="1038"/>
                        <a:pt x="735" y="1014"/>
                        <a:pt x="717" y="974"/>
                      </a:cubicBezTo>
                      <a:cubicBezTo>
                        <a:pt x="711" y="962"/>
                        <a:pt x="716" y="948"/>
                        <a:pt x="728" y="942"/>
                      </a:cubicBezTo>
                      <a:cubicBezTo>
                        <a:pt x="740" y="937"/>
                        <a:pt x="754" y="942"/>
                        <a:pt x="760" y="954"/>
                      </a:cubicBezTo>
                      <a:cubicBezTo>
                        <a:pt x="772" y="980"/>
                        <a:pt x="787" y="994"/>
                        <a:pt x="805" y="998"/>
                      </a:cubicBezTo>
                      <a:cubicBezTo>
                        <a:pt x="844" y="1007"/>
                        <a:pt x="902" y="964"/>
                        <a:pt x="942" y="931"/>
                      </a:cubicBezTo>
                      <a:cubicBezTo>
                        <a:pt x="1024" y="862"/>
                        <a:pt x="1187" y="864"/>
                        <a:pt x="1297" y="934"/>
                      </a:cubicBezTo>
                      <a:cubicBezTo>
                        <a:pt x="1348" y="966"/>
                        <a:pt x="1410" y="974"/>
                        <a:pt x="1454" y="953"/>
                      </a:cubicBezTo>
                      <a:cubicBezTo>
                        <a:pt x="1485" y="939"/>
                        <a:pt x="1504" y="912"/>
                        <a:pt x="1509" y="876"/>
                      </a:cubicBezTo>
                      <a:cubicBezTo>
                        <a:pt x="1523" y="774"/>
                        <a:pt x="1460" y="728"/>
                        <a:pt x="1460" y="727"/>
                      </a:cubicBezTo>
                      <a:cubicBezTo>
                        <a:pt x="1451" y="721"/>
                        <a:pt x="1448" y="711"/>
                        <a:pt x="1450" y="701"/>
                      </a:cubicBezTo>
                      <a:cubicBezTo>
                        <a:pt x="1470" y="633"/>
                        <a:pt x="1458" y="574"/>
                        <a:pt x="1415" y="530"/>
                      </a:cubicBezTo>
                      <a:cubicBezTo>
                        <a:pt x="1363" y="476"/>
                        <a:pt x="1272" y="453"/>
                        <a:pt x="1195" y="473"/>
                      </a:cubicBezTo>
                      <a:cubicBezTo>
                        <a:pt x="1093" y="499"/>
                        <a:pt x="1078" y="609"/>
                        <a:pt x="1076" y="644"/>
                      </a:cubicBezTo>
                      <a:cubicBezTo>
                        <a:pt x="1136" y="647"/>
                        <a:pt x="1204" y="674"/>
                        <a:pt x="1267" y="751"/>
                      </a:cubicBezTo>
                      <a:cubicBezTo>
                        <a:pt x="1275" y="762"/>
                        <a:pt x="1274" y="777"/>
                        <a:pt x="1264" y="785"/>
                      </a:cubicBezTo>
                      <a:cubicBezTo>
                        <a:pt x="1253" y="794"/>
                        <a:pt x="1238" y="792"/>
                        <a:pt x="1230" y="782"/>
                      </a:cubicBezTo>
                      <a:cubicBezTo>
                        <a:pt x="1095" y="617"/>
                        <a:pt x="941" y="728"/>
                        <a:pt x="934" y="733"/>
                      </a:cubicBezTo>
                      <a:cubicBezTo>
                        <a:pt x="925" y="740"/>
                        <a:pt x="912" y="739"/>
                        <a:pt x="904" y="732"/>
                      </a:cubicBezTo>
                      <a:cubicBezTo>
                        <a:pt x="902" y="730"/>
                        <a:pt x="845" y="681"/>
                        <a:pt x="762" y="698"/>
                      </a:cubicBezTo>
                      <a:cubicBezTo>
                        <a:pt x="683" y="714"/>
                        <a:pt x="669" y="810"/>
                        <a:pt x="669" y="811"/>
                      </a:cubicBezTo>
                      <a:cubicBezTo>
                        <a:pt x="667" y="821"/>
                        <a:pt x="659" y="829"/>
                        <a:pt x="649" y="831"/>
                      </a:cubicBezTo>
                      <a:cubicBezTo>
                        <a:pt x="466" y="864"/>
                        <a:pt x="476" y="1025"/>
                        <a:pt x="476" y="1032"/>
                      </a:cubicBezTo>
                      <a:cubicBezTo>
                        <a:pt x="477" y="1040"/>
                        <a:pt x="473" y="1048"/>
                        <a:pt x="467" y="1053"/>
                      </a:cubicBezTo>
                      <a:cubicBezTo>
                        <a:pt x="495" y="1292"/>
                        <a:pt x="815" y="1270"/>
                        <a:pt x="815" y="1270"/>
                      </a:cubicBezTo>
                      <a:cubicBezTo>
                        <a:pt x="816" y="1273"/>
                        <a:pt x="816" y="1276"/>
                        <a:pt x="817" y="1278"/>
                      </a:cubicBezTo>
                      <a:cubicBezTo>
                        <a:pt x="826" y="1282"/>
                        <a:pt x="1041" y="1363"/>
                        <a:pt x="1138" y="1248"/>
                      </a:cubicBezTo>
                      <a:cubicBezTo>
                        <a:pt x="1162" y="1208"/>
                        <a:pt x="1170" y="1174"/>
                        <a:pt x="1161" y="1148"/>
                      </a:cubicBezTo>
                      <a:cubicBezTo>
                        <a:pt x="1151" y="1120"/>
                        <a:pt x="1122" y="1110"/>
                        <a:pt x="1122" y="1110"/>
                      </a:cubicBezTo>
                      <a:cubicBezTo>
                        <a:pt x="1109" y="1106"/>
                        <a:pt x="1103" y="1092"/>
                        <a:pt x="1107" y="1079"/>
                      </a:cubicBezTo>
                      <a:cubicBezTo>
                        <a:pt x="1111" y="1067"/>
                        <a:pt x="1125" y="1060"/>
                        <a:pt x="1138" y="1064"/>
                      </a:cubicBezTo>
                      <a:cubicBezTo>
                        <a:pt x="1140" y="1065"/>
                        <a:pt x="1188" y="1082"/>
                        <a:pt x="1206" y="1132"/>
                      </a:cubicBezTo>
                      <a:cubicBezTo>
                        <a:pt x="1221" y="1172"/>
                        <a:pt x="1211" y="1220"/>
                        <a:pt x="1178" y="1274"/>
                      </a:cubicBezTo>
                      <a:cubicBezTo>
                        <a:pt x="1177" y="1275"/>
                        <a:pt x="1177" y="1276"/>
                        <a:pt x="1176" y="1277"/>
                      </a:cubicBezTo>
                      <a:cubicBezTo>
                        <a:pt x="1116" y="1350"/>
                        <a:pt x="1024" y="1363"/>
                        <a:pt x="946" y="1356"/>
                      </a:cubicBezTo>
                      <a:cubicBezTo>
                        <a:pt x="903" y="1353"/>
                        <a:pt x="864" y="1343"/>
                        <a:pt x="837" y="1335"/>
                      </a:cubicBezTo>
                      <a:cubicBezTo>
                        <a:pt x="893" y="1460"/>
                        <a:pt x="1019" y="1517"/>
                        <a:pt x="1153" y="1523"/>
                      </a:cubicBezTo>
                      <a:cubicBezTo>
                        <a:pt x="1310" y="1531"/>
                        <a:pt x="1340" y="1413"/>
                        <a:pt x="1340" y="1413"/>
                      </a:cubicBezTo>
                      <a:cubicBezTo>
                        <a:pt x="1551" y="1329"/>
                        <a:pt x="1506" y="1116"/>
                        <a:pt x="1506" y="1116"/>
                      </a:cubicBezTo>
                      <a:cubicBezTo>
                        <a:pt x="1594" y="1103"/>
                        <a:pt x="1711" y="1004"/>
                        <a:pt x="1704" y="80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accent1"/>
                    </a:solidFill>
                    <a:ea typeface="方正黑体简体" panose="02010601030101010101" pitchFamily="2" charset="-122"/>
                  </a:endParaRPr>
                </a:p>
              </p:txBody>
            </p:sp>
          </p:grpSp>
        </p:grpSp>
        <p:sp>
          <p:nvSpPr>
            <p:cNvPr id="54" name="Freeform 245">
              <a:extLst>
                <a:ext uri="{FF2B5EF4-FFF2-40B4-BE49-F238E27FC236}">
                  <a16:creationId xmlns:a16="http://schemas.microsoft.com/office/drawing/2014/main" xmlns="" id="{9227618C-7966-4D08-AC74-6A39E1B95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420" y="4417681"/>
              <a:ext cx="229702" cy="22969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55" name="Freeform 135">
              <a:extLst>
                <a:ext uri="{FF2B5EF4-FFF2-40B4-BE49-F238E27FC236}">
                  <a16:creationId xmlns:a16="http://schemas.microsoft.com/office/drawing/2014/main" xmlns="" id="{8B48A8AC-241C-4905-9CA6-24C219151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4020" y="4967610"/>
              <a:ext cx="210133" cy="19683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</p:grpSp>
      <p:sp>
        <p:nvSpPr>
          <p:cNvPr id="56" name="TextBox 31">
            <a:extLst>
              <a:ext uri="{FF2B5EF4-FFF2-40B4-BE49-F238E27FC236}">
                <a16:creationId xmlns:a16="http://schemas.microsoft.com/office/drawing/2014/main" xmlns="" id="{4FB52FD5-0F45-43DD-94C2-CC620A05D6B3}"/>
              </a:ext>
            </a:extLst>
          </p:cNvPr>
          <p:cNvSpPr txBox="1"/>
          <p:nvPr/>
        </p:nvSpPr>
        <p:spPr>
          <a:xfrm>
            <a:off x="6439772" y="2011364"/>
            <a:ext cx="5398269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300" dirty="0">
                <a:solidFill>
                  <a:schemeClr val="tx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</a:t>
            </a:r>
            <a:r>
              <a: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</a:t>
            </a:r>
          </a:p>
          <a:p>
            <a:pPr algn="just"/>
            <a:endParaRPr lang="en-US" sz="130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just"/>
            <a:r>
              <a:rPr lang="zh-CN" altLang="en-US" sz="1300" dirty="0">
                <a:solidFill>
                  <a:schemeClr val="bg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</a:t>
            </a:r>
            <a:r>
              <a: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</a:t>
            </a:r>
          </a:p>
          <a:p>
            <a:pPr algn="just"/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just"/>
            <a:r>
              <a:rPr lang="zh-CN" altLang="en-US" sz="1300" dirty="0">
                <a:solidFill>
                  <a:schemeClr val="accent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</a:t>
            </a:r>
            <a:r>
              <a: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099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1741175" y="3591625"/>
            <a:ext cx="2333814" cy="877164"/>
            <a:chOff x="1115580" y="2693718"/>
            <a:chExt cx="1750588" cy="657873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482255" y="2693718"/>
              <a:ext cx="1017237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459,769K</a:t>
              </a: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068554" y="2891336"/>
            <a:ext cx="2333814" cy="877164"/>
            <a:chOff x="1115580" y="2693718"/>
            <a:chExt cx="1750588" cy="657873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1482255" y="2693718"/>
              <a:ext cx="1017237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459,769K</a:t>
              </a: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889948" y="1061548"/>
            <a:ext cx="2333814" cy="877164"/>
            <a:chOff x="1115580" y="2693718"/>
            <a:chExt cx="1750588" cy="657873"/>
          </a:xfrm>
        </p:grpSpPr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482255" y="2693718"/>
              <a:ext cx="1017237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459,769K</a:t>
              </a:r>
            </a:p>
          </p:txBody>
        </p:sp>
        <p:sp>
          <p:nvSpPr>
            <p:cNvPr id="61" name="Text Placeholder 3"/>
            <p:cNvSpPr txBox="1">
              <a:spLocks/>
            </p:cNvSpPr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89948" y="5502853"/>
            <a:ext cx="2333814" cy="877164"/>
            <a:chOff x="1115580" y="2693718"/>
            <a:chExt cx="1750588" cy="657873"/>
          </a:xfrm>
        </p:grpSpPr>
        <p:sp>
          <p:nvSpPr>
            <p:cNvPr id="63" name="Text Placeholder 3"/>
            <p:cNvSpPr txBox="1">
              <a:spLocks/>
            </p:cNvSpPr>
            <p:nvPr/>
          </p:nvSpPr>
          <p:spPr>
            <a:xfrm>
              <a:off x="1482255" y="2693718"/>
              <a:ext cx="1017237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459,769K</a:t>
              </a: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310214" y="1745345"/>
            <a:ext cx="3296223" cy="3296652"/>
            <a:chOff x="982192" y="1309008"/>
            <a:chExt cx="2472489" cy="2472489"/>
          </a:xfrm>
        </p:grpSpPr>
        <p:sp>
          <p:nvSpPr>
            <p:cNvPr id="36" name="Chord 35"/>
            <p:cNvSpPr/>
            <p:nvPr/>
          </p:nvSpPr>
          <p:spPr>
            <a:xfrm rot="6657680">
              <a:off x="982192" y="1309008"/>
              <a:ext cx="2472489" cy="2472489"/>
            </a:xfrm>
            <a:prstGeom prst="chord">
              <a:avLst>
                <a:gd name="adj1" fmla="val 3852493"/>
                <a:gd name="adj2" fmla="val 15222584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1953565" y="1617831"/>
              <a:ext cx="673349" cy="819455"/>
              <a:chOff x="1877783" y="1650038"/>
              <a:chExt cx="673349" cy="819455"/>
            </a:xfrm>
          </p:grpSpPr>
          <p:sp>
            <p:nvSpPr>
              <p:cNvPr id="65" name="Rectangle 64"/>
              <p:cNvSpPr/>
              <p:nvPr/>
            </p:nvSpPr>
            <p:spPr>
              <a:xfrm>
                <a:off x="2073370" y="1650038"/>
                <a:ext cx="138566" cy="623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4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6" name="Text Placeholder 3"/>
              <p:cNvSpPr txBox="1">
                <a:spLocks/>
              </p:cNvSpPr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7585568" y="2507290"/>
            <a:ext cx="3296223" cy="3296652"/>
            <a:chOff x="5689320" y="1880467"/>
            <a:chExt cx="2472489" cy="2472489"/>
          </a:xfrm>
        </p:grpSpPr>
        <p:sp>
          <p:nvSpPr>
            <p:cNvPr id="46" name="Chord 45"/>
            <p:cNvSpPr/>
            <p:nvPr/>
          </p:nvSpPr>
          <p:spPr>
            <a:xfrm rot="17457680">
              <a:off x="5689320" y="1880467"/>
              <a:ext cx="2472489" cy="2472489"/>
            </a:xfrm>
            <a:prstGeom prst="chord">
              <a:avLst>
                <a:gd name="adj1" fmla="val 3852493"/>
                <a:gd name="adj2" fmla="val 15222584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6678609" y="3090213"/>
              <a:ext cx="673349" cy="897382"/>
              <a:chOff x="1877783" y="1572111"/>
              <a:chExt cx="673349" cy="897382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2073370" y="1572111"/>
                <a:ext cx="138566" cy="7502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59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1" name="Text Placeholder 3"/>
              <p:cNvSpPr txBox="1">
                <a:spLocks/>
              </p:cNvSpPr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4824359" y="2171738"/>
            <a:ext cx="2523939" cy="2524268"/>
            <a:chOff x="3618143" y="1628803"/>
            <a:chExt cx="1893201" cy="1893201"/>
          </a:xfrm>
        </p:grpSpPr>
        <p:sp>
          <p:nvSpPr>
            <p:cNvPr id="37" name="Chord 36"/>
            <p:cNvSpPr/>
            <p:nvPr/>
          </p:nvSpPr>
          <p:spPr>
            <a:xfrm rot="6657680">
              <a:off x="3618143" y="1628803"/>
              <a:ext cx="1893201" cy="1893201"/>
            </a:xfrm>
            <a:prstGeom prst="chord">
              <a:avLst>
                <a:gd name="adj1" fmla="val 3883272"/>
                <a:gd name="adj2" fmla="val 15182619"/>
              </a:avLst>
            </a:pr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299872" y="1765252"/>
              <a:ext cx="673349" cy="779567"/>
              <a:chOff x="1877783" y="1689926"/>
              <a:chExt cx="673349" cy="779567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2073371" y="1689926"/>
                <a:ext cx="138566" cy="623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4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4" name="Text Placeholder 3"/>
              <p:cNvSpPr txBox="1">
                <a:spLocks/>
              </p:cNvSpPr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4824359" y="2853281"/>
            <a:ext cx="2523939" cy="2524268"/>
            <a:chOff x="3618143" y="2139960"/>
            <a:chExt cx="1893201" cy="1893201"/>
          </a:xfrm>
        </p:grpSpPr>
        <p:sp>
          <p:nvSpPr>
            <p:cNvPr id="47" name="Chord 46"/>
            <p:cNvSpPr/>
            <p:nvPr/>
          </p:nvSpPr>
          <p:spPr>
            <a:xfrm rot="17457680">
              <a:off x="3618143" y="2139960"/>
              <a:ext cx="1893201" cy="1893201"/>
            </a:xfrm>
            <a:prstGeom prst="chord">
              <a:avLst>
                <a:gd name="adj1" fmla="val 3883272"/>
                <a:gd name="adj2" fmla="val 15182389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4299872" y="3029133"/>
              <a:ext cx="673349" cy="779567"/>
              <a:chOff x="1877783" y="1689926"/>
              <a:chExt cx="673349" cy="779567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2073371" y="1689926"/>
                <a:ext cx="138566" cy="623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4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7" name="Text Placeholder 3"/>
              <p:cNvSpPr txBox="1">
                <a:spLocks/>
              </p:cNvSpPr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endParaRPr>
              </a:p>
            </p:txBody>
          </p:sp>
        </p:grpSp>
      </p:grpSp>
      <p:sp>
        <p:nvSpPr>
          <p:cNvPr id="39" name="Freeform 143"/>
          <p:cNvSpPr>
            <a:spLocks noEditPoints="1"/>
          </p:cNvSpPr>
          <p:nvPr/>
        </p:nvSpPr>
        <p:spPr bwMode="auto">
          <a:xfrm>
            <a:off x="8992410" y="4473087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Freeform 92"/>
          <p:cNvSpPr>
            <a:spLocks noEditPoints="1"/>
          </p:cNvSpPr>
          <p:nvPr/>
        </p:nvSpPr>
        <p:spPr bwMode="auto">
          <a:xfrm>
            <a:off x="5868489" y="2585202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872571" y="4311509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2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3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4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5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48" name="Freeform 140"/>
          <p:cNvSpPr>
            <a:spLocks noEditPoints="1"/>
          </p:cNvSpPr>
          <p:nvPr/>
        </p:nvSpPr>
        <p:spPr bwMode="auto">
          <a:xfrm>
            <a:off x="2721093" y="2353669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0068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51264" y="1915554"/>
            <a:ext cx="1218283" cy="2923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全球化业务</a:t>
            </a:r>
            <a:endParaRPr lang="en-US" sz="1900" b="1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264" y="2199616"/>
            <a:ext cx="3495081" cy="446276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1264" y="3271458"/>
            <a:ext cx="3264681" cy="2923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市场规划</a:t>
            </a:r>
            <a:endParaRPr lang="en-US" sz="1900" b="1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51262" y="3545693"/>
            <a:ext cx="3495082" cy="446276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51264" y="4615621"/>
            <a:ext cx="1461939" cy="2923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创意解决方案</a:t>
            </a:r>
            <a:endParaRPr lang="en-US" sz="1900" b="1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51262" y="4902555"/>
            <a:ext cx="3495082" cy="446276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50101" y="1892815"/>
            <a:ext cx="5398269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300" dirty="0">
                <a:solidFill>
                  <a:schemeClr val="tx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</a:t>
            </a:r>
            <a:r>
              <a: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</a:t>
            </a:r>
          </a:p>
          <a:p>
            <a:pPr algn="just"/>
            <a:endParaRPr lang="en-US" sz="130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just"/>
            <a:r>
              <a:rPr lang="zh-CN" altLang="en-US" sz="1300" dirty="0">
                <a:solidFill>
                  <a:schemeClr val="bg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</a:t>
            </a:r>
            <a:r>
              <a: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</a:t>
            </a:r>
          </a:p>
          <a:p>
            <a:pPr algn="just"/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just"/>
            <a:r>
              <a:rPr lang="zh-CN" altLang="en-US" sz="1300" dirty="0">
                <a:solidFill>
                  <a:schemeClr val="accent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</a:t>
            </a:r>
            <a:r>
              <a: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5546343" y="1918120"/>
            <a:ext cx="0" cy="366154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13762" y="1918119"/>
            <a:ext cx="964937" cy="937433"/>
            <a:chOff x="1012967" y="1918118"/>
            <a:chExt cx="964937" cy="937433"/>
          </a:xfrm>
        </p:grpSpPr>
        <p:sp>
          <p:nvSpPr>
            <p:cNvPr id="25" name="Oval 24"/>
            <p:cNvSpPr/>
            <p:nvPr/>
          </p:nvSpPr>
          <p:spPr>
            <a:xfrm>
              <a:off x="1012967" y="1918118"/>
              <a:ext cx="964937" cy="93743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7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9" name="Freeform 143"/>
            <p:cNvSpPr>
              <a:spLocks noEditPoints="1"/>
            </p:cNvSpPr>
            <p:nvPr/>
          </p:nvSpPr>
          <p:spPr bwMode="auto">
            <a:xfrm>
              <a:off x="1266649" y="2138954"/>
              <a:ext cx="482537" cy="444500"/>
            </a:xfrm>
            <a:custGeom>
              <a:avLst/>
              <a:gdLst>
                <a:gd name="T0" fmla="*/ 151 w 157"/>
                <a:gd name="T1" fmla="*/ 59 h 145"/>
                <a:gd name="T2" fmla="*/ 130 w 157"/>
                <a:gd name="T3" fmla="*/ 41 h 145"/>
                <a:gd name="T4" fmla="*/ 110 w 157"/>
                <a:gd name="T5" fmla="*/ 23 h 145"/>
                <a:gd name="T6" fmla="*/ 88 w 157"/>
                <a:gd name="T7" fmla="*/ 5 h 145"/>
                <a:gd name="T8" fmla="*/ 69 w 157"/>
                <a:gd name="T9" fmla="*/ 5 h 145"/>
                <a:gd name="T10" fmla="*/ 47 w 157"/>
                <a:gd name="T11" fmla="*/ 23 h 145"/>
                <a:gd name="T12" fmla="*/ 27 w 157"/>
                <a:gd name="T13" fmla="*/ 41 h 145"/>
                <a:gd name="T14" fmla="*/ 6 w 157"/>
                <a:gd name="T15" fmla="*/ 59 h 145"/>
                <a:gd name="T16" fmla="*/ 9 w 157"/>
                <a:gd name="T17" fmla="*/ 68 h 145"/>
                <a:gd name="T18" fmla="*/ 21 w 157"/>
                <a:gd name="T19" fmla="*/ 68 h 145"/>
                <a:gd name="T20" fmla="*/ 21 w 157"/>
                <a:gd name="T21" fmla="*/ 139 h 145"/>
                <a:gd name="T22" fmla="*/ 27 w 157"/>
                <a:gd name="T23" fmla="*/ 145 h 145"/>
                <a:gd name="T24" fmla="*/ 38 w 157"/>
                <a:gd name="T25" fmla="*/ 145 h 145"/>
                <a:gd name="T26" fmla="*/ 38 w 157"/>
                <a:gd name="T27" fmla="*/ 81 h 145"/>
                <a:gd name="T28" fmla="*/ 71 w 157"/>
                <a:gd name="T29" fmla="*/ 81 h 145"/>
                <a:gd name="T30" fmla="*/ 71 w 157"/>
                <a:gd name="T31" fmla="*/ 145 h 145"/>
                <a:gd name="T32" fmla="*/ 130 w 157"/>
                <a:gd name="T33" fmla="*/ 145 h 145"/>
                <a:gd name="T34" fmla="*/ 136 w 157"/>
                <a:gd name="T35" fmla="*/ 139 h 145"/>
                <a:gd name="T36" fmla="*/ 136 w 157"/>
                <a:gd name="T37" fmla="*/ 68 h 145"/>
                <a:gd name="T38" fmla="*/ 148 w 157"/>
                <a:gd name="T39" fmla="*/ 68 h 145"/>
                <a:gd name="T40" fmla="*/ 151 w 157"/>
                <a:gd name="T41" fmla="*/ 59 h 145"/>
                <a:gd name="T42" fmla="*/ 118 w 157"/>
                <a:gd name="T43" fmla="*/ 97 h 145"/>
                <a:gd name="T44" fmla="*/ 89 w 157"/>
                <a:gd name="T45" fmla="*/ 97 h 145"/>
                <a:gd name="T46" fmla="*/ 89 w 157"/>
                <a:gd name="T47" fmla="*/ 72 h 145"/>
                <a:gd name="T48" fmla="*/ 118 w 157"/>
                <a:gd name="T49" fmla="*/ 72 h 145"/>
                <a:gd name="T50" fmla="*/ 118 w 157"/>
                <a:gd name="T51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145">
                  <a:moveTo>
                    <a:pt x="151" y="59"/>
                  </a:moveTo>
                  <a:cubicBezTo>
                    <a:pt x="130" y="41"/>
                    <a:pt x="130" y="41"/>
                    <a:pt x="130" y="41"/>
                  </a:cubicBezTo>
                  <a:cubicBezTo>
                    <a:pt x="124" y="36"/>
                    <a:pt x="115" y="28"/>
                    <a:pt x="110" y="23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3" y="0"/>
                    <a:pt x="74" y="0"/>
                    <a:pt x="69" y="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2" y="28"/>
                    <a:pt x="33" y="36"/>
                    <a:pt x="27" y="41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0" y="64"/>
                    <a:pt x="2" y="68"/>
                    <a:pt x="9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42"/>
                    <a:pt x="24" y="145"/>
                    <a:pt x="27" y="145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4" y="145"/>
                    <a:pt x="136" y="142"/>
                    <a:pt x="136" y="139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55" y="68"/>
                    <a:pt x="157" y="64"/>
                    <a:pt x="151" y="59"/>
                  </a:cubicBezTo>
                  <a:close/>
                  <a:moveTo>
                    <a:pt x="118" y="97"/>
                  </a:moveTo>
                  <a:cubicBezTo>
                    <a:pt x="89" y="97"/>
                    <a:pt x="89" y="97"/>
                    <a:pt x="89" y="97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118" y="72"/>
                    <a:pt x="118" y="72"/>
                    <a:pt x="118" y="72"/>
                  </a:cubicBezTo>
                  <a:lnTo>
                    <a:pt x="118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08" tIns="60954" rIns="121908" bIns="6095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13762" y="3260372"/>
            <a:ext cx="964937" cy="937437"/>
            <a:chOff x="1012967" y="3260371"/>
            <a:chExt cx="964937" cy="937437"/>
          </a:xfrm>
        </p:grpSpPr>
        <p:sp>
          <p:nvSpPr>
            <p:cNvPr id="31" name="Oval 30"/>
            <p:cNvSpPr/>
            <p:nvPr/>
          </p:nvSpPr>
          <p:spPr>
            <a:xfrm>
              <a:off x="1012967" y="3260371"/>
              <a:ext cx="964937" cy="9374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0" name="Freeform 150"/>
            <p:cNvSpPr>
              <a:spLocks noEditPoints="1"/>
            </p:cNvSpPr>
            <p:nvPr/>
          </p:nvSpPr>
          <p:spPr bwMode="auto">
            <a:xfrm>
              <a:off x="1316384" y="3456149"/>
              <a:ext cx="383067" cy="493184"/>
            </a:xfrm>
            <a:custGeom>
              <a:avLst/>
              <a:gdLst>
                <a:gd name="T0" fmla="*/ 62 w 125"/>
                <a:gd name="T1" fmla="*/ 0 h 160"/>
                <a:gd name="T2" fmla="*/ 0 w 125"/>
                <a:gd name="T3" fmla="*/ 63 h 160"/>
                <a:gd name="T4" fmla="*/ 62 w 125"/>
                <a:gd name="T5" fmla="*/ 160 h 160"/>
                <a:gd name="T6" fmla="*/ 125 w 125"/>
                <a:gd name="T7" fmla="*/ 63 h 160"/>
                <a:gd name="T8" fmla="*/ 62 w 125"/>
                <a:gd name="T9" fmla="*/ 0 h 160"/>
                <a:gd name="T10" fmla="*/ 62 w 125"/>
                <a:gd name="T11" fmla="*/ 105 h 160"/>
                <a:gd name="T12" fmla="*/ 17 w 125"/>
                <a:gd name="T13" fmla="*/ 61 h 160"/>
                <a:gd name="T14" fmla="*/ 62 w 125"/>
                <a:gd name="T15" fmla="*/ 18 h 160"/>
                <a:gd name="T16" fmla="*/ 107 w 125"/>
                <a:gd name="T17" fmla="*/ 61 h 160"/>
                <a:gd name="T18" fmla="*/ 62 w 125"/>
                <a:gd name="T19" fmla="*/ 10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60">
                  <a:moveTo>
                    <a:pt x="62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48" y="160"/>
                    <a:pt x="62" y="160"/>
                  </a:cubicBezTo>
                  <a:cubicBezTo>
                    <a:pt x="79" y="160"/>
                    <a:pt x="125" y="97"/>
                    <a:pt x="125" y="63"/>
                  </a:cubicBezTo>
                  <a:cubicBezTo>
                    <a:pt x="125" y="28"/>
                    <a:pt x="97" y="0"/>
                    <a:pt x="62" y="0"/>
                  </a:cubicBezTo>
                  <a:close/>
                  <a:moveTo>
                    <a:pt x="62" y="105"/>
                  </a:moveTo>
                  <a:cubicBezTo>
                    <a:pt x="37" y="105"/>
                    <a:pt x="17" y="86"/>
                    <a:pt x="17" y="61"/>
                  </a:cubicBezTo>
                  <a:cubicBezTo>
                    <a:pt x="17" y="37"/>
                    <a:pt x="37" y="18"/>
                    <a:pt x="62" y="18"/>
                  </a:cubicBezTo>
                  <a:cubicBezTo>
                    <a:pt x="87" y="18"/>
                    <a:pt x="107" y="37"/>
                    <a:pt x="107" y="61"/>
                  </a:cubicBezTo>
                  <a:cubicBezTo>
                    <a:pt x="107" y="86"/>
                    <a:pt x="87" y="105"/>
                    <a:pt x="62" y="1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08" tIns="60954" rIns="121908" bIns="6095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13762" y="4604534"/>
            <a:ext cx="964937" cy="937436"/>
            <a:chOff x="1012967" y="4604534"/>
            <a:chExt cx="964937" cy="937436"/>
          </a:xfrm>
        </p:grpSpPr>
        <p:sp>
          <p:nvSpPr>
            <p:cNvPr id="36" name="Oval 35"/>
            <p:cNvSpPr/>
            <p:nvPr/>
          </p:nvSpPr>
          <p:spPr>
            <a:xfrm>
              <a:off x="1012967" y="4604534"/>
              <a:ext cx="964937" cy="9374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1" name="Freeform 160"/>
            <p:cNvSpPr>
              <a:spLocks/>
            </p:cNvSpPr>
            <p:nvPr/>
          </p:nvSpPr>
          <p:spPr bwMode="auto">
            <a:xfrm>
              <a:off x="1280636" y="4888470"/>
              <a:ext cx="501585" cy="319617"/>
            </a:xfrm>
            <a:custGeom>
              <a:avLst/>
              <a:gdLst>
                <a:gd name="T0" fmla="*/ 163 w 163"/>
                <a:gd name="T1" fmla="*/ 70 h 104"/>
                <a:gd name="T2" fmla="*/ 129 w 163"/>
                <a:gd name="T3" fmla="*/ 37 h 104"/>
                <a:gd name="T4" fmla="*/ 119 w 163"/>
                <a:gd name="T5" fmla="*/ 38 h 104"/>
                <a:gd name="T6" fmla="*/ 77 w 163"/>
                <a:gd name="T7" fmla="*/ 0 h 104"/>
                <a:gd name="T8" fmla="*/ 34 w 163"/>
                <a:gd name="T9" fmla="*/ 42 h 104"/>
                <a:gd name="T10" fmla="*/ 35 w 163"/>
                <a:gd name="T11" fmla="*/ 51 h 104"/>
                <a:gd name="T12" fmla="*/ 27 w 163"/>
                <a:gd name="T13" fmla="*/ 51 h 104"/>
                <a:gd name="T14" fmla="*/ 0 w 163"/>
                <a:gd name="T15" fmla="*/ 77 h 104"/>
                <a:gd name="T16" fmla="*/ 27 w 163"/>
                <a:gd name="T17" fmla="*/ 104 h 104"/>
                <a:gd name="T18" fmla="*/ 132 w 163"/>
                <a:gd name="T19" fmla="*/ 104 h 104"/>
                <a:gd name="T20" fmla="*/ 152 w 163"/>
                <a:gd name="T21" fmla="*/ 95 h 104"/>
                <a:gd name="T22" fmla="*/ 163 w 163"/>
                <a:gd name="T23" fmla="*/ 7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04">
                  <a:moveTo>
                    <a:pt x="163" y="70"/>
                  </a:moveTo>
                  <a:cubicBezTo>
                    <a:pt x="163" y="52"/>
                    <a:pt x="148" y="37"/>
                    <a:pt x="129" y="37"/>
                  </a:cubicBezTo>
                  <a:cubicBezTo>
                    <a:pt x="126" y="37"/>
                    <a:pt x="122" y="37"/>
                    <a:pt x="119" y="38"/>
                  </a:cubicBezTo>
                  <a:cubicBezTo>
                    <a:pt x="117" y="17"/>
                    <a:pt x="99" y="0"/>
                    <a:pt x="77" y="0"/>
                  </a:cubicBezTo>
                  <a:cubicBezTo>
                    <a:pt x="53" y="0"/>
                    <a:pt x="34" y="19"/>
                    <a:pt x="34" y="42"/>
                  </a:cubicBezTo>
                  <a:cubicBezTo>
                    <a:pt x="34" y="45"/>
                    <a:pt x="34" y="48"/>
                    <a:pt x="35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12" y="51"/>
                    <a:pt x="0" y="63"/>
                    <a:pt x="0" y="77"/>
                  </a:cubicBezTo>
                  <a:cubicBezTo>
                    <a:pt x="0" y="92"/>
                    <a:pt x="12" y="104"/>
                    <a:pt x="27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40" y="104"/>
                    <a:pt x="147" y="100"/>
                    <a:pt x="152" y="95"/>
                  </a:cubicBezTo>
                  <a:cubicBezTo>
                    <a:pt x="159" y="89"/>
                    <a:pt x="163" y="80"/>
                    <a:pt x="16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08" tIns="60954" rIns="121908" bIns="6095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04991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9" grpId="0"/>
      <p:bldP spid="30" grpId="0"/>
      <p:bldP spid="34" grpId="0"/>
      <p:bldP spid="35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 txBox="1">
            <a:spLocks/>
          </p:cNvSpPr>
          <p:nvPr/>
        </p:nvSpPr>
        <p:spPr>
          <a:xfrm>
            <a:off x="5231246" y="3506377"/>
            <a:ext cx="5867869" cy="5170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19170" fontAlgn="ctr">
              <a:lnSpc>
                <a:spcPct val="120000"/>
              </a:lnSpc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dirty="0">
                <a:solidFill>
                  <a:schemeClr val="bg1"/>
                </a:solidFill>
                <a:ea typeface="方正黑体简体" panose="02010601030101010101" pitchFamily="2" charset="-122"/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dirty="0">
              <a:solidFill>
                <a:schemeClr val="bg1"/>
              </a:solidFill>
              <a:ea typeface="方正黑体简体" panose="02010601030101010101" pitchFamily="2" charset="-122"/>
              <a:sym typeface="微软雅黑" pitchFamily="34" charset="-122"/>
            </a:endParaRPr>
          </a:p>
        </p:txBody>
      </p:sp>
      <p:sp>
        <p:nvSpPr>
          <p:cNvPr id="4" name="TextBox 18"/>
          <p:cNvSpPr>
            <a:spLocks noChangeArrowheads="1"/>
          </p:cNvSpPr>
          <p:nvPr/>
        </p:nvSpPr>
        <p:spPr bwMode="auto">
          <a:xfrm>
            <a:off x="5134994" y="2618049"/>
            <a:ext cx="403187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5000" b="1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sym typeface="方正大黑简体" pitchFamily="65" charset="-122"/>
              </a:rPr>
              <a:t>工作存在不足</a:t>
            </a:r>
          </a:p>
        </p:txBody>
      </p:sp>
      <p:sp>
        <p:nvSpPr>
          <p:cNvPr id="6" name="标题层"/>
          <p:cNvSpPr txBox="1"/>
          <p:nvPr/>
        </p:nvSpPr>
        <p:spPr bwMode="auto">
          <a:xfrm>
            <a:off x="2820347" y="2409861"/>
            <a:ext cx="2242115" cy="1969758"/>
          </a:xfrm>
          <a:prstGeom prst="rect">
            <a:avLst/>
          </a:prstGeom>
          <a:noFill/>
          <a:effectLst/>
        </p:spPr>
        <p:txBody>
          <a:bodyPr wrap="square" lIns="121908" tIns="60954" rIns="121908" bIns="60954">
            <a:spAutoFit/>
          </a:bodyPr>
          <a:lstStyle/>
          <a:p>
            <a:pPr algn="r" defTabSz="1219078">
              <a:defRPr/>
            </a:pPr>
            <a:r>
              <a:rPr lang="en-US" altLang="zh-CN" sz="12000" kern="0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cs typeface="Arial" panose="020B0604020202020204" pitchFamily="34" charset="0"/>
              </a:rPr>
              <a:t>03</a:t>
            </a:r>
            <a:endParaRPr lang="zh-CN" altLang="en-US" sz="12000" kern="0" dirty="0">
              <a:solidFill>
                <a:schemeClr val="bg1"/>
              </a:solidFill>
              <a:latin typeface="Impact" pitchFamily="34" charset="0"/>
              <a:ea typeface="方正黑体简体" panose="02010601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63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6B9C395-8522-4047-AD72-128E60EC5E2F}"/>
              </a:ext>
            </a:extLst>
          </p:cNvPr>
          <p:cNvGrpSpPr/>
          <p:nvPr/>
        </p:nvGrpSpPr>
        <p:grpSpPr>
          <a:xfrm>
            <a:off x="2603821" y="2465234"/>
            <a:ext cx="6986746" cy="3003512"/>
            <a:chOff x="1242854" y="2598650"/>
            <a:chExt cx="6986746" cy="3003512"/>
          </a:xfrm>
        </p:grpSpPr>
        <p:cxnSp>
          <p:nvCxnSpPr>
            <p:cNvPr id="36" name="Straight Connector 4">
              <a:extLst>
                <a:ext uri="{FF2B5EF4-FFF2-40B4-BE49-F238E27FC236}">
                  <a16:creationId xmlns:a16="http://schemas.microsoft.com/office/drawing/2014/main" xmlns="" id="{2BF4970C-46BA-460E-A87F-541DB97E8520}"/>
                </a:ext>
              </a:extLst>
            </p:cNvPr>
            <p:cNvCxnSpPr/>
            <p:nvPr/>
          </p:nvCxnSpPr>
          <p:spPr>
            <a:xfrm flipV="1">
              <a:off x="3435264" y="3527582"/>
              <a:ext cx="1274848" cy="1032020"/>
            </a:xfrm>
            <a:prstGeom prst="line">
              <a:avLst/>
            </a:prstGeom>
            <a:ln w="57150">
              <a:solidFill>
                <a:srgbClr val="05557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5">
              <a:extLst>
                <a:ext uri="{FF2B5EF4-FFF2-40B4-BE49-F238E27FC236}">
                  <a16:creationId xmlns:a16="http://schemas.microsoft.com/office/drawing/2014/main" xmlns="" id="{0AA6CE50-A53A-47C0-A44E-4CC457ED0FB5}"/>
                </a:ext>
              </a:extLst>
            </p:cNvPr>
            <p:cNvCxnSpPr/>
            <p:nvPr/>
          </p:nvCxnSpPr>
          <p:spPr>
            <a:xfrm>
              <a:off x="1492638" y="3224046"/>
              <a:ext cx="1942626" cy="1335555"/>
            </a:xfrm>
            <a:prstGeom prst="line">
              <a:avLst/>
            </a:prstGeom>
            <a:solidFill>
              <a:schemeClr val="bg2">
                <a:lumMod val="50000"/>
              </a:schemeClr>
            </a:solidFill>
            <a:ln w="57150">
              <a:solidFill>
                <a:srgbClr val="05557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6">
              <a:extLst>
                <a:ext uri="{FF2B5EF4-FFF2-40B4-BE49-F238E27FC236}">
                  <a16:creationId xmlns:a16="http://schemas.microsoft.com/office/drawing/2014/main" xmlns="" id="{0EB8B264-0F5F-4008-87CA-AFAAEA5859CE}"/>
                </a:ext>
              </a:extLst>
            </p:cNvPr>
            <p:cNvSpPr/>
            <p:nvPr/>
          </p:nvSpPr>
          <p:spPr>
            <a:xfrm rot="2130924">
              <a:off x="2473186" y="4128849"/>
              <a:ext cx="1044917" cy="2431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rgbClr val="F7DD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4" name="Rectangle 7">
              <a:extLst>
                <a:ext uri="{FF2B5EF4-FFF2-40B4-BE49-F238E27FC236}">
                  <a16:creationId xmlns:a16="http://schemas.microsoft.com/office/drawing/2014/main" xmlns="" id="{17ACD06E-5665-4C57-917A-C4A8F2C39DFC}"/>
                </a:ext>
              </a:extLst>
            </p:cNvPr>
            <p:cNvSpPr/>
            <p:nvPr/>
          </p:nvSpPr>
          <p:spPr>
            <a:xfrm rot="8461958">
              <a:off x="3344822" y="4023715"/>
              <a:ext cx="1202686" cy="2431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cxnSp>
          <p:nvCxnSpPr>
            <p:cNvPr id="45" name="Straight Connector 12">
              <a:extLst>
                <a:ext uri="{FF2B5EF4-FFF2-40B4-BE49-F238E27FC236}">
                  <a16:creationId xmlns:a16="http://schemas.microsoft.com/office/drawing/2014/main" xmlns="" id="{D7417F01-1143-4BA3-B1F7-DAD65A9DDF56}"/>
                </a:ext>
              </a:extLst>
            </p:cNvPr>
            <p:cNvCxnSpPr/>
            <p:nvPr/>
          </p:nvCxnSpPr>
          <p:spPr>
            <a:xfrm rot="16200000" flipH="1">
              <a:off x="4649405" y="3588289"/>
              <a:ext cx="667778" cy="546363"/>
            </a:xfrm>
            <a:prstGeom prst="line">
              <a:avLst/>
            </a:prstGeom>
            <a:solidFill>
              <a:schemeClr val="bg2">
                <a:lumMod val="50000"/>
              </a:schemeClr>
            </a:solidFill>
            <a:ln w="57150">
              <a:solidFill>
                <a:srgbClr val="05557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13">
              <a:extLst>
                <a:ext uri="{FF2B5EF4-FFF2-40B4-BE49-F238E27FC236}">
                  <a16:creationId xmlns:a16="http://schemas.microsoft.com/office/drawing/2014/main" xmlns="" id="{01F8CED5-01A5-4DD4-B129-37533D9ACAE9}"/>
                </a:ext>
              </a:extLst>
            </p:cNvPr>
            <p:cNvCxnSpPr/>
            <p:nvPr/>
          </p:nvCxnSpPr>
          <p:spPr>
            <a:xfrm rot="5400000" flipH="1" flipV="1">
              <a:off x="5013647" y="3466875"/>
              <a:ext cx="971313" cy="485656"/>
            </a:xfrm>
            <a:prstGeom prst="line">
              <a:avLst/>
            </a:prstGeom>
            <a:solidFill>
              <a:schemeClr val="bg2">
                <a:lumMod val="50000"/>
              </a:schemeClr>
            </a:solidFill>
            <a:ln w="57150">
              <a:solidFill>
                <a:srgbClr val="05557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4">
              <a:extLst>
                <a:ext uri="{FF2B5EF4-FFF2-40B4-BE49-F238E27FC236}">
                  <a16:creationId xmlns:a16="http://schemas.microsoft.com/office/drawing/2014/main" xmlns="" id="{3D928D67-0649-4ED3-9E29-295B1EF1E282}"/>
                </a:ext>
              </a:extLst>
            </p:cNvPr>
            <p:cNvCxnSpPr/>
            <p:nvPr/>
          </p:nvCxnSpPr>
          <p:spPr>
            <a:xfrm rot="16200000" flipH="1">
              <a:off x="5179386" y="3786793"/>
              <a:ext cx="1732564" cy="607071"/>
            </a:xfrm>
            <a:prstGeom prst="line">
              <a:avLst/>
            </a:prstGeom>
            <a:solidFill>
              <a:schemeClr val="bg2">
                <a:lumMod val="50000"/>
              </a:schemeClr>
            </a:solidFill>
            <a:ln w="57150">
              <a:solidFill>
                <a:srgbClr val="05557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15">
              <a:extLst>
                <a:ext uri="{FF2B5EF4-FFF2-40B4-BE49-F238E27FC236}">
                  <a16:creationId xmlns:a16="http://schemas.microsoft.com/office/drawing/2014/main" xmlns="" id="{9B286D59-5DE3-4E94-BE9F-09338BA36A1A}"/>
                </a:ext>
              </a:extLst>
            </p:cNvPr>
            <p:cNvCxnSpPr/>
            <p:nvPr/>
          </p:nvCxnSpPr>
          <p:spPr>
            <a:xfrm rot="5400000" flipH="1" flipV="1">
              <a:off x="6222682" y="3350569"/>
              <a:ext cx="1732565" cy="1479520"/>
            </a:xfrm>
            <a:prstGeom prst="line">
              <a:avLst/>
            </a:prstGeom>
            <a:solidFill>
              <a:schemeClr val="bg2">
                <a:lumMod val="50000"/>
              </a:schemeClr>
            </a:solidFill>
            <a:ln w="57150">
              <a:solidFill>
                <a:srgbClr val="05557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16">
              <a:extLst>
                <a:ext uri="{FF2B5EF4-FFF2-40B4-BE49-F238E27FC236}">
                  <a16:creationId xmlns:a16="http://schemas.microsoft.com/office/drawing/2014/main" xmlns="" id="{F46923E2-A645-4343-A785-64491AC8AD30}"/>
                </a:ext>
              </a:extLst>
            </p:cNvPr>
            <p:cNvGrpSpPr/>
            <p:nvPr/>
          </p:nvGrpSpPr>
          <p:grpSpPr>
            <a:xfrm>
              <a:off x="1242854" y="3527583"/>
              <a:ext cx="499568" cy="609600"/>
              <a:chOff x="2208213" y="3468688"/>
              <a:chExt cx="627062" cy="765175"/>
            </a:xfrm>
            <a:solidFill>
              <a:schemeClr val="accent1"/>
            </a:solidFill>
          </p:grpSpPr>
          <p:sp>
            <p:nvSpPr>
              <p:cNvPr id="67" name="Freeform 9">
                <a:extLst>
                  <a:ext uri="{FF2B5EF4-FFF2-40B4-BE49-F238E27FC236}">
                    <a16:creationId xmlns:a16="http://schemas.microsoft.com/office/drawing/2014/main" xmlns="" id="{4ADA0921-2277-418E-83D1-E878AA3B8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35200" y="3633788"/>
                <a:ext cx="180975" cy="173038"/>
              </a:xfrm>
              <a:custGeom>
                <a:avLst/>
                <a:gdLst/>
                <a:ahLst/>
                <a:cxnLst>
                  <a:cxn ang="0">
                    <a:pos x="84" y="102"/>
                  </a:cxn>
                  <a:cxn ang="0">
                    <a:pos x="83" y="91"/>
                  </a:cxn>
                  <a:cxn ang="0">
                    <a:pos x="88" y="87"/>
                  </a:cxn>
                  <a:cxn ang="0">
                    <a:pos x="96" y="92"/>
                  </a:cxn>
                  <a:cxn ang="0">
                    <a:pos x="106" y="90"/>
                  </a:cxn>
                  <a:cxn ang="0">
                    <a:pos x="118" y="70"/>
                  </a:cxn>
                  <a:cxn ang="0">
                    <a:pos x="115" y="60"/>
                  </a:cxn>
                  <a:cxn ang="0">
                    <a:pos x="104" y="54"/>
                  </a:cxn>
                  <a:cxn ang="0">
                    <a:pos x="103" y="47"/>
                  </a:cxn>
                  <a:cxn ang="0">
                    <a:pos x="112" y="40"/>
                  </a:cxn>
                  <a:cxn ang="0">
                    <a:pos x="112" y="30"/>
                  </a:cxn>
                  <a:cxn ang="0">
                    <a:pos x="97" y="13"/>
                  </a:cxn>
                  <a:cxn ang="0">
                    <a:pos x="87" y="13"/>
                  </a:cxn>
                  <a:cxn ang="0">
                    <a:pos x="80" y="19"/>
                  </a:cxn>
                  <a:cxn ang="0">
                    <a:pos x="71" y="16"/>
                  </a:cxn>
                  <a:cxn ang="0">
                    <a:pos x="71" y="7"/>
                  </a:cxn>
                  <a:cxn ang="0">
                    <a:pos x="63" y="0"/>
                  </a:cxn>
                  <a:cxn ang="0">
                    <a:pos x="41" y="2"/>
                  </a:cxn>
                  <a:cxn ang="0">
                    <a:pos x="34" y="9"/>
                  </a:cxn>
                  <a:cxn ang="0">
                    <a:pos x="35" y="20"/>
                  </a:cxn>
                  <a:cxn ang="0">
                    <a:pos x="29" y="24"/>
                  </a:cxn>
                  <a:cxn ang="0">
                    <a:pos x="19" y="20"/>
                  </a:cxn>
                  <a:cxn ang="0">
                    <a:pos x="9" y="23"/>
                  </a:cxn>
                  <a:cxn ang="0">
                    <a:pos x="0" y="43"/>
                  </a:cxn>
                  <a:cxn ang="0">
                    <a:pos x="0" y="45"/>
                  </a:cxn>
                  <a:cxn ang="0">
                    <a:pos x="2" y="53"/>
                  </a:cxn>
                  <a:cxn ang="0">
                    <a:pos x="13" y="58"/>
                  </a:cxn>
                  <a:cxn ang="0">
                    <a:pos x="15" y="65"/>
                  </a:cxn>
                  <a:cxn ang="0">
                    <a:pos x="6" y="72"/>
                  </a:cxn>
                  <a:cxn ang="0">
                    <a:pos x="6" y="82"/>
                  </a:cxn>
                  <a:cxn ang="0">
                    <a:pos x="21" y="100"/>
                  </a:cxn>
                  <a:cxn ang="0">
                    <a:pos x="30" y="100"/>
                  </a:cxn>
                  <a:cxn ang="0">
                    <a:pos x="31" y="100"/>
                  </a:cxn>
                  <a:cxn ang="0">
                    <a:pos x="39" y="93"/>
                  </a:cxn>
                  <a:cxn ang="0">
                    <a:pos x="46" y="95"/>
                  </a:cxn>
                  <a:cxn ang="0">
                    <a:pos x="47" y="104"/>
                  </a:cxn>
                  <a:cxn ang="0">
                    <a:pos x="54" y="112"/>
                  </a:cxn>
                  <a:cxn ang="0">
                    <a:pos x="76" y="110"/>
                  </a:cxn>
                  <a:cxn ang="0">
                    <a:pos x="84" y="102"/>
                  </a:cxn>
                  <a:cxn ang="0">
                    <a:pos x="57" y="78"/>
                  </a:cxn>
                  <a:cxn ang="0">
                    <a:pos x="35" y="56"/>
                  </a:cxn>
                  <a:cxn ang="0">
                    <a:pos x="57" y="33"/>
                  </a:cxn>
                  <a:cxn ang="0">
                    <a:pos x="80" y="56"/>
                  </a:cxn>
                  <a:cxn ang="0">
                    <a:pos x="57" y="78"/>
                  </a:cxn>
                  <a:cxn ang="0">
                    <a:pos x="57" y="78"/>
                  </a:cxn>
                  <a:cxn ang="0">
                    <a:pos x="57" y="78"/>
                  </a:cxn>
                </a:cxnLst>
                <a:rect l="0" t="0" r="r" b="b"/>
                <a:pathLst>
                  <a:path w="118" h="112">
                    <a:moveTo>
                      <a:pt x="84" y="102"/>
                    </a:moveTo>
                    <a:cubicBezTo>
                      <a:pt x="84" y="102"/>
                      <a:pt x="83" y="95"/>
                      <a:pt x="83" y="91"/>
                    </a:cubicBezTo>
                    <a:cubicBezTo>
                      <a:pt x="84" y="90"/>
                      <a:pt x="86" y="88"/>
                      <a:pt x="88" y="87"/>
                    </a:cubicBezTo>
                    <a:cubicBezTo>
                      <a:pt x="91" y="89"/>
                      <a:pt x="96" y="92"/>
                      <a:pt x="96" y="92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18" y="70"/>
                      <a:pt x="118" y="70"/>
                      <a:pt x="118" y="70"/>
                    </a:cubicBezTo>
                    <a:cubicBezTo>
                      <a:pt x="115" y="60"/>
                      <a:pt x="115" y="60"/>
                      <a:pt x="115" y="60"/>
                    </a:cubicBezTo>
                    <a:cubicBezTo>
                      <a:pt x="115" y="60"/>
                      <a:pt x="108" y="56"/>
                      <a:pt x="104" y="54"/>
                    </a:cubicBezTo>
                    <a:cubicBezTo>
                      <a:pt x="104" y="52"/>
                      <a:pt x="103" y="50"/>
                      <a:pt x="103" y="47"/>
                    </a:cubicBezTo>
                    <a:cubicBezTo>
                      <a:pt x="106" y="45"/>
                      <a:pt x="112" y="40"/>
                      <a:pt x="112" y="40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3"/>
                      <a:pt x="82" y="17"/>
                      <a:pt x="80" y="19"/>
                    </a:cubicBezTo>
                    <a:cubicBezTo>
                      <a:pt x="77" y="18"/>
                      <a:pt x="74" y="16"/>
                      <a:pt x="71" y="16"/>
                    </a:cubicBezTo>
                    <a:cubicBezTo>
                      <a:pt x="71" y="13"/>
                      <a:pt x="71" y="7"/>
                      <a:pt x="71" y="7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5" y="16"/>
                      <a:pt x="35" y="20"/>
                    </a:cubicBezTo>
                    <a:cubicBezTo>
                      <a:pt x="33" y="21"/>
                      <a:pt x="31" y="23"/>
                      <a:pt x="29" y="24"/>
                    </a:cubicBezTo>
                    <a:cubicBezTo>
                      <a:pt x="25" y="23"/>
                      <a:pt x="19" y="20"/>
                      <a:pt x="1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10" y="56"/>
                      <a:pt x="13" y="58"/>
                    </a:cubicBezTo>
                    <a:cubicBezTo>
                      <a:pt x="14" y="60"/>
                      <a:pt x="14" y="63"/>
                      <a:pt x="15" y="65"/>
                    </a:cubicBezTo>
                    <a:cubicBezTo>
                      <a:pt x="12" y="67"/>
                      <a:pt x="6" y="72"/>
                      <a:pt x="6" y="72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1" y="100"/>
                      <a:pt x="29" y="101"/>
                      <a:pt x="30" y="100"/>
                    </a:cubicBezTo>
                    <a:cubicBezTo>
                      <a:pt x="30" y="100"/>
                      <a:pt x="31" y="100"/>
                      <a:pt x="31" y="100"/>
                    </a:cubicBezTo>
                    <a:cubicBezTo>
                      <a:pt x="31" y="100"/>
                      <a:pt x="36" y="95"/>
                      <a:pt x="39" y="93"/>
                    </a:cubicBezTo>
                    <a:cubicBezTo>
                      <a:pt x="41" y="94"/>
                      <a:pt x="44" y="95"/>
                      <a:pt x="46" y="95"/>
                    </a:cubicBezTo>
                    <a:cubicBezTo>
                      <a:pt x="46" y="98"/>
                      <a:pt x="47" y="104"/>
                      <a:pt x="47" y="104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76" y="110"/>
                      <a:pt x="76" y="110"/>
                      <a:pt x="76" y="110"/>
                    </a:cubicBezTo>
                    <a:lnTo>
                      <a:pt x="84" y="102"/>
                    </a:lnTo>
                    <a:close/>
                    <a:moveTo>
                      <a:pt x="57" y="78"/>
                    </a:moveTo>
                    <a:cubicBezTo>
                      <a:pt x="45" y="78"/>
                      <a:pt x="35" y="68"/>
                      <a:pt x="35" y="56"/>
                    </a:cubicBezTo>
                    <a:cubicBezTo>
                      <a:pt x="35" y="43"/>
                      <a:pt x="45" y="33"/>
                      <a:pt x="57" y="33"/>
                    </a:cubicBezTo>
                    <a:cubicBezTo>
                      <a:pt x="70" y="33"/>
                      <a:pt x="80" y="43"/>
                      <a:pt x="80" y="56"/>
                    </a:cubicBezTo>
                    <a:cubicBezTo>
                      <a:pt x="80" y="68"/>
                      <a:pt x="70" y="78"/>
                      <a:pt x="57" y="78"/>
                    </a:cubicBezTo>
                    <a:close/>
                    <a:moveTo>
                      <a:pt x="57" y="78"/>
                    </a:moveTo>
                    <a:cubicBezTo>
                      <a:pt x="57" y="78"/>
                      <a:pt x="57" y="78"/>
                      <a:pt x="57" y="78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8" name="Freeform 10">
                <a:extLst>
                  <a:ext uri="{FF2B5EF4-FFF2-40B4-BE49-F238E27FC236}">
                    <a16:creationId xmlns:a16="http://schemas.microsoft.com/office/drawing/2014/main" xmlns="" id="{9D21C1B0-4D3F-46BB-BB1B-603A10CB81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0613" y="3786188"/>
                <a:ext cx="138113" cy="131763"/>
              </a:xfrm>
              <a:custGeom>
                <a:avLst/>
                <a:gdLst/>
                <a:ahLst/>
                <a:cxnLst>
                  <a:cxn ang="0">
                    <a:pos x="64" y="78"/>
                  </a:cxn>
                  <a:cxn ang="0">
                    <a:pos x="63" y="69"/>
                  </a:cxn>
                  <a:cxn ang="0">
                    <a:pos x="67" y="66"/>
                  </a:cxn>
                  <a:cxn ang="0">
                    <a:pos x="73" y="70"/>
                  </a:cxn>
                  <a:cxn ang="0">
                    <a:pos x="81" y="68"/>
                  </a:cxn>
                  <a:cxn ang="0">
                    <a:pos x="89" y="53"/>
                  </a:cxn>
                  <a:cxn ang="0">
                    <a:pos x="87" y="46"/>
                  </a:cxn>
                  <a:cxn ang="0">
                    <a:pos x="79" y="41"/>
                  </a:cxn>
                  <a:cxn ang="0">
                    <a:pos x="78" y="36"/>
                  </a:cxn>
                  <a:cxn ang="0">
                    <a:pos x="85" y="31"/>
                  </a:cxn>
                  <a:cxn ang="0">
                    <a:pos x="85" y="23"/>
                  </a:cxn>
                  <a:cxn ang="0">
                    <a:pos x="74" y="10"/>
                  </a:cxn>
                  <a:cxn ang="0">
                    <a:pos x="66" y="10"/>
                  </a:cxn>
                  <a:cxn ang="0">
                    <a:pos x="61" y="15"/>
                  </a:cxn>
                  <a:cxn ang="0">
                    <a:pos x="54" y="12"/>
                  </a:cxn>
                  <a:cxn ang="0">
                    <a:pos x="54" y="6"/>
                  </a:cxn>
                  <a:cxn ang="0">
                    <a:pos x="48" y="0"/>
                  </a:cxn>
                  <a:cxn ang="0">
                    <a:pos x="32" y="2"/>
                  </a:cxn>
                  <a:cxn ang="0">
                    <a:pos x="26" y="7"/>
                  </a:cxn>
                  <a:cxn ang="0">
                    <a:pos x="27" y="16"/>
                  </a:cxn>
                  <a:cxn ang="0">
                    <a:pos x="22" y="19"/>
                  </a:cxn>
                  <a:cxn ang="0">
                    <a:pos x="15" y="16"/>
                  </a:cxn>
                  <a:cxn ang="0">
                    <a:pos x="7" y="18"/>
                  </a:cxn>
                  <a:cxn ang="0">
                    <a:pos x="0" y="33"/>
                  </a:cxn>
                  <a:cxn ang="0">
                    <a:pos x="0" y="34"/>
                  </a:cxn>
                  <a:cxn ang="0">
                    <a:pos x="2" y="41"/>
                  </a:cxn>
                  <a:cxn ang="0">
                    <a:pos x="11" y="44"/>
                  </a:cxn>
                  <a:cxn ang="0">
                    <a:pos x="12" y="50"/>
                  </a:cxn>
                  <a:cxn ang="0">
                    <a:pos x="5" y="55"/>
                  </a:cxn>
                  <a:cxn ang="0">
                    <a:pos x="5" y="63"/>
                  </a:cxn>
                  <a:cxn ang="0">
                    <a:pos x="16" y="76"/>
                  </a:cxn>
                  <a:cxn ang="0">
                    <a:pos x="23" y="76"/>
                  </a:cxn>
                  <a:cxn ang="0">
                    <a:pos x="24" y="76"/>
                  </a:cxn>
                  <a:cxn ang="0">
                    <a:pos x="30" y="71"/>
                  </a:cxn>
                  <a:cxn ang="0">
                    <a:pos x="35" y="72"/>
                  </a:cxn>
                  <a:cxn ang="0">
                    <a:pos x="36" y="79"/>
                  </a:cxn>
                  <a:cxn ang="0">
                    <a:pos x="41" y="85"/>
                  </a:cxn>
                  <a:cxn ang="0">
                    <a:pos x="58" y="83"/>
                  </a:cxn>
                  <a:cxn ang="0">
                    <a:pos x="64" y="78"/>
                  </a:cxn>
                  <a:cxn ang="0">
                    <a:pos x="44" y="60"/>
                  </a:cxn>
                  <a:cxn ang="0">
                    <a:pos x="27" y="42"/>
                  </a:cxn>
                  <a:cxn ang="0">
                    <a:pos x="44" y="25"/>
                  </a:cxn>
                  <a:cxn ang="0">
                    <a:pos x="61" y="42"/>
                  </a:cxn>
                  <a:cxn ang="0">
                    <a:pos x="44" y="60"/>
                  </a:cxn>
                  <a:cxn ang="0">
                    <a:pos x="44" y="60"/>
                  </a:cxn>
                  <a:cxn ang="0">
                    <a:pos x="44" y="60"/>
                  </a:cxn>
                </a:cxnLst>
                <a:rect l="0" t="0" r="r" b="b"/>
                <a:pathLst>
                  <a:path w="89" h="85">
                    <a:moveTo>
                      <a:pt x="64" y="78"/>
                    </a:moveTo>
                    <a:cubicBezTo>
                      <a:pt x="64" y="78"/>
                      <a:pt x="63" y="72"/>
                      <a:pt x="63" y="69"/>
                    </a:cubicBezTo>
                    <a:cubicBezTo>
                      <a:pt x="64" y="68"/>
                      <a:pt x="66" y="67"/>
                      <a:pt x="67" y="66"/>
                    </a:cubicBezTo>
                    <a:cubicBezTo>
                      <a:pt x="69" y="68"/>
                      <a:pt x="73" y="70"/>
                      <a:pt x="73" y="70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9" y="53"/>
                      <a:pt x="89" y="53"/>
                      <a:pt x="89" y="53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87" y="46"/>
                      <a:pt x="82" y="43"/>
                      <a:pt x="79" y="41"/>
                    </a:cubicBezTo>
                    <a:cubicBezTo>
                      <a:pt x="79" y="39"/>
                      <a:pt x="79" y="38"/>
                      <a:pt x="78" y="36"/>
                    </a:cubicBezTo>
                    <a:cubicBezTo>
                      <a:pt x="81" y="34"/>
                      <a:pt x="85" y="31"/>
                      <a:pt x="85" y="31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6" y="10"/>
                      <a:pt x="63" y="13"/>
                      <a:pt x="61" y="15"/>
                    </a:cubicBezTo>
                    <a:cubicBezTo>
                      <a:pt x="59" y="14"/>
                      <a:pt x="57" y="13"/>
                      <a:pt x="54" y="12"/>
                    </a:cubicBezTo>
                    <a:cubicBezTo>
                      <a:pt x="54" y="10"/>
                      <a:pt x="54" y="6"/>
                      <a:pt x="54" y="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7" y="13"/>
                      <a:pt x="27" y="16"/>
                    </a:cubicBezTo>
                    <a:cubicBezTo>
                      <a:pt x="25" y="17"/>
                      <a:pt x="24" y="18"/>
                      <a:pt x="22" y="19"/>
                    </a:cubicBezTo>
                    <a:cubicBezTo>
                      <a:pt x="20" y="18"/>
                      <a:pt x="15" y="16"/>
                      <a:pt x="15" y="16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8" y="43"/>
                      <a:pt x="11" y="44"/>
                    </a:cubicBezTo>
                    <a:cubicBezTo>
                      <a:pt x="11" y="46"/>
                      <a:pt x="11" y="48"/>
                      <a:pt x="12" y="50"/>
                    </a:cubicBezTo>
                    <a:cubicBezTo>
                      <a:pt x="9" y="51"/>
                      <a:pt x="5" y="55"/>
                      <a:pt x="5" y="55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23" y="76"/>
                      <a:pt x="23" y="76"/>
                    </a:cubicBezTo>
                    <a:cubicBezTo>
                      <a:pt x="23" y="76"/>
                      <a:pt x="24" y="76"/>
                      <a:pt x="24" y="76"/>
                    </a:cubicBezTo>
                    <a:cubicBezTo>
                      <a:pt x="24" y="76"/>
                      <a:pt x="28" y="72"/>
                      <a:pt x="30" y="71"/>
                    </a:cubicBezTo>
                    <a:cubicBezTo>
                      <a:pt x="32" y="71"/>
                      <a:pt x="33" y="72"/>
                      <a:pt x="35" y="72"/>
                    </a:cubicBezTo>
                    <a:cubicBezTo>
                      <a:pt x="35" y="75"/>
                      <a:pt x="36" y="79"/>
                      <a:pt x="36" y="7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58" y="83"/>
                      <a:pt x="58" y="83"/>
                      <a:pt x="58" y="83"/>
                    </a:cubicBezTo>
                    <a:lnTo>
                      <a:pt x="64" y="78"/>
                    </a:lnTo>
                    <a:close/>
                    <a:moveTo>
                      <a:pt x="44" y="60"/>
                    </a:moveTo>
                    <a:cubicBezTo>
                      <a:pt x="34" y="60"/>
                      <a:pt x="27" y="52"/>
                      <a:pt x="27" y="42"/>
                    </a:cubicBezTo>
                    <a:cubicBezTo>
                      <a:pt x="27" y="33"/>
                      <a:pt x="34" y="25"/>
                      <a:pt x="44" y="25"/>
                    </a:cubicBezTo>
                    <a:cubicBezTo>
                      <a:pt x="53" y="25"/>
                      <a:pt x="61" y="33"/>
                      <a:pt x="61" y="42"/>
                    </a:cubicBezTo>
                    <a:cubicBezTo>
                      <a:pt x="61" y="52"/>
                      <a:pt x="53" y="60"/>
                      <a:pt x="44" y="60"/>
                    </a:cubicBezTo>
                    <a:close/>
                    <a:moveTo>
                      <a:pt x="44" y="60"/>
                    </a:moveTo>
                    <a:cubicBezTo>
                      <a:pt x="44" y="60"/>
                      <a:pt x="44" y="60"/>
                      <a:pt x="44" y="60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9" name="Freeform 11">
                <a:extLst>
                  <a:ext uri="{FF2B5EF4-FFF2-40B4-BE49-F238E27FC236}">
                    <a16:creationId xmlns:a16="http://schemas.microsoft.com/office/drawing/2014/main" xmlns="" id="{F41C13C9-931B-473E-9A93-6CF2CDE10A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9975" y="3576638"/>
                <a:ext cx="387350" cy="42863"/>
              </a:xfrm>
              <a:custGeom>
                <a:avLst/>
                <a:gdLst/>
                <a:ahLst/>
                <a:cxnLst>
                  <a:cxn ang="0">
                    <a:pos x="233" y="0"/>
                  </a:cxn>
                  <a:cxn ang="0">
                    <a:pos x="18" y="0"/>
                  </a:cxn>
                  <a:cxn ang="0">
                    <a:pos x="18" y="28"/>
                  </a:cxn>
                  <a:cxn ang="0">
                    <a:pos x="233" y="28"/>
                  </a:cxn>
                  <a:cxn ang="0">
                    <a:pos x="233" y="0"/>
                  </a:cxn>
                  <a:cxn ang="0">
                    <a:pos x="233" y="0"/>
                  </a:cxn>
                  <a:cxn ang="0">
                    <a:pos x="233" y="0"/>
                  </a:cxn>
                </a:cxnLst>
                <a:rect l="0" t="0" r="r" b="b"/>
                <a:pathLst>
                  <a:path w="251" h="28">
                    <a:moveTo>
                      <a:pt x="2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28"/>
                      <a:pt x="18" y="28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51" y="28"/>
                      <a:pt x="251" y="0"/>
                      <a:pt x="233" y="0"/>
                    </a:cubicBezTo>
                    <a:close/>
                    <a:moveTo>
                      <a:pt x="233" y="0"/>
                    </a:moveTo>
                    <a:cubicBezTo>
                      <a:pt x="233" y="0"/>
                      <a:pt x="233" y="0"/>
                      <a:pt x="233" y="0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0" name="Freeform 12">
                <a:extLst>
                  <a:ext uri="{FF2B5EF4-FFF2-40B4-BE49-F238E27FC236}">
                    <a16:creationId xmlns:a16="http://schemas.microsoft.com/office/drawing/2014/main" xmlns="" id="{6D45A69E-BA28-4326-8AFA-2AB55CE0A9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13013" y="3678238"/>
                <a:ext cx="214313" cy="4445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8" y="0"/>
                  </a:cxn>
                  <a:cxn ang="0">
                    <a:pos x="18" y="28"/>
                  </a:cxn>
                  <a:cxn ang="0">
                    <a:pos x="121" y="28"/>
                  </a:cxn>
                  <a:cxn ang="0">
                    <a:pos x="121" y="0"/>
                  </a:cxn>
                  <a:cxn ang="0">
                    <a:pos x="121" y="0"/>
                  </a:cxn>
                  <a:cxn ang="0">
                    <a:pos x="121" y="0"/>
                  </a:cxn>
                </a:cxnLst>
                <a:rect l="0" t="0" r="r" b="b"/>
                <a:pathLst>
                  <a:path w="139" h="28">
                    <a:moveTo>
                      <a:pt x="12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28"/>
                      <a:pt x="18" y="28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39" y="28"/>
                      <a:pt x="139" y="0"/>
                      <a:pt x="121" y="0"/>
                    </a:cubicBezTo>
                    <a:close/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1" name="Freeform 13">
                <a:extLst>
                  <a:ext uri="{FF2B5EF4-FFF2-40B4-BE49-F238E27FC236}">
                    <a16:creationId xmlns:a16="http://schemas.microsoft.com/office/drawing/2014/main" xmlns="" id="{BBC52143-9203-4CFF-8879-160AD0C7DF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8213" y="3468688"/>
                <a:ext cx="606425" cy="327025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349" y="33"/>
                  </a:cxn>
                  <a:cxn ang="0">
                    <a:pos x="349" y="206"/>
                  </a:cxn>
                  <a:cxn ang="0">
                    <a:pos x="382" y="206"/>
                  </a:cxn>
                  <a:cxn ang="0">
                    <a:pos x="382" y="0"/>
                  </a:cxn>
                  <a:cxn ang="0">
                    <a:pos x="0" y="0"/>
                  </a:cxn>
                  <a:cxn ang="0">
                    <a:pos x="0" y="108"/>
                  </a:cxn>
                  <a:cxn ang="0">
                    <a:pos x="33" y="108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33"/>
                  </a:cxn>
                </a:cxnLst>
                <a:rect l="0" t="0" r="r" b="b"/>
                <a:pathLst>
                  <a:path w="382" h="206">
                    <a:moveTo>
                      <a:pt x="33" y="33"/>
                    </a:moveTo>
                    <a:lnTo>
                      <a:pt x="349" y="33"/>
                    </a:lnTo>
                    <a:lnTo>
                      <a:pt x="349" y="206"/>
                    </a:lnTo>
                    <a:lnTo>
                      <a:pt x="382" y="206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33" y="108"/>
                    </a:lnTo>
                    <a:lnTo>
                      <a:pt x="33" y="33"/>
                    </a:lnTo>
                    <a:close/>
                    <a:moveTo>
                      <a:pt x="33" y="33"/>
                    </a:moveTo>
                    <a:lnTo>
                      <a:pt x="33" y="33"/>
                    </a:lnTo>
                    <a:close/>
                  </a:path>
                </a:pathLst>
              </a:custGeom>
              <a:solidFill>
                <a:srgbClr val="B8C7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2" name="Freeform 14">
                <a:extLst>
                  <a:ext uri="{FF2B5EF4-FFF2-40B4-BE49-F238E27FC236}">
                    <a16:creationId xmlns:a16="http://schemas.microsoft.com/office/drawing/2014/main" xmlns="" id="{06E8E327-FE9A-4727-9919-54E0FFEEFE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8213" y="3468688"/>
                <a:ext cx="606425" cy="327025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349" y="33"/>
                  </a:cxn>
                  <a:cxn ang="0">
                    <a:pos x="349" y="206"/>
                  </a:cxn>
                  <a:cxn ang="0">
                    <a:pos x="382" y="206"/>
                  </a:cxn>
                  <a:cxn ang="0">
                    <a:pos x="382" y="0"/>
                  </a:cxn>
                  <a:cxn ang="0">
                    <a:pos x="0" y="0"/>
                  </a:cxn>
                  <a:cxn ang="0">
                    <a:pos x="0" y="108"/>
                  </a:cxn>
                  <a:cxn ang="0">
                    <a:pos x="33" y="108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33"/>
                  </a:cxn>
                </a:cxnLst>
                <a:rect l="0" t="0" r="r" b="b"/>
                <a:pathLst>
                  <a:path w="382" h="206">
                    <a:moveTo>
                      <a:pt x="33" y="33"/>
                    </a:moveTo>
                    <a:lnTo>
                      <a:pt x="349" y="33"/>
                    </a:lnTo>
                    <a:lnTo>
                      <a:pt x="349" y="206"/>
                    </a:lnTo>
                    <a:lnTo>
                      <a:pt x="382" y="206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33" y="108"/>
                    </a:lnTo>
                    <a:lnTo>
                      <a:pt x="33" y="33"/>
                    </a:lnTo>
                    <a:moveTo>
                      <a:pt x="33" y="33"/>
                    </a:moveTo>
                    <a:lnTo>
                      <a:pt x="33" y="33"/>
                    </a:ln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3" name="Freeform 15">
                <a:extLst>
                  <a:ext uri="{FF2B5EF4-FFF2-40B4-BE49-F238E27FC236}">
                    <a16:creationId xmlns:a16="http://schemas.microsoft.com/office/drawing/2014/main" xmlns="" id="{6BC4ED85-421C-4613-9517-69C8D9C60B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9038" y="3948113"/>
                <a:ext cx="298450" cy="285750"/>
              </a:xfrm>
              <a:custGeom>
                <a:avLst/>
                <a:gdLst/>
                <a:ahLst/>
                <a:cxnLst>
                  <a:cxn ang="0">
                    <a:pos x="171" y="91"/>
                  </a:cxn>
                  <a:cxn ang="0">
                    <a:pos x="170" y="81"/>
                  </a:cxn>
                  <a:cxn ang="0">
                    <a:pos x="185" y="69"/>
                  </a:cxn>
                  <a:cxn ang="0">
                    <a:pos x="186" y="52"/>
                  </a:cxn>
                  <a:cxn ang="0">
                    <a:pos x="162" y="23"/>
                  </a:cxn>
                  <a:cxn ang="0">
                    <a:pos x="146" y="22"/>
                  </a:cxn>
                  <a:cxn ang="0">
                    <a:pos x="133" y="32"/>
                  </a:cxn>
                  <a:cxn ang="0">
                    <a:pos x="120" y="27"/>
                  </a:cxn>
                  <a:cxn ang="0">
                    <a:pos x="119" y="12"/>
                  </a:cxn>
                  <a:cxn ang="0">
                    <a:pos x="107" y="0"/>
                  </a:cxn>
                  <a:cxn ang="0">
                    <a:pos x="70" y="2"/>
                  </a:cxn>
                  <a:cxn ang="0">
                    <a:pos x="58" y="13"/>
                  </a:cxn>
                  <a:cxn ang="0">
                    <a:pos x="59" y="32"/>
                  </a:cxn>
                  <a:cxn ang="0">
                    <a:pos x="49" y="39"/>
                  </a:cxn>
                  <a:cxn ang="0">
                    <a:pos x="33" y="31"/>
                  </a:cxn>
                  <a:cxn ang="0">
                    <a:pos x="17" y="35"/>
                  </a:cxn>
                  <a:cxn ang="0">
                    <a:pos x="0" y="68"/>
                  </a:cxn>
                  <a:cxn ang="0">
                    <a:pos x="0" y="70"/>
                  </a:cxn>
                  <a:cxn ang="0">
                    <a:pos x="4" y="85"/>
                  </a:cxn>
                  <a:cxn ang="0">
                    <a:pos x="22" y="93"/>
                  </a:cxn>
                  <a:cxn ang="0">
                    <a:pos x="23" y="105"/>
                  </a:cxn>
                  <a:cxn ang="0">
                    <a:pos x="9" y="116"/>
                  </a:cxn>
                  <a:cxn ang="0">
                    <a:pos x="9" y="133"/>
                  </a:cxn>
                  <a:cxn ang="0">
                    <a:pos x="32" y="162"/>
                  </a:cxn>
                  <a:cxn ang="0">
                    <a:pos x="46" y="164"/>
                  </a:cxn>
                  <a:cxn ang="0">
                    <a:pos x="49" y="163"/>
                  </a:cxn>
                  <a:cxn ang="0">
                    <a:pos x="62" y="152"/>
                  </a:cxn>
                  <a:cxn ang="0">
                    <a:pos x="73" y="156"/>
                  </a:cxn>
                  <a:cxn ang="0">
                    <a:pos x="74" y="171"/>
                  </a:cxn>
                  <a:cxn ang="0">
                    <a:pos x="86" y="184"/>
                  </a:cxn>
                  <a:cxn ang="0">
                    <a:pos x="123" y="182"/>
                  </a:cxn>
                  <a:cxn ang="0">
                    <a:pos x="135" y="170"/>
                  </a:cxn>
                  <a:cxn ang="0">
                    <a:pos x="134" y="151"/>
                  </a:cxn>
                  <a:cxn ang="0">
                    <a:pos x="143" y="145"/>
                  </a:cxn>
                  <a:cxn ang="0">
                    <a:pos x="157" y="154"/>
                  </a:cxn>
                  <a:cxn ang="0">
                    <a:pos x="173" y="150"/>
                  </a:cxn>
                  <a:cxn ang="0">
                    <a:pos x="193" y="119"/>
                  </a:cxn>
                  <a:cxn ang="0">
                    <a:pos x="189" y="102"/>
                  </a:cxn>
                  <a:cxn ang="0">
                    <a:pos x="171" y="91"/>
                  </a:cxn>
                  <a:cxn ang="0">
                    <a:pos x="93" y="129"/>
                  </a:cxn>
                  <a:cxn ang="0">
                    <a:pos x="57" y="91"/>
                  </a:cxn>
                  <a:cxn ang="0">
                    <a:pos x="96" y="55"/>
                  </a:cxn>
                  <a:cxn ang="0">
                    <a:pos x="132" y="93"/>
                  </a:cxn>
                  <a:cxn ang="0">
                    <a:pos x="93" y="129"/>
                  </a:cxn>
                  <a:cxn ang="0">
                    <a:pos x="93" y="129"/>
                  </a:cxn>
                  <a:cxn ang="0">
                    <a:pos x="93" y="129"/>
                  </a:cxn>
                </a:cxnLst>
                <a:rect l="0" t="0" r="r" b="b"/>
                <a:pathLst>
                  <a:path w="193" h="184">
                    <a:moveTo>
                      <a:pt x="171" y="91"/>
                    </a:moveTo>
                    <a:cubicBezTo>
                      <a:pt x="171" y="88"/>
                      <a:pt x="171" y="84"/>
                      <a:pt x="170" y="81"/>
                    </a:cubicBezTo>
                    <a:cubicBezTo>
                      <a:pt x="175" y="77"/>
                      <a:pt x="185" y="69"/>
                      <a:pt x="185" y="69"/>
                    </a:cubicBezTo>
                    <a:cubicBezTo>
                      <a:pt x="186" y="52"/>
                      <a:pt x="186" y="52"/>
                      <a:pt x="186" y="52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46" y="22"/>
                      <a:pt x="146" y="22"/>
                      <a:pt x="146" y="22"/>
                    </a:cubicBezTo>
                    <a:cubicBezTo>
                      <a:pt x="146" y="22"/>
                      <a:pt x="137" y="29"/>
                      <a:pt x="133" y="32"/>
                    </a:cubicBezTo>
                    <a:cubicBezTo>
                      <a:pt x="129" y="30"/>
                      <a:pt x="124" y="28"/>
                      <a:pt x="120" y="27"/>
                    </a:cubicBezTo>
                    <a:cubicBezTo>
                      <a:pt x="119" y="22"/>
                      <a:pt x="119" y="12"/>
                      <a:pt x="119" y="12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9" y="26"/>
                      <a:pt x="59" y="32"/>
                    </a:cubicBezTo>
                    <a:cubicBezTo>
                      <a:pt x="55" y="34"/>
                      <a:pt x="52" y="36"/>
                      <a:pt x="49" y="39"/>
                    </a:cubicBezTo>
                    <a:cubicBezTo>
                      <a:pt x="44" y="36"/>
                      <a:pt x="33" y="31"/>
                      <a:pt x="33" y="31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16" y="90"/>
                      <a:pt x="22" y="93"/>
                    </a:cubicBezTo>
                    <a:cubicBezTo>
                      <a:pt x="22" y="97"/>
                      <a:pt x="22" y="101"/>
                      <a:pt x="23" y="105"/>
                    </a:cubicBezTo>
                    <a:cubicBezTo>
                      <a:pt x="19" y="109"/>
                      <a:pt x="9" y="116"/>
                      <a:pt x="9" y="116"/>
                    </a:cubicBezTo>
                    <a:cubicBezTo>
                      <a:pt x="9" y="133"/>
                      <a:pt x="9" y="133"/>
                      <a:pt x="9" y="133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32" y="162"/>
                      <a:pt x="45" y="164"/>
                      <a:pt x="46" y="164"/>
                    </a:cubicBezTo>
                    <a:cubicBezTo>
                      <a:pt x="49" y="163"/>
                      <a:pt x="49" y="163"/>
                      <a:pt x="49" y="163"/>
                    </a:cubicBezTo>
                    <a:cubicBezTo>
                      <a:pt x="49" y="163"/>
                      <a:pt x="57" y="156"/>
                      <a:pt x="62" y="152"/>
                    </a:cubicBezTo>
                    <a:cubicBezTo>
                      <a:pt x="66" y="154"/>
                      <a:pt x="69" y="155"/>
                      <a:pt x="73" y="156"/>
                    </a:cubicBezTo>
                    <a:cubicBezTo>
                      <a:pt x="74" y="161"/>
                      <a:pt x="74" y="171"/>
                      <a:pt x="74" y="171"/>
                    </a:cubicBezTo>
                    <a:cubicBezTo>
                      <a:pt x="86" y="184"/>
                      <a:pt x="86" y="184"/>
                      <a:pt x="86" y="184"/>
                    </a:cubicBezTo>
                    <a:cubicBezTo>
                      <a:pt x="123" y="182"/>
                      <a:pt x="123" y="182"/>
                      <a:pt x="123" y="182"/>
                    </a:cubicBez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35" y="170"/>
                      <a:pt x="134" y="157"/>
                      <a:pt x="134" y="151"/>
                    </a:cubicBezTo>
                    <a:cubicBezTo>
                      <a:pt x="137" y="149"/>
                      <a:pt x="140" y="147"/>
                      <a:pt x="143" y="145"/>
                    </a:cubicBezTo>
                    <a:cubicBezTo>
                      <a:pt x="157" y="154"/>
                      <a:pt x="157" y="154"/>
                      <a:pt x="157" y="154"/>
                    </a:cubicBezTo>
                    <a:cubicBezTo>
                      <a:pt x="173" y="150"/>
                      <a:pt x="173" y="150"/>
                      <a:pt x="173" y="150"/>
                    </a:cubicBezTo>
                    <a:cubicBezTo>
                      <a:pt x="193" y="119"/>
                      <a:pt x="193" y="119"/>
                      <a:pt x="193" y="119"/>
                    </a:cubicBezTo>
                    <a:cubicBezTo>
                      <a:pt x="189" y="102"/>
                      <a:pt x="189" y="102"/>
                      <a:pt x="189" y="102"/>
                    </a:cubicBezTo>
                    <a:cubicBezTo>
                      <a:pt x="189" y="102"/>
                      <a:pt x="177" y="95"/>
                      <a:pt x="171" y="91"/>
                    </a:cubicBezTo>
                    <a:close/>
                    <a:moveTo>
                      <a:pt x="93" y="129"/>
                    </a:moveTo>
                    <a:cubicBezTo>
                      <a:pt x="73" y="128"/>
                      <a:pt x="56" y="111"/>
                      <a:pt x="57" y="91"/>
                    </a:cubicBezTo>
                    <a:cubicBezTo>
                      <a:pt x="58" y="70"/>
                      <a:pt x="75" y="54"/>
                      <a:pt x="96" y="55"/>
                    </a:cubicBezTo>
                    <a:cubicBezTo>
                      <a:pt x="116" y="55"/>
                      <a:pt x="132" y="72"/>
                      <a:pt x="132" y="93"/>
                    </a:cubicBezTo>
                    <a:cubicBezTo>
                      <a:pt x="131" y="114"/>
                      <a:pt x="114" y="130"/>
                      <a:pt x="93" y="129"/>
                    </a:cubicBezTo>
                    <a:close/>
                    <a:moveTo>
                      <a:pt x="93" y="129"/>
                    </a:moveTo>
                    <a:cubicBezTo>
                      <a:pt x="93" y="129"/>
                      <a:pt x="93" y="129"/>
                      <a:pt x="93" y="129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4" name="Freeform 16">
                <a:extLst>
                  <a:ext uri="{FF2B5EF4-FFF2-40B4-BE49-F238E27FC236}">
                    <a16:creationId xmlns:a16="http://schemas.microsoft.com/office/drawing/2014/main" xmlns="" id="{EF3F369E-166B-4036-96C4-70842DDDEF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14600" y="3795713"/>
                <a:ext cx="320675" cy="258763"/>
              </a:xfrm>
              <a:custGeom>
                <a:avLst/>
                <a:gdLst/>
                <a:ahLst/>
                <a:cxnLst>
                  <a:cxn ang="0">
                    <a:pos x="204" y="110"/>
                  </a:cxn>
                  <a:cxn ang="0">
                    <a:pos x="184" y="98"/>
                  </a:cxn>
                  <a:cxn ang="0">
                    <a:pos x="183" y="87"/>
                  </a:cxn>
                  <a:cxn ang="0">
                    <a:pos x="199" y="74"/>
                  </a:cxn>
                  <a:cxn ang="0">
                    <a:pos x="200" y="56"/>
                  </a:cxn>
                  <a:cxn ang="0">
                    <a:pos x="175" y="25"/>
                  </a:cxn>
                  <a:cxn ang="0">
                    <a:pos x="157" y="24"/>
                  </a:cxn>
                  <a:cxn ang="0">
                    <a:pos x="144" y="35"/>
                  </a:cxn>
                  <a:cxn ang="0">
                    <a:pos x="129" y="29"/>
                  </a:cxn>
                  <a:cxn ang="0">
                    <a:pos x="128" y="13"/>
                  </a:cxn>
                  <a:cxn ang="0">
                    <a:pos x="116" y="0"/>
                  </a:cxn>
                  <a:cxn ang="0">
                    <a:pos x="76" y="2"/>
                  </a:cxn>
                  <a:cxn ang="0">
                    <a:pos x="63" y="14"/>
                  </a:cxn>
                  <a:cxn ang="0">
                    <a:pos x="64" y="35"/>
                  </a:cxn>
                  <a:cxn ang="0">
                    <a:pos x="53" y="42"/>
                  </a:cxn>
                  <a:cxn ang="0">
                    <a:pos x="36" y="34"/>
                  </a:cxn>
                  <a:cxn ang="0">
                    <a:pos x="18" y="38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5" y="91"/>
                  </a:cxn>
                  <a:cxn ang="0">
                    <a:pos x="19" y="99"/>
                  </a:cxn>
                  <a:cxn ang="0">
                    <a:pos x="27" y="92"/>
                  </a:cxn>
                  <a:cxn ang="0">
                    <a:pos x="30" y="89"/>
                  </a:cxn>
                  <a:cxn ang="0">
                    <a:pos x="34" y="89"/>
                  </a:cxn>
                  <a:cxn ang="0">
                    <a:pos x="64" y="87"/>
                  </a:cxn>
                  <a:cxn ang="0">
                    <a:pos x="103" y="59"/>
                  </a:cxn>
                  <a:cxn ang="0">
                    <a:pos x="142" y="100"/>
                  </a:cxn>
                  <a:cxn ang="0">
                    <a:pos x="138" y="117"/>
                  </a:cxn>
                  <a:cxn ang="0">
                    <a:pos x="158" y="143"/>
                  </a:cxn>
                  <a:cxn ang="0">
                    <a:pos x="161" y="146"/>
                  </a:cxn>
                  <a:cxn ang="0">
                    <a:pos x="161" y="150"/>
                  </a:cxn>
                  <a:cxn ang="0">
                    <a:pos x="160" y="161"/>
                  </a:cxn>
                  <a:cxn ang="0">
                    <a:pos x="169" y="166"/>
                  </a:cxn>
                  <a:cxn ang="0">
                    <a:pos x="187" y="162"/>
                  </a:cxn>
                  <a:cxn ang="0">
                    <a:pos x="208" y="128"/>
                  </a:cxn>
                  <a:cxn ang="0">
                    <a:pos x="204" y="110"/>
                  </a:cxn>
                  <a:cxn ang="0">
                    <a:pos x="204" y="110"/>
                  </a:cxn>
                  <a:cxn ang="0">
                    <a:pos x="204" y="110"/>
                  </a:cxn>
                </a:cxnLst>
                <a:rect l="0" t="0" r="r" b="b"/>
                <a:pathLst>
                  <a:path w="208" h="166">
                    <a:moveTo>
                      <a:pt x="204" y="110"/>
                    </a:moveTo>
                    <a:cubicBezTo>
                      <a:pt x="204" y="110"/>
                      <a:pt x="191" y="102"/>
                      <a:pt x="184" y="98"/>
                    </a:cubicBezTo>
                    <a:cubicBezTo>
                      <a:pt x="184" y="94"/>
                      <a:pt x="184" y="91"/>
                      <a:pt x="183" y="87"/>
                    </a:cubicBezTo>
                    <a:cubicBezTo>
                      <a:pt x="189" y="83"/>
                      <a:pt x="199" y="74"/>
                      <a:pt x="199" y="74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175" y="25"/>
                      <a:pt x="175" y="25"/>
                      <a:pt x="175" y="25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7" y="24"/>
                      <a:pt x="148" y="31"/>
                      <a:pt x="144" y="35"/>
                    </a:cubicBezTo>
                    <a:cubicBezTo>
                      <a:pt x="139" y="32"/>
                      <a:pt x="134" y="30"/>
                      <a:pt x="129" y="29"/>
                    </a:cubicBezTo>
                    <a:cubicBezTo>
                      <a:pt x="129" y="24"/>
                      <a:pt x="128" y="13"/>
                      <a:pt x="128" y="13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28"/>
                      <a:pt x="64" y="35"/>
                    </a:cubicBezTo>
                    <a:cubicBezTo>
                      <a:pt x="60" y="37"/>
                      <a:pt x="56" y="39"/>
                      <a:pt x="53" y="42"/>
                    </a:cubicBezTo>
                    <a:cubicBezTo>
                      <a:pt x="47" y="39"/>
                      <a:pt x="36" y="34"/>
                      <a:pt x="36" y="34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5" y="91"/>
                      <a:pt x="13" y="95"/>
                      <a:pt x="19" y="99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9" y="70"/>
                      <a:pt x="85" y="58"/>
                      <a:pt x="103" y="59"/>
                    </a:cubicBezTo>
                    <a:cubicBezTo>
                      <a:pt x="125" y="60"/>
                      <a:pt x="142" y="78"/>
                      <a:pt x="142" y="100"/>
                    </a:cubicBezTo>
                    <a:cubicBezTo>
                      <a:pt x="142" y="106"/>
                      <a:pt x="140" y="112"/>
                      <a:pt x="138" y="117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1" y="146"/>
                      <a:pt x="161" y="146"/>
                      <a:pt x="161" y="146"/>
                    </a:cubicBezTo>
                    <a:cubicBezTo>
                      <a:pt x="161" y="150"/>
                      <a:pt x="161" y="150"/>
                      <a:pt x="161" y="150"/>
                    </a:cubicBezTo>
                    <a:cubicBezTo>
                      <a:pt x="160" y="161"/>
                      <a:pt x="160" y="161"/>
                      <a:pt x="160" y="161"/>
                    </a:cubicBezTo>
                    <a:cubicBezTo>
                      <a:pt x="165" y="163"/>
                      <a:pt x="169" y="166"/>
                      <a:pt x="169" y="166"/>
                    </a:cubicBezTo>
                    <a:cubicBezTo>
                      <a:pt x="187" y="162"/>
                      <a:pt x="187" y="162"/>
                      <a:pt x="187" y="162"/>
                    </a:cubicBezTo>
                    <a:cubicBezTo>
                      <a:pt x="208" y="128"/>
                      <a:pt x="208" y="128"/>
                      <a:pt x="208" y="128"/>
                    </a:cubicBezTo>
                    <a:lnTo>
                      <a:pt x="204" y="110"/>
                    </a:lnTo>
                    <a:close/>
                    <a:moveTo>
                      <a:pt x="204" y="110"/>
                    </a:moveTo>
                    <a:cubicBezTo>
                      <a:pt x="204" y="110"/>
                      <a:pt x="204" y="110"/>
                      <a:pt x="204" y="110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xmlns="" id="{ACCC486C-7127-4C01-8582-087A9D1FB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5649" y="4944502"/>
              <a:ext cx="636161" cy="657660"/>
            </a:xfrm>
            <a:custGeom>
              <a:avLst/>
              <a:gdLst/>
              <a:ahLst/>
              <a:cxnLst>
                <a:cxn ang="0">
                  <a:pos x="301" y="183"/>
                </a:cxn>
                <a:cxn ang="0">
                  <a:pos x="20" y="261"/>
                </a:cxn>
                <a:cxn ang="0">
                  <a:pos x="12" y="288"/>
                </a:cxn>
                <a:cxn ang="0">
                  <a:pos x="0" y="305"/>
                </a:cxn>
                <a:cxn ang="0">
                  <a:pos x="1" y="338"/>
                </a:cxn>
                <a:cxn ang="0">
                  <a:pos x="5" y="393"/>
                </a:cxn>
                <a:cxn ang="0">
                  <a:pos x="33" y="445"/>
                </a:cxn>
                <a:cxn ang="0">
                  <a:pos x="35" y="447"/>
                </a:cxn>
                <a:cxn ang="0">
                  <a:pos x="39" y="468"/>
                </a:cxn>
                <a:cxn ang="0">
                  <a:pos x="300" y="455"/>
                </a:cxn>
                <a:cxn ang="0">
                  <a:pos x="318" y="464"/>
                </a:cxn>
                <a:cxn ang="0">
                  <a:pos x="323" y="418"/>
                </a:cxn>
                <a:cxn ang="0">
                  <a:pos x="342" y="429"/>
                </a:cxn>
                <a:cxn ang="0">
                  <a:pos x="328" y="408"/>
                </a:cxn>
                <a:cxn ang="0">
                  <a:pos x="340" y="374"/>
                </a:cxn>
                <a:cxn ang="0">
                  <a:pos x="344" y="371"/>
                </a:cxn>
                <a:cxn ang="0">
                  <a:pos x="338" y="359"/>
                </a:cxn>
                <a:cxn ang="0">
                  <a:pos x="339" y="331"/>
                </a:cxn>
                <a:cxn ang="0">
                  <a:pos x="343" y="318"/>
                </a:cxn>
                <a:cxn ang="0">
                  <a:pos x="325" y="279"/>
                </a:cxn>
                <a:cxn ang="0">
                  <a:pos x="305" y="246"/>
                </a:cxn>
                <a:cxn ang="0">
                  <a:pos x="500" y="17"/>
                </a:cxn>
                <a:cxn ang="0">
                  <a:pos x="337" y="431"/>
                </a:cxn>
                <a:cxn ang="0">
                  <a:pos x="328" y="411"/>
                </a:cxn>
                <a:cxn ang="0">
                  <a:pos x="95" y="262"/>
                </a:cxn>
                <a:cxn ang="0">
                  <a:pos x="80" y="299"/>
                </a:cxn>
                <a:cxn ang="0">
                  <a:pos x="10" y="283"/>
                </a:cxn>
                <a:cxn ang="0">
                  <a:pos x="22" y="267"/>
                </a:cxn>
                <a:cxn ang="0">
                  <a:pos x="89" y="432"/>
                </a:cxn>
                <a:cxn ang="0">
                  <a:pos x="67" y="402"/>
                </a:cxn>
                <a:cxn ang="0">
                  <a:pos x="89" y="432"/>
                </a:cxn>
                <a:cxn ang="0">
                  <a:pos x="85" y="392"/>
                </a:cxn>
                <a:cxn ang="0">
                  <a:pos x="70" y="296"/>
                </a:cxn>
                <a:cxn ang="0">
                  <a:pos x="105" y="265"/>
                </a:cxn>
                <a:cxn ang="0">
                  <a:pos x="247" y="257"/>
                </a:cxn>
                <a:cxn ang="0">
                  <a:pos x="232" y="308"/>
                </a:cxn>
                <a:cxn ang="0">
                  <a:pos x="256" y="262"/>
                </a:cxn>
                <a:cxn ang="0">
                  <a:pos x="257" y="336"/>
                </a:cxn>
                <a:cxn ang="0">
                  <a:pos x="287" y="376"/>
                </a:cxn>
                <a:cxn ang="0">
                  <a:pos x="262" y="408"/>
                </a:cxn>
                <a:cxn ang="0">
                  <a:pos x="93" y="439"/>
                </a:cxn>
                <a:cxn ang="0">
                  <a:pos x="232" y="301"/>
                </a:cxn>
                <a:cxn ang="0">
                  <a:pos x="247" y="264"/>
                </a:cxn>
                <a:cxn ang="0">
                  <a:pos x="283" y="370"/>
                </a:cxn>
                <a:cxn ang="0">
                  <a:pos x="267" y="333"/>
                </a:cxn>
                <a:cxn ang="0">
                  <a:pos x="315" y="448"/>
                </a:cxn>
                <a:cxn ang="0">
                  <a:pos x="303" y="464"/>
                </a:cxn>
                <a:cxn ang="0">
                  <a:pos x="338" y="300"/>
                </a:cxn>
                <a:cxn ang="0">
                  <a:pos x="337" y="320"/>
                </a:cxn>
                <a:cxn ang="0">
                  <a:pos x="321" y="266"/>
                </a:cxn>
                <a:cxn ang="0">
                  <a:pos x="320" y="264"/>
                </a:cxn>
              </a:cxnLst>
              <a:rect l="0" t="0" r="r" b="b"/>
              <a:pathLst>
                <a:path w="517" h="532">
                  <a:moveTo>
                    <a:pt x="500" y="17"/>
                  </a:moveTo>
                  <a:cubicBezTo>
                    <a:pt x="483" y="0"/>
                    <a:pt x="455" y="0"/>
                    <a:pt x="438" y="17"/>
                  </a:cubicBezTo>
                  <a:cubicBezTo>
                    <a:pt x="312" y="143"/>
                    <a:pt x="312" y="143"/>
                    <a:pt x="312" y="143"/>
                  </a:cubicBezTo>
                  <a:cubicBezTo>
                    <a:pt x="302" y="154"/>
                    <a:pt x="298" y="169"/>
                    <a:pt x="301" y="183"/>
                  </a:cubicBezTo>
                  <a:cubicBezTo>
                    <a:pt x="271" y="212"/>
                    <a:pt x="271" y="212"/>
                    <a:pt x="271" y="212"/>
                  </a:cubicBezTo>
                  <a:cubicBezTo>
                    <a:pt x="205" y="162"/>
                    <a:pt x="111" y="168"/>
                    <a:pt x="51" y="228"/>
                  </a:cubicBezTo>
                  <a:cubicBezTo>
                    <a:pt x="40" y="239"/>
                    <a:pt x="31" y="251"/>
                    <a:pt x="24" y="263"/>
                  </a:cubicBezTo>
                  <a:cubicBezTo>
                    <a:pt x="23" y="262"/>
                    <a:pt x="21" y="261"/>
                    <a:pt x="20" y="261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9" y="261"/>
                    <a:pt x="7" y="264"/>
                    <a:pt x="7" y="267"/>
                  </a:cubicBezTo>
                  <a:cubicBezTo>
                    <a:pt x="7" y="283"/>
                    <a:pt x="7" y="283"/>
                    <a:pt x="7" y="283"/>
                  </a:cubicBezTo>
                  <a:cubicBezTo>
                    <a:pt x="7" y="286"/>
                    <a:pt x="9" y="288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1" y="291"/>
                    <a:pt x="10" y="294"/>
                    <a:pt x="9" y="297"/>
                  </a:cubicBezTo>
                  <a:cubicBezTo>
                    <a:pt x="1" y="303"/>
                    <a:pt x="1" y="303"/>
                    <a:pt x="1" y="303"/>
                  </a:cubicBezTo>
                  <a:cubicBezTo>
                    <a:pt x="0" y="304"/>
                    <a:pt x="0" y="305"/>
                    <a:pt x="0" y="305"/>
                  </a:cubicBezTo>
                  <a:cubicBezTo>
                    <a:pt x="1" y="306"/>
                    <a:pt x="2" y="306"/>
                    <a:pt x="3" y="306"/>
                  </a:cubicBezTo>
                  <a:cubicBezTo>
                    <a:pt x="8" y="302"/>
                    <a:pt x="8" y="302"/>
                    <a:pt x="8" y="302"/>
                  </a:cubicBezTo>
                  <a:cubicBezTo>
                    <a:pt x="5" y="313"/>
                    <a:pt x="3" y="324"/>
                    <a:pt x="2" y="336"/>
                  </a:cubicBezTo>
                  <a:cubicBezTo>
                    <a:pt x="2" y="336"/>
                    <a:pt x="1" y="337"/>
                    <a:pt x="1" y="338"/>
                  </a:cubicBezTo>
                  <a:cubicBezTo>
                    <a:pt x="1" y="354"/>
                    <a:pt x="1" y="354"/>
                    <a:pt x="1" y="354"/>
                  </a:cubicBezTo>
                  <a:cubicBezTo>
                    <a:pt x="1" y="355"/>
                    <a:pt x="2" y="356"/>
                    <a:pt x="2" y="357"/>
                  </a:cubicBezTo>
                  <a:cubicBezTo>
                    <a:pt x="3" y="364"/>
                    <a:pt x="4" y="372"/>
                    <a:pt x="5" y="380"/>
                  </a:cubicBezTo>
                  <a:cubicBezTo>
                    <a:pt x="5" y="393"/>
                    <a:pt x="5" y="393"/>
                    <a:pt x="5" y="393"/>
                  </a:cubicBezTo>
                  <a:cubicBezTo>
                    <a:pt x="5" y="396"/>
                    <a:pt x="7" y="398"/>
                    <a:pt x="10" y="399"/>
                  </a:cubicBezTo>
                  <a:cubicBezTo>
                    <a:pt x="13" y="409"/>
                    <a:pt x="18" y="420"/>
                    <a:pt x="24" y="430"/>
                  </a:cubicBezTo>
                  <a:cubicBezTo>
                    <a:pt x="24" y="432"/>
                    <a:pt x="25" y="433"/>
                    <a:pt x="26" y="434"/>
                  </a:cubicBezTo>
                  <a:cubicBezTo>
                    <a:pt x="28" y="438"/>
                    <a:pt x="30" y="441"/>
                    <a:pt x="33" y="445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6" y="449"/>
                    <a:pt x="26" y="450"/>
                    <a:pt x="26" y="451"/>
                  </a:cubicBezTo>
                  <a:cubicBezTo>
                    <a:pt x="27" y="452"/>
                    <a:pt x="28" y="452"/>
                    <a:pt x="29" y="452"/>
                  </a:cubicBezTo>
                  <a:cubicBezTo>
                    <a:pt x="35" y="447"/>
                    <a:pt x="35" y="447"/>
                    <a:pt x="35" y="447"/>
                  </a:cubicBezTo>
                  <a:cubicBezTo>
                    <a:pt x="35" y="448"/>
                    <a:pt x="35" y="448"/>
                    <a:pt x="36" y="448"/>
                  </a:cubicBezTo>
                  <a:cubicBezTo>
                    <a:pt x="36" y="468"/>
                    <a:pt x="36" y="468"/>
                    <a:pt x="36" y="468"/>
                  </a:cubicBezTo>
                  <a:cubicBezTo>
                    <a:pt x="36" y="469"/>
                    <a:pt x="36" y="470"/>
                    <a:pt x="37" y="470"/>
                  </a:cubicBezTo>
                  <a:cubicBezTo>
                    <a:pt x="38" y="470"/>
                    <a:pt x="39" y="469"/>
                    <a:pt x="39" y="468"/>
                  </a:cubicBezTo>
                  <a:cubicBezTo>
                    <a:pt x="39" y="453"/>
                    <a:pt x="39" y="453"/>
                    <a:pt x="39" y="453"/>
                  </a:cubicBezTo>
                  <a:cubicBezTo>
                    <a:pt x="43" y="457"/>
                    <a:pt x="47" y="462"/>
                    <a:pt x="51" y="466"/>
                  </a:cubicBezTo>
                  <a:cubicBezTo>
                    <a:pt x="117" y="532"/>
                    <a:pt x="224" y="532"/>
                    <a:pt x="290" y="466"/>
                  </a:cubicBezTo>
                  <a:cubicBezTo>
                    <a:pt x="293" y="463"/>
                    <a:pt x="296" y="459"/>
                    <a:pt x="300" y="455"/>
                  </a:cubicBezTo>
                  <a:cubicBezTo>
                    <a:pt x="300" y="464"/>
                    <a:pt x="300" y="464"/>
                    <a:pt x="300" y="464"/>
                  </a:cubicBezTo>
                  <a:cubicBezTo>
                    <a:pt x="300" y="467"/>
                    <a:pt x="302" y="469"/>
                    <a:pt x="305" y="469"/>
                  </a:cubicBezTo>
                  <a:cubicBezTo>
                    <a:pt x="313" y="469"/>
                    <a:pt x="313" y="469"/>
                    <a:pt x="313" y="469"/>
                  </a:cubicBezTo>
                  <a:cubicBezTo>
                    <a:pt x="316" y="469"/>
                    <a:pt x="318" y="467"/>
                    <a:pt x="318" y="464"/>
                  </a:cubicBezTo>
                  <a:cubicBezTo>
                    <a:pt x="318" y="448"/>
                    <a:pt x="318" y="448"/>
                    <a:pt x="318" y="448"/>
                  </a:cubicBezTo>
                  <a:cubicBezTo>
                    <a:pt x="318" y="445"/>
                    <a:pt x="316" y="443"/>
                    <a:pt x="313" y="443"/>
                  </a:cubicBezTo>
                  <a:cubicBezTo>
                    <a:pt x="309" y="443"/>
                    <a:pt x="309" y="443"/>
                    <a:pt x="309" y="443"/>
                  </a:cubicBezTo>
                  <a:cubicBezTo>
                    <a:pt x="315" y="435"/>
                    <a:pt x="319" y="426"/>
                    <a:pt x="323" y="418"/>
                  </a:cubicBezTo>
                  <a:cubicBezTo>
                    <a:pt x="323" y="429"/>
                    <a:pt x="323" y="429"/>
                    <a:pt x="323" y="429"/>
                  </a:cubicBezTo>
                  <a:cubicBezTo>
                    <a:pt x="323" y="432"/>
                    <a:pt x="326" y="434"/>
                    <a:pt x="328" y="434"/>
                  </a:cubicBezTo>
                  <a:cubicBezTo>
                    <a:pt x="337" y="434"/>
                    <a:pt x="337" y="434"/>
                    <a:pt x="337" y="434"/>
                  </a:cubicBezTo>
                  <a:cubicBezTo>
                    <a:pt x="339" y="434"/>
                    <a:pt x="342" y="432"/>
                    <a:pt x="342" y="429"/>
                  </a:cubicBezTo>
                  <a:cubicBezTo>
                    <a:pt x="342" y="413"/>
                    <a:pt x="342" y="413"/>
                    <a:pt x="342" y="413"/>
                  </a:cubicBezTo>
                  <a:cubicBezTo>
                    <a:pt x="342" y="410"/>
                    <a:pt x="339" y="407"/>
                    <a:pt x="337" y="407"/>
                  </a:cubicBezTo>
                  <a:cubicBezTo>
                    <a:pt x="328" y="407"/>
                    <a:pt x="328" y="407"/>
                    <a:pt x="328" y="407"/>
                  </a:cubicBezTo>
                  <a:cubicBezTo>
                    <a:pt x="328" y="407"/>
                    <a:pt x="328" y="408"/>
                    <a:pt x="328" y="408"/>
                  </a:cubicBezTo>
                  <a:cubicBezTo>
                    <a:pt x="331" y="399"/>
                    <a:pt x="333" y="391"/>
                    <a:pt x="335" y="383"/>
                  </a:cubicBezTo>
                  <a:cubicBezTo>
                    <a:pt x="336" y="382"/>
                    <a:pt x="336" y="381"/>
                    <a:pt x="336" y="380"/>
                  </a:cubicBezTo>
                  <a:cubicBezTo>
                    <a:pt x="336" y="377"/>
                    <a:pt x="336" y="377"/>
                    <a:pt x="336" y="377"/>
                  </a:cubicBezTo>
                  <a:cubicBezTo>
                    <a:pt x="340" y="374"/>
                    <a:pt x="340" y="374"/>
                    <a:pt x="340" y="374"/>
                  </a:cubicBezTo>
                  <a:cubicBezTo>
                    <a:pt x="340" y="396"/>
                    <a:pt x="340" y="396"/>
                    <a:pt x="340" y="396"/>
                  </a:cubicBezTo>
                  <a:cubicBezTo>
                    <a:pt x="340" y="397"/>
                    <a:pt x="341" y="398"/>
                    <a:pt x="342" y="398"/>
                  </a:cubicBezTo>
                  <a:cubicBezTo>
                    <a:pt x="343" y="398"/>
                    <a:pt x="344" y="397"/>
                    <a:pt x="344" y="396"/>
                  </a:cubicBezTo>
                  <a:cubicBezTo>
                    <a:pt x="344" y="371"/>
                    <a:pt x="344" y="371"/>
                    <a:pt x="344" y="371"/>
                  </a:cubicBezTo>
                  <a:cubicBezTo>
                    <a:pt x="344" y="370"/>
                    <a:pt x="343" y="370"/>
                    <a:pt x="343" y="370"/>
                  </a:cubicBezTo>
                  <a:cubicBezTo>
                    <a:pt x="342" y="369"/>
                    <a:pt x="342" y="369"/>
                    <a:pt x="341" y="370"/>
                  </a:cubicBezTo>
                  <a:cubicBezTo>
                    <a:pt x="337" y="372"/>
                    <a:pt x="337" y="372"/>
                    <a:pt x="337" y="372"/>
                  </a:cubicBezTo>
                  <a:cubicBezTo>
                    <a:pt x="338" y="368"/>
                    <a:pt x="338" y="363"/>
                    <a:pt x="338" y="359"/>
                  </a:cubicBezTo>
                  <a:cubicBezTo>
                    <a:pt x="339" y="359"/>
                    <a:pt x="339" y="359"/>
                    <a:pt x="339" y="359"/>
                  </a:cubicBezTo>
                  <a:cubicBezTo>
                    <a:pt x="339" y="359"/>
                    <a:pt x="340" y="358"/>
                    <a:pt x="340" y="357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0" y="331"/>
                    <a:pt x="340" y="331"/>
                    <a:pt x="339" y="331"/>
                  </a:cubicBezTo>
                  <a:cubicBezTo>
                    <a:pt x="339" y="330"/>
                    <a:pt x="338" y="330"/>
                    <a:pt x="338" y="330"/>
                  </a:cubicBezTo>
                  <a:cubicBezTo>
                    <a:pt x="338" y="328"/>
                    <a:pt x="337" y="326"/>
                    <a:pt x="337" y="324"/>
                  </a:cubicBezTo>
                  <a:cubicBezTo>
                    <a:pt x="338" y="324"/>
                    <a:pt x="338" y="324"/>
                    <a:pt x="338" y="324"/>
                  </a:cubicBezTo>
                  <a:cubicBezTo>
                    <a:pt x="341" y="324"/>
                    <a:pt x="343" y="321"/>
                    <a:pt x="343" y="318"/>
                  </a:cubicBezTo>
                  <a:cubicBezTo>
                    <a:pt x="343" y="302"/>
                    <a:pt x="343" y="302"/>
                    <a:pt x="343" y="302"/>
                  </a:cubicBezTo>
                  <a:cubicBezTo>
                    <a:pt x="343" y="299"/>
                    <a:pt x="341" y="297"/>
                    <a:pt x="338" y="297"/>
                  </a:cubicBezTo>
                  <a:cubicBezTo>
                    <a:pt x="331" y="297"/>
                    <a:pt x="331" y="297"/>
                    <a:pt x="331" y="297"/>
                  </a:cubicBezTo>
                  <a:cubicBezTo>
                    <a:pt x="329" y="291"/>
                    <a:pt x="327" y="285"/>
                    <a:pt x="325" y="279"/>
                  </a:cubicBezTo>
                  <a:cubicBezTo>
                    <a:pt x="325" y="266"/>
                    <a:pt x="325" y="266"/>
                    <a:pt x="325" y="266"/>
                  </a:cubicBezTo>
                  <a:cubicBezTo>
                    <a:pt x="325" y="263"/>
                    <a:pt x="322" y="261"/>
                    <a:pt x="320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2" y="256"/>
                    <a:pt x="309" y="251"/>
                    <a:pt x="305" y="246"/>
                  </a:cubicBezTo>
                  <a:cubicBezTo>
                    <a:pt x="335" y="217"/>
                    <a:pt x="335" y="217"/>
                    <a:pt x="335" y="217"/>
                  </a:cubicBezTo>
                  <a:cubicBezTo>
                    <a:pt x="349" y="219"/>
                    <a:pt x="364" y="216"/>
                    <a:pt x="374" y="205"/>
                  </a:cubicBezTo>
                  <a:cubicBezTo>
                    <a:pt x="500" y="79"/>
                    <a:pt x="500" y="79"/>
                    <a:pt x="500" y="79"/>
                  </a:cubicBezTo>
                  <a:cubicBezTo>
                    <a:pt x="517" y="62"/>
                    <a:pt x="517" y="34"/>
                    <a:pt x="500" y="17"/>
                  </a:cubicBezTo>
                  <a:close/>
                  <a:moveTo>
                    <a:pt x="337" y="411"/>
                  </a:moveTo>
                  <a:cubicBezTo>
                    <a:pt x="338" y="411"/>
                    <a:pt x="338" y="412"/>
                    <a:pt x="338" y="413"/>
                  </a:cubicBezTo>
                  <a:cubicBezTo>
                    <a:pt x="338" y="429"/>
                    <a:pt x="338" y="429"/>
                    <a:pt x="338" y="429"/>
                  </a:cubicBezTo>
                  <a:cubicBezTo>
                    <a:pt x="338" y="430"/>
                    <a:pt x="338" y="431"/>
                    <a:pt x="337" y="431"/>
                  </a:cubicBezTo>
                  <a:cubicBezTo>
                    <a:pt x="328" y="431"/>
                    <a:pt x="328" y="431"/>
                    <a:pt x="328" y="431"/>
                  </a:cubicBezTo>
                  <a:cubicBezTo>
                    <a:pt x="327" y="431"/>
                    <a:pt x="327" y="430"/>
                    <a:pt x="327" y="429"/>
                  </a:cubicBezTo>
                  <a:cubicBezTo>
                    <a:pt x="327" y="413"/>
                    <a:pt x="327" y="413"/>
                    <a:pt x="327" y="413"/>
                  </a:cubicBezTo>
                  <a:cubicBezTo>
                    <a:pt x="327" y="412"/>
                    <a:pt x="327" y="411"/>
                    <a:pt x="328" y="411"/>
                  </a:cubicBezTo>
                  <a:lnTo>
                    <a:pt x="337" y="411"/>
                  </a:lnTo>
                  <a:close/>
                  <a:moveTo>
                    <a:pt x="76" y="272"/>
                  </a:moveTo>
                  <a:cubicBezTo>
                    <a:pt x="79" y="268"/>
                    <a:pt x="82" y="265"/>
                    <a:pt x="85" y="262"/>
                  </a:cubicBezTo>
                  <a:cubicBezTo>
                    <a:pt x="95" y="262"/>
                    <a:pt x="95" y="262"/>
                    <a:pt x="95" y="262"/>
                  </a:cubicBezTo>
                  <a:cubicBezTo>
                    <a:pt x="97" y="262"/>
                    <a:pt x="98" y="263"/>
                    <a:pt x="98" y="265"/>
                  </a:cubicBezTo>
                  <a:cubicBezTo>
                    <a:pt x="98" y="296"/>
                    <a:pt x="98" y="296"/>
                    <a:pt x="98" y="296"/>
                  </a:cubicBezTo>
                  <a:cubicBezTo>
                    <a:pt x="98" y="298"/>
                    <a:pt x="97" y="299"/>
                    <a:pt x="95" y="299"/>
                  </a:cubicBezTo>
                  <a:cubicBezTo>
                    <a:pt x="80" y="299"/>
                    <a:pt x="80" y="299"/>
                    <a:pt x="80" y="299"/>
                  </a:cubicBezTo>
                  <a:cubicBezTo>
                    <a:pt x="78" y="299"/>
                    <a:pt x="76" y="298"/>
                    <a:pt x="76" y="296"/>
                  </a:cubicBezTo>
                  <a:lnTo>
                    <a:pt x="76" y="272"/>
                  </a:lnTo>
                  <a:close/>
                  <a:moveTo>
                    <a:pt x="12" y="285"/>
                  </a:moveTo>
                  <a:cubicBezTo>
                    <a:pt x="11" y="285"/>
                    <a:pt x="10" y="284"/>
                    <a:pt x="10" y="283"/>
                  </a:cubicBezTo>
                  <a:cubicBezTo>
                    <a:pt x="10" y="267"/>
                    <a:pt x="10" y="267"/>
                    <a:pt x="10" y="267"/>
                  </a:cubicBezTo>
                  <a:cubicBezTo>
                    <a:pt x="10" y="266"/>
                    <a:pt x="11" y="265"/>
                    <a:pt x="12" y="265"/>
                  </a:cubicBezTo>
                  <a:cubicBezTo>
                    <a:pt x="20" y="265"/>
                    <a:pt x="20" y="265"/>
                    <a:pt x="20" y="265"/>
                  </a:cubicBezTo>
                  <a:cubicBezTo>
                    <a:pt x="21" y="265"/>
                    <a:pt x="22" y="266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19" y="273"/>
                    <a:pt x="16" y="279"/>
                    <a:pt x="14" y="285"/>
                  </a:cubicBezTo>
                  <a:lnTo>
                    <a:pt x="12" y="285"/>
                  </a:lnTo>
                  <a:close/>
                  <a:moveTo>
                    <a:pt x="89" y="432"/>
                  </a:moveTo>
                  <a:cubicBezTo>
                    <a:pt x="89" y="433"/>
                    <a:pt x="88" y="434"/>
                    <a:pt x="88" y="435"/>
                  </a:cubicBezTo>
                  <a:cubicBezTo>
                    <a:pt x="87" y="434"/>
                    <a:pt x="86" y="433"/>
                    <a:pt x="85" y="432"/>
                  </a:cubicBezTo>
                  <a:cubicBezTo>
                    <a:pt x="78" y="425"/>
                    <a:pt x="72" y="417"/>
                    <a:pt x="67" y="408"/>
                  </a:cubicBezTo>
                  <a:cubicBezTo>
                    <a:pt x="67" y="402"/>
                    <a:pt x="67" y="402"/>
                    <a:pt x="67" y="402"/>
                  </a:cubicBezTo>
                  <a:cubicBezTo>
                    <a:pt x="67" y="400"/>
                    <a:pt x="68" y="398"/>
                    <a:pt x="70" y="398"/>
                  </a:cubicBezTo>
                  <a:cubicBezTo>
                    <a:pt x="85" y="398"/>
                    <a:pt x="85" y="398"/>
                    <a:pt x="85" y="398"/>
                  </a:cubicBezTo>
                  <a:cubicBezTo>
                    <a:pt x="87" y="398"/>
                    <a:pt x="89" y="400"/>
                    <a:pt x="89" y="402"/>
                  </a:cubicBezTo>
                  <a:lnTo>
                    <a:pt x="89" y="432"/>
                  </a:lnTo>
                  <a:close/>
                  <a:moveTo>
                    <a:pt x="93" y="439"/>
                  </a:moveTo>
                  <a:cubicBezTo>
                    <a:pt x="94" y="437"/>
                    <a:pt x="95" y="435"/>
                    <a:pt x="95" y="432"/>
                  </a:cubicBezTo>
                  <a:cubicBezTo>
                    <a:pt x="95" y="402"/>
                    <a:pt x="95" y="402"/>
                    <a:pt x="95" y="402"/>
                  </a:cubicBezTo>
                  <a:cubicBezTo>
                    <a:pt x="95" y="396"/>
                    <a:pt x="91" y="392"/>
                    <a:pt x="85" y="392"/>
                  </a:cubicBezTo>
                  <a:cubicBezTo>
                    <a:pt x="70" y="392"/>
                    <a:pt x="70" y="392"/>
                    <a:pt x="70" y="392"/>
                  </a:cubicBezTo>
                  <a:cubicBezTo>
                    <a:pt x="66" y="392"/>
                    <a:pt x="63" y="394"/>
                    <a:pt x="61" y="397"/>
                  </a:cubicBezTo>
                  <a:cubicBezTo>
                    <a:pt x="44" y="360"/>
                    <a:pt x="47" y="316"/>
                    <a:pt x="70" y="281"/>
                  </a:cubicBezTo>
                  <a:cubicBezTo>
                    <a:pt x="70" y="296"/>
                    <a:pt x="70" y="296"/>
                    <a:pt x="70" y="296"/>
                  </a:cubicBezTo>
                  <a:cubicBezTo>
                    <a:pt x="70" y="302"/>
                    <a:pt x="74" y="306"/>
                    <a:pt x="80" y="306"/>
                  </a:cubicBezTo>
                  <a:cubicBezTo>
                    <a:pt x="95" y="306"/>
                    <a:pt x="95" y="306"/>
                    <a:pt x="95" y="306"/>
                  </a:cubicBezTo>
                  <a:cubicBezTo>
                    <a:pt x="101" y="306"/>
                    <a:pt x="105" y="302"/>
                    <a:pt x="105" y="296"/>
                  </a:cubicBezTo>
                  <a:cubicBezTo>
                    <a:pt x="105" y="265"/>
                    <a:pt x="105" y="265"/>
                    <a:pt x="105" y="265"/>
                  </a:cubicBezTo>
                  <a:cubicBezTo>
                    <a:pt x="105" y="260"/>
                    <a:pt x="101" y="255"/>
                    <a:pt x="95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138" y="216"/>
                    <a:pt x="207" y="217"/>
                    <a:pt x="251" y="258"/>
                  </a:cubicBezTo>
                  <a:cubicBezTo>
                    <a:pt x="250" y="257"/>
                    <a:pt x="249" y="257"/>
                    <a:pt x="247" y="257"/>
                  </a:cubicBezTo>
                  <a:cubicBezTo>
                    <a:pt x="232" y="257"/>
                    <a:pt x="232" y="257"/>
                    <a:pt x="232" y="257"/>
                  </a:cubicBezTo>
                  <a:cubicBezTo>
                    <a:pt x="226" y="257"/>
                    <a:pt x="222" y="261"/>
                    <a:pt x="222" y="267"/>
                  </a:cubicBezTo>
                  <a:cubicBezTo>
                    <a:pt x="222" y="298"/>
                    <a:pt x="222" y="298"/>
                    <a:pt x="222" y="298"/>
                  </a:cubicBezTo>
                  <a:cubicBezTo>
                    <a:pt x="222" y="303"/>
                    <a:pt x="226" y="308"/>
                    <a:pt x="232" y="308"/>
                  </a:cubicBezTo>
                  <a:cubicBezTo>
                    <a:pt x="247" y="308"/>
                    <a:pt x="247" y="308"/>
                    <a:pt x="247" y="308"/>
                  </a:cubicBezTo>
                  <a:cubicBezTo>
                    <a:pt x="253" y="308"/>
                    <a:pt x="257" y="303"/>
                    <a:pt x="257" y="298"/>
                  </a:cubicBezTo>
                  <a:cubicBezTo>
                    <a:pt x="257" y="267"/>
                    <a:pt x="257" y="267"/>
                    <a:pt x="257" y="267"/>
                  </a:cubicBezTo>
                  <a:cubicBezTo>
                    <a:pt x="257" y="265"/>
                    <a:pt x="257" y="263"/>
                    <a:pt x="256" y="262"/>
                  </a:cubicBezTo>
                  <a:cubicBezTo>
                    <a:pt x="275" y="281"/>
                    <a:pt x="286" y="304"/>
                    <a:pt x="289" y="329"/>
                  </a:cubicBezTo>
                  <a:cubicBezTo>
                    <a:pt x="288" y="327"/>
                    <a:pt x="285" y="326"/>
                    <a:pt x="283" y="326"/>
                  </a:cubicBezTo>
                  <a:cubicBezTo>
                    <a:pt x="267" y="326"/>
                    <a:pt x="267" y="326"/>
                    <a:pt x="267" y="326"/>
                  </a:cubicBezTo>
                  <a:cubicBezTo>
                    <a:pt x="262" y="326"/>
                    <a:pt x="257" y="331"/>
                    <a:pt x="257" y="336"/>
                  </a:cubicBezTo>
                  <a:cubicBezTo>
                    <a:pt x="257" y="367"/>
                    <a:pt x="257" y="367"/>
                    <a:pt x="257" y="367"/>
                  </a:cubicBezTo>
                  <a:cubicBezTo>
                    <a:pt x="257" y="373"/>
                    <a:pt x="262" y="377"/>
                    <a:pt x="267" y="377"/>
                  </a:cubicBezTo>
                  <a:cubicBezTo>
                    <a:pt x="283" y="377"/>
                    <a:pt x="283" y="377"/>
                    <a:pt x="283" y="377"/>
                  </a:cubicBezTo>
                  <a:cubicBezTo>
                    <a:pt x="284" y="377"/>
                    <a:pt x="286" y="377"/>
                    <a:pt x="287" y="376"/>
                  </a:cubicBezTo>
                  <a:cubicBezTo>
                    <a:pt x="286" y="381"/>
                    <a:pt x="284" y="385"/>
                    <a:pt x="283" y="390"/>
                  </a:cubicBezTo>
                  <a:cubicBezTo>
                    <a:pt x="282" y="390"/>
                    <a:pt x="282" y="390"/>
                    <a:pt x="281" y="391"/>
                  </a:cubicBezTo>
                  <a:cubicBezTo>
                    <a:pt x="263" y="403"/>
                    <a:pt x="263" y="403"/>
                    <a:pt x="263" y="403"/>
                  </a:cubicBezTo>
                  <a:cubicBezTo>
                    <a:pt x="262" y="404"/>
                    <a:pt x="261" y="406"/>
                    <a:pt x="262" y="408"/>
                  </a:cubicBezTo>
                  <a:cubicBezTo>
                    <a:pt x="264" y="409"/>
                    <a:pt x="266" y="410"/>
                    <a:pt x="267" y="409"/>
                  </a:cubicBezTo>
                  <a:cubicBezTo>
                    <a:pt x="278" y="401"/>
                    <a:pt x="278" y="401"/>
                    <a:pt x="278" y="401"/>
                  </a:cubicBezTo>
                  <a:cubicBezTo>
                    <a:pt x="272" y="412"/>
                    <a:pt x="265" y="423"/>
                    <a:pt x="256" y="432"/>
                  </a:cubicBezTo>
                  <a:cubicBezTo>
                    <a:pt x="211" y="477"/>
                    <a:pt x="140" y="479"/>
                    <a:pt x="93" y="439"/>
                  </a:cubicBezTo>
                  <a:close/>
                  <a:moveTo>
                    <a:pt x="251" y="267"/>
                  </a:moveTo>
                  <a:cubicBezTo>
                    <a:pt x="251" y="298"/>
                    <a:pt x="251" y="298"/>
                    <a:pt x="251" y="298"/>
                  </a:cubicBezTo>
                  <a:cubicBezTo>
                    <a:pt x="251" y="300"/>
                    <a:pt x="249" y="301"/>
                    <a:pt x="247" y="301"/>
                  </a:cubicBezTo>
                  <a:cubicBezTo>
                    <a:pt x="232" y="301"/>
                    <a:pt x="232" y="301"/>
                    <a:pt x="232" y="301"/>
                  </a:cubicBezTo>
                  <a:cubicBezTo>
                    <a:pt x="230" y="301"/>
                    <a:pt x="228" y="300"/>
                    <a:pt x="228" y="298"/>
                  </a:cubicBezTo>
                  <a:cubicBezTo>
                    <a:pt x="228" y="267"/>
                    <a:pt x="228" y="267"/>
                    <a:pt x="228" y="267"/>
                  </a:cubicBezTo>
                  <a:cubicBezTo>
                    <a:pt x="228" y="265"/>
                    <a:pt x="230" y="264"/>
                    <a:pt x="232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9" y="264"/>
                    <a:pt x="251" y="265"/>
                    <a:pt x="251" y="267"/>
                  </a:cubicBezTo>
                  <a:close/>
                  <a:moveTo>
                    <a:pt x="286" y="336"/>
                  </a:moveTo>
                  <a:cubicBezTo>
                    <a:pt x="286" y="367"/>
                    <a:pt x="286" y="367"/>
                    <a:pt x="286" y="367"/>
                  </a:cubicBezTo>
                  <a:cubicBezTo>
                    <a:pt x="286" y="369"/>
                    <a:pt x="284" y="370"/>
                    <a:pt x="283" y="370"/>
                  </a:cubicBezTo>
                  <a:cubicBezTo>
                    <a:pt x="267" y="370"/>
                    <a:pt x="267" y="370"/>
                    <a:pt x="267" y="370"/>
                  </a:cubicBezTo>
                  <a:cubicBezTo>
                    <a:pt x="265" y="370"/>
                    <a:pt x="264" y="369"/>
                    <a:pt x="264" y="367"/>
                  </a:cubicBezTo>
                  <a:cubicBezTo>
                    <a:pt x="264" y="336"/>
                    <a:pt x="264" y="336"/>
                    <a:pt x="264" y="336"/>
                  </a:cubicBezTo>
                  <a:cubicBezTo>
                    <a:pt x="264" y="334"/>
                    <a:pt x="265" y="333"/>
                    <a:pt x="267" y="333"/>
                  </a:cubicBezTo>
                  <a:cubicBezTo>
                    <a:pt x="283" y="333"/>
                    <a:pt x="283" y="333"/>
                    <a:pt x="283" y="333"/>
                  </a:cubicBezTo>
                  <a:cubicBezTo>
                    <a:pt x="284" y="333"/>
                    <a:pt x="286" y="334"/>
                    <a:pt x="286" y="336"/>
                  </a:cubicBezTo>
                  <a:close/>
                  <a:moveTo>
                    <a:pt x="313" y="446"/>
                  </a:moveTo>
                  <a:cubicBezTo>
                    <a:pt x="314" y="446"/>
                    <a:pt x="315" y="447"/>
                    <a:pt x="315" y="448"/>
                  </a:cubicBezTo>
                  <a:cubicBezTo>
                    <a:pt x="315" y="464"/>
                    <a:pt x="315" y="464"/>
                    <a:pt x="315" y="464"/>
                  </a:cubicBezTo>
                  <a:cubicBezTo>
                    <a:pt x="315" y="465"/>
                    <a:pt x="314" y="466"/>
                    <a:pt x="313" y="466"/>
                  </a:cubicBezTo>
                  <a:cubicBezTo>
                    <a:pt x="305" y="466"/>
                    <a:pt x="305" y="466"/>
                    <a:pt x="305" y="466"/>
                  </a:cubicBezTo>
                  <a:cubicBezTo>
                    <a:pt x="304" y="466"/>
                    <a:pt x="303" y="465"/>
                    <a:pt x="303" y="464"/>
                  </a:cubicBezTo>
                  <a:cubicBezTo>
                    <a:pt x="303" y="451"/>
                    <a:pt x="303" y="451"/>
                    <a:pt x="303" y="451"/>
                  </a:cubicBezTo>
                  <a:cubicBezTo>
                    <a:pt x="304" y="449"/>
                    <a:pt x="305" y="448"/>
                    <a:pt x="307" y="446"/>
                  </a:cubicBezTo>
                  <a:lnTo>
                    <a:pt x="313" y="446"/>
                  </a:lnTo>
                  <a:close/>
                  <a:moveTo>
                    <a:pt x="338" y="300"/>
                  </a:moveTo>
                  <a:cubicBezTo>
                    <a:pt x="339" y="300"/>
                    <a:pt x="340" y="301"/>
                    <a:pt x="340" y="302"/>
                  </a:cubicBezTo>
                  <a:cubicBezTo>
                    <a:pt x="340" y="318"/>
                    <a:pt x="340" y="318"/>
                    <a:pt x="340" y="318"/>
                  </a:cubicBezTo>
                  <a:cubicBezTo>
                    <a:pt x="340" y="319"/>
                    <a:pt x="339" y="320"/>
                    <a:pt x="338" y="320"/>
                  </a:cubicBezTo>
                  <a:cubicBezTo>
                    <a:pt x="337" y="320"/>
                    <a:pt x="337" y="320"/>
                    <a:pt x="337" y="320"/>
                  </a:cubicBezTo>
                  <a:cubicBezTo>
                    <a:pt x="336" y="313"/>
                    <a:pt x="334" y="307"/>
                    <a:pt x="332" y="300"/>
                  </a:cubicBezTo>
                  <a:lnTo>
                    <a:pt x="338" y="300"/>
                  </a:lnTo>
                  <a:close/>
                  <a:moveTo>
                    <a:pt x="320" y="264"/>
                  </a:moveTo>
                  <a:cubicBezTo>
                    <a:pt x="320" y="264"/>
                    <a:pt x="321" y="265"/>
                    <a:pt x="321" y="266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69"/>
                    <a:pt x="318" y="267"/>
                    <a:pt x="317" y="264"/>
                  </a:cubicBezTo>
                  <a:lnTo>
                    <a:pt x="320" y="264"/>
                  </a:lnTo>
                  <a:close/>
                  <a:moveTo>
                    <a:pt x="320" y="264"/>
                  </a:moveTo>
                  <a:cubicBezTo>
                    <a:pt x="320" y="264"/>
                    <a:pt x="320" y="264"/>
                    <a:pt x="320" y="264"/>
                  </a:cubicBezTo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方正黑体简体" panose="02010601030101010101" pitchFamily="2" charset="-122"/>
              </a:endParaRPr>
            </a:p>
          </p:txBody>
        </p:sp>
        <p:grpSp>
          <p:nvGrpSpPr>
            <p:cNvPr id="51" name="Group 89">
              <a:extLst>
                <a:ext uri="{FF2B5EF4-FFF2-40B4-BE49-F238E27FC236}">
                  <a16:creationId xmlns:a16="http://schemas.microsoft.com/office/drawing/2014/main" xmlns="" id="{5C9B5E10-02F6-418C-B808-06705EEB4657}"/>
                </a:ext>
              </a:extLst>
            </p:cNvPr>
            <p:cNvGrpSpPr/>
            <p:nvPr/>
          </p:nvGrpSpPr>
          <p:grpSpPr>
            <a:xfrm>
              <a:off x="7740149" y="2598650"/>
              <a:ext cx="489451" cy="534981"/>
              <a:chOff x="4527550" y="3516313"/>
              <a:chExt cx="614363" cy="671513"/>
            </a:xfrm>
            <a:solidFill>
              <a:schemeClr val="accent6"/>
            </a:solidFill>
          </p:grpSpPr>
          <p:sp>
            <p:nvSpPr>
              <p:cNvPr id="58" name="Freeform 80">
                <a:extLst>
                  <a:ext uri="{FF2B5EF4-FFF2-40B4-BE49-F238E27FC236}">
                    <a16:creationId xmlns:a16="http://schemas.microsoft.com/office/drawing/2014/main" xmlns="" id="{496037B6-733D-44DD-AB26-B015812242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79950" y="3733800"/>
                <a:ext cx="82550" cy="84138"/>
              </a:xfrm>
              <a:custGeom>
                <a:avLst/>
                <a:gdLst/>
                <a:ahLst/>
                <a:cxnLst>
                  <a:cxn ang="0">
                    <a:pos x="12" y="54"/>
                  </a:cxn>
                  <a:cxn ang="0">
                    <a:pos x="42" y="54"/>
                  </a:cxn>
                  <a:cxn ang="0">
                    <a:pos x="54" y="42"/>
                  </a:cxn>
                  <a:cxn ang="0">
                    <a:pos x="54" y="12"/>
                  </a:cxn>
                  <a:cxn ang="0">
                    <a:pos x="4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42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12" y="54"/>
                  </a:cxn>
                </a:cxnLst>
                <a:rect l="0" t="0" r="r" b="b"/>
                <a:pathLst>
                  <a:path w="54" h="54">
                    <a:moveTo>
                      <a:pt x="12" y="54"/>
                    </a:moveTo>
                    <a:cubicBezTo>
                      <a:pt x="42" y="54"/>
                      <a:pt x="42" y="54"/>
                      <a:pt x="42" y="54"/>
                    </a:cubicBezTo>
                    <a:cubicBezTo>
                      <a:pt x="48" y="54"/>
                      <a:pt x="54" y="49"/>
                      <a:pt x="54" y="4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6"/>
                      <a:pt x="48" y="0"/>
                      <a:pt x="4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9"/>
                      <a:pt x="5" y="54"/>
                      <a:pt x="12" y="54"/>
                    </a:cubicBezTo>
                    <a:close/>
                    <a:moveTo>
                      <a:pt x="12" y="54"/>
                    </a:moveTo>
                    <a:cubicBezTo>
                      <a:pt x="12" y="54"/>
                      <a:pt x="12" y="54"/>
                      <a:pt x="12" y="54"/>
                    </a:cubicBezTo>
                  </a:path>
                </a:pathLst>
              </a:custGeom>
              <a:solidFill>
                <a:srgbClr val="B8C7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9" name="Freeform 81">
                <a:extLst>
                  <a:ext uri="{FF2B5EF4-FFF2-40B4-BE49-F238E27FC236}">
                    <a16:creationId xmlns:a16="http://schemas.microsoft.com/office/drawing/2014/main" xmlns="" id="{EF811215-8463-4B2E-A428-681AF19FB8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8063" y="3662363"/>
                <a:ext cx="101600" cy="101600"/>
              </a:xfrm>
              <a:custGeom>
                <a:avLst/>
                <a:gdLst/>
                <a:ahLst/>
                <a:cxnLst>
                  <a:cxn ang="0">
                    <a:pos x="15" y="65"/>
                  </a:cxn>
                  <a:cxn ang="0">
                    <a:pos x="51" y="65"/>
                  </a:cxn>
                  <a:cxn ang="0">
                    <a:pos x="65" y="51"/>
                  </a:cxn>
                  <a:cxn ang="0">
                    <a:pos x="65" y="14"/>
                  </a:cxn>
                  <a:cxn ang="0">
                    <a:pos x="51" y="0"/>
                  </a:cxn>
                  <a:cxn ang="0">
                    <a:pos x="15" y="0"/>
                  </a:cxn>
                  <a:cxn ang="0">
                    <a:pos x="0" y="14"/>
                  </a:cxn>
                  <a:cxn ang="0">
                    <a:pos x="0" y="51"/>
                  </a:cxn>
                  <a:cxn ang="0">
                    <a:pos x="15" y="65"/>
                  </a:cxn>
                  <a:cxn ang="0">
                    <a:pos x="15" y="65"/>
                  </a:cxn>
                  <a:cxn ang="0">
                    <a:pos x="15" y="65"/>
                  </a:cxn>
                </a:cxnLst>
                <a:rect l="0" t="0" r="r" b="b"/>
                <a:pathLst>
                  <a:path w="65" h="65">
                    <a:moveTo>
                      <a:pt x="15" y="65"/>
                    </a:moveTo>
                    <a:cubicBezTo>
                      <a:pt x="51" y="65"/>
                      <a:pt x="51" y="65"/>
                      <a:pt x="51" y="65"/>
                    </a:cubicBezTo>
                    <a:cubicBezTo>
                      <a:pt x="59" y="65"/>
                      <a:pt x="65" y="59"/>
                      <a:pt x="65" y="51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7"/>
                      <a:pt x="59" y="0"/>
                      <a:pt x="5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9"/>
                      <a:pt x="7" y="65"/>
                      <a:pt x="15" y="65"/>
                    </a:cubicBezTo>
                    <a:close/>
                    <a:moveTo>
                      <a:pt x="15" y="65"/>
                    </a:moveTo>
                    <a:cubicBezTo>
                      <a:pt x="15" y="65"/>
                      <a:pt x="15" y="65"/>
                      <a:pt x="15" y="6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0" name="Freeform 82">
                <a:extLst>
                  <a:ext uri="{FF2B5EF4-FFF2-40B4-BE49-F238E27FC236}">
                    <a16:creationId xmlns:a16="http://schemas.microsoft.com/office/drawing/2014/main" xmlns="" id="{75C68F22-40EC-485B-98A3-8ADFF412F6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5363" y="3952875"/>
                <a:ext cx="100013" cy="101600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14" y="0"/>
                  </a:cxn>
                  <a:cxn ang="0">
                    <a:pos x="0" y="14"/>
                  </a:cxn>
                  <a:cxn ang="0">
                    <a:pos x="0" y="51"/>
                  </a:cxn>
                  <a:cxn ang="0">
                    <a:pos x="14" y="65"/>
                  </a:cxn>
                  <a:cxn ang="0">
                    <a:pos x="50" y="65"/>
                  </a:cxn>
                  <a:cxn ang="0">
                    <a:pos x="65" y="51"/>
                  </a:cxn>
                  <a:cxn ang="0">
                    <a:pos x="65" y="14"/>
                  </a:cxn>
                  <a:cxn ang="0">
                    <a:pos x="50" y="0"/>
                  </a:cxn>
                  <a:cxn ang="0">
                    <a:pos x="50" y="0"/>
                  </a:cxn>
                  <a:cxn ang="0">
                    <a:pos x="50" y="0"/>
                  </a:cxn>
                </a:cxnLst>
                <a:rect l="0" t="0" r="r" b="b"/>
                <a:pathLst>
                  <a:path w="65" h="65">
                    <a:moveTo>
                      <a:pt x="50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9"/>
                      <a:pt x="6" y="65"/>
                      <a:pt x="14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8" y="65"/>
                      <a:pt x="65" y="59"/>
                      <a:pt x="65" y="51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7"/>
                      <a:pt x="58" y="0"/>
                      <a:pt x="50" y="0"/>
                    </a:cubicBezTo>
                    <a:close/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1" name="Freeform 83">
                <a:extLst>
                  <a:ext uri="{FF2B5EF4-FFF2-40B4-BE49-F238E27FC236}">
                    <a16:creationId xmlns:a16="http://schemas.microsoft.com/office/drawing/2014/main" xmlns="" id="{46825D75-10E9-47C8-BDCE-2543A4C98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9338" y="3808413"/>
                <a:ext cx="120650" cy="123825"/>
              </a:xfrm>
              <a:custGeom>
                <a:avLst/>
                <a:gdLst/>
                <a:ahLst/>
                <a:cxnLst>
                  <a:cxn ang="0">
                    <a:pos x="78" y="61"/>
                  </a:cxn>
                  <a:cxn ang="0">
                    <a:pos x="78" y="17"/>
                  </a:cxn>
                  <a:cxn ang="0">
                    <a:pos x="61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0" y="61"/>
                  </a:cxn>
                  <a:cxn ang="0">
                    <a:pos x="17" y="79"/>
                  </a:cxn>
                  <a:cxn ang="0">
                    <a:pos x="61" y="79"/>
                  </a:cxn>
                  <a:cxn ang="0">
                    <a:pos x="78" y="61"/>
                  </a:cxn>
                  <a:cxn ang="0">
                    <a:pos x="78" y="61"/>
                  </a:cxn>
                  <a:cxn ang="0">
                    <a:pos x="78" y="61"/>
                  </a:cxn>
                </a:cxnLst>
                <a:rect l="0" t="0" r="r" b="b"/>
                <a:pathLst>
                  <a:path w="78" h="79">
                    <a:moveTo>
                      <a:pt x="78" y="61"/>
                    </a:move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8"/>
                      <a:pt x="71" y="0"/>
                      <a:pt x="6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1"/>
                      <a:pt x="8" y="79"/>
                      <a:pt x="17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71" y="79"/>
                      <a:pt x="78" y="71"/>
                      <a:pt x="78" y="61"/>
                    </a:cubicBezTo>
                    <a:close/>
                    <a:moveTo>
                      <a:pt x="78" y="61"/>
                    </a:moveTo>
                    <a:cubicBezTo>
                      <a:pt x="78" y="61"/>
                      <a:pt x="78" y="61"/>
                      <a:pt x="78" y="6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2" name="Freeform 84">
                <a:extLst>
                  <a:ext uri="{FF2B5EF4-FFF2-40B4-BE49-F238E27FC236}">
                    <a16:creationId xmlns:a16="http://schemas.microsoft.com/office/drawing/2014/main" xmlns="" id="{5CD7A4C6-F206-48DE-82D2-AECAF279AF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1413" y="3554413"/>
                <a:ext cx="55563" cy="57150"/>
              </a:xfrm>
              <a:custGeom>
                <a:avLst/>
                <a:gdLst/>
                <a:ahLst/>
                <a:cxnLst>
                  <a:cxn ang="0">
                    <a:pos x="8" y="37"/>
                  </a:cxn>
                  <a:cxn ang="0">
                    <a:pos x="28" y="37"/>
                  </a:cxn>
                  <a:cxn ang="0">
                    <a:pos x="36" y="29"/>
                  </a:cxn>
                  <a:cxn ang="0">
                    <a:pos x="36" y="8"/>
                  </a:cxn>
                  <a:cxn ang="0">
                    <a:pos x="28" y="0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0" y="29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8" y="37"/>
                  </a:cxn>
                </a:cxnLst>
                <a:rect l="0" t="0" r="r" b="b"/>
                <a:pathLst>
                  <a:path w="36" h="37">
                    <a:moveTo>
                      <a:pt x="8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33" y="37"/>
                      <a:pt x="36" y="33"/>
                      <a:pt x="36" y="29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4"/>
                      <a:pt x="33" y="0"/>
                      <a:pt x="2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3"/>
                      <a:pt x="3" y="37"/>
                      <a:pt x="8" y="37"/>
                    </a:cubicBezTo>
                    <a:close/>
                    <a:moveTo>
                      <a:pt x="8" y="37"/>
                    </a:moveTo>
                    <a:cubicBezTo>
                      <a:pt x="8" y="37"/>
                      <a:pt x="8" y="37"/>
                      <a:pt x="8" y="3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3" name="Freeform 85">
                <a:extLst>
                  <a:ext uri="{FF2B5EF4-FFF2-40B4-BE49-F238E27FC236}">
                    <a16:creationId xmlns:a16="http://schemas.microsoft.com/office/drawing/2014/main" xmlns="" id="{95F3BD09-70BC-4B00-93B0-FB17B36C74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2375" y="3851275"/>
                <a:ext cx="57150" cy="5715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8" y="0"/>
                  </a:cxn>
                  <a:cxn ang="0">
                    <a:pos x="0" y="9"/>
                  </a:cxn>
                  <a:cxn ang="0">
                    <a:pos x="0" y="29"/>
                  </a:cxn>
                  <a:cxn ang="0">
                    <a:pos x="8" y="37"/>
                  </a:cxn>
                  <a:cxn ang="0">
                    <a:pos x="29" y="37"/>
                  </a:cxn>
                  <a:cxn ang="0">
                    <a:pos x="37" y="29"/>
                  </a:cxn>
                  <a:cxn ang="0">
                    <a:pos x="37" y="9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9" y="0"/>
                  </a:cxn>
                </a:cxnLst>
                <a:rect l="0" t="0" r="r" b="b"/>
                <a:pathLst>
                  <a:path w="37" h="37">
                    <a:moveTo>
                      <a:pt x="2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3"/>
                      <a:pt x="4" y="37"/>
                      <a:pt x="8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3" y="37"/>
                      <a:pt x="37" y="33"/>
                      <a:pt x="37" y="2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3" y="0"/>
                      <a:pt x="29" y="0"/>
                    </a:cubicBezTo>
                    <a:close/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4" name="Freeform 86">
                <a:extLst>
                  <a:ext uri="{FF2B5EF4-FFF2-40B4-BE49-F238E27FC236}">
                    <a16:creationId xmlns:a16="http://schemas.microsoft.com/office/drawing/2014/main" xmlns="" id="{6D1C5A7B-074C-4CC0-962D-F0049649BB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7550" y="3516313"/>
                <a:ext cx="300038" cy="671513"/>
              </a:xfrm>
              <a:custGeom>
                <a:avLst/>
                <a:gdLst/>
                <a:ahLst/>
                <a:cxnLst>
                  <a:cxn ang="0">
                    <a:pos x="188" y="239"/>
                  </a:cxn>
                  <a:cxn ang="0">
                    <a:pos x="194" y="232"/>
                  </a:cxn>
                  <a:cxn ang="0">
                    <a:pos x="194" y="215"/>
                  </a:cxn>
                  <a:cxn ang="0">
                    <a:pos x="188" y="208"/>
                  </a:cxn>
                  <a:cxn ang="0">
                    <a:pos x="170" y="208"/>
                  </a:cxn>
                  <a:cxn ang="0">
                    <a:pos x="169" y="208"/>
                  </a:cxn>
                  <a:cxn ang="0">
                    <a:pos x="169" y="66"/>
                  </a:cxn>
                  <a:cxn ang="0">
                    <a:pos x="37" y="0"/>
                  </a:cxn>
                  <a:cxn ang="0">
                    <a:pos x="0" y="0"/>
                  </a:cxn>
                  <a:cxn ang="0">
                    <a:pos x="0" y="433"/>
                  </a:cxn>
                  <a:cxn ang="0">
                    <a:pos x="37" y="433"/>
                  </a:cxn>
                  <a:cxn ang="0">
                    <a:pos x="169" y="268"/>
                  </a:cxn>
                  <a:cxn ang="0">
                    <a:pos x="169" y="238"/>
                  </a:cxn>
                  <a:cxn ang="0">
                    <a:pos x="170" y="239"/>
                  </a:cxn>
                  <a:cxn ang="0">
                    <a:pos x="188" y="239"/>
                  </a:cxn>
                  <a:cxn ang="0">
                    <a:pos x="153" y="263"/>
                  </a:cxn>
                  <a:cxn ang="0">
                    <a:pos x="53" y="386"/>
                  </a:cxn>
                  <a:cxn ang="0">
                    <a:pos x="53" y="27"/>
                  </a:cxn>
                  <a:cxn ang="0">
                    <a:pos x="153" y="76"/>
                  </a:cxn>
                  <a:cxn ang="0">
                    <a:pos x="153" y="263"/>
                  </a:cxn>
                  <a:cxn ang="0">
                    <a:pos x="153" y="263"/>
                  </a:cxn>
                  <a:cxn ang="0">
                    <a:pos x="153" y="263"/>
                  </a:cxn>
                </a:cxnLst>
                <a:rect l="0" t="0" r="r" b="b"/>
                <a:pathLst>
                  <a:path w="194" h="433">
                    <a:moveTo>
                      <a:pt x="188" y="239"/>
                    </a:moveTo>
                    <a:cubicBezTo>
                      <a:pt x="191" y="239"/>
                      <a:pt x="194" y="236"/>
                      <a:pt x="194" y="232"/>
                    </a:cubicBezTo>
                    <a:cubicBezTo>
                      <a:pt x="194" y="215"/>
                      <a:pt x="194" y="215"/>
                      <a:pt x="194" y="215"/>
                    </a:cubicBezTo>
                    <a:cubicBezTo>
                      <a:pt x="194" y="211"/>
                      <a:pt x="191" y="208"/>
                      <a:pt x="188" y="208"/>
                    </a:cubicBezTo>
                    <a:cubicBezTo>
                      <a:pt x="170" y="208"/>
                      <a:pt x="170" y="208"/>
                      <a:pt x="170" y="208"/>
                    </a:cubicBezTo>
                    <a:cubicBezTo>
                      <a:pt x="170" y="208"/>
                      <a:pt x="170" y="208"/>
                      <a:pt x="169" y="208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33"/>
                      <a:pt x="0" y="433"/>
                      <a:pt x="0" y="433"/>
                    </a:cubicBezTo>
                    <a:cubicBezTo>
                      <a:pt x="37" y="433"/>
                      <a:pt x="37" y="433"/>
                      <a:pt x="37" y="433"/>
                    </a:cubicBezTo>
                    <a:cubicBezTo>
                      <a:pt x="169" y="268"/>
                      <a:pt x="169" y="268"/>
                      <a:pt x="169" y="268"/>
                    </a:cubicBezTo>
                    <a:cubicBezTo>
                      <a:pt x="169" y="238"/>
                      <a:pt x="169" y="238"/>
                      <a:pt x="169" y="238"/>
                    </a:cubicBezTo>
                    <a:cubicBezTo>
                      <a:pt x="170" y="238"/>
                      <a:pt x="170" y="239"/>
                      <a:pt x="170" y="239"/>
                    </a:cubicBezTo>
                    <a:cubicBezTo>
                      <a:pt x="188" y="239"/>
                      <a:pt x="188" y="239"/>
                      <a:pt x="188" y="239"/>
                    </a:cubicBezTo>
                    <a:close/>
                    <a:moveTo>
                      <a:pt x="153" y="263"/>
                    </a:moveTo>
                    <a:cubicBezTo>
                      <a:pt x="53" y="386"/>
                      <a:pt x="53" y="386"/>
                      <a:pt x="53" y="38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153" y="76"/>
                      <a:pt x="153" y="76"/>
                      <a:pt x="153" y="76"/>
                    </a:cubicBezTo>
                    <a:lnTo>
                      <a:pt x="153" y="263"/>
                    </a:lnTo>
                    <a:close/>
                    <a:moveTo>
                      <a:pt x="153" y="263"/>
                    </a:moveTo>
                    <a:cubicBezTo>
                      <a:pt x="153" y="263"/>
                      <a:pt x="153" y="263"/>
                      <a:pt x="153" y="26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5" name="Freeform 87">
                <a:extLst>
                  <a:ext uri="{FF2B5EF4-FFF2-40B4-BE49-F238E27FC236}">
                    <a16:creationId xmlns:a16="http://schemas.microsoft.com/office/drawing/2014/main" xmlns="" id="{3920EBCF-6D6A-4F37-B2B4-BD174F8BA0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2050" y="3952875"/>
                <a:ext cx="47625" cy="492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6" y="0"/>
                  </a:cxn>
                  <a:cxn ang="0">
                    <a:pos x="0" y="7"/>
                  </a:cxn>
                  <a:cxn ang="0">
                    <a:pos x="0" y="24"/>
                  </a:cxn>
                  <a:cxn ang="0">
                    <a:pos x="6" y="31"/>
                  </a:cxn>
                  <a:cxn ang="0">
                    <a:pos x="24" y="31"/>
                  </a:cxn>
                  <a:cxn ang="0">
                    <a:pos x="31" y="24"/>
                  </a:cxn>
                  <a:cxn ang="0">
                    <a:pos x="31" y="7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31" h="31"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3" y="31"/>
                      <a:pt x="6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7" y="31"/>
                      <a:pt x="31" y="28"/>
                      <a:pt x="31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3"/>
                      <a:pt x="27" y="0"/>
                      <a:pt x="24" y="0"/>
                    </a:cubicBezTo>
                    <a:close/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6" name="Freeform 88">
                <a:extLst>
                  <a:ext uri="{FF2B5EF4-FFF2-40B4-BE49-F238E27FC236}">
                    <a16:creationId xmlns:a16="http://schemas.microsoft.com/office/drawing/2014/main" xmlns="" id="{1513F593-3921-4DED-BFEA-56E62471B0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9988" y="3646488"/>
                <a:ext cx="161925" cy="161925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23" y="0"/>
                  </a:cxn>
                  <a:cxn ang="0">
                    <a:pos x="0" y="23"/>
                  </a:cxn>
                  <a:cxn ang="0">
                    <a:pos x="0" y="82"/>
                  </a:cxn>
                  <a:cxn ang="0">
                    <a:pos x="23" y="105"/>
                  </a:cxn>
                  <a:cxn ang="0">
                    <a:pos x="82" y="105"/>
                  </a:cxn>
                  <a:cxn ang="0">
                    <a:pos x="105" y="82"/>
                  </a:cxn>
                  <a:cxn ang="0">
                    <a:pos x="105" y="23"/>
                  </a:cxn>
                  <a:cxn ang="0">
                    <a:pos x="82" y="0"/>
                  </a:cxn>
                  <a:cxn ang="0">
                    <a:pos x="82" y="0"/>
                  </a:cxn>
                  <a:cxn ang="0">
                    <a:pos x="82" y="0"/>
                  </a:cxn>
                </a:cxnLst>
                <a:rect l="0" t="0" r="r" b="b"/>
                <a:pathLst>
                  <a:path w="105" h="105">
                    <a:moveTo>
                      <a:pt x="82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5"/>
                      <a:pt x="10" y="105"/>
                      <a:pt x="23" y="105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95" y="105"/>
                      <a:pt x="105" y="95"/>
                      <a:pt x="105" y="82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5" y="10"/>
                      <a:pt x="95" y="0"/>
                      <a:pt x="82" y="0"/>
                    </a:cubicBezTo>
                    <a:close/>
                    <a:moveTo>
                      <a:pt x="82" y="0"/>
                    </a:move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52" name="Group 99">
              <a:extLst>
                <a:ext uri="{FF2B5EF4-FFF2-40B4-BE49-F238E27FC236}">
                  <a16:creationId xmlns:a16="http://schemas.microsoft.com/office/drawing/2014/main" xmlns="" id="{67CC5049-E6EE-4972-BE35-31311D8251AB}"/>
                </a:ext>
              </a:extLst>
            </p:cNvPr>
            <p:cNvGrpSpPr/>
            <p:nvPr/>
          </p:nvGrpSpPr>
          <p:grpSpPr>
            <a:xfrm>
              <a:off x="2847423" y="3677126"/>
              <a:ext cx="1267378" cy="1267376"/>
              <a:chOff x="2729557" y="2515623"/>
              <a:chExt cx="1493899" cy="1493897"/>
            </a:xfrm>
          </p:grpSpPr>
          <p:sp>
            <p:nvSpPr>
              <p:cNvPr id="56" name="Oval 100">
                <a:extLst>
                  <a:ext uri="{FF2B5EF4-FFF2-40B4-BE49-F238E27FC236}">
                    <a16:creationId xmlns:a16="http://schemas.microsoft.com/office/drawing/2014/main" xmlns="" id="{D345A4C5-1AC5-4874-AB79-2E27DB43AF5A}"/>
                  </a:ext>
                </a:extLst>
              </p:cNvPr>
              <p:cNvSpPr/>
              <p:nvPr/>
            </p:nvSpPr>
            <p:spPr>
              <a:xfrm>
                <a:off x="2729557" y="2515623"/>
                <a:ext cx="1493899" cy="1493897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rgbClr val="0555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7" name="Freeform 100">
                <a:extLst>
                  <a:ext uri="{FF2B5EF4-FFF2-40B4-BE49-F238E27FC236}">
                    <a16:creationId xmlns:a16="http://schemas.microsoft.com/office/drawing/2014/main" xmlns="" id="{6C08BD57-0F8F-4A25-B50A-0C1849DAA4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41370" y="3037164"/>
                <a:ext cx="470272" cy="450812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sp>
          <p:nvSpPr>
            <p:cNvPr id="53" name="Freeform 118">
              <a:extLst>
                <a:ext uri="{FF2B5EF4-FFF2-40B4-BE49-F238E27FC236}">
                  <a16:creationId xmlns:a16="http://schemas.microsoft.com/office/drawing/2014/main" xmlns="" id="{295C0E52-E503-4063-9262-B6E0483AD7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1448" y="2854527"/>
              <a:ext cx="509902" cy="496214"/>
            </a:xfrm>
            <a:custGeom>
              <a:avLst/>
              <a:gdLst/>
              <a:ahLst/>
              <a:cxnLst>
                <a:cxn ang="0">
                  <a:pos x="53" y="58"/>
                </a:cxn>
                <a:cxn ang="0">
                  <a:pos x="31" y="67"/>
                </a:cxn>
                <a:cxn ang="0">
                  <a:pos x="0" y="36"/>
                </a:cxn>
                <a:cxn ang="0">
                  <a:pos x="31" y="5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36" y="31"/>
                </a:cxn>
                <a:cxn ang="0">
                  <a:pos x="36" y="0"/>
                </a:cxn>
                <a:cxn ang="0">
                  <a:pos x="67" y="31"/>
                </a:cxn>
                <a:cxn ang="0">
                  <a:pos x="36" y="31"/>
                </a:cxn>
                <a:cxn ang="0">
                  <a:pos x="69" y="36"/>
                </a:cxn>
                <a:cxn ang="0">
                  <a:pos x="60" y="58"/>
                </a:cxn>
                <a:cxn ang="0">
                  <a:pos x="38" y="36"/>
                </a:cxn>
                <a:cxn ang="0">
                  <a:pos x="69" y="36"/>
                </a:cxn>
              </a:cxnLst>
              <a:rect l="0" t="0" r="r" b="b"/>
              <a:pathLst>
                <a:path w="69" h="67">
                  <a:moveTo>
                    <a:pt x="53" y="58"/>
                  </a:moveTo>
                  <a:cubicBezTo>
                    <a:pt x="47" y="64"/>
                    <a:pt x="39" y="67"/>
                    <a:pt x="31" y="67"/>
                  </a:cubicBezTo>
                  <a:cubicBezTo>
                    <a:pt x="14" y="67"/>
                    <a:pt x="0" y="53"/>
                    <a:pt x="0" y="36"/>
                  </a:cubicBezTo>
                  <a:cubicBezTo>
                    <a:pt x="0" y="19"/>
                    <a:pt x="14" y="5"/>
                    <a:pt x="31" y="5"/>
                  </a:cubicBezTo>
                  <a:cubicBezTo>
                    <a:pt x="31" y="36"/>
                    <a:pt x="31" y="36"/>
                    <a:pt x="31" y="36"/>
                  </a:cubicBezTo>
                  <a:lnTo>
                    <a:pt x="53" y="58"/>
                  </a:lnTo>
                  <a:close/>
                  <a:moveTo>
                    <a:pt x="36" y="31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53" y="0"/>
                    <a:pt x="67" y="14"/>
                    <a:pt x="67" y="31"/>
                  </a:cubicBezTo>
                  <a:lnTo>
                    <a:pt x="36" y="31"/>
                  </a:lnTo>
                  <a:close/>
                  <a:moveTo>
                    <a:pt x="69" y="36"/>
                  </a:moveTo>
                  <a:cubicBezTo>
                    <a:pt x="69" y="45"/>
                    <a:pt x="66" y="53"/>
                    <a:pt x="60" y="58"/>
                  </a:cubicBezTo>
                  <a:cubicBezTo>
                    <a:pt x="38" y="36"/>
                    <a:pt x="38" y="36"/>
                    <a:pt x="38" y="36"/>
                  </a:cubicBezTo>
                  <a:lnTo>
                    <a:pt x="69" y="3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54" name="Freeform 145">
              <a:extLst>
                <a:ext uri="{FF2B5EF4-FFF2-40B4-BE49-F238E27FC236}">
                  <a16:creationId xmlns:a16="http://schemas.microsoft.com/office/drawing/2014/main" xmlns="" id="{669B35A6-89FD-4D1B-82FF-14299B700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108" y="2732468"/>
              <a:ext cx="412934" cy="35608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F7DDD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55" name="Freeform 131">
              <a:extLst>
                <a:ext uri="{FF2B5EF4-FFF2-40B4-BE49-F238E27FC236}">
                  <a16:creationId xmlns:a16="http://schemas.microsoft.com/office/drawing/2014/main" xmlns="" id="{8EB4E488-FEA9-4090-97BA-81BED1E9F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032" y="4306763"/>
              <a:ext cx="366326" cy="371876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75" name="组合 1">
            <a:extLst>
              <a:ext uri="{FF2B5EF4-FFF2-40B4-BE49-F238E27FC236}">
                <a16:creationId xmlns:a16="http://schemas.microsoft.com/office/drawing/2014/main" xmlns="" id="{92ED7B65-29BE-4259-9C9B-065E33E4C34D}"/>
              </a:ext>
            </a:extLst>
          </p:cNvPr>
          <p:cNvGrpSpPr/>
          <p:nvPr/>
        </p:nvGrpSpPr>
        <p:grpSpPr>
          <a:xfrm>
            <a:off x="752192" y="2065268"/>
            <a:ext cx="2351702" cy="937131"/>
            <a:chOff x="6263209" y="2161988"/>
            <a:chExt cx="1764006" cy="702848"/>
          </a:xfrm>
        </p:grpSpPr>
        <p:sp>
          <p:nvSpPr>
            <p:cNvPr id="76" name="TextBox 20">
              <a:extLst>
                <a:ext uri="{FF2B5EF4-FFF2-40B4-BE49-F238E27FC236}">
                  <a16:creationId xmlns:a16="http://schemas.microsoft.com/office/drawing/2014/main" xmlns="" id="{CE48A713-039D-4845-8C20-072936862704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77" name="TextBox 19">
              <a:extLst>
                <a:ext uri="{FF2B5EF4-FFF2-40B4-BE49-F238E27FC236}">
                  <a16:creationId xmlns:a16="http://schemas.microsoft.com/office/drawing/2014/main" xmlns="" id="{F7C7CCE5-7A46-4207-9F5A-03A16D6E73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63209" y="2161988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grpSp>
        <p:nvGrpSpPr>
          <p:cNvPr id="78" name="组合 1">
            <a:extLst>
              <a:ext uri="{FF2B5EF4-FFF2-40B4-BE49-F238E27FC236}">
                <a16:creationId xmlns:a16="http://schemas.microsoft.com/office/drawing/2014/main" xmlns="" id="{AC7F5348-1AF4-4737-A41E-BDB0106E1538}"/>
              </a:ext>
            </a:extLst>
          </p:cNvPr>
          <p:cNvGrpSpPr/>
          <p:nvPr/>
        </p:nvGrpSpPr>
        <p:grpSpPr>
          <a:xfrm>
            <a:off x="9189692" y="4398807"/>
            <a:ext cx="2351702" cy="892388"/>
            <a:chOff x="6278307" y="2195545"/>
            <a:chExt cx="1764006" cy="669291"/>
          </a:xfrm>
        </p:grpSpPr>
        <p:sp>
          <p:nvSpPr>
            <p:cNvPr id="79" name="TextBox 20">
              <a:extLst>
                <a:ext uri="{FF2B5EF4-FFF2-40B4-BE49-F238E27FC236}">
                  <a16:creationId xmlns:a16="http://schemas.microsoft.com/office/drawing/2014/main" xmlns="" id="{7B1BA5D0-536C-4F38-A34E-CDCCC686007F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80" name="TextBox 19">
              <a:extLst>
                <a:ext uri="{FF2B5EF4-FFF2-40B4-BE49-F238E27FC236}">
                  <a16:creationId xmlns:a16="http://schemas.microsoft.com/office/drawing/2014/main" xmlns="" id="{110BAFF4-EBAF-42ED-AA93-89F1AD8AC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grpSp>
        <p:nvGrpSpPr>
          <p:cNvPr id="81" name="组合 1">
            <a:extLst>
              <a:ext uri="{FF2B5EF4-FFF2-40B4-BE49-F238E27FC236}">
                <a16:creationId xmlns:a16="http://schemas.microsoft.com/office/drawing/2014/main" xmlns="" id="{BC1CAF87-7B59-4C20-BCE7-B7F76B6A4D86}"/>
              </a:ext>
            </a:extLst>
          </p:cNvPr>
          <p:cNvGrpSpPr/>
          <p:nvPr/>
        </p:nvGrpSpPr>
        <p:grpSpPr>
          <a:xfrm>
            <a:off x="9194229" y="1322436"/>
            <a:ext cx="2351702" cy="892388"/>
            <a:chOff x="6278307" y="2195545"/>
            <a:chExt cx="1764006" cy="669291"/>
          </a:xfrm>
        </p:grpSpPr>
        <p:sp>
          <p:nvSpPr>
            <p:cNvPr id="82" name="TextBox 20">
              <a:extLst>
                <a:ext uri="{FF2B5EF4-FFF2-40B4-BE49-F238E27FC236}">
                  <a16:creationId xmlns:a16="http://schemas.microsoft.com/office/drawing/2014/main" xmlns="" id="{EF8F70E4-EEA7-4240-A4FA-843EEC701F4B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83" name="TextBox 19">
              <a:extLst>
                <a:ext uri="{FF2B5EF4-FFF2-40B4-BE49-F238E27FC236}">
                  <a16:creationId xmlns:a16="http://schemas.microsoft.com/office/drawing/2014/main" xmlns="" id="{604EE855-9AB7-41B1-B10F-9C6349C5F3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957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rot="18900000">
            <a:off x="2629308" y="3603821"/>
            <a:ext cx="100805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rot="2700000" flipH="1">
            <a:off x="4276915" y="3624799"/>
            <a:ext cx="100818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"/>
          <p:cNvGrpSpPr/>
          <p:nvPr/>
        </p:nvGrpSpPr>
        <p:grpSpPr>
          <a:xfrm>
            <a:off x="1104602" y="2289903"/>
            <a:ext cx="2351702" cy="892388"/>
            <a:chOff x="6278307" y="2195545"/>
            <a:chExt cx="1764006" cy="669291"/>
          </a:xfrm>
        </p:grpSpPr>
        <p:sp>
          <p:nvSpPr>
            <p:cNvPr id="5" name="TextBox 20"/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6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rot="18900000">
            <a:off x="5637534" y="3603821"/>
            <a:ext cx="100805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"/>
          <p:cNvGrpSpPr/>
          <p:nvPr/>
        </p:nvGrpSpPr>
        <p:grpSpPr>
          <a:xfrm>
            <a:off x="4368540" y="2289903"/>
            <a:ext cx="2351702" cy="892388"/>
            <a:chOff x="6278307" y="2195545"/>
            <a:chExt cx="1764006" cy="669291"/>
          </a:xfrm>
        </p:grpSpPr>
        <p:sp>
          <p:nvSpPr>
            <p:cNvPr id="9" name="TextBox 20"/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10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rot="2700000" flipH="1">
            <a:off x="7370136" y="3624799"/>
            <a:ext cx="100818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8900000">
            <a:off x="8780577" y="3661647"/>
            <a:ext cx="100805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"/>
          <p:cNvGrpSpPr/>
          <p:nvPr/>
        </p:nvGrpSpPr>
        <p:grpSpPr>
          <a:xfrm>
            <a:off x="7392229" y="2289903"/>
            <a:ext cx="2351702" cy="892388"/>
            <a:chOff x="6278307" y="2195545"/>
            <a:chExt cx="1764006" cy="669291"/>
          </a:xfrm>
        </p:grpSpPr>
        <p:sp>
          <p:nvSpPr>
            <p:cNvPr id="14" name="TextBox 20"/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grpSp>
        <p:nvGrpSpPr>
          <p:cNvPr id="16" name="组合 1"/>
          <p:cNvGrpSpPr/>
          <p:nvPr/>
        </p:nvGrpSpPr>
        <p:grpSpPr>
          <a:xfrm>
            <a:off x="2784317" y="4223145"/>
            <a:ext cx="2351702" cy="892388"/>
            <a:chOff x="6278307" y="2195545"/>
            <a:chExt cx="1764006" cy="669291"/>
          </a:xfrm>
        </p:grpSpPr>
        <p:sp>
          <p:nvSpPr>
            <p:cNvPr id="17" name="TextBox 20"/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18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grpSp>
        <p:nvGrpSpPr>
          <p:cNvPr id="19" name="组合 1"/>
          <p:cNvGrpSpPr/>
          <p:nvPr/>
        </p:nvGrpSpPr>
        <p:grpSpPr>
          <a:xfrm>
            <a:off x="5946793" y="4223145"/>
            <a:ext cx="2351702" cy="892388"/>
            <a:chOff x="6278307" y="2195545"/>
            <a:chExt cx="1764006" cy="669291"/>
          </a:xfrm>
        </p:grpSpPr>
        <p:sp>
          <p:nvSpPr>
            <p:cNvPr id="20" name="TextBox 20"/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21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grpSp>
        <p:nvGrpSpPr>
          <p:cNvPr id="22" name="组合 1"/>
          <p:cNvGrpSpPr/>
          <p:nvPr/>
        </p:nvGrpSpPr>
        <p:grpSpPr>
          <a:xfrm>
            <a:off x="9024198" y="4223145"/>
            <a:ext cx="2351702" cy="892388"/>
            <a:chOff x="6278307" y="2195545"/>
            <a:chExt cx="1764006" cy="669291"/>
          </a:xfrm>
        </p:grpSpPr>
        <p:sp>
          <p:nvSpPr>
            <p:cNvPr id="23" name="TextBox 20"/>
            <p:cNvSpPr txBox="1"/>
            <p:nvPr/>
          </p:nvSpPr>
          <p:spPr bwMode="auto">
            <a:xfrm>
              <a:off x="6382171" y="2494098"/>
              <a:ext cx="1526083" cy="370738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此处添加段落文本</a:t>
              </a:r>
            </a:p>
          </p:txBody>
        </p:sp>
        <p:sp>
          <p:nvSpPr>
            <p:cNvPr id="24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1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标题文字</a:t>
              </a:r>
              <a:endParaRPr lang="zh-CN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宋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0325" y="3961571"/>
            <a:ext cx="971024" cy="971151"/>
            <a:chOff x="1302940" y="2971177"/>
            <a:chExt cx="728363" cy="728363"/>
          </a:xfrm>
        </p:grpSpPr>
        <p:sp>
          <p:nvSpPr>
            <p:cNvPr id="26" name="椭圆 25"/>
            <p:cNvSpPr/>
            <p:nvPr/>
          </p:nvSpPr>
          <p:spPr>
            <a:xfrm>
              <a:off x="1302940" y="2971177"/>
              <a:ext cx="728363" cy="7283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方正黑体简体" panose="02010601030101010101" pitchFamily="2" charset="-122"/>
              </a:endParaRPr>
            </a:p>
          </p:txBody>
        </p:sp>
        <p:sp>
          <p:nvSpPr>
            <p:cNvPr id="27" name="TextBox 19"/>
            <p:cNvSpPr txBox="1">
              <a:spLocks noChangeArrowheads="1"/>
            </p:cNvSpPr>
            <p:nvPr/>
          </p:nvSpPr>
          <p:spPr bwMode="auto">
            <a:xfrm>
              <a:off x="1371764" y="3115228"/>
              <a:ext cx="566214" cy="38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01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75770" y="3961570"/>
            <a:ext cx="971024" cy="971151"/>
            <a:chOff x="3587321" y="2971176"/>
            <a:chExt cx="728363" cy="728363"/>
          </a:xfrm>
        </p:grpSpPr>
        <p:sp>
          <p:nvSpPr>
            <p:cNvPr id="29" name="椭圆 28"/>
            <p:cNvSpPr/>
            <p:nvPr/>
          </p:nvSpPr>
          <p:spPr>
            <a:xfrm>
              <a:off x="3587321" y="2971176"/>
              <a:ext cx="728363" cy="728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方正黑体简体" panose="02010601030101010101" pitchFamily="2" charset="-122"/>
              </a:endParaRPr>
            </a:p>
          </p:txBody>
        </p:sp>
        <p:sp>
          <p:nvSpPr>
            <p:cNvPr id="30" name="TextBox 19"/>
            <p:cNvSpPr txBox="1">
              <a:spLocks noChangeArrowheads="1"/>
            </p:cNvSpPr>
            <p:nvPr/>
          </p:nvSpPr>
          <p:spPr bwMode="auto">
            <a:xfrm>
              <a:off x="3635896" y="3115228"/>
              <a:ext cx="566214" cy="38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03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56973" y="3961570"/>
            <a:ext cx="971024" cy="971151"/>
            <a:chOff x="5898524" y="2971176"/>
            <a:chExt cx="728363" cy="728363"/>
          </a:xfrm>
        </p:grpSpPr>
        <p:sp>
          <p:nvSpPr>
            <p:cNvPr id="32" name="椭圆 31"/>
            <p:cNvSpPr/>
            <p:nvPr/>
          </p:nvSpPr>
          <p:spPr>
            <a:xfrm>
              <a:off x="5898524" y="2971176"/>
              <a:ext cx="728363" cy="7283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方正黑体简体" panose="02010601030101010101" pitchFamily="2" charset="-122"/>
              </a:endParaRPr>
            </a:p>
          </p:txBody>
        </p:sp>
        <p:sp>
          <p:nvSpPr>
            <p:cNvPr id="33" name="TextBox 19"/>
            <p:cNvSpPr txBox="1">
              <a:spLocks noChangeArrowheads="1"/>
            </p:cNvSpPr>
            <p:nvPr/>
          </p:nvSpPr>
          <p:spPr bwMode="auto">
            <a:xfrm>
              <a:off x="5979598" y="3115228"/>
              <a:ext cx="566214" cy="38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05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53581" y="2439186"/>
            <a:ext cx="971024" cy="971151"/>
            <a:chOff x="2445531" y="1829388"/>
            <a:chExt cx="728363" cy="728363"/>
          </a:xfrm>
        </p:grpSpPr>
        <p:sp>
          <p:nvSpPr>
            <p:cNvPr id="35" name="椭圆 34"/>
            <p:cNvSpPr/>
            <p:nvPr/>
          </p:nvSpPr>
          <p:spPr>
            <a:xfrm>
              <a:off x="2445531" y="1829388"/>
              <a:ext cx="728363" cy="7283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方正黑体简体" panose="02010601030101010101" pitchFamily="2" charset="-122"/>
              </a:endParaRPr>
            </a:p>
          </p:txBody>
        </p:sp>
        <p:sp>
          <p:nvSpPr>
            <p:cNvPr id="36" name="TextBox 19"/>
            <p:cNvSpPr txBox="1">
              <a:spLocks noChangeArrowheads="1"/>
            </p:cNvSpPr>
            <p:nvPr/>
          </p:nvSpPr>
          <p:spPr bwMode="auto">
            <a:xfrm>
              <a:off x="2527495" y="1980240"/>
              <a:ext cx="566214" cy="38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02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97957" y="2439186"/>
            <a:ext cx="971024" cy="971151"/>
            <a:chOff x="4729110" y="1829388"/>
            <a:chExt cx="728363" cy="728363"/>
          </a:xfrm>
        </p:grpSpPr>
        <p:sp>
          <p:nvSpPr>
            <p:cNvPr id="38" name="椭圆 37"/>
            <p:cNvSpPr/>
            <p:nvPr/>
          </p:nvSpPr>
          <p:spPr>
            <a:xfrm>
              <a:off x="4729110" y="1829388"/>
              <a:ext cx="728363" cy="728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方正黑体简体" panose="02010601030101010101" pitchFamily="2" charset="-122"/>
              </a:endParaRPr>
            </a:p>
          </p:txBody>
        </p:sp>
        <p:sp>
          <p:nvSpPr>
            <p:cNvPr id="39" name="TextBox 19"/>
            <p:cNvSpPr txBox="1">
              <a:spLocks noChangeArrowheads="1"/>
            </p:cNvSpPr>
            <p:nvPr/>
          </p:nvSpPr>
          <p:spPr bwMode="auto">
            <a:xfrm>
              <a:off x="4833688" y="1980240"/>
              <a:ext cx="566214" cy="38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04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579160" y="2439186"/>
            <a:ext cx="971024" cy="971151"/>
            <a:chOff x="7040313" y="1829388"/>
            <a:chExt cx="728363" cy="728363"/>
          </a:xfrm>
        </p:grpSpPr>
        <p:sp>
          <p:nvSpPr>
            <p:cNvPr id="41" name="椭圆 40"/>
            <p:cNvSpPr/>
            <p:nvPr/>
          </p:nvSpPr>
          <p:spPr>
            <a:xfrm>
              <a:off x="7040313" y="1829388"/>
              <a:ext cx="728363" cy="7283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方正黑体简体" panose="02010601030101010101" pitchFamily="2" charset="-122"/>
              </a:endParaRPr>
            </a:p>
          </p:txBody>
        </p:sp>
        <p:sp>
          <p:nvSpPr>
            <p:cNvPr id="42" name="TextBox 19"/>
            <p:cNvSpPr txBox="1">
              <a:spLocks noChangeArrowheads="1"/>
            </p:cNvSpPr>
            <p:nvPr/>
          </p:nvSpPr>
          <p:spPr bwMode="auto">
            <a:xfrm>
              <a:off x="7143469" y="1980240"/>
              <a:ext cx="566214" cy="38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宋体" pitchFamily="2" charset="-122"/>
                </a:rPr>
                <a:t>05</a:t>
              </a:r>
            </a:p>
          </p:txBody>
        </p:sp>
      </p:grpSp>
      <p:sp>
        <p:nvSpPr>
          <p:cNvPr id="43" name="标题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30135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74"/>
          <p:cNvCxnSpPr/>
          <p:nvPr/>
        </p:nvCxnSpPr>
        <p:spPr>
          <a:xfrm flipH="1">
            <a:off x="2116695" y="4357312"/>
            <a:ext cx="1" cy="819864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6095681" y="4357312"/>
            <a:ext cx="1" cy="819864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0080320" y="4357312"/>
            <a:ext cx="1" cy="819864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10800000" flipH="1">
            <a:off x="4105395" y="4357312"/>
            <a:ext cx="1" cy="819864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rot="10800000" flipH="1">
            <a:off x="8081112" y="4357312"/>
            <a:ext cx="1" cy="819864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88"/>
          <p:cNvGrpSpPr/>
          <p:nvPr/>
        </p:nvGrpSpPr>
        <p:grpSpPr>
          <a:xfrm>
            <a:off x="1180843" y="5426043"/>
            <a:ext cx="1871700" cy="495352"/>
            <a:chOff x="690582" y="661615"/>
            <a:chExt cx="1370060" cy="201904"/>
          </a:xfrm>
        </p:grpSpPr>
        <p:sp>
          <p:nvSpPr>
            <p:cNvPr id="106" name="TextBox 105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21" name="Group 88"/>
          <p:cNvGrpSpPr/>
          <p:nvPr/>
        </p:nvGrpSpPr>
        <p:grpSpPr>
          <a:xfrm>
            <a:off x="5169539" y="5426043"/>
            <a:ext cx="1871700" cy="495352"/>
            <a:chOff x="690582" y="661615"/>
            <a:chExt cx="1370060" cy="201904"/>
          </a:xfrm>
        </p:grpSpPr>
        <p:sp>
          <p:nvSpPr>
            <p:cNvPr id="109" name="TextBox 108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22" name="Group 88"/>
          <p:cNvGrpSpPr/>
          <p:nvPr/>
        </p:nvGrpSpPr>
        <p:grpSpPr>
          <a:xfrm>
            <a:off x="9158234" y="5426043"/>
            <a:ext cx="1871700" cy="495352"/>
            <a:chOff x="690582" y="661615"/>
            <a:chExt cx="1370060" cy="201904"/>
          </a:xfrm>
        </p:grpSpPr>
        <p:sp>
          <p:nvSpPr>
            <p:cNvPr id="112" name="TextBox 111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23" name="Group 88"/>
          <p:cNvGrpSpPr/>
          <p:nvPr/>
        </p:nvGrpSpPr>
        <p:grpSpPr>
          <a:xfrm>
            <a:off x="3175192" y="5426043"/>
            <a:ext cx="1871700" cy="495352"/>
            <a:chOff x="690582" y="661615"/>
            <a:chExt cx="1370060" cy="201904"/>
          </a:xfrm>
        </p:grpSpPr>
        <p:sp>
          <p:nvSpPr>
            <p:cNvPr id="115" name="TextBox 114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24" name="Group 88"/>
          <p:cNvGrpSpPr/>
          <p:nvPr/>
        </p:nvGrpSpPr>
        <p:grpSpPr>
          <a:xfrm>
            <a:off x="7163887" y="5426043"/>
            <a:ext cx="1871700" cy="495352"/>
            <a:chOff x="690582" y="661615"/>
            <a:chExt cx="1370060" cy="201904"/>
          </a:xfrm>
        </p:grpSpPr>
        <p:sp>
          <p:nvSpPr>
            <p:cNvPr id="118" name="TextBox 117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66" name="Freeform 65"/>
          <p:cNvSpPr/>
          <p:nvPr/>
        </p:nvSpPr>
        <p:spPr>
          <a:xfrm>
            <a:off x="1526534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3514851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5503168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4381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7491485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121908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9479802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1200347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tx2">
                    <a:lumMod val="75000"/>
                  </a:schemeClr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01</a:t>
            </a:r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3196475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4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02</a:t>
            </a:r>
            <a:endParaRPr lang="en-US" sz="1900" dirty="0">
              <a:solidFill>
                <a:schemeClr val="accent4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5192603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03</a:t>
            </a:r>
            <a:endParaRPr lang="en-US" sz="1900" dirty="0">
              <a:solidFill>
                <a:schemeClr val="accent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7188731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2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04</a:t>
            </a:r>
            <a:endParaRPr lang="en-US" sz="1900" dirty="0">
              <a:solidFill>
                <a:schemeClr val="accent2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9184860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3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05</a:t>
            </a:r>
            <a:endParaRPr lang="en-US" sz="1900" dirty="0">
              <a:solidFill>
                <a:schemeClr val="accent3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1312991" y="1677302"/>
            <a:ext cx="1607404" cy="1421924"/>
            <a:chOff x="971610" y="1226241"/>
            <a:chExt cx="1205710" cy="1066443"/>
          </a:xfrm>
        </p:grpSpPr>
        <p:sp>
          <p:nvSpPr>
            <p:cNvPr id="33" name="Rounded Rectangle 32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latin typeface="Agency FB" panose="020B0503020202020204" pitchFamily="34" charset="0"/>
                  <a:ea typeface="方正黑体简体" panose="02010601030101010101" pitchFamily="2" charset="-122"/>
                </a:rPr>
                <a:t>2012</a:t>
              </a:r>
              <a:endParaRPr lang="en-US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tx2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>
            <a:off x="3301690" y="1677302"/>
            <a:ext cx="1607404" cy="1421924"/>
            <a:chOff x="971610" y="1226241"/>
            <a:chExt cx="1205710" cy="1066443"/>
          </a:xfrm>
        </p:grpSpPr>
        <p:sp>
          <p:nvSpPr>
            <p:cNvPr id="92" name="Rounded Rectangle 91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latin typeface="Agency FB" panose="020B0503020202020204" pitchFamily="34" charset="0"/>
                  <a:ea typeface="方正黑体简体" panose="02010601030101010101" pitchFamily="2" charset="-122"/>
                </a:rPr>
                <a:t>2013</a:t>
              </a:r>
              <a:endParaRPr lang="en-US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/>
          <p:cNvGrpSpPr/>
          <p:nvPr/>
        </p:nvGrpSpPr>
        <p:grpSpPr>
          <a:xfrm>
            <a:off x="5291977" y="1677302"/>
            <a:ext cx="1607404" cy="1421924"/>
            <a:chOff x="971610" y="1226241"/>
            <a:chExt cx="1205710" cy="1066443"/>
          </a:xfrm>
        </p:grpSpPr>
        <p:sp>
          <p:nvSpPr>
            <p:cNvPr id="100" name="Rounded Rectangle 99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latin typeface="Agency FB" panose="020B0503020202020204" pitchFamily="34" charset="0"/>
                  <a:ea typeface="方正黑体简体" panose="02010601030101010101" pitchFamily="2" charset="-122"/>
                </a:rPr>
                <a:t>2014</a:t>
              </a:r>
              <a:endParaRPr lang="en-US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endParaRPr>
            </a:p>
          </p:txBody>
        </p:sp>
        <p:cxnSp>
          <p:nvCxnSpPr>
            <p:cNvPr id="102" name="Straight Connector 101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>
          <a:xfrm>
            <a:off x="7277407" y="1677302"/>
            <a:ext cx="1607404" cy="1421924"/>
            <a:chOff x="971610" y="1226241"/>
            <a:chExt cx="1205710" cy="1066443"/>
          </a:xfrm>
        </p:grpSpPr>
        <p:sp>
          <p:nvSpPr>
            <p:cNvPr id="108" name="Rounded Rectangle 107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latin typeface="Agency FB" panose="020B0503020202020204" pitchFamily="34" charset="0"/>
                  <a:ea typeface="方正黑体简体" panose="02010601030101010101" pitchFamily="2" charset="-122"/>
                </a:rPr>
                <a:t>2015</a:t>
              </a:r>
              <a:endParaRPr lang="en-US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/>
          <p:cNvGrpSpPr/>
          <p:nvPr/>
        </p:nvGrpSpPr>
        <p:grpSpPr>
          <a:xfrm>
            <a:off x="9276616" y="1677302"/>
            <a:ext cx="1607404" cy="1421924"/>
            <a:chOff x="971610" y="1226241"/>
            <a:chExt cx="1205710" cy="1066443"/>
          </a:xfrm>
        </p:grpSpPr>
        <p:sp>
          <p:nvSpPr>
            <p:cNvPr id="117" name="Rounded Rectangle 116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latin typeface="Agency FB" panose="020B0503020202020204" pitchFamily="34" charset="0"/>
                  <a:ea typeface="方正黑体简体" panose="02010601030101010101" pitchFamily="2" charset="-122"/>
                </a:rPr>
                <a:t>2016</a:t>
              </a:r>
              <a:endParaRPr lang="en-US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endParaRPr>
            </a:p>
          </p:txBody>
        </p:sp>
        <p:cxnSp>
          <p:nvCxnSpPr>
            <p:cNvPr id="120" name="Straight Connector 119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Freeform 143"/>
          <p:cNvSpPr>
            <a:spLocks noEditPoints="1"/>
          </p:cNvSpPr>
          <p:nvPr/>
        </p:nvSpPr>
        <p:spPr bwMode="auto">
          <a:xfrm>
            <a:off x="1875426" y="3476942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1" name="Freeform 92"/>
          <p:cNvSpPr>
            <a:spLocks noEditPoints="1"/>
          </p:cNvSpPr>
          <p:nvPr/>
        </p:nvSpPr>
        <p:spPr bwMode="auto">
          <a:xfrm>
            <a:off x="3901022" y="3520648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96481" y="3506941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3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4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5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57" name="Freeform 140"/>
          <p:cNvSpPr>
            <a:spLocks noEditPoints="1"/>
          </p:cNvSpPr>
          <p:nvPr/>
        </p:nvSpPr>
        <p:spPr bwMode="auto">
          <a:xfrm>
            <a:off x="7843204" y="3504629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863956" y="3566208"/>
            <a:ext cx="419045" cy="4085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59" name="Freeform 104"/>
            <p:cNvSpPr>
              <a:spLocks/>
            </p:cNvSpPr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0" name="Freeform 105"/>
            <p:cNvSpPr>
              <a:spLocks/>
            </p:cNvSpPr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1" name="Freeform 106"/>
            <p:cNvSpPr>
              <a:spLocks/>
            </p:cNvSpPr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2" name="Freeform 107"/>
            <p:cNvSpPr>
              <a:spLocks/>
            </p:cNvSpPr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3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9673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8" grpId="0" animBg="1"/>
      <p:bldP spid="69" grpId="0" animBg="1"/>
      <p:bldP spid="73" grpId="0" animBg="1"/>
      <p:bldP spid="77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50" grpId="0" animBg="1"/>
      <p:bldP spid="51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8772F204-C9D2-438C-A392-FB4D69FFE779}"/>
              </a:ext>
            </a:extLst>
          </p:cNvPr>
          <p:cNvGrpSpPr/>
          <p:nvPr/>
        </p:nvGrpSpPr>
        <p:grpSpPr>
          <a:xfrm>
            <a:off x="3796553" y="2253889"/>
            <a:ext cx="4572002" cy="3363798"/>
            <a:chOff x="2285998" y="2699278"/>
            <a:chExt cx="4572002" cy="3363798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xmlns="" id="{A1F53218-196D-4A4E-8AFE-508AC24E8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229" y="4701590"/>
              <a:ext cx="1197232" cy="1361486"/>
            </a:xfrm>
            <a:custGeom>
              <a:avLst/>
              <a:gdLst/>
              <a:ahLst/>
              <a:cxnLst>
                <a:cxn ang="0">
                  <a:pos x="903" y="77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9" y="376"/>
                </a:cxn>
                <a:cxn ang="0">
                  <a:pos x="19" y="880"/>
                </a:cxn>
                <a:cxn ang="0">
                  <a:pos x="522" y="1137"/>
                </a:cxn>
                <a:cxn ang="0">
                  <a:pos x="551" y="678"/>
                </a:cxn>
                <a:cxn ang="0">
                  <a:pos x="858" y="662"/>
                </a:cxn>
                <a:cxn ang="0">
                  <a:pos x="867" y="524"/>
                </a:cxn>
                <a:cxn ang="0">
                  <a:pos x="909" y="472"/>
                </a:cxn>
                <a:cxn ang="0">
                  <a:pos x="887" y="420"/>
                </a:cxn>
                <a:cxn ang="0">
                  <a:pos x="918" y="390"/>
                </a:cxn>
                <a:cxn ang="0">
                  <a:pos x="897" y="334"/>
                </a:cxn>
                <a:cxn ang="0">
                  <a:pos x="998" y="284"/>
                </a:cxn>
                <a:cxn ang="0">
                  <a:pos x="903" y="77"/>
                </a:cxn>
              </a:cxnLst>
              <a:rect l="0" t="0" r="r" b="b"/>
              <a:pathLst>
                <a:path w="1017" h="1137">
                  <a:moveTo>
                    <a:pt x="903" y="77"/>
                  </a:moveTo>
                  <a:cubicBezTo>
                    <a:pt x="907" y="48"/>
                    <a:pt x="910" y="23"/>
                    <a:pt x="9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6"/>
                    <a:pt x="42" y="262"/>
                    <a:pt x="89" y="376"/>
                  </a:cubicBezTo>
                  <a:cubicBezTo>
                    <a:pt x="151" y="527"/>
                    <a:pt x="19" y="880"/>
                    <a:pt x="19" y="880"/>
                  </a:cubicBezTo>
                  <a:cubicBezTo>
                    <a:pt x="522" y="1137"/>
                    <a:pt x="522" y="1137"/>
                    <a:pt x="522" y="1137"/>
                  </a:cubicBezTo>
                  <a:cubicBezTo>
                    <a:pt x="522" y="1137"/>
                    <a:pt x="455" y="717"/>
                    <a:pt x="551" y="678"/>
                  </a:cubicBezTo>
                  <a:cubicBezTo>
                    <a:pt x="647" y="640"/>
                    <a:pt x="795" y="701"/>
                    <a:pt x="858" y="662"/>
                  </a:cubicBezTo>
                  <a:cubicBezTo>
                    <a:pt x="921" y="624"/>
                    <a:pt x="886" y="561"/>
                    <a:pt x="867" y="524"/>
                  </a:cubicBezTo>
                  <a:cubicBezTo>
                    <a:pt x="849" y="486"/>
                    <a:pt x="903" y="496"/>
                    <a:pt x="909" y="472"/>
                  </a:cubicBezTo>
                  <a:cubicBezTo>
                    <a:pt x="914" y="448"/>
                    <a:pt x="887" y="420"/>
                    <a:pt x="887" y="420"/>
                  </a:cubicBezTo>
                  <a:cubicBezTo>
                    <a:pt x="887" y="420"/>
                    <a:pt x="915" y="412"/>
                    <a:pt x="918" y="390"/>
                  </a:cubicBezTo>
                  <a:cubicBezTo>
                    <a:pt x="921" y="369"/>
                    <a:pt x="889" y="358"/>
                    <a:pt x="897" y="334"/>
                  </a:cubicBezTo>
                  <a:cubicBezTo>
                    <a:pt x="905" y="310"/>
                    <a:pt x="979" y="333"/>
                    <a:pt x="998" y="284"/>
                  </a:cubicBezTo>
                  <a:cubicBezTo>
                    <a:pt x="1017" y="234"/>
                    <a:pt x="898" y="124"/>
                    <a:pt x="903" y="7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xmlns="" id="{404C5ECE-E76D-40E0-9CAB-DAAB0C4F1991}"/>
                </a:ext>
              </a:extLst>
            </p:cNvPr>
            <p:cNvSpPr/>
            <p:nvPr/>
          </p:nvSpPr>
          <p:spPr>
            <a:xfrm>
              <a:off x="4426150" y="3219255"/>
              <a:ext cx="38054" cy="148233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1" name="Rectangle 6">
              <a:extLst>
                <a:ext uri="{FF2B5EF4-FFF2-40B4-BE49-F238E27FC236}">
                  <a16:creationId xmlns:a16="http://schemas.microsoft.com/office/drawing/2014/main" xmlns="" id="{C9A8F4B0-C43D-4186-B36D-BFAF8B4279BF}"/>
                </a:ext>
              </a:extLst>
            </p:cNvPr>
            <p:cNvSpPr/>
            <p:nvPr/>
          </p:nvSpPr>
          <p:spPr>
            <a:xfrm>
              <a:off x="4825690" y="3748154"/>
              <a:ext cx="38054" cy="95343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2" name="Rectangle 7">
              <a:extLst>
                <a:ext uri="{FF2B5EF4-FFF2-40B4-BE49-F238E27FC236}">
                  <a16:creationId xmlns:a16="http://schemas.microsoft.com/office/drawing/2014/main" xmlns="" id="{D804FAAB-C13A-4B07-A688-DC85726EF9FE}"/>
                </a:ext>
              </a:extLst>
            </p:cNvPr>
            <p:cNvSpPr/>
            <p:nvPr/>
          </p:nvSpPr>
          <p:spPr>
            <a:xfrm>
              <a:off x="4308070" y="3748154"/>
              <a:ext cx="38054" cy="9534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3" name="Rectangle 8">
              <a:extLst>
                <a:ext uri="{FF2B5EF4-FFF2-40B4-BE49-F238E27FC236}">
                  <a16:creationId xmlns:a16="http://schemas.microsoft.com/office/drawing/2014/main" xmlns="" id="{3AB168CA-365B-4387-ACBD-3E6C4D11A300}"/>
                </a:ext>
              </a:extLst>
            </p:cNvPr>
            <p:cNvSpPr/>
            <p:nvPr/>
          </p:nvSpPr>
          <p:spPr>
            <a:xfrm flipH="1">
              <a:off x="4692495" y="3219255"/>
              <a:ext cx="38054" cy="148233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4" name="Rectangle 9">
              <a:extLst>
                <a:ext uri="{FF2B5EF4-FFF2-40B4-BE49-F238E27FC236}">
                  <a16:creationId xmlns:a16="http://schemas.microsoft.com/office/drawing/2014/main" xmlns="" id="{93FB15F2-BB47-4184-8F23-AF9A5CE09EB6}"/>
                </a:ext>
              </a:extLst>
            </p:cNvPr>
            <p:cNvSpPr/>
            <p:nvPr/>
          </p:nvSpPr>
          <p:spPr>
            <a:xfrm>
              <a:off x="4573586" y="3071885"/>
              <a:ext cx="38054" cy="16297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5" name="Pentagon 11">
              <a:extLst>
                <a:ext uri="{FF2B5EF4-FFF2-40B4-BE49-F238E27FC236}">
                  <a16:creationId xmlns:a16="http://schemas.microsoft.com/office/drawing/2014/main" xmlns="" id="{1E344330-7D9A-447D-8316-F10C73E1FE78}"/>
                </a:ext>
              </a:extLst>
            </p:cNvPr>
            <p:cNvSpPr/>
            <p:nvPr/>
          </p:nvSpPr>
          <p:spPr>
            <a:xfrm flipH="1">
              <a:off x="2285998" y="3219255"/>
              <a:ext cx="2178204" cy="380535"/>
            </a:xfrm>
            <a:prstGeom prst="homePlat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6" name="Pentagon 14">
              <a:extLst>
                <a:ext uri="{FF2B5EF4-FFF2-40B4-BE49-F238E27FC236}">
                  <a16:creationId xmlns:a16="http://schemas.microsoft.com/office/drawing/2014/main" xmlns="" id="{BCC2B7C3-111E-45F9-8782-C9412CABBC8A}"/>
                </a:ext>
              </a:extLst>
            </p:cNvPr>
            <p:cNvSpPr/>
            <p:nvPr/>
          </p:nvSpPr>
          <p:spPr>
            <a:xfrm>
              <a:off x="4692495" y="3219255"/>
              <a:ext cx="2165505" cy="380535"/>
            </a:xfrm>
            <a:prstGeom prst="homePlat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7" name="Pentagon 17">
              <a:extLst>
                <a:ext uri="{FF2B5EF4-FFF2-40B4-BE49-F238E27FC236}">
                  <a16:creationId xmlns:a16="http://schemas.microsoft.com/office/drawing/2014/main" xmlns="" id="{05B04103-B212-46FB-AD09-A78CF615DF63}"/>
                </a:ext>
              </a:extLst>
            </p:cNvPr>
            <p:cNvSpPr/>
            <p:nvPr/>
          </p:nvSpPr>
          <p:spPr>
            <a:xfrm>
              <a:off x="4825691" y="3748154"/>
              <a:ext cx="1651309" cy="380535"/>
            </a:xfrm>
            <a:prstGeom prst="homePlat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sp>
          <p:nvSpPr>
            <p:cNvPr id="48" name="Pentagon 20">
              <a:extLst>
                <a:ext uri="{FF2B5EF4-FFF2-40B4-BE49-F238E27FC236}">
                  <a16:creationId xmlns:a16="http://schemas.microsoft.com/office/drawing/2014/main" xmlns="" id="{621415C4-431E-4C33-833B-38A80C669A48}"/>
                </a:ext>
              </a:extLst>
            </p:cNvPr>
            <p:cNvSpPr/>
            <p:nvPr/>
          </p:nvSpPr>
          <p:spPr>
            <a:xfrm flipH="1">
              <a:off x="2666999" y="3748154"/>
              <a:ext cx="1679123" cy="380535"/>
            </a:xfrm>
            <a:prstGeom prst="homePlat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grpSp>
          <p:nvGrpSpPr>
            <p:cNvPr id="49" name="Group 304">
              <a:extLst>
                <a:ext uri="{FF2B5EF4-FFF2-40B4-BE49-F238E27FC236}">
                  <a16:creationId xmlns:a16="http://schemas.microsoft.com/office/drawing/2014/main" xmlns="" id="{3B73B2EF-A13F-4D91-A1BB-7D5B7EC320EF}"/>
                </a:ext>
              </a:extLst>
            </p:cNvPr>
            <p:cNvGrpSpPr/>
            <p:nvPr/>
          </p:nvGrpSpPr>
          <p:grpSpPr>
            <a:xfrm>
              <a:off x="3509672" y="2699278"/>
              <a:ext cx="2140511" cy="380535"/>
              <a:chOff x="3219450" y="959137"/>
              <a:chExt cx="3486150" cy="457200"/>
            </a:xfrm>
            <a:solidFill>
              <a:schemeClr val="accent3"/>
            </a:solidFill>
          </p:grpSpPr>
          <p:sp>
            <p:nvSpPr>
              <p:cNvPr id="50" name="Pentagon 25">
                <a:extLst>
                  <a:ext uri="{FF2B5EF4-FFF2-40B4-BE49-F238E27FC236}">
                    <a16:creationId xmlns:a16="http://schemas.microsoft.com/office/drawing/2014/main" xmlns="" id="{1F3315B3-B240-43B2-9641-F5436847E789}"/>
                  </a:ext>
                </a:extLst>
              </p:cNvPr>
              <p:cNvSpPr/>
              <p:nvPr/>
            </p:nvSpPr>
            <p:spPr>
              <a:xfrm flipH="1">
                <a:off x="3219450" y="959137"/>
                <a:ext cx="2971800" cy="457200"/>
              </a:xfrm>
              <a:prstGeom prst="homePlat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1" name="Pentagon 26">
                <a:extLst>
                  <a:ext uri="{FF2B5EF4-FFF2-40B4-BE49-F238E27FC236}">
                    <a16:creationId xmlns:a16="http://schemas.microsoft.com/office/drawing/2014/main" xmlns="" id="{94DB5D2D-2EA2-4A62-ACD0-8D7AAC02A9A6}"/>
                  </a:ext>
                </a:extLst>
              </p:cNvPr>
              <p:cNvSpPr/>
              <p:nvPr/>
            </p:nvSpPr>
            <p:spPr>
              <a:xfrm>
                <a:off x="3733800" y="959137"/>
                <a:ext cx="2971800" cy="457200"/>
              </a:xfrm>
              <a:prstGeom prst="homePlat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方正黑体简体" panose="02010601030101010101" pitchFamily="2" charset="-122"/>
                </a:endParaRPr>
              </a:p>
            </p:txBody>
          </p:sp>
        </p:grpSp>
      </p:grpSp>
      <p:grpSp>
        <p:nvGrpSpPr>
          <p:cNvPr id="52" name="Group 69">
            <a:extLst>
              <a:ext uri="{FF2B5EF4-FFF2-40B4-BE49-F238E27FC236}">
                <a16:creationId xmlns:a16="http://schemas.microsoft.com/office/drawing/2014/main" xmlns="" id="{5E0F2FE2-F126-4913-9D8A-B7740C921720}"/>
              </a:ext>
            </a:extLst>
          </p:cNvPr>
          <p:cNvGrpSpPr/>
          <p:nvPr/>
        </p:nvGrpSpPr>
        <p:grpSpPr>
          <a:xfrm>
            <a:off x="8656045" y="4133162"/>
            <a:ext cx="2340631" cy="913253"/>
            <a:chOff x="5699664" y="1660509"/>
            <a:chExt cx="1755702" cy="684940"/>
          </a:xfrm>
        </p:grpSpPr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xmlns="" id="{530039FD-241C-4999-99BD-63A8FFA6923E}"/>
                </a:ext>
              </a:extLst>
            </p:cNvPr>
            <p:cNvSpPr txBox="1">
              <a:spLocks/>
            </p:cNvSpPr>
            <p:nvPr/>
          </p:nvSpPr>
          <p:spPr>
            <a:xfrm>
              <a:off x="6240841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4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4" name="Text Placeholder 3">
              <a:extLst>
                <a:ext uri="{FF2B5EF4-FFF2-40B4-BE49-F238E27FC236}">
                  <a16:creationId xmlns:a16="http://schemas.microsoft.com/office/drawing/2014/main" xmlns="" id="{516D6629-7C6D-4C10-A7C1-302201272476}"/>
                </a:ext>
              </a:extLst>
            </p:cNvPr>
            <p:cNvSpPr txBox="1">
              <a:spLocks/>
            </p:cNvSpPr>
            <p:nvPr/>
          </p:nvSpPr>
          <p:spPr>
            <a:xfrm>
              <a:off x="5699664" y="1883784"/>
              <a:ext cx="1755702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55" name="Group 72">
            <a:extLst>
              <a:ext uri="{FF2B5EF4-FFF2-40B4-BE49-F238E27FC236}">
                <a16:creationId xmlns:a16="http://schemas.microsoft.com/office/drawing/2014/main" xmlns="" id="{824D7D8A-FEEE-4540-8E56-25B166E42B12}"/>
              </a:ext>
            </a:extLst>
          </p:cNvPr>
          <p:cNvGrpSpPr/>
          <p:nvPr/>
        </p:nvGrpSpPr>
        <p:grpSpPr>
          <a:xfrm>
            <a:off x="1218352" y="3832847"/>
            <a:ext cx="2318527" cy="915868"/>
            <a:chOff x="5707954" y="1658548"/>
            <a:chExt cx="1739122" cy="686901"/>
          </a:xfrm>
        </p:grpSpPr>
        <p:sp>
          <p:nvSpPr>
            <p:cNvPr id="56" name="Text Placeholder 3">
              <a:extLst>
                <a:ext uri="{FF2B5EF4-FFF2-40B4-BE49-F238E27FC236}">
                  <a16:creationId xmlns:a16="http://schemas.microsoft.com/office/drawing/2014/main" xmlns="" id="{578736B8-1803-4DA0-8153-D76D3B3EB18C}"/>
                </a:ext>
              </a:extLst>
            </p:cNvPr>
            <p:cNvSpPr txBox="1">
              <a:spLocks/>
            </p:cNvSpPr>
            <p:nvPr/>
          </p:nvSpPr>
          <p:spPr>
            <a:xfrm>
              <a:off x="6240841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7" name="Text Placeholder 3">
              <a:extLst>
                <a:ext uri="{FF2B5EF4-FFF2-40B4-BE49-F238E27FC236}">
                  <a16:creationId xmlns:a16="http://schemas.microsoft.com/office/drawing/2014/main" xmlns="" id="{6FD4552D-329A-44B6-A26B-085DB75CF1AB}"/>
                </a:ext>
              </a:extLst>
            </p:cNvPr>
            <p:cNvSpPr txBox="1">
              <a:spLocks/>
            </p:cNvSpPr>
            <p:nvPr/>
          </p:nvSpPr>
          <p:spPr>
            <a:xfrm>
              <a:off x="5707954" y="1883784"/>
              <a:ext cx="1739122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58" name="Group 69">
            <a:extLst>
              <a:ext uri="{FF2B5EF4-FFF2-40B4-BE49-F238E27FC236}">
                <a16:creationId xmlns:a16="http://schemas.microsoft.com/office/drawing/2014/main" xmlns="" id="{F13F854A-96A1-4C83-BB8F-FABB6377A821}"/>
              </a:ext>
            </a:extLst>
          </p:cNvPr>
          <p:cNvGrpSpPr/>
          <p:nvPr/>
        </p:nvGrpSpPr>
        <p:grpSpPr>
          <a:xfrm>
            <a:off x="9535784" y="1650491"/>
            <a:ext cx="2340631" cy="913253"/>
            <a:chOff x="5699664" y="1660509"/>
            <a:chExt cx="1755702" cy="684940"/>
          </a:xfrm>
        </p:grpSpPr>
        <p:sp>
          <p:nvSpPr>
            <p:cNvPr id="59" name="Text Placeholder 3">
              <a:extLst>
                <a:ext uri="{FF2B5EF4-FFF2-40B4-BE49-F238E27FC236}">
                  <a16:creationId xmlns:a16="http://schemas.microsoft.com/office/drawing/2014/main" xmlns="" id="{919EACEB-5596-4831-AA0A-7CD6A830FA6A}"/>
                </a:ext>
              </a:extLst>
            </p:cNvPr>
            <p:cNvSpPr txBox="1">
              <a:spLocks/>
            </p:cNvSpPr>
            <p:nvPr/>
          </p:nvSpPr>
          <p:spPr>
            <a:xfrm>
              <a:off x="6240841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4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0" name="Text Placeholder 3">
              <a:extLst>
                <a:ext uri="{FF2B5EF4-FFF2-40B4-BE49-F238E27FC236}">
                  <a16:creationId xmlns:a16="http://schemas.microsoft.com/office/drawing/2014/main" xmlns="" id="{2670A190-5C06-4BBD-87C1-F1CB1821402D}"/>
                </a:ext>
              </a:extLst>
            </p:cNvPr>
            <p:cNvSpPr txBox="1">
              <a:spLocks/>
            </p:cNvSpPr>
            <p:nvPr/>
          </p:nvSpPr>
          <p:spPr>
            <a:xfrm>
              <a:off x="5699664" y="1883784"/>
              <a:ext cx="1755702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61" name="Group 72">
            <a:extLst>
              <a:ext uri="{FF2B5EF4-FFF2-40B4-BE49-F238E27FC236}">
                <a16:creationId xmlns:a16="http://schemas.microsoft.com/office/drawing/2014/main" xmlns="" id="{FC0FA614-B507-4573-B76B-C424177C2B47}"/>
              </a:ext>
            </a:extLst>
          </p:cNvPr>
          <p:cNvGrpSpPr/>
          <p:nvPr/>
        </p:nvGrpSpPr>
        <p:grpSpPr>
          <a:xfrm>
            <a:off x="987954" y="1848345"/>
            <a:ext cx="2318527" cy="915868"/>
            <a:chOff x="5707954" y="1658548"/>
            <a:chExt cx="1739122" cy="686901"/>
          </a:xfrm>
        </p:grpSpPr>
        <p:sp>
          <p:nvSpPr>
            <p:cNvPr id="62" name="Text Placeholder 3">
              <a:extLst>
                <a:ext uri="{FF2B5EF4-FFF2-40B4-BE49-F238E27FC236}">
                  <a16:creationId xmlns:a16="http://schemas.microsoft.com/office/drawing/2014/main" xmlns="" id="{4FCFED07-2180-4A0E-9D79-FE9066F5DD7F}"/>
                </a:ext>
              </a:extLst>
            </p:cNvPr>
            <p:cNvSpPr txBox="1">
              <a:spLocks/>
            </p:cNvSpPr>
            <p:nvPr/>
          </p:nvSpPr>
          <p:spPr>
            <a:xfrm>
              <a:off x="6240841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3" name="Text Placeholder 3">
              <a:extLst>
                <a:ext uri="{FF2B5EF4-FFF2-40B4-BE49-F238E27FC236}">
                  <a16:creationId xmlns:a16="http://schemas.microsoft.com/office/drawing/2014/main" xmlns="" id="{53C112CC-D080-4377-9435-00D6C56F44BC}"/>
                </a:ext>
              </a:extLst>
            </p:cNvPr>
            <p:cNvSpPr txBox="1">
              <a:spLocks/>
            </p:cNvSpPr>
            <p:nvPr/>
          </p:nvSpPr>
          <p:spPr>
            <a:xfrm>
              <a:off x="5707954" y="1883784"/>
              <a:ext cx="1739122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77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751943">
            <a:off x="-162044" y="16286"/>
            <a:ext cx="2926696" cy="2926696"/>
          </a:xfrm>
          <a:prstGeom prst="rect">
            <a:avLst/>
          </a:prstGeom>
          <a:noFill/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6AC1675-0144-461F-9CA7-69CAF2F6756A}"/>
              </a:ext>
            </a:extLst>
          </p:cNvPr>
          <p:cNvSpPr/>
          <p:nvPr/>
        </p:nvSpPr>
        <p:spPr>
          <a:xfrm rot="16200000">
            <a:off x="4724402" y="-2155373"/>
            <a:ext cx="2743200" cy="12192004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2010601030101010101" pitchFamily="2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3251793" y="804001"/>
            <a:ext cx="963999" cy="1569632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C</a:t>
            </a:r>
            <a:endParaRPr lang="zh-CN" altLang="en-US" sz="96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2" name="组合 31"/>
          <p:cNvGrpSpPr/>
          <p:nvPr/>
        </p:nvGrpSpPr>
        <p:grpSpPr>
          <a:xfrm>
            <a:off x="4070622" y="1238016"/>
            <a:ext cx="4832077" cy="646302"/>
            <a:chOff x="2843808" y="2303530"/>
            <a:chExt cx="3200646" cy="484876"/>
          </a:xfrm>
        </p:grpSpPr>
        <p:sp>
          <p:nvSpPr>
            <p:cNvPr id="6" name="文本框 5"/>
            <p:cNvSpPr txBox="1"/>
            <p:nvPr/>
          </p:nvSpPr>
          <p:spPr>
            <a:xfrm>
              <a:off x="2843808" y="2303530"/>
              <a:ext cx="1440160" cy="484876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dist"/>
              <a:r>
                <a:rPr lang="en-US" altLang="zh-CN" sz="3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ONTENT</a:t>
              </a:r>
              <a:endParaRPr lang="zh-CN" altLang="en-US" sz="3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" name="文本框 8"/>
            <p:cNvSpPr txBox="1"/>
            <p:nvPr/>
          </p:nvSpPr>
          <p:spPr>
            <a:xfrm>
              <a:off x="4240590" y="2303530"/>
              <a:ext cx="1803864" cy="484876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just"/>
              <a:r>
                <a:rPr lang="en-US" altLang="zh-CN" sz="3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/  </a:t>
              </a:r>
              <a:r>
                <a:rPr lang="zh-CN" altLang="en-US" sz="3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目  录</a:t>
              </a:r>
            </a:p>
          </p:txBody>
        </p:sp>
      </p:grpSp>
      <p:sp>
        <p:nvSpPr>
          <p:cNvPr id="8" name="文本框 9"/>
          <p:cNvSpPr txBox="1"/>
          <p:nvPr/>
        </p:nvSpPr>
        <p:spPr>
          <a:xfrm>
            <a:off x="1718445" y="2943309"/>
            <a:ext cx="652686" cy="584619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01</a:t>
            </a:r>
            <a:endParaRPr lang="zh-CN" altLang="en-US" sz="3199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7752" y="2810069"/>
            <a:ext cx="2119434" cy="605202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dist"/>
            <a:r>
              <a:rPr lang="en-US" altLang="zh-CN" sz="1333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Click  here  to  add  Title</a:t>
            </a:r>
            <a:endParaRPr lang="zh-CN" altLang="en-US" sz="1333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年度工作概述</a:t>
            </a:r>
          </a:p>
        </p:txBody>
      </p:sp>
      <p:sp>
        <p:nvSpPr>
          <p:cNvPr id="10" name="文本框 16"/>
          <p:cNvSpPr txBox="1"/>
          <p:nvPr/>
        </p:nvSpPr>
        <p:spPr>
          <a:xfrm>
            <a:off x="7273413" y="2962554"/>
            <a:ext cx="652743" cy="584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02</a:t>
            </a:r>
            <a:endParaRPr lang="zh-CN" altLang="en-US" sz="3199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21123" y="2982679"/>
            <a:ext cx="2119491" cy="605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33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Click  here  to  add  Title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工作完成情况</a:t>
            </a:r>
          </a:p>
        </p:txBody>
      </p:sp>
      <p:sp>
        <p:nvSpPr>
          <p:cNvPr id="12" name="文本框 26"/>
          <p:cNvSpPr txBox="1"/>
          <p:nvPr/>
        </p:nvSpPr>
        <p:spPr>
          <a:xfrm>
            <a:off x="1648906" y="4049113"/>
            <a:ext cx="652686" cy="584619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03</a:t>
            </a:r>
            <a:endParaRPr lang="zh-CN" altLang="en-US" sz="3199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10678" y="4051135"/>
            <a:ext cx="2119434" cy="605202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r>
              <a:rPr lang="en-US" altLang="zh-CN" sz="1333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Click  here  to  add  Title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工作存在不足</a:t>
            </a:r>
          </a:p>
        </p:txBody>
      </p:sp>
      <p:sp>
        <p:nvSpPr>
          <p:cNvPr id="14" name="文本框 30"/>
          <p:cNvSpPr txBox="1"/>
          <p:nvPr/>
        </p:nvSpPr>
        <p:spPr>
          <a:xfrm>
            <a:off x="7381326" y="4090416"/>
            <a:ext cx="652686" cy="584619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04</a:t>
            </a:r>
            <a:endParaRPr lang="zh-CN" altLang="en-US" sz="3199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17138" y="4049393"/>
            <a:ext cx="2119434" cy="605202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just"/>
            <a:r>
              <a:rPr lang="en-US" altLang="zh-CN" sz="1333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Click  here  to  add  Title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明年工作计划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280162" y="3187306"/>
            <a:ext cx="1729739" cy="182318"/>
          </a:xfrm>
          <a:prstGeom prst="roundRect">
            <a:avLst>
              <a:gd name="adj" fmla="val 50000"/>
            </a:avLst>
          </a:prstGeom>
          <a:solidFill>
            <a:srgbClr val="25A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 dirty="0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27241" y="4307419"/>
            <a:ext cx="1729739" cy="182318"/>
          </a:xfrm>
          <a:prstGeom prst="roundRect">
            <a:avLst>
              <a:gd name="adj" fmla="val 50000"/>
            </a:avLst>
          </a:prstGeom>
          <a:solidFill>
            <a:srgbClr val="75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>
              <a:solidFill>
                <a:schemeClr val="bg1"/>
              </a:solidFill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90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66"/>
          <p:cNvCxnSpPr/>
          <p:nvPr/>
        </p:nvCxnSpPr>
        <p:spPr>
          <a:xfrm flipH="1">
            <a:off x="1277958" y="2795136"/>
            <a:ext cx="963608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201671" y="1892814"/>
            <a:ext cx="1788660" cy="17888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43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195827" y="2057438"/>
            <a:ext cx="1459454" cy="14596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43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8860777" y="2230274"/>
            <a:ext cx="1113828" cy="11139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" name="Oval 4"/>
          <p:cNvSpPr/>
          <p:nvPr/>
        </p:nvSpPr>
        <p:spPr>
          <a:xfrm>
            <a:off x="2217396" y="2230274"/>
            <a:ext cx="1113828" cy="111397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Oval 8"/>
          <p:cNvSpPr/>
          <p:nvPr/>
        </p:nvSpPr>
        <p:spPr>
          <a:xfrm>
            <a:off x="3536721" y="2057438"/>
            <a:ext cx="1459454" cy="14596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43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669244" y="3960957"/>
            <a:ext cx="1971881" cy="1521579"/>
            <a:chOff x="491242" y="2970717"/>
            <a:chExt cx="1479103" cy="1141184"/>
          </a:xfrm>
        </p:grpSpPr>
        <p:grpSp>
          <p:nvGrpSpPr>
            <p:cNvPr id="3" name="Group 25"/>
            <p:cNvGrpSpPr/>
            <p:nvPr/>
          </p:nvGrpSpPr>
          <p:grpSpPr>
            <a:xfrm>
              <a:off x="491242" y="2970717"/>
              <a:ext cx="1479103" cy="648104"/>
              <a:chOff x="764014" y="1539881"/>
              <a:chExt cx="1544637" cy="648104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072018" y="1539881"/>
                <a:ext cx="1062308" cy="276999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459,769K</a:t>
                </a:r>
              </a:p>
            </p:txBody>
          </p:sp>
          <p:sp>
            <p:nvSpPr>
              <p:cNvPr id="28" name="Text Placeholder 3"/>
              <p:cNvSpPr txBox="1">
                <a:spLocks/>
              </p:cNvSpPr>
              <p:nvPr/>
            </p:nvSpPr>
            <p:spPr>
              <a:xfrm>
                <a:off x="764014" y="1880208"/>
                <a:ext cx="1544637" cy="30777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单击此处添加副标题或详细文本描述</a:t>
                </a:r>
              </a:p>
            </p:txBody>
          </p:sp>
        </p:grpSp>
        <p:sp>
          <p:nvSpPr>
            <p:cNvPr id="75" name="Oval 74"/>
            <p:cNvSpPr/>
            <p:nvPr/>
          </p:nvSpPr>
          <p:spPr>
            <a:xfrm>
              <a:off x="1094395" y="3839104"/>
              <a:ext cx="272797" cy="27279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835713" y="3960957"/>
            <a:ext cx="1971881" cy="1521579"/>
            <a:chOff x="2116305" y="2970717"/>
            <a:chExt cx="1479103" cy="1141184"/>
          </a:xfrm>
        </p:grpSpPr>
        <p:grpSp>
          <p:nvGrpSpPr>
            <p:cNvPr id="52" name="Group 25"/>
            <p:cNvGrpSpPr/>
            <p:nvPr/>
          </p:nvGrpSpPr>
          <p:grpSpPr>
            <a:xfrm>
              <a:off x="2116305" y="2970717"/>
              <a:ext cx="1479103" cy="648104"/>
              <a:chOff x="764014" y="1539881"/>
              <a:chExt cx="1544637" cy="648104"/>
            </a:xfrm>
          </p:grpSpPr>
          <p:sp>
            <p:nvSpPr>
              <p:cNvPr id="53" name="Text Placeholder 3"/>
              <p:cNvSpPr txBox="1">
                <a:spLocks/>
              </p:cNvSpPr>
              <p:nvPr/>
            </p:nvSpPr>
            <p:spPr>
              <a:xfrm>
                <a:off x="1005179" y="1539881"/>
                <a:ext cx="1062308" cy="276999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459,769K</a:t>
                </a:r>
              </a:p>
            </p:txBody>
          </p:sp>
          <p:sp>
            <p:nvSpPr>
              <p:cNvPr id="54" name="Text Placeholder 3"/>
              <p:cNvSpPr txBox="1">
                <a:spLocks/>
              </p:cNvSpPr>
              <p:nvPr/>
            </p:nvSpPr>
            <p:spPr>
              <a:xfrm>
                <a:off x="764014" y="1880208"/>
                <a:ext cx="1544637" cy="30777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单击此处添加副标题或详细文本描述</a:t>
                </a:r>
              </a:p>
            </p:txBody>
          </p:sp>
        </p:grpSp>
        <p:sp>
          <p:nvSpPr>
            <p:cNvPr id="76" name="Oval 75"/>
            <p:cNvSpPr/>
            <p:nvPr/>
          </p:nvSpPr>
          <p:spPr>
            <a:xfrm>
              <a:off x="2719458" y="3839104"/>
              <a:ext cx="272797" cy="2727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002182" y="3960957"/>
            <a:ext cx="1971881" cy="1521579"/>
            <a:chOff x="3741368" y="2970717"/>
            <a:chExt cx="1479103" cy="1141184"/>
          </a:xfrm>
        </p:grpSpPr>
        <p:grpSp>
          <p:nvGrpSpPr>
            <p:cNvPr id="55" name="Group 25"/>
            <p:cNvGrpSpPr/>
            <p:nvPr/>
          </p:nvGrpSpPr>
          <p:grpSpPr>
            <a:xfrm>
              <a:off x="3741368" y="2970717"/>
              <a:ext cx="1479103" cy="648104"/>
              <a:chOff x="764014" y="1539881"/>
              <a:chExt cx="1544637" cy="648104"/>
            </a:xfrm>
          </p:grpSpPr>
          <p:sp>
            <p:nvSpPr>
              <p:cNvPr id="56" name="Text Placeholder 3"/>
              <p:cNvSpPr txBox="1">
                <a:spLocks/>
              </p:cNvSpPr>
              <p:nvPr/>
            </p:nvSpPr>
            <p:spPr>
              <a:xfrm>
                <a:off x="1005179" y="1539881"/>
                <a:ext cx="1062308" cy="276999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459,769K</a:t>
                </a:r>
              </a:p>
            </p:txBody>
          </p:sp>
          <p:sp>
            <p:nvSpPr>
              <p:cNvPr id="68" name="Text Placeholder 3"/>
              <p:cNvSpPr txBox="1">
                <a:spLocks/>
              </p:cNvSpPr>
              <p:nvPr/>
            </p:nvSpPr>
            <p:spPr>
              <a:xfrm>
                <a:off x="764014" y="1880208"/>
                <a:ext cx="1544637" cy="30777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单击此处添加副标题或详细文本描述</a:t>
                </a:r>
              </a:p>
            </p:txBody>
          </p:sp>
        </p:grpSp>
        <p:sp>
          <p:nvSpPr>
            <p:cNvPr id="77" name="Oval 76"/>
            <p:cNvSpPr/>
            <p:nvPr/>
          </p:nvSpPr>
          <p:spPr>
            <a:xfrm>
              <a:off x="4344521" y="3839104"/>
              <a:ext cx="272797" cy="2727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168650" y="3960957"/>
            <a:ext cx="1971881" cy="1521579"/>
            <a:chOff x="5366431" y="2970717"/>
            <a:chExt cx="1479103" cy="1141184"/>
          </a:xfrm>
        </p:grpSpPr>
        <p:grpSp>
          <p:nvGrpSpPr>
            <p:cNvPr id="69" name="Group 25"/>
            <p:cNvGrpSpPr/>
            <p:nvPr/>
          </p:nvGrpSpPr>
          <p:grpSpPr>
            <a:xfrm>
              <a:off x="5366431" y="2970717"/>
              <a:ext cx="1479103" cy="648104"/>
              <a:chOff x="764014" y="1539881"/>
              <a:chExt cx="1544637" cy="648104"/>
            </a:xfrm>
          </p:grpSpPr>
          <p:sp>
            <p:nvSpPr>
              <p:cNvPr id="70" name="Text Placeholder 3"/>
              <p:cNvSpPr txBox="1">
                <a:spLocks/>
              </p:cNvSpPr>
              <p:nvPr/>
            </p:nvSpPr>
            <p:spPr>
              <a:xfrm>
                <a:off x="1005179" y="1539881"/>
                <a:ext cx="1062308" cy="276999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459,769K</a:t>
                </a:r>
              </a:p>
            </p:txBody>
          </p:sp>
          <p:sp>
            <p:nvSpPr>
              <p:cNvPr id="71" name="Text Placeholder 3"/>
              <p:cNvSpPr txBox="1">
                <a:spLocks/>
              </p:cNvSpPr>
              <p:nvPr/>
            </p:nvSpPr>
            <p:spPr>
              <a:xfrm>
                <a:off x="764014" y="1880208"/>
                <a:ext cx="1544637" cy="30777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单击此处添加副标题或详细文本描述</a:t>
                </a:r>
              </a:p>
            </p:txBody>
          </p:sp>
        </p:grpSp>
        <p:sp>
          <p:nvSpPr>
            <p:cNvPr id="78" name="Oval 77"/>
            <p:cNvSpPr/>
            <p:nvPr/>
          </p:nvSpPr>
          <p:spPr>
            <a:xfrm>
              <a:off x="5969584" y="3839104"/>
              <a:ext cx="272797" cy="2727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335119" y="3960957"/>
            <a:ext cx="1971881" cy="1521579"/>
            <a:chOff x="6991494" y="2970717"/>
            <a:chExt cx="1479103" cy="1141184"/>
          </a:xfrm>
        </p:grpSpPr>
        <p:grpSp>
          <p:nvGrpSpPr>
            <p:cNvPr id="72" name="Group 25"/>
            <p:cNvGrpSpPr/>
            <p:nvPr/>
          </p:nvGrpSpPr>
          <p:grpSpPr>
            <a:xfrm>
              <a:off x="6991494" y="2970717"/>
              <a:ext cx="1479103" cy="648104"/>
              <a:chOff x="764014" y="1539881"/>
              <a:chExt cx="1544637" cy="648104"/>
            </a:xfrm>
          </p:grpSpPr>
          <p:sp>
            <p:nvSpPr>
              <p:cNvPr id="73" name="Text Placeholder 3"/>
              <p:cNvSpPr txBox="1">
                <a:spLocks/>
              </p:cNvSpPr>
              <p:nvPr/>
            </p:nvSpPr>
            <p:spPr>
              <a:xfrm>
                <a:off x="1005179" y="1539881"/>
                <a:ext cx="1062308" cy="276999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459,769K</a:t>
                </a:r>
              </a:p>
            </p:txBody>
          </p:sp>
          <p:sp>
            <p:nvSpPr>
              <p:cNvPr id="74" name="Text Placeholder 3"/>
              <p:cNvSpPr txBox="1">
                <a:spLocks/>
              </p:cNvSpPr>
              <p:nvPr/>
            </p:nvSpPr>
            <p:spPr>
              <a:xfrm>
                <a:off x="764014" y="1880208"/>
                <a:ext cx="1544637" cy="30777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黑体简体" panose="02010601030101010101" pitchFamily="2" charset="-122"/>
                    <a:ea typeface="方正黑体简体" panose="02010601030101010101" pitchFamily="2" charset="-122"/>
                  </a:rPr>
                  <a:t>单击此处添加副标题或详细文本描述</a:t>
                </a:r>
              </a:p>
            </p:txBody>
          </p:sp>
        </p:grpSp>
        <p:sp>
          <p:nvSpPr>
            <p:cNvPr id="79" name="Oval 78"/>
            <p:cNvSpPr/>
            <p:nvPr/>
          </p:nvSpPr>
          <p:spPr>
            <a:xfrm>
              <a:off x="7594647" y="3839104"/>
              <a:ext cx="272797" cy="2727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36" name="Freeform 143"/>
          <p:cNvSpPr>
            <a:spLocks noEditPoints="1"/>
          </p:cNvSpPr>
          <p:nvPr/>
        </p:nvSpPr>
        <p:spPr bwMode="auto">
          <a:xfrm>
            <a:off x="2575184" y="2608032"/>
            <a:ext cx="406232" cy="374211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7" name="Freeform 92"/>
          <p:cNvSpPr>
            <a:spLocks noEditPoints="1"/>
          </p:cNvSpPr>
          <p:nvPr/>
        </p:nvSpPr>
        <p:spPr bwMode="auto">
          <a:xfrm>
            <a:off x="4073283" y="2591993"/>
            <a:ext cx="383070" cy="39024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18633" y="2437630"/>
            <a:ext cx="581996" cy="544612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9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0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1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2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43" name="Freeform 140"/>
          <p:cNvSpPr>
            <a:spLocks noEditPoints="1"/>
          </p:cNvSpPr>
          <p:nvPr/>
        </p:nvSpPr>
        <p:spPr bwMode="auto">
          <a:xfrm>
            <a:off x="7724629" y="2582760"/>
            <a:ext cx="399431" cy="399483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241300" y="2638325"/>
            <a:ext cx="352781" cy="3439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45" name="Freeform 104"/>
            <p:cNvSpPr>
              <a:spLocks/>
            </p:cNvSpPr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6" name="Freeform 105"/>
            <p:cNvSpPr>
              <a:spLocks/>
            </p:cNvSpPr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7" name="Freeform 106"/>
            <p:cNvSpPr>
              <a:spLocks/>
            </p:cNvSpPr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8" name="Freeform 107"/>
            <p:cNvSpPr>
              <a:spLocks/>
            </p:cNvSpPr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9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1905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0" grpId="0" animBg="1"/>
      <p:bldP spid="5" grpId="0" animBg="1"/>
      <p:bldP spid="9" grpId="0" animBg="1"/>
      <p:bldP spid="36" grpId="0" animBg="1"/>
      <p:bldP spid="37" grpId="0" animBg="1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 txBox="1">
            <a:spLocks/>
          </p:cNvSpPr>
          <p:nvPr/>
        </p:nvSpPr>
        <p:spPr>
          <a:xfrm>
            <a:off x="5231246" y="3506377"/>
            <a:ext cx="5867869" cy="5170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19170" fontAlgn="ctr">
              <a:lnSpc>
                <a:spcPct val="120000"/>
              </a:lnSpc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dirty="0">
                <a:solidFill>
                  <a:schemeClr val="bg1"/>
                </a:solidFill>
                <a:ea typeface="方正黑体简体" panose="02010601030101010101" pitchFamily="2" charset="-122"/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dirty="0">
              <a:solidFill>
                <a:schemeClr val="bg1"/>
              </a:solidFill>
              <a:ea typeface="方正黑体简体" panose="02010601030101010101" pitchFamily="2" charset="-122"/>
              <a:sym typeface="微软雅黑" pitchFamily="34" charset="-122"/>
            </a:endParaRPr>
          </a:p>
        </p:txBody>
      </p:sp>
      <p:sp>
        <p:nvSpPr>
          <p:cNvPr id="4" name="TextBox 18"/>
          <p:cNvSpPr>
            <a:spLocks noChangeArrowheads="1"/>
          </p:cNvSpPr>
          <p:nvPr/>
        </p:nvSpPr>
        <p:spPr bwMode="auto">
          <a:xfrm>
            <a:off x="5134994" y="2618049"/>
            <a:ext cx="403187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5000" b="1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sym typeface="方正大黑简体" pitchFamily="65" charset="-122"/>
              </a:rPr>
              <a:t>明年工作计划</a:t>
            </a:r>
          </a:p>
        </p:txBody>
      </p:sp>
      <p:sp>
        <p:nvSpPr>
          <p:cNvPr id="6" name="标题层"/>
          <p:cNvSpPr txBox="1"/>
          <p:nvPr/>
        </p:nvSpPr>
        <p:spPr bwMode="auto">
          <a:xfrm>
            <a:off x="2820347" y="2409861"/>
            <a:ext cx="2242115" cy="1969758"/>
          </a:xfrm>
          <a:prstGeom prst="rect">
            <a:avLst/>
          </a:prstGeom>
          <a:noFill/>
          <a:effectLst/>
        </p:spPr>
        <p:txBody>
          <a:bodyPr wrap="square" lIns="121908" tIns="60954" rIns="121908" bIns="60954">
            <a:spAutoFit/>
          </a:bodyPr>
          <a:lstStyle/>
          <a:p>
            <a:pPr algn="r" defTabSz="1219078">
              <a:defRPr/>
            </a:pPr>
            <a:r>
              <a:rPr lang="en-US" altLang="zh-CN" sz="12000" kern="0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cs typeface="Arial" panose="020B0604020202020204" pitchFamily="34" charset="0"/>
              </a:rPr>
              <a:t>04</a:t>
            </a:r>
            <a:endParaRPr lang="zh-CN" altLang="en-US" sz="12000" kern="0" dirty="0">
              <a:solidFill>
                <a:schemeClr val="bg1"/>
              </a:solidFill>
              <a:latin typeface="Impact" pitchFamily="34" charset="0"/>
              <a:ea typeface="方正黑体简体" panose="02010601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67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/>
        </p:nvCxnSpPr>
        <p:spPr>
          <a:xfrm flipH="1">
            <a:off x="1277958" y="2660907"/>
            <a:ext cx="963608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5"/>
          <p:cNvGrpSpPr/>
          <p:nvPr/>
        </p:nvGrpSpPr>
        <p:grpSpPr>
          <a:xfrm>
            <a:off x="1595968" y="1915670"/>
            <a:ext cx="1459187" cy="1612995"/>
            <a:chOff x="3419864" y="1304397"/>
            <a:chExt cx="1094533" cy="1209746"/>
          </a:xfrm>
        </p:grpSpPr>
        <p:sp>
          <p:nvSpPr>
            <p:cNvPr id="45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668212" y="1468512"/>
              <a:ext cx="597838" cy="565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4155946" y="1915670"/>
            <a:ext cx="1459187" cy="1612995"/>
            <a:chOff x="4740719" y="1304398"/>
            <a:chExt cx="1094533" cy="1209746"/>
          </a:xfrm>
        </p:grpSpPr>
        <p:sp>
          <p:nvSpPr>
            <p:cNvPr id="54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989065" y="1468513"/>
              <a:ext cx="597838" cy="565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</a:p>
          </p:txBody>
        </p:sp>
      </p:grpSp>
      <p:grpSp>
        <p:nvGrpSpPr>
          <p:cNvPr id="6" name="Group 69"/>
          <p:cNvGrpSpPr/>
          <p:nvPr/>
        </p:nvGrpSpPr>
        <p:grpSpPr>
          <a:xfrm>
            <a:off x="3715222" y="3794415"/>
            <a:ext cx="2340631" cy="913253"/>
            <a:chOff x="5699664" y="1660509"/>
            <a:chExt cx="1755702" cy="684940"/>
          </a:xfrm>
        </p:grpSpPr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6240841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4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1" name="Text Placeholder 3"/>
            <p:cNvSpPr txBox="1">
              <a:spLocks/>
            </p:cNvSpPr>
            <p:nvPr/>
          </p:nvSpPr>
          <p:spPr>
            <a:xfrm>
              <a:off x="5699664" y="1883784"/>
              <a:ext cx="1755702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7" name="Group 72"/>
          <p:cNvGrpSpPr/>
          <p:nvPr/>
        </p:nvGrpSpPr>
        <p:grpSpPr>
          <a:xfrm>
            <a:off x="1166297" y="3793108"/>
            <a:ext cx="2318527" cy="915868"/>
            <a:chOff x="5707954" y="1658548"/>
            <a:chExt cx="1739122" cy="686901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6240841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5707954" y="1883784"/>
              <a:ext cx="1739122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6715923" y="1915669"/>
            <a:ext cx="1459187" cy="1612995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6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668212" y="1468512"/>
              <a:ext cx="597838" cy="56554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</a:p>
          </p:txBody>
        </p:sp>
      </p:grpSp>
      <p:grpSp>
        <p:nvGrpSpPr>
          <p:cNvPr id="9" name="Group 70"/>
          <p:cNvGrpSpPr/>
          <p:nvPr/>
        </p:nvGrpSpPr>
        <p:grpSpPr>
          <a:xfrm>
            <a:off x="9275902" y="1915668"/>
            <a:ext cx="1459187" cy="1612995"/>
            <a:chOff x="4740719" y="1304398"/>
            <a:chExt cx="1094533" cy="1209746"/>
          </a:xfrm>
          <a:solidFill>
            <a:schemeClr val="accent3"/>
          </a:solidFill>
        </p:grpSpPr>
        <p:sp>
          <p:nvSpPr>
            <p:cNvPr id="7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989067" y="1468513"/>
              <a:ext cx="597838" cy="56554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04</a:t>
              </a:r>
            </a:p>
          </p:txBody>
        </p:sp>
      </p:grpSp>
      <p:grpSp>
        <p:nvGrpSpPr>
          <p:cNvPr id="10" name="Group 69"/>
          <p:cNvGrpSpPr/>
          <p:nvPr/>
        </p:nvGrpSpPr>
        <p:grpSpPr>
          <a:xfrm>
            <a:off x="8857280" y="3794415"/>
            <a:ext cx="2296426" cy="913253"/>
            <a:chOff x="5716243" y="1660509"/>
            <a:chExt cx="1722544" cy="684940"/>
          </a:xfrm>
        </p:grpSpPr>
        <p:sp>
          <p:nvSpPr>
            <p:cNvPr id="77" name="Text Placeholder 3"/>
            <p:cNvSpPr txBox="1">
              <a:spLocks/>
            </p:cNvSpPr>
            <p:nvPr/>
          </p:nvSpPr>
          <p:spPr>
            <a:xfrm>
              <a:off x="6240840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3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8" name="Text Placeholder 3"/>
            <p:cNvSpPr txBox="1">
              <a:spLocks/>
            </p:cNvSpPr>
            <p:nvPr/>
          </p:nvSpPr>
          <p:spPr>
            <a:xfrm>
              <a:off x="5716243" y="1883784"/>
              <a:ext cx="1722544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6286252" y="3793108"/>
            <a:ext cx="2318527" cy="915868"/>
            <a:chOff x="5707954" y="1658548"/>
            <a:chExt cx="1739122" cy="686901"/>
          </a:xfrm>
        </p:grpSpPr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6240841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81" name="Text Placeholder 3"/>
            <p:cNvSpPr txBox="1">
              <a:spLocks/>
            </p:cNvSpPr>
            <p:nvPr/>
          </p:nvSpPr>
          <p:spPr>
            <a:xfrm>
              <a:off x="5707954" y="1883784"/>
              <a:ext cx="1739122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035440" y="5296591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分钟之内。</a:t>
            </a:r>
          </a:p>
        </p:txBody>
      </p:sp>
      <p:cxnSp>
        <p:nvCxnSpPr>
          <p:cNvPr id="83" name="Straight Connector 82"/>
          <p:cNvCxnSpPr/>
          <p:nvPr/>
        </p:nvCxnSpPr>
        <p:spPr>
          <a:xfrm>
            <a:off x="1043634" y="51188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 30"/>
          <p:cNvSpPr/>
          <p:nvPr/>
        </p:nvSpPr>
        <p:spPr>
          <a:xfrm rot="19051047">
            <a:off x="2724496" y="1421473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2" name="Arc 31"/>
          <p:cNvSpPr/>
          <p:nvPr/>
        </p:nvSpPr>
        <p:spPr>
          <a:xfrm rot="19051047">
            <a:off x="5188791" y="1421474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3" name="Arc 32"/>
          <p:cNvSpPr/>
          <p:nvPr/>
        </p:nvSpPr>
        <p:spPr>
          <a:xfrm rot="19051047">
            <a:off x="7653087" y="1421474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303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66"/>
          <p:cNvGrpSpPr/>
          <p:nvPr/>
        </p:nvGrpSpPr>
        <p:grpSpPr>
          <a:xfrm>
            <a:off x="8798525" y="3210900"/>
            <a:ext cx="2596630" cy="911661"/>
            <a:chOff x="5603652" y="1661703"/>
            <a:chExt cx="1947726" cy="683746"/>
          </a:xfrm>
        </p:grpSpPr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5603652" y="1661703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3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39" name="Group 69"/>
          <p:cNvGrpSpPr/>
          <p:nvPr/>
        </p:nvGrpSpPr>
        <p:grpSpPr>
          <a:xfrm>
            <a:off x="8414528" y="1775102"/>
            <a:ext cx="2596630" cy="913253"/>
            <a:chOff x="5603652" y="1660509"/>
            <a:chExt cx="1947726" cy="684940"/>
          </a:xfrm>
        </p:grpSpPr>
        <p:sp>
          <p:nvSpPr>
            <p:cNvPr id="40" name="Text Placeholder 3"/>
            <p:cNvSpPr txBox="1">
              <a:spLocks/>
            </p:cNvSpPr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5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42" name="Group 72"/>
          <p:cNvGrpSpPr/>
          <p:nvPr/>
        </p:nvGrpSpPr>
        <p:grpSpPr>
          <a:xfrm>
            <a:off x="1041792" y="4693856"/>
            <a:ext cx="2596630" cy="915868"/>
            <a:chOff x="5603652" y="1658548"/>
            <a:chExt cx="1947726" cy="686901"/>
          </a:xfrm>
        </p:grpSpPr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45" name="Group 75"/>
          <p:cNvGrpSpPr/>
          <p:nvPr/>
        </p:nvGrpSpPr>
        <p:grpSpPr>
          <a:xfrm>
            <a:off x="720047" y="3281581"/>
            <a:ext cx="2596630" cy="942961"/>
            <a:chOff x="5603652" y="1638228"/>
            <a:chExt cx="1947726" cy="707221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6878029" y="163822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48" name="Group 72"/>
          <p:cNvGrpSpPr/>
          <p:nvPr/>
        </p:nvGrpSpPr>
        <p:grpSpPr>
          <a:xfrm>
            <a:off x="1041792" y="1881220"/>
            <a:ext cx="2596630" cy="915868"/>
            <a:chOff x="5603652" y="1658548"/>
            <a:chExt cx="1947726" cy="686901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2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bg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51" name="Group 69"/>
          <p:cNvGrpSpPr/>
          <p:nvPr/>
        </p:nvGrpSpPr>
        <p:grpSpPr>
          <a:xfrm>
            <a:off x="8414528" y="4672370"/>
            <a:ext cx="2596630" cy="913253"/>
            <a:chOff x="5603652" y="1660509"/>
            <a:chExt cx="1947726" cy="684940"/>
          </a:xfrm>
        </p:grpSpPr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078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添加副标题</a:t>
              </a:r>
              <a:endParaRPr lang="en-US" dirty="0">
                <a:solidFill>
                  <a:schemeClr val="accent4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3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82" name="Freeform 81"/>
          <p:cNvSpPr/>
          <p:nvPr/>
        </p:nvSpPr>
        <p:spPr>
          <a:xfrm rot="2539609">
            <a:off x="6846619" y="452270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方正黑体简体" panose="02010601030101010101" pitchFamily="2" charset="-122"/>
            </a:endParaRPr>
          </a:p>
        </p:txBody>
      </p:sp>
      <p:sp>
        <p:nvSpPr>
          <p:cNvPr id="83" name="Freeform 82"/>
          <p:cNvSpPr/>
          <p:nvPr/>
        </p:nvSpPr>
        <p:spPr>
          <a:xfrm>
            <a:off x="6930185" y="3724089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方正黑体简体" panose="02010601030101010101" pitchFamily="2" charset="-122"/>
            </a:endParaRPr>
          </a:p>
        </p:txBody>
      </p:sp>
      <p:sp>
        <p:nvSpPr>
          <p:cNvPr id="84" name="Freeform 83"/>
          <p:cNvSpPr/>
          <p:nvPr/>
        </p:nvSpPr>
        <p:spPr>
          <a:xfrm rot="19060391">
            <a:off x="6846619" y="292546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方正黑体简体" panose="02010601030101010101" pitchFamily="2" charset="-122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7171193" y="184531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04</a:t>
            </a:r>
          </a:p>
        </p:txBody>
      </p:sp>
      <p:sp>
        <p:nvSpPr>
          <p:cNvPr id="88" name="Freeform 87"/>
          <p:cNvSpPr/>
          <p:nvPr/>
        </p:nvSpPr>
        <p:spPr>
          <a:xfrm>
            <a:off x="7631989" y="3229101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05</a:t>
            </a:r>
            <a:endParaRPr 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7171193" y="463646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06</a:t>
            </a:r>
          </a:p>
        </p:txBody>
      </p:sp>
      <p:sp>
        <p:nvSpPr>
          <p:cNvPr id="110" name="Freeform 109"/>
          <p:cNvSpPr/>
          <p:nvPr/>
        </p:nvSpPr>
        <p:spPr>
          <a:xfrm>
            <a:off x="5243110" y="2924100"/>
            <a:ext cx="1716950" cy="171716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Freeform 28"/>
          <p:cNvSpPr/>
          <p:nvPr/>
        </p:nvSpPr>
        <p:spPr>
          <a:xfrm rot="19060391" flipH="1">
            <a:off x="4657664" y="452270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方正黑体简体" panose="02010601030101010101" pitchFamily="2" charset="-122"/>
            </a:endParaRPr>
          </a:p>
        </p:txBody>
      </p:sp>
      <p:sp>
        <p:nvSpPr>
          <p:cNvPr id="30" name="Freeform 29"/>
          <p:cNvSpPr/>
          <p:nvPr/>
        </p:nvSpPr>
        <p:spPr>
          <a:xfrm flipH="1">
            <a:off x="4513440" y="3724089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方正黑体简体" panose="02010601030101010101" pitchFamily="2" charset="-122"/>
            </a:endParaRPr>
          </a:p>
        </p:txBody>
      </p:sp>
      <p:sp>
        <p:nvSpPr>
          <p:cNvPr id="31" name="Freeform 30"/>
          <p:cNvSpPr/>
          <p:nvPr/>
        </p:nvSpPr>
        <p:spPr>
          <a:xfrm rot="2539609" flipH="1">
            <a:off x="4657664" y="292546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方正黑体简体" panose="02010601030101010101" pitchFamily="2" charset="-122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770538" y="184531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01</a:t>
            </a:r>
          </a:p>
        </p:txBody>
      </p:sp>
      <p:sp>
        <p:nvSpPr>
          <p:cNvPr id="33" name="Freeform 32"/>
          <p:cNvSpPr/>
          <p:nvPr/>
        </p:nvSpPr>
        <p:spPr>
          <a:xfrm>
            <a:off x="3408025" y="3229101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02</a:t>
            </a:r>
            <a:endParaRPr 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792022" y="463646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2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03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5860536" y="3493237"/>
            <a:ext cx="545212" cy="51019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5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6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7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8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9913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90" grpId="0" animBg="1"/>
      <p:bldP spid="110" grpId="0" animBg="1"/>
      <p:bldP spid="32" grpId="0" animBg="1"/>
      <p:bldP spid="33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" r="1643"/>
          <a:stretch/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032609" y="2959792"/>
            <a:ext cx="4211410" cy="132343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谢谢观看</a:t>
            </a:r>
            <a:endParaRPr lang="zh-CN" altLang="en-US" sz="8000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2" name="TextBox 17"/>
          <p:cNvSpPr txBox="1"/>
          <p:nvPr/>
        </p:nvSpPr>
        <p:spPr>
          <a:xfrm>
            <a:off x="3161522" y="4160121"/>
            <a:ext cx="5953579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b="1" dirty="0">
                <a:solidFill>
                  <a:schemeClr val="bg1"/>
                </a:solidFill>
                <a:ea typeface="方正黑体简体" panose="02010601030101010101" pitchFamily="2" charset="-122"/>
                <a:cs typeface="Roboto Light" charset="0"/>
              </a:rPr>
              <a:t>Lorem Ipsum </a:t>
            </a:r>
            <a:r>
              <a:rPr lang="en-US" sz="1100" dirty="0">
                <a:solidFill>
                  <a:schemeClr val="bg1"/>
                </a:solidFill>
                <a:ea typeface="方正黑体简体" panose="02010601030101010101" pitchFamily="2" charset="-122"/>
                <a:cs typeface="Roboto Light" charset="0"/>
              </a:rPr>
              <a:t>is simply dummy text of the printing and typesetting industry. Lorem Ipsum has been the industry's standard dummy text ever since</a:t>
            </a:r>
          </a:p>
        </p:txBody>
      </p:sp>
      <p:sp>
        <p:nvSpPr>
          <p:cNvPr id="43" name="椭圆 42"/>
          <p:cNvSpPr/>
          <p:nvPr/>
        </p:nvSpPr>
        <p:spPr>
          <a:xfrm>
            <a:off x="4336635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181164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025693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870222" y="1733400"/>
            <a:ext cx="1044856" cy="104485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Agency FB" panose="020B0503020202020204" pitchFamily="34" charset="0"/>
                <a:ea typeface="方正黑体简体" panose="02010601030101010101" pitchFamily="2" charset="-122"/>
              </a:rPr>
              <a:t>0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257821" y="5009089"/>
            <a:ext cx="1689058" cy="368300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sunny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324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48148E-6 L -2.91667E-6 0.05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2" grpId="1"/>
      <p:bldP spid="43" grpId="0" animBg="1"/>
      <p:bldP spid="44" grpId="0" animBg="1"/>
      <p:bldP spid="45" grpId="0" animBg="1"/>
      <p:bldP spid="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9500" y="5181600"/>
            <a:ext cx="4254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6051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 txBox="1">
            <a:spLocks/>
          </p:cNvSpPr>
          <p:nvPr/>
        </p:nvSpPr>
        <p:spPr>
          <a:xfrm>
            <a:off x="5231246" y="3506377"/>
            <a:ext cx="5867869" cy="5170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19170" fontAlgn="ctr">
              <a:lnSpc>
                <a:spcPct val="120000"/>
              </a:lnSpc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dirty="0">
                <a:solidFill>
                  <a:schemeClr val="bg1"/>
                </a:solidFill>
                <a:ea typeface="方正黑体简体" panose="02010601030101010101" pitchFamily="2" charset="-122"/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dirty="0">
              <a:solidFill>
                <a:schemeClr val="bg1"/>
              </a:solidFill>
              <a:ea typeface="方正黑体简体" panose="02010601030101010101" pitchFamily="2" charset="-122"/>
              <a:sym typeface="微软雅黑" pitchFamily="34" charset="-122"/>
            </a:endParaRPr>
          </a:p>
        </p:txBody>
      </p:sp>
      <p:sp>
        <p:nvSpPr>
          <p:cNvPr id="4" name="TextBox 18"/>
          <p:cNvSpPr>
            <a:spLocks noChangeArrowheads="1"/>
          </p:cNvSpPr>
          <p:nvPr/>
        </p:nvSpPr>
        <p:spPr bwMode="auto">
          <a:xfrm>
            <a:off x="5134994" y="2618049"/>
            <a:ext cx="403187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5000" b="1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sym typeface="方正大黑简体" pitchFamily="65" charset="-122"/>
              </a:rPr>
              <a:t>年度工作概述</a:t>
            </a:r>
          </a:p>
        </p:txBody>
      </p:sp>
      <p:sp>
        <p:nvSpPr>
          <p:cNvPr id="6" name="标题层"/>
          <p:cNvSpPr txBox="1"/>
          <p:nvPr/>
        </p:nvSpPr>
        <p:spPr bwMode="auto">
          <a:xfrm>
            <a:off x="2820347" y="2409861"/>
            <a:ext cx="2242115" cy="1969758"/>
          </a:xfrm>
          <a:prstGeom prst="rect">
            <a:avLst/>
          </a:prstGeom>
          <a:noFill/>
          <a:effectLst/>
        </p:spPr>
        <p:txBody>
          <a:bodyPr wrap="square" lIns="121908" tIns="60954" rIns="121908" bIns="60954">
            <a:spAutoFit/>
          </a:bodyPr>
          <a:lstStyle/>
          <a:p>
            <a:pPr algn="r" defTabSz="1219078">
              <a:defRPr/>
            </a:pPr>
            <a:r>
              <a:rPr lang="en-US" altLang="zh-CN" sz="12000" kern="0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cs typeface="Arial" panose="020B0604020202020204" pitchFamily="34" charset="0"/>
              </a:rPr>
              <a:t>01</a:t>
            </a:r>
            <a:endParaRPr lang="zh-CN" altLang="en-US" sz="12000" kern="0" dirty="0">
              <a:solidFill>
                <a:schemeClr val="bg1"/>
              </a:solidFill>
              <a:latin typeface="Impact" pitchFamily="34" charset="0"/>
              <a:ea typeface="方正黑体简体" panose="02010601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81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E893222B-6811-41AF-A638-8E4F57777192}"/>
              </a:ext>
            </a:extLst>
          </p:cNvPr>
          <p:cNvGrpSpPr/>
          <p:nvPr/>
        </p:nvGrpSpPr>
        <p:grpSpPr>
          <a:xfrm>
            <a:off x="1719223" y="2057400"/>
            <a:ext cx="8753554" cy="2871860"/>
            <a:chOff x="895155" y="2294357"/>
            <a:chExt cx="7309045" cy="2397946"/>
          </a:xfrm>
        </p:grpSpPr>
        <p:grpSp>
          <p:nvGrpSpPr>
            <p:cNvPr id="56" name="Group 63">
              <a:extLst>
                <a:ext uri="{FF2B5EF4-FFF2-40B4-BE49-F238E27FC236}">
                  <a16:creationId xmlns:a16="http://schemas.microsoft.com/office/drawing/2014/main" xmlns="" id="{510D7EE0-7B7E-47E1-8D9F-F212EF6E8D6E}"/>
                </a:ext>
              </a:extLst>
            </p:cNvPr>
            <p:cNvGrpSpPr/>
            <p:nvPr/>
          </p:nvGrpSpPr>
          <p:grpSpPr>
            <a:xfrm>
              <a:off x="1291834" y="3045519"/>
              <a:ext cx="987150" cy="987150"/>
              <a:chOff x="1034776" y="1670601"/>
              <a:chExt cx="717824" cy="717824"/>
            </a:xfrm>
          </p:grpSpPr>
          <p:sp>
            <p:nvSpPr>
              <p:cNvPr id="88" name="Freeform 5">
                <a:extLst>
                  <a:ext uri="{FF2B5EF4-FFF2-40B4-BE49-F238E27FC236}">
                    <a16:creationId xmlns:a16="http://schemas.microsoft.com/office/drawing/2014/main" xmlns="" id="{25FF3BE0-0DF2-455B-8E72-C05675803C2C}"/>
                  </a:ext>
                </a:extLst>
              </p:cNvPr>
              <p:cNvSpPr/>
              <p:nvPr/>
            </p:nvSpPr>
            <p:spPr>
              <a:xfrm>
                <a:off x="1034776" y="167060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rgbClr val="01205E"/>
              </a:solidFill>
              <a:ln>
                <a:solidFill>
                  <a:srgbClr val="01205E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2880" tIns="182880" rIns="158008" bIns="158008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600" kern="1200" dirty="0">
                  <a:solidFill>
                    <a:schemeClr val="tx1"/>
                  </a:solidFill>
                  <a:latin typeface="FontAwesome" pitchFamily="2" charset="0"/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9" name="Freeform 105">
                <a:extLst>
                  <a:ext uri="{FF2B5EF4-FFF2-40B4-BE49-F238E27FC236}">
                    <a16:creationId xmlns:a16="http://schemas.microsoft.com/office/drawing/2014/main" xmlns="" id="{D8347EAE-2CC0-4F2F-913F-F6E6624CEF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4341" y="1852764"/>
                <a:ext cx="358694" cy="353498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57" name="Group 7">
              <a:extLst>
                <a:ext uri="{FF2B5EF4-FFF2-40B4-BE49-F238E27FC236}">
                  <a16:creationId xmlns:a16="http://schemas.microsoft.com/office/drawing/2014/main" xmlns="" id="{015705C5-EBDC-4977-BA59-E1B28FD43F4D}"/>
                </a:ext>
              </a:extLst>
            </p:cNvPr>
            <p:cNvGrpSpPr/>
            <p:nvPr/>
          </p:nvGrpSpPr>
          <p:grpSpPr>
            <a:xfrm>
              <a:off x="895155" y="2294357"/>
              <a:ext cx="1834954" cy="2016946"/>
              <a:chOff x="920555" y="1310107"/>
              <a:chExt cx="1834954" cy="2016946"/>
            </a:xfrm>
          </p:grpSpPr>
          <p:sp>
            <p:nvSpPr>
              <p:cNvPr id="86" name="U-Turn Arrow 8">
                <a:extLst>
                  <a:ext uri="{FF2B5EF4-FFF2-40B4-BE49-F238E27FC236}">
                    <a16:creationId xmlns:a16="http://schemas.microsoft.com/office/drawing/2014/main" xmlns="" id="{FA2A55E6-2166-40CC-9613-2D1DAECF3CEA}"/>
                  </a:ext>
                </a:extLst>
              </p:cNvPr>
              <p:cNvSpPr/>
              <p:nvPr/>
            </p:nvSpPr>
            <p:spPr>
              <a:xfrm rot="10800000">
                <a:off x="920555" y="1672057"/>
                <a:ext cx="1672234" cy="1654996"/>
              </a:xfrm>
              <a:prstGeom prst="uturnArrow">
                <a:avLst>
                  <a:gd name="adj1" fmla="val 12130"/>
                  <a:gd name="adj2" fmla="val 12902"/>
                  <a:gd name="adj3" fmla="val 0"/>
                  <a:gd name="adj4" fmla="val 47102"/>
                  <a:gd name="adj5" fmla="val 51834"/>
                </a:avLst>
              </a:prstGeom>
              <a:solidFill>
                <a:srgbClr val="01205E"/>
              </a:solidFill>
              <a:ln>
                <a:solidFill>
                  <a:srgbClr val="0120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7" name="Isosceles Triangle 9">
                <a:extLst>
                  <a:ext uri="{FF2B5EF4-FFF2-40B4-BE49-F238E27FC236}">
                    <a16:creationId xmlns:a16="http://schemas.microsoft.com/office/drawing/2014/main" xmlns="" id="{4FD9976F-100A-479E-880B-D268096E17F4}"/>
                  </a:ext>
                </a:extLst>
              </p:cNvPr>
              <p:cNvSpPr/>
              <p:nvPr/>
            </p:nvSpPr>
            <p:spPr>
              <a:xfrm>
                <a:off x="2222109" y="1310107"/>
                <a:ext cx="533400" cy="533400"/>
              </a:xfrm>
              <a:prstGeom prst="triangle">
                <a:avLst/>
              </a:prstGeom>
              <a:solidFill>
                <a:srgbClr val="01205E"/>
              </a:solidFill>
              <a:ln>
                <a:solidFill>
                  <a:srgbClr val="0120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</p:grpSp>
        <p:cxnSp>
          <p:nvCxnSpPr>
            <p:cNvPr id="58" name="Straight Connector 10">
              <a:extLst>
                <a:ext uri="{FF2B5EF4-FFF2-40B4-BE49-F238E27FC236}">
                  <a16:creationId xmlns:a16="http://schemas.microsoft.com/office/drawing/2014/main" xmlns="" id="{E1E563DC-F3BF-495A-B5E2-BE9B4533F2F7}"/>
                </a:ext>
              </a:extLst>
            </p:cNvPr>
            <p:cNvCxnSpPr/>
            <p:nvPr/>
          </p:nvCxnSpPr>
          <p:spPr>
            <a:xfrm rot="5400000" flipH="1" flipV="1">
              <a:off x="1556809" y="4462909"/>
              <a:ext cx="457200" cy="1588"/>
            </a:xfrm>
            <a:prstGeom prst="line">
              <a:avLst/>
            </a:prstGeom>
            <a:solidFill>
              <a:srgbClr val="01205E"/>
            </a:solidFill>
            <a:ln w="12700">
              <a:solidFill>
                <a:srgbClr val="01205E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12">
              <a:extLst>
                <a:ext uri="{FF2B5EF4-FFF2-40B4-BE49-F238E27FC236}">
                  <a16:creationId xmlns:a16="http://schemas.microsoft.com/office/drawing/2014/main" xmlns="" id="{F2D5AA50-A797-4D33-B0C9-AA33BA610490}"/>
                </a:ext>
              </a:extLst>
            </p:cNvPr>
            <p:cNvGrpSpPr/>
            <p:nvPr/>
          </p:nvGrpSpPr>
          <p:grpSpPr>
            <a:xfrm>
              <a:off x="2704336" y="2294357"/>
              <a:ext cx="1834954" cy="2016946"/>
              <a:chOff x="2729736" y="1310107"/>
              <a:chExt cx="1834954" cy="2016946"/>
            </a:xfrm>
          </p:grpSpPr>
          <p:sp>
            <p:nvSpPr>
              <p:cNvPr id="84" name="U-Turn Arrow 13">
                <a:extLst>
                  <a:ext uri="{FF2B5EF4-FFF2-40B4-BE49-F238E27FC236}">
                    <a16:creationId xmlns:a16="http://schemas.microsoft.com/office/drawing/2014/main" xmlns="" id="{9D636A80-6D10-45E3-BDE1-EFB147085E35}"/>
                  </a:ext>
                </a:extLst>
              </p:cNvPr>
              <p:cNvSpPr/>
              <p:nvPr/>
            </p:nvSpPr>
            <p:spPr>
              <a:xfrm rot="10800000">
                <a:off x="2729736" y="1672057"/>
                <a:ext cx="1672234" cy="1654996"/>
              </a:xfrm>
              <a:prstGeom prst="uturnArrow">
                <a:avLst>
                  <a:gd name="adj1" fmla="val 12130"/>
                  <a:gd name="adj2" fmla="val 12902"/>
                  <a:gd name="adj3" fmla="val 0"/>
                  <a:gd name="adj4" fmla="val 47102"/>
                  <a:gd name="adj5" fmla="val 51834"/>
                </a:avLst>
              </a:prstGeom>
              <a:solidFill>
                <a:schemeClr val="accent3">
                  <a:lumMod val="75000"/>
                </a:schemeClr>
              </a:solidFill>
              <a:ln>
                <a:solidFill>
                  <a:srgbClr val="0555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5" name="Isosceles Triangle 14">
                <a:extLst>
                  <a:ext uri="{FF2B5EF4-FFF2-40B4-BE49-F238E27FC236}">
                    <a16:creationId xmlns:a16="http://schemas.microsoft.com/office/drawing/2014/main" xmlns="" id="{BA6320C6-346F-4E37-80C8-D35D505453BC}"/>
                  </a:ext>
                </a:extLst>
              </p:cNvPr>
              <p:cNvSpPr/>
              <p:nvPr/>
            </p:nvSpPr>
            <p:spPr>
              <a:xfrm>
                <a:off x="4031290" y="1310107"/>
                <a:ext cx="533400" cy="533400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rgbClr val="0555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</p:grpSp>
        <p:cxnSp>
          <p:nvCxnSpPr>
            <p:cNvPr id="60" name="Straight Connector 15">
              <a:extLst>
                <a:ext uri="{FF2B5EF4-FFF2-40B4-BE49-F238E27FC236}">
                  <a16:creationId xmlns:a16="http://schemas.microsoft.com/office/drawing/2014/main" xmlns="" id="{E3010F8A-7D6C-499E-BF00-6C78F1BEED28}"/>
                </a:ext>
              </a:extLst>
            </p:cNvPr>
            <p:cNvCxnSpPr/>
            <p:nvPr/>
          </p:nvCxnSpPr>
          <p:spPr>
            <a:xfrm rot="5400000" flipH="1" flipV="1">
              <a:off x="3365990" y="4462909"/>
              <a:ext cx="457200" cy="1588"/>
            </a:xfrm>
            <a:prstGeom prst="lin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rgbClr val="055574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17">
              <a:extLst>
                <a:ext uri="{FF2B5EF4-FFF2-40B4-BE49-F238E27FC236}">
                  <a16:creationId xmlns:a16="http://schemas.microsoft.com/office/drawing/2014/main" xmlns="" id="{503968C2-F899-4925-BFFD-6E412A8CCB6D}"/>
                </a:ext>
              </a:extLst>
            </p:cNvPr>
            <p:cNvGrpSpPr/>
            <p:nvPr/>
          </p:nvGrpSpPr>
          <p:grpSpPr>
            <a:xfrm>
              <a:off x="4540446" y="2294357"/>
              <a:ext cx="1834954" cy="2016946"/>
              <a:chOff x="4565846" y="1310107"/>
              <a:chExt cx="1834954" cy="2016946"/>
            </a:xfrm>
          </p:grpSpPr>
          <p:sp>
            <p:nvSpPr>
              <p:cNvPr id="82" name="U-Turn Arrow 18">
                <a:extLst>
                  <a:ext uri="{FF2B5EF4-FFF2-40B4-BE49-F238E27FC236}">
                    <a16:creationId xmlns:a16="http://schemas.microsoft.com/office/drawing/2014/main" xmlns="" id="{CD821477-0288-41D8-B300-C4037C164AEB}"/>
                  </a:ext>
                </a:extLst>
              </p:cNvPr>
              <p:cNvSpPr/>
              <p:nvPr/>
            </p:nvSpPr>
            <p:spPr>
              <a:xfrm rot="10800000">
                <a:off x="4565846" y="1672057"/>
                <a:ext cx="1672234" cy="1654996"/>
              </a:xfrm>
              <a:prstGeom prst="uturnArrow">
                <a:avLst>
                  <a:gd name="adj1" fmla="val 12130"/>
                  <a:gd name="adj2" fmla="val 12902"/>
                  <a:gd name="adj3" fmla="val 0"/>
                  <a:gd name="adj4" fmla="val 47102"/>
                  <a:gd name="adj5" fmla="val 51834"/>
                </a:avLst>
              </a:prstGeom>
              <a:solidFill>
                <a:srgbClr val="01205E"/>
              </a:solidFill>
              <a:ln>
                <a:solidFill>
                  <a:srgbClr val="0120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3" name="Isosceles Triangle 19">
                <a:extLst>
                  <a:ext uri="{FF2B5EF4-FFF2-40B4-BE49-F238E27FC236}">
                    <a16:creationId xmlns:a16="http://schemas.microsoft.com/office/drawing/2014/main" xmlns="" id="{672DBB7C-4268-48D4-B239-2CD623E1F3B1}"/>
                  </a:ext>
                </a:extLst>
              </p:cNvPr>
              <p:cNvSpPr/>
              <p:nvPr/>
            </p:nvSpPr>
            <p:spPr>
              <a:xfrm>
                <a:off x="5867400" y="1310107"/>
                <a:ext cx="533400" cy="533400"/>
              </a:xfrm>
              <a:prstGeom prst="triangle">
                <a:avLst/>
              </a:prstGeom>
              <a:solidFill>
                <a:srgbClr val="01205E"/>
              </a:solidFill>
              <a:ln>
                <a:solidFill>
                  <a:srgbClr val="0120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</p:grpSp>
        <p:cxnSp>
          <p:nvCxnSpPr>
            <p:cNvPr id="62" name="Straight Connector 20">
              <a:extLst>
                <a:ext uri="{FF2B5EF4-FFF2-40B4-BE49-F238E27FC236}">
                  <a16:creationId xmlns:a16="http://schemas.microsoft.com/office/drawing/2014/main" xmlns="" id="{40675032-494A-456E-9674-4391FCBB8EDB}"/>
                </a:ext>
              </a:extLst>
            </p:cNvPr>
            <p:cNvCxnSpPr/>
            <p:nvPr/>
          </p:nvCxnSpPr>
          <p:spPr>
            <a:xfrm rot="5400000" flipH="1" flipV="1">
              <a:off x="5202100" y="4462909"/>
              <a:ext cx="457200" cy="1588"/>
            </a:xfrm>
            <a:prstGeom prst="line">
              <a:avLst/>
            </a:prstGeom>
            <a:solidFill>
              <a:srgbClr val="01205E"/>
            </a:solidFill>
            <a:ln w="12700">
              <a:solidFill>
                <a:srgbClr val="01205E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Group 22">
              <a:extLst>
                <a:ext uri="{FF2B5EF4-FFF2-40B4-BE49-F238E27FC236}">
                  <a16:creationId xmlns:a16="http://schemas.microsoft.com/office/drawing/2014/main" xmlns="" id="{6A0CEB26-2494-4159-A87C-DEA815A3DB1A}"/>
                </a:ext>
              </a:extLst>
            </p:cNvPr>
            <p:cNvGrpSpPr/>
            <p:nvPr/>
          </p:nvGrpSpPr>
          <p:grpSpPr>
            <a:xfrm>
              <a:off x="6369246" y="2294357"/>
              <a:ext cx="1834954" cy="2016946"/>
              <a:chOff x="6394646" y="1310107"/>
              <a:chExt cx="1834954" cy="2016946"/>
            </a:xfrm>
          </p:grpSpPr>
          <p:sp>
            <p:nvSpPr>
              <p:cNvPr id="80" name="U-Turn Arrow 23">
                <a:extLst>
                  <a:ext uri="{FF2B5EF4-FFF2-40B4-BE49-F238E27FC236}">
                    <a16:creationId xmlns:a16="http://schemas.microsoft.com/office/drawing/2014/main" xmlns="" id="{8D2FCCAE-893A-489A-9C58-F86DECD796B9}"/>
                  </a:ext>
                </a:extLst>
              </p:cNvPr>
              <p:cNvSpPr/>
              <p:nvPr/>
            </p:nvSpPr>
            <p:spPr>
              <a:xfrm rot="10800000">
                <a:off x="6394646" y="1672057"/>
                <a:ext cx="1672234" cy="1654996"/>
              </a:xfrm>
              <a:prstGeom prst="uturnArrow">
                <a:avLst>
                  <a:gd name="adj1" fmla="val 12130"/>
                  <a:gd name="adj2" fmla="val 12902"/>
                  <a:gd name="adj3" fmla="val 0"/>
                  <a:gd name="adj4" fmla="val 47102"/>
                  <a:gd name="adj5" fmla="val 51834"/>
                </a:avLst>
              </a:prstGeom>
              <a:solidFill>
                <a:schemeClr val="accent3">
                  <a:lumMod val="75000"/>
                </a:schemeClr>
              </a:solidFill>
              <a:ln>
                <a:solidFill>
                  <a:srgbClr val="0555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81" name="Isosceles Triangle 24">
                <a:extLst>
                  <a:ext uri="{FF2B5EF4-FFF2-40B4-BE49-F238E27FC236}">
                    <a16:creationId xmlns:a16="http://schemas.microsoft.com/office/drawing/2014/main" xmlns="" id="{A2F7922C-CEAE-46B2-A6DD-CA482FC7E5DC}"/>
                  </a:ext>
                </a:extLst>
              </p:cNvPr>
              <p:cNvSpPr/>
              <p:nvPr/>
            </p:nvSpPr>
            <p:spPr>
              <a:xfrm>
                <a:off x="7696200" y="1310107"/>
                <a:ext cx="533400" cy="533400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rgbClr val="0555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方正黑体简体" panose="02010601030101010101" pitchFamily="2" charset="-122"/>
                </a:endParaRPr>
              </a:p>
            </p:txBody>
          </p:sp>
        </p:grpSp>
        <p:cxnSp>
          <p:nvCxnSpPr>
            <p:cNvPr id="64" name="Straight Connector 25">
              <a:extLst>
                <a:ext uri="{FF2B5EF4-FFF2-40B4-BE49-F238E27FC236}">
                  <a16:creationId xmlns:a16="http://schemas.microsoft.com/office/drawing/2014/main" xmlns="" id="{5FD2C370-427A-4817-8A31-0C9122B01887}"/>
                </a:ext>
              </a:extLst>
            </p:cNvPr>
            <p:cNvCxnSpPr/>
            <p:nvPr/>
          </p:nvCxnSpPr>
          <p:spPr>
            <a:xfrm rot="5400000" flipH="1" flipV="1">
              <a:off x="7030900" y="4462909"/>
              <a:ext cx="457200" cy="1588"/>
            </a:xfrm>
            <a:prstGeom prst="lin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rgbClr val="055574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27">
              <a:extLst>
                <a:ext uri="{FF2B5EF4-FFF2-40B4-BE49-F238E27FC236}">
                  <a16:creationId xmlns:a16="http://schemas.microsoft.com/office/drawing/2014/main" xmlns="" id="{CBF6D48E-8E14-4FD6-BEB0-1C6B9D1FA3CF}"/>
                </a:ext>
              </a:extLst>
            </p:cNvPr>
            <p:cNvGrpSpPr/>
            <p:nvPr/>
          </p:nvGrpSpPr>
          <p:grpSpPr>
            <a:xfrm>
              <a:off x="3101015" y="3045519"/>
              <a:ext cx="987150" cy="987150"/>
              <a:chOff x="3126415" y="2070794"/>
              <a:chExt cx="987150" cy="987150"/>
            </a:xfrm>
          </p:grpSpPr>
          <p:sp>
            <p:nvSpPr>
              <p:cNvPr id="78" name="Freeform 28">
                <a:extLst>
                  <a:ext uri="{FF2B5EF4-FFF2-40B4-BE49-F238E27FC236}">
                    <a16:creationId xmlns:a16="http://schemas.microsoft.com/office/drawing/2014/main" xmlns="" id="{739E0603-5327-4032-98CF-0E9075ECA4CD}"/>
                  </a:ext>
                </a:extLst>
              </p:cNvPr>
              <p:cNvSpPr/>
              <p:nvPr/>
            </p:nvSpPr>
            <p:spPr>
              <a:xfrm>
                <a:off x="3126415" y="2070794"/>
                <a:ext cx="987150" cy="987150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solidFill>
                  <a:srgbClr val="055574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2880" tIns="182880" rIns="158008" bIns="158008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600" kern="1200" dirty="0">
                  <a:solidFill>
                    <a:schemeClr val="tx1"/>
                  </a:solidFill>
                  <a:latin typeface="FontAwesome" pitchFamily="2" charset="0"/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9" name="Freeform 144">
                <a:extLst>
                  <a:ext uri="{FF2B5EF4-FFF2-40B4-BE49-F238E27FC236}">
                    <a16:creationId xmlns:a16="http://schemas.microsoft.com/office/drawing/2014/main" xmlns="" id="{79745887-814E-4A07-AD0D-14109C1DFB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2981" y="2341493"/>
                <a:ext cx="514019" cy="445753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66" name="Group 30">
              <a:extLst>
                <a:ext uri="{FF2B5EF4-FFF2-40B4-BE49-F238E27FC236}">
                  <a16:creationId xmlns:a16="http://schemas.microsoft.com/office/drawing/2014/main" xmlns="" id="{07F82B55-2774-4769-8EC9-3B5D9B234E82}"/>
                </a:ext>
              </a:extLst>
            </p:cNvPr>
            <p:cNvGrpSpPr/>
            <p:nvPr/>
          </p:nvGrpSpPr>
          <p:grpSpPr>
            <a:xfrm>
              <a:off x="4937125" y="3045519"/>
              <a:ext cx="987150" cy="987150"/>
              <a:chOff x="4962525" y="2070794"/>
              <a:chExt cx="987150" cy="987150"/>
            </a:xfrm>
          </p:grpSpPr>
          <p:sp>
            <p:nvSpPr>
              <p:cNvPr id="76" name="Freeform 31">
                <a:extLst>
                  <a:ext uri="{FF2B5EF4-FFF2-40B4-BE49-F238E27FC236}">
                    <a16:creationId xmlns:a16="http://schemas.microsoft.com/office/drawing/2014/main" xmlns="" id="{F6818E6F-B387-4741-862C-F30328E6C4FC}"/>
                  </a:ext>
                </a:extLst>
              </p:cNvPr>
              <p:cNvSpPr/>
              <p:nvPr/>
            </p:nvSpPr>
            <p:spPr>
              <a:xfrm>
                <a:off x="4962525" y="2070794"/>
                <a:ext cx="987150" cy="987150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rgbClr val="01205E"/>
              </a:solidFill>
              <a:ln>
                <a:solidFill>
                  <a:srgbClr val="01205E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2880" tIns="182880" rIns="158008" bIns="158008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600" kern="1200" dirty="0">
                  <a:solidFill>
                    <a:schemeClr val="tx1"/>
                  </a:solidFill>
                  <a:latin typeface="FontAwesome" pitchFamily="2" charset="0"/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77" name="Freeform 71">
                <a:extLst>
                  <a:ext uri="{FF2B5EF4-FFF2-40B4-BE49-F238E27FC236}">
                    <a16:creationId xmlns:a16="http://schemas.microsoft.com/office/drawing/2014/main" xmlns="" id="{047F4827-670D-49C3-A913-C04FBBB3B0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07467" y="2331398"/>
                <a:ext cx="497266" cy="465942"/>
              </a:xfrm>
              <a:custGeom>
                <a:avLst/>
                <a:gdLst/>
                <a:ahLst/>
                <a:cxnLst>
                  <a:cxn ang="0">
                    <a:pos x="65" y="22"/>
                  </a:cxn>
                  <a:cxn ang="0">
                    <a:pos x="26" y="45"/>
                  </a:cxn>
                  <a:cxn ang="0">
                    <a:pos x="0" y="26"/>
                  </a:cxn>
                  <a:cxn ang="0">
                    <a:pos x="39" y="0"/>
                  </a:cxn>
                  <a:cxn ang="0">
                    <a:pos x="65" y="22"/>
                  </a:cxn>
                  <a:cxn ang="0">
                    <a:pos x="65" y="69"/>
                  </a:cxn>
                  <a:cxn ang="0">
                    <a:pos x="39" y="91"/>
                  </a:cxn>
                  <a:cxn ang="0">
                    <a:pos x="0" y="67"/>
                  </a:cxn>
                  <a:cxn ang="0">
                    <a:pos x="26" y="45"/>
                  </a:cxn>
                  <a:cxn ang="0">
                    <a:pos x="65" y="69"/>
                  </a:cxn>
                  <a:cxn ang="0">
                    <a:pos x="101" y="97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26" y="97"/>
                  </a:cxn>
                  <a:cxn ang="0">
                    <a:pos x="26" y="89"/>
                  </a:cxn>
                  <a:cxn ang="0">
                    <a:pos x="39" y="95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91" y="95"/>
                  </a:cxn>
                  <a:cxn ang="0">
                    <a:pos x="101" y="89"/>
                  </a:cxn>
                  <a:cxn ang="0">
                    <a:pos x="101" y="97"/>
                  </a:cxn>
                  <a:cxn ang="0">
                    <a:pos x="127" y="26"/>
                  </a:cxn>
                  <a:cxn ang="0">
                    <a:pos x="101" y="45"/>
                  </a:cxn>
                  <a:cxn ang="0">
                    <a:pos x="65" y="22"/>
                  </a:cxn>
                  <a:cxn ang="0">
                    <a:pos x="91" y="0"/>
                  </a:cxn>
                  <a:cxn ang="0">
                    <a:pos x="127" y="26"/>
                  </a:cxn>
                  <a:cxn ang="0">
                    <a:pos x="127" y="67"/>
                  </a:cxn>
                  <a:cxn ang="0">
                    <a:pos x="91" y="91"/>
                  </a:cxn>
                  <a:cxn ang="0">
                    <a:pos x="65" y="69"/>
                  </a:cxn>
                  <a:cxn ang="0">
                    <a:pos x="101" y="45"/>
                  </a:cxn>
                  <a:cxn ang="0">
                    <a:pos x="127" y="67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67" name="Group 33">
              <a:extLst>
                <a:ext uri="{FF2B5EF4-FFF2-40B4-BE49-F238E27FC236}">
                  <a16:creationId xmlns:a16="http://schemas.microsoft.com/office/drawing/2014/main" xmlns="" id="{6C4729B8-CFD7-4331-8206-35EB96B0D892}"/>
                </a:ext>
              </a:extLst>
            </p:cNvPr>
            <p:cNvGrpSpPr/>
            <p:nvPr/>
          </p:nvGrpSpPr>
          <p:grpSpPr>
            <a:xfrm>
              <a:off x="6765925" y="3045519"/>
              <a:ext cx="987150" cy="987150"/>
              <a:chOff x="6791325" y="2070794"/>
              <a:chExt cx="987150" cy="987150"/>
            </a:xfrm>
          </p:grpSpPr>
          <p:sp>
            <p:nvSpPr>
              <p:cNvPr id="68" name="Freeform 34">
                <a:extLst>
                  <a:ext uri="{FF2B5EF4-FFF2-40B4-BE49-F238E27FC236}">
                    <a16:creationId xmlns:a16="http://schemas.microsoft.com/office/drawing/2014/main" xmlns="" id="{3759299B-1AF0-473D-AF39-58C2F7F0A15B}"/>
                  </a:ext>
                </a:extLst>
              </p:cNvPr>
              <p:cNvSpPr/>
              <p:nvPr/>
            </p:nvSpPr>
            <p:spPr>
              <a:xfrm>
                <a:off x="6791325" y="2070794"/>
                <a:ext cx="987150" cy="987150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solidFill>
                  <a:srgbClr val="055574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2880" tIns="182880" rIns="158008" bIns="158008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600" kern="1200" dirty="0">
                  <a:solidFill>
                    <a:schemeClr val="tx1"/>
                  </a:solidFill>
                  <a:latin typeface="FontAwesome" pitchFamily="2" charset="0"/>
                  <a:ea typeface="方正黑体简体" panose="02010601030101010101" pitchFamily="2" charset="-122"/>
                </a:endParaRPr>
              </a:p>
            </p:txBody>
          </p:sp>
          <p:grpSp>
            <p:nvGrpSpPr>
              <p:cNvPr id="69" name="Group 133">
                <a:extLst>
                  <a:ext uri="{FF2B5EF4-FFF2-40B4-BE49-F238E27FC236}">
                    <a16:creationId xmlns:a16="http://schemas.microsoft.com/office/drawing/2014/main" xmlns="" id="{95283A2E-B135-462B-B28B-FD58CEA786BD}"/>
                  </a:ext>
                </a:extLst>
              </p:cNvPr>
              <p:cNvGrpSpPr/>
              <p:nvPr/>
            </p:nvGrpSpPr>
            <p:grpSpPr>
              <a:xfrm>
                <a:off x="6997706" y="2311400"/>
                <a:ext cx="504550" cy="505565"/>
                <a:chOff x="2436813" y="361950"/>
                <a:chExt cx="790575" cy="792163"/>
              </a:xfrm>
              <a:solidFill>
                <a:schemeClr val="bg1"/>
              </a:solidFill>
            </p:grpSpPr>
            <p:sp>
              <p:nvSpPr>
                <p:cNvPr id="70" name="Freeform 6">
                  <a:extLst>
                    <a:ext uri="{FF2B5EF4-FFF2-40B4-BE49-F238E27FC236}">
                      <a16:creationId xmlns:a16="http://schemas.microsoft.com/office/drawing/2014/main" xmlns="" id="{DCEF2B8A-476D-4154-82FB-F0A3ECE7812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close/>
                      <a:moveTo>
                        <a:pt x="436" y="281"/>
                      </a:moveTo>
                      <a:lnTo>
                        <a:pt x="436" y="28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71" name="Freeform 7">
                  <a:extLst>
                    <a:ext uri="{FF2B5EF4-FFF2-40B4-BE49-F238E27FC236}">
                      <a16:creationId xmlns:a16="http://schemas.microsoft.com/office/drawing/2014/main" xmlns="" id="{11548B8D-AE4F-438F-98BC-5857346077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moveTo>
                        <a:pt x="436" y="281"/>
                      </a:moveTo>
                      <a:lnTo>
                        <a:pt x="436" y="281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72" name="Freeform 8">
                  <a:extLst>
                    <a:ext uri="{FF2B5EF4-FFF2-40B4-BE49-F238E27FC236}">
                      <a16:creationId xmlns:a16="http://schemas.microsoft.com/office/drawing/2014/main" xmlns="" id="{F5E878C9-54EC-4F76-B8EA-C6C5F79A2A0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3367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73" name="Freeform 9">
                  <a:extLst>
                    <a:ext uri="{FF2B5EF4-FFF2-40B4-BE49-F238E27FC236}">
                      <a16:creationId xmlns:a16="http://schemas.microsoft.com/office/drawing/2014/main" xmlns="" id="{22220D35-6BF7-4D38-9C8E-98F7DF7A90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8132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74" name="Freeform 10">
                  <a:extLst>
                    <a:ext uri="{FF2B5EF4-FFF2-40B4-BE49-F238E27FC236}">
                      <a16:creationId xmlns:a16="http://schemas.microsoft.com/office/drawing/2014/main" xmlns="" id="{D864CA04-8CC3-472A-986D-5216510A31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84463" y="609600"/>
                  <a:ext cx="501649" cy="247650"/>
                </a:xfrm>
                <a:custGeom>
                  <a:avLst/>
                  <a:gdLst/>
                  <a:ahLst/>
                  <a:cxnLst>
                    <a:cxn ang="0">
                      <a:pos x="273" y="109"/>
                    </a:cxn>
                    <a:cxn ang="0">
                      <a:pos x="120" y="0"/>
                    </a:cxn>
                    <a:cxn ang="0">
                      <a:pos x="0" y="0"/>
                    </a:cxn>
                    <a:cxn ang="0">
                      <a:pos x="73" y="182"/>
                    </a:cxn>
                    <a:cxn ang="0">
                      <a:pos x="328" y="182"/>
                    </a:cxn>
                    <a:cxn ang="0">
                      <a:pos x="370" y="77"/>
                    </a:cxn>
                    <a:cxn ang="0">
                      <a:pos x="273" y="109"/>
                    </a:cxn>
                    <a:cxn ang="0">
                      <a:pos x="273" y="109"/>
                    </a:cxn>
                    <a:cxn ang="0">
                      <a:pos x="273" y="109"/>
                    </a:cxn>
                  </a:cxnLst>
                  <a:rect l="0" t="0" r="r" b="b"/>
                  <a:pathLst>
                    <a:path w="370" h="182">
                      <a:moveTo>
                        <a:pt x="273" y="109"/>
                      </a:moveTo>
                      <a:cubicBezTo>
                        <a:pt x="202" y="109"/>
                        <a:pt x="142" y="63"/>
                        <a:pt x="1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3" y="182"/>
                        <a:pt x="73" y="182"/>
                        <a:pt x="73" y="182"/>
                      </a:cubicBezTo>
                      <a:cubicBezTo>
                        <a:pt x="328" y="182"/>
                        <a:pt x="328" y="182"/>
                        <a:pt x="328" y="182"/>
                      </a:cubicBezTo>
                      <a:cubicBezTo>
                        <a:pt x="370" y="77"/>
                        <a:pt x="370" y="77"/>
                        <a:pt x="370" y="77"/>
                      </a:cubicBezTo>
                      <a:cubicBezTo>
                        <a:pt x="343" y="97"/>
                        <a:pt x="309" y="109"/>
                        <a:pt x="273" y="109"/>
                      </a:cubicBezTo>
                      <a:close/>
                      <a:moveTo>
                        <a:pt x="273" y="109"/>
                      </a:moveTo>
                      <a:cubicBezTo>
                        <a:pt x="273" y="109"/>
                        <a:pt x="273" y="109"/>
                        <a:pt x="273" y="10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75" name="Freeform 11">
                  <a:extLst>
                    <a:ext uri="{FF2B5EF4-FFF2-40B4-BE49-F238E27FC236}">
                      <a16:creationId xmlns:a16="http://schemas.microsoft.com/office/drawing/2014/main" xmlns="" id="{813FA0DD-67F2-4675-91F8-8ECDD23B204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881313" y="361950"/>
                  <a:ext cx="346075" cy="346075"/>
                </a:xfrm>
                <a:custGeom>
                  <a:avLst/>
                  <a:gdLst/>
                  <a:ahLst/>
                  <a:cxnLst>
                    <a:cxn ang="0">
                      <a:pos x="127" y="0"/>
                    </a:cxn>
                    <a:cxn ang="0">
                      <a:pos x="0" y="127"/>
                    </a:cxn>
                    <a:cxn ang="0">
                      <a:pos x="127" y="254"/>
                    </a:cxn>
                    <a:cxn ang="0">
                      <a:pos x="255" y="127"/>
                    </a:cxn>
                    <a:cxn ang="0">
                      <a:pos x="127" y="0"/>
                    </a:cxn>
                    <a:cxn ang="0">
                      <a:pos x="108" y="191"/>
                    </a:cxn>
                    <a:cxn ang="0">
                      <a:pos x="44" y="127"/>
                    </a:cxn>
                    <a:cxn ang="0">
                      <a:pos x="69" y="101"/>
                    </a:cxn>
                    <a:cxn ang="0">
                      <a:pos x="108" y="140"/>
                    </a:cxn>
                    <a:cxn ang="0">
                      <a:pos x="185" y="63"/>
                    </a:cxn>
                    <a:cxn ang="0">
                      <a:pos x="211" y="89"/>
                    </a:cxn>
                    <a:cxn ang="0">
                      <a:pos x="108" y="191"/>
                    </a:cxn>
                    <a:cxn ang="0">
                      <a:pos x="108" y="191"/>
                    </a:cxn>
                    <a:cxn ang="0">
                      <a:pos x="108" y="191"/>
                    </a:cxn>
                  </a:cxnLst>
                  <a:rect l="0" t="0" r="r" b="b"/>
                  <a:pathLst>
                    <a:path w="255" h="254">
                      <a:moveTo>
                        <a:pt x="127" y="0"/>
                      </a:moveTo>
                      <a:cubicBezTo>
                        <a:pt x="57" y="0"/>
                        <a:pt x="0" y="57"/>
                        <a:pt x="0" y="127"/>
                      </a:cubicBezTo>
                      <a:cubicBezTo>
                        <a:pt x="0" y="197"/>
                        <a:pt x="57" y="254"/>
                        <a:pt x="127" y="254"/>
                      </a:cubicBezTo>
                      <a:cubicBezTo>
                        <a:pt x="198" y="254"/>
                        <a:pt x="255" y="197"/>
                        <a:pt x="255" y="127"/>
                      </a:cubicBezTo>
                      <a:cubicBezTo>
                        <a:pt x="255" y="57"/>
                        <a:pt x="198" y="0"/>
                        <a:pt x="127" y="0"/>
                      </a:cubicBezTo>
                      <a:close/>
                      <a:moveTo>
                        <a:pt x="108" y="191"/>
                      </a:moveTo>
                      <a:cubicBezTo>
                        <a:pt x="44" y="127"/>
                        <a:pt x="44" y="127"/>
                        <a:pt x="44" y="127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108" y="140"/>
                        <a:pt x="108" y="140"/>
                        <a:pt x="108" y="140"/>
                      </a:cubicBezTo>
                      <a:cubicBezTo>
                        <a:pt x="185" y="63"/>
                        <a:pt x="185" y="63"/>
                        <a:pt x="185" y="63"/>
                      </a:cubicBezTo>
                      <a:cubicBezTo>
                        <a:pt x="211" y="89"/>
                        <a:pt x="211" y="89"/>
                        <a:pt x="211" y="89"/>
                      </a:cubicBezTo>
                      <a:lnTo>
                        <a:pt x="108" y="191"/>
                      </a:lnTo>
                      <a:close/>
                      <a:moveTo>
                        <a:pt x="108" y="191"/>
                      </a:moveTo>
                      <a:cubicBezTo>
                        <a:pt x="108" y="191"/>
                        <a:pt x="108" y="191"/>
                        <a:pt x="108" y="19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ea typeface="方正黑体简体" panose="02010601030101010101" pitchFamily="2" charset="-122"/>
                  </a:endParaRPr>
                </a:p>
              </p:txBody>
            </p:sp>
          </p:grpSp>
        </p:grpSp>
      </p:grpSp>
      <p:sp>
        <p:nvSpPr>
          <p:cNvPr id="90" name="TextBox 100">
            <a:extLst>
              <a:ext uri="{FF2B5EF4-FFF2-40B4-BE49-F238E27FC236}">
                <a16:creationId xmlns:a16="http://schemas.microsoft.com/office/drawing/2014/main" xmlns="" id="{9DD671EB-6777-4A58-AE32-C75DDAFCED43}"/>
              </a:ext>
            </a:extLst>
          </p:cNvPr>
          <p:cNvSpPr txBox="1"/>
          <p:nvPr/>
        </p:nvSpPr>
        <p:spPr>
          <a:xfrm>
            <a:off x="2303683" y="5094364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91" name="TextBox 100">
            <a:extLst>
              <a:ext uri="{FF2B5EF4-FFF2-40B4-BE49-F238E27FC236}">
                <a16:creationId xmlns:a16="http://schemas.microsoft.com/office/drawing/2014/main" xmlns="" id="{4E2BF45D-07EA-40D5-9564-B6581E40E2BA}"/>
              </a:ext>
            </a:extLst>
          </p:cNvPr>
          <p:cNvSpPr txBox="1"/>
          <p:nvPr/>
        </p:nvSpPr>
        <p:spPr>
          <a:xfrm>
            <a:off x="4326379" y="5171701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92" name="TextBox 100">
            <a:extLst>
              <a:ext uri="{FF2B5EF4-FFF2-40B4-BE49-F238E27FC236}">
                <a16:creationId xmlns:a16="http://schemas.microsoft.com/office/drawing/2014/main" xmlns="" id="{8F6D1A7F-FDFD-4AB0-B839-FE0EB681C843}"/>
              </a:ext>
            </a:extLst>
          </p:cNvPr>
          <p:cNvSpPr txBox="1"/>
          <p:nvPr/>
        </p:nvSpPr>
        <p:spPr>
          <a:xfrm>
            <a:off x="6266553" y="5171701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93" name="TextBox 100">
            <a:extLst>
              <a:ext uri="{FF2B5EF4-FFF2-40B4-BE49-F238E27FC236}">
                <a16:creationId xmlns:a16="http://schemas.microsoft.com/office/drawing/2014/main" xmlns="" id="{7B85C2DA-0E49-4AEE-88E6-414FA0577B58}"/>
              </a:ext>
            </a:extLst>
          </p:cNvPr>
          <p:cNvSpPr txBox="1"/>
          <p:nvPr/>
        </p:nvSpPr>
        <p:spPr>
          <a:xfrm>
            <a:off x="8195884" y="5171701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</p:spTree>
    <p:extLst>
      <p:ext uri="{BB962C8B-B14F-4D97-AF65-F5344CB8AC3E}">
        <p14:creationId xmlns:p14="http://schemas.microsoft.com/office/powerpoint/2010/main" val="301882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Freeform 6"/>
          <p:cNvSpPr>
            <a:spLocks/>
          </p:cNvSpPr>
          <p:nvPr/>
        </p:nvSpPr>
        <p:spPr bwMode="auto">
          <a:xfrm>
            <a:off x="6645713" y="3043341"/>
            <a:ext cx="1375467" cy="158708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89" name="Freeform 7"/>
          <p:cNvSpPr>
            <a:spLocks/>
          </p:cNvSpPr>
          <p:nvPr/>
        </p:nvSpPr>
        <p:spPr bwMode="auto">
          <a:xfrm>
            <a:off x="3793245" y="3043341"/>
            <a:ext cx="1373881" cy="158708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0" name="Freeform 8"/>
          <p:cNvSpPr>
            <a:spLocks/>
          </p:cNvSpPr>
          <p:nvPr/>
        </p:nvSpPr>
        <p:spPr bwMode="auto">
          <a:xfrm>
            <a:off x="4505569" y="1803823"/>
            <a:ext cx="1373881" cy="15886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1" name="Freeform 9"/>
          <p:cNvSpPr>
            <a:spLocks/>
          </p:cNvSpPr>
          <p:nvPr/>
        </p:nvSpPr>
        <p:spPr bwMode="auto">
          <a:xfrm>
            <a:off x="5934976" y="1803823"/>
            <a:ext cx="1373881" cy="15886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2" name="Freeform 10"/>
          <p:cNvSpPr>
            <a:spLocks/>
          </p:cNvSpPr>
          <p:nvPr/>
        </p:nvSpPr>
        <p:spPr bwMode="auto">
          <a:xfrm>
            <a:off x="4505569" y="4274918"/>
            <a:ext cx="1373881" cy="1588674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5934976" y="4274918"/>
            <a:ext cx="1373881" cy="1588674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4" name="Freeform 12"/>
          <p:cNvSpPr>
            <a:spLocks noEditPoints="1"/>
          </p:cNvSpPr>
          <p:nvPr/>
        </p:nvSpPr>
        <p:spPr bwMode="auto">
          <a:xfrm>
            <a:off x="4910117" y="4819288"/>
            <a:ext cx="598099" cy="445972"/>
          </a:xfrm>
          <a:custGeom>
            <a:avLst/>
            <a:gdLst>
              <a:gd name="T0" fmla="*/ 201 w 983"/>
              <a:gd name="T1" fmla="*/ 386 h 731"/>
              <a:gd name="T2" fmla="*/ 359 w 983"/>
              <a:gd name="T3" fmla="*/ 110 h 731"/>
              <a:gd name="T4" fmla="*/ 398 w 983"/>
              <a:gd name="T5" fmla="*/ 64 h 731"/>
              <a:gd name="T6" fmla="*/ 759 w 983"/>
              <a:gd name="T7" fmla="*/ 93 h 731"/>
              <a:gd name="T8" fmla="*/ 738 w 983"/>
              <a:gd name="T9" fmla="*/ 49 h 731"/>
              <a:gd name="T10" fmla="*/ 821 w 983"/>
              <a:gd name="T11" fmla="*/ 24 h 731"/>
              <a:gd name="T12" fmla="*/ 877 w 983"/>
              <a:gd name="T13" fmla="*/ 27 h 731"/>
              <a:gd name="T14" fmla="*/ 859 w 983"/>
              <a:gd name="T15" fmla="*/ 109 h 731"/>
              <a:gd name="T16" fmla="*/ 830 w 983"/>
              <a:gd name="T17" fmla="*/ 154 h 731"/>
              <a:gd name="T18" fmla="*/ 623 w 983"/>
              <a:gd name="T19" fmla="*/ 344 h 731"/>
              <a:gd name="T20" fmla="*/ 622 w 983"/>
              <a:gd name="T21" fmla="*/ 345 h 731"/>
              <a:gd name="T22" fmla="*/ 952 w 983"/>
              <a:gd name="T23" fmla="*/ 670 h 731"/>
              <a:gd name="T24" fmla="*/ 952 w 983"/>
              <a:gd name="T25" fmla="*/ 731 h 731"/>
              <a:gd name="T26" fmla="*/ 763 w 983"/>
              <a:gd name="T27" fmla="*/ 731 h 731"/>
              <a:gd name="T28" fmla="*/ 558 w 983"/>
              <a:gd name="T29" fmla="*/ 731 h 731"/>
              <a:gd name="T30" fmla="*/ 353 w 983"/>
              <a:gd name="T31" fmla="*/ 731 h 731"/>
              <a:gd name="T32" fmla="*/ 148 w 983"/>
              <a:gd name="T33" fmla="*/ 731 h 731"/>
              <a:gd name="T34" fmla="*/ 0 w 983"/>
              <a:gd name="T35" fmla="*/ 701 h 731"/>
              <a:gd name="T36" fmla="*/ 31 w 983"/>
              <a:gd name="T37" fmla="*/ 0 h 731"/>
              <a:gd name="T38" fmla="*/ 62 w 983"/>
              <a:gd name="T39" fmla="*/ 670 h 731"/>
              <a:gd name="T40" fmla="*/ 148 w 983"/>
              <a:gd name="T41" fmla="*/ 530 h 731"/>
              <a:gd name="T42" fmla="*/ 236 w 983"/>
              <a:gd name="T43" fmla="*/ 499 h 731"/>
              <a:gd name="T44" fmla="*/ 267 w 983"/>
              <a:gd name="T45" fmla="*/ 670 h 731"/>
              <a:gd name="T46" fmla="*/ 353 w 983"/>
              <a:gd name="T47" fmla="*/ 316 h 731"/>
              <a:gd name="T48" fmla="*/ 441 w 983"/>
              <a:gd name="T49" fmla="*/ 286 h 731"/>
              <a:gd name="T50" fmla="*/ 472 w 983"/>
              <a:gd name="T51" fmla="*/ 670 h 731"/>
              <a:gd name="T52" fmla="*/ 558 w 983"/>
              <a:gd name="T53" fmla="*/ 421 h 731"/>
              <a:gd name="T54" fmla="*/ 646 w 983"/>
              <a:gd name="T55" fmla="*/ 390 h 731"/>
              <a:gd name="T56" fmla="*/ 677 w 983"/>
              <a:gd name="T57" fmla="*/ 670 h 731"/>
              <a:gd name="T58" fmla="*/ 763 w 983"/>
              <a:gd name="T59" fmla="*/ 245 h 731"/>
              <a:gd name="T60" fmla="*/ 851 w 983"/>
              <a:gd name="T61" fmla="*/ 214 h 731"/>
              <a:gd name="T62" fmla="*/ 881 w 983"/>
              <a:gd name="T63" fmla="*/ 67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5" name="Freeform 13"/>
          <p:cNvSpPr>
            <a:spLocks noEditPoints="1"/>
          </p:cNvSpPr>
          <p:nvPr/>
        </p:nvSpPr>
        <p:spPr bwMode="auto">
          <a:xfrm>
            <a:off x="7074057" y="3536924"/>
            <a:ext cx="612376" cy="604681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6" name="Freeform 14"/>
          <p:cNvSpPr>
            <a:spLocks noEditPoints="1"/>
          </p:cNvSpPr>
          <p:nvPr/>
        </p:nvSpPr>
        <p:spPr bwMode="auto">
          <a:xfrm>
            <a:off x="4994200" y="2233926"/>
            <a:ext cx="439452" cy="599918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7" name="Freeform 15"/>
          <p:cNvSpPr>
            <a:spLocks noEditPoints="1"/>
          </p:cNvSpPr>
          <p:nvPr/>
        </p:nvSpPr>
        <p:spPr bwMode="auto">
          <a:xfrm>
            <a:off x="6274478" y="2300582"/>
            <a:ext cx="698045" cy="598332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8" name="Freeform 16"/>
          <p:cNvSpPr>
            <a:spLocks noEditPoints="1"/>
          </p:cNvSpPr>
          <p:nvPr/>
        </p:nvSpPr>
        <p:spPr bwMode="auto">
          <a:xfrm>
            <a:off x="6290344" y="4789135"/>
            <a:ext cx="751985" cy="599918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99" name="Freeform 17"/>
          <p:cNvSpPr>
            <a:spLocks noEditPoints="1"/>
          </p:cNvSpPr>
          <p:nvPr/>
        </p:nvSpPr>
        <p:spPr bwMode="auto">
          <a:xfrm>
            <a:off x="4183514" y="3533750"/>
            <a:ext cx="612376" cy="614203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ea typeface="方正黑体简体" panose="02010601030101010101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187469" y="1871003"/>
            <a:ext cx="1996047" cy="338506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主要任务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96626" y="2264329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495597" y="1871002"/>
            <a:ext cx="1996047" cy="338506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团队协同较好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7461099" y="2264329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188828" y="3273768"/>
            <a:ext cx="1996047" cy="338506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操作方式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8154331" y="3667094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464086" y="4613488"/>
            <a:ext cx="1996047" cy="338506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资金略欠缺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429589" y="5006815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313512" y="4629251"/>
            <a:ext cx="1996047" cy="338506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效益预测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922669" y="5022577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667547" y="3273769"/>
            <a:ext cx="1996047" cy="338506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时间表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76704" y="3667096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0390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6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100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4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3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59B707A-089F-408F-9649-4C2CE4AF26AA}"/>
              </a:ext>
            </a:extLst>
          </p:cNvPr>
          <p:cNvGrpSpPr/>
          <p:nvPr/>
        </p:nvGrpSpPr>
        <p:grpSpPr>
          <a:xfrm>
            <a:off x="2294901" y="1897041"/>
            <a:ext cx="7495873" cy="3352800"/>
            <a:chOff x="848027" y="2267155"/>
            <a:chExt cx="7495873" cy="3352800"/>
          </a:xfrm>
        </p:grpSpPr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xmlns="" id="{97BA8D82-4418-491E-9637-269353AA3E70}"/>
                </a:ext>
              </a:extLst>
            </p:cNvPr>
            <p:cNvSpPr/>
            <p:nvPr/>
          </p:nvSpPr>
          <p:spPr>
            <a:xfrm>
              <a:off x="848027" y="2715211"/>
              <a:ext cx="1371600" cy="11521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grpSp>
          <p:nvGrpSpPr>
            <p:cNvPr id="36" name="Group 105">
              <a:extLst>
                <a:ext uri="{FF2B5EF4-FFF2-40B4-BE49-F238E27FC236}">
                  <a16:creationId xmlns:a16="http://schemas.microsoft.com/office/drawing/2014/main" xmlns="" id="{CDF1DBA9-7C66-46EC-9DC1-65203890954F}"/>
                </a:ext>
              </a:extLst>
            </p:cNvPr>
            <p:cNvGrpSpPr/>
            <p:nvPr/>
          </p:nvGrpSpPr>
          <p:grpSpPr>
            <a:xfrm>
              <a:off x="1686226" y="2267155"/>
              <a:ext cx="2885774" cy="1600200"/>
              <a:chOff x="1686226" y="1143000"/>
              <a:chExt cx="2885774" cy="1600200"/>
            </a:xfrm>
          </p:grpSpPr>
          <p:sp>
            <p:nvSpPr>
              <p:cNvPr id="56" name="Rectangle 6">
                <a:extLst>
                  <a:ext uri="{FF2B5EF4-FFF2-40B4-BE49-F238E27FC236}">
                    <a16:creationId xmlns:a16="http://schemas.microsoft.com/office/drawing/2014/main" xmlns="" id="{49FE69C0-6406-4B11-B45A-5FA468AEFC13}"/>
                  </a:ext>
                </a:extLst>
              </p:cNvPr>
              <p:cNvSpPr/>
              <p:nvPr/>
            </p:nvSpPr>
            <p:spPr>
              <a:xfrm>
                <a:off x="1686226" y="1143000"/>
                <a:ext cx="2885774" cy="1152144"/>
              </a:xfrm>
              <a:prstGeom prst="rect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7" name="Right Triangle 7">
                <a:extLst>
                  <a:ext uri="{FF2B5EF4-FFF2-40B4-BE49-F238E27FC236}">
                    <a16:creationId xmlns:a16="http://schemas.microsoft.com/office/drawing/2014/main" xmlns="" id="{88AF47DE-A653-44A6-913D-8D1001DC4FCD}"/>
                  </a:ext>
                </a:extLst>
              </p:cNvPr>
              <p:cNvSpPr/>
              <p:nvPr/>
            </p:nvSpPr>
            <p:spPr>
              <a:xfrm rot="16200000" flipH="1">
                <a:off x="1728899" y="2252472"/>
                <a:ext cx="448056" cy="533400"/>
              </a:xfrm>
              <a:prstGeom prst="rtTriangle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1150A3FD-2232-4CD0-B4E3-4231E3024E0B}"/>
                </a:ext>
              </a:extLst>
            </p:cNvPr>
            <p:cNvSpPr/>
            <p:nvPr/>
          </p:nvSpPr>
          <p:spPr>
            <a:xfrm flipV="1">
              <a:off x="848027" y="4019755"/>
              <a:ext cx="1371600" cy="11521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grpSp>
          <p:nvGrpSpPr>
            <p:cNvPr id="38" name="Group 106">
              <a:extLst>
                <a:ext uri="{FF2B5EF4-FFF2-40B4-BE49-F238E27FC236}">
                  <a16:creationId xmlns:a16="http://schemas.microsoft.com/office/drawing/2014/main" xmlns="" id="{ECCDF66E-02C5-4332-9BF4-EB964E3CF65C}"/>
                </a:ext>
              </a:extLst>
            </p:cNvPr>
            <p:cNvGrpSpPr/>
            <p:nvPr/>
          </p:nvGrpSpPr>
          <p:grpSpPr>
            <a:xfrm>
              <a:off x="1686226" y="4019755"/>
              <a:ext cx="2885773" cy="1600200"/>
              <a:chOff x="1686226" y="2895600"/>
              <a:chExt cx="2885773" cy="1600200"/>
            </a:xfrm>
          </p:grpSpPr>
          <p:sp>
            <p:nvSpPr>
              <p:cNvPr id="54" name="Rectangle 10">
                <a:extLst>
                  <a:ext uri="{FF2B5EF4-FFF2-40B4-BE49-F238E27FC236}">
                    <a16:creationId xmlns:a16="http://schemas.microsoft.com/office/drawing/2014/main" xmlns="" id="{95DAE3A2-91CF-4133-8B4E-5480D7CD7468}"/>
                  </a:ext>
                </a:extLst>
              </p:cNvPr>
              <p:cNvSpPr/>
              <p:nvPr/>
            </p:nvSpPr>
            <p:spPr>
              <a:xfrm flipV="1">
                <a:off x="1686226" y="3343656"/>
                <a:ext cx="2885773" cy="1152144"/>
              </a:xfrm>
              <a:prstGeom prst="rect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5" name="Right Triangle 11">
                <a:extLst>
                  <a:ext uri="{FF2B5EF4-FFF2-40B4-BE49-F238E27FC236}">
                    <a16:creationId xmlns:a16="http://schemas.microsoft.com/office/drawing/2014/main" xmlns="" id="{71E84955-02D9-430A-AFBA-76EEC9EC2775}"/>
                  </a:ext>
                </a:extLst>
              </p:cNvPr>
              <p:cNvSpPr/>
              <p:nvPr/>
            </p:nvSpPr>
            <p:spPr>
              <a:xfrm rot="5400000" flipH="1" flipV="1">
                <a:off x="1728899" y="2852928"/>
                <a:ext cx="448056" cy="533400"/>
              </a:xfrm>
              <a:prstGeom prst="rtTriangle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xmlns="" id="{222A385F-CC99-40CE-9EAA-7500B4D168A3}"/>
                </a:ext>
              </a:extLst>
            </p:cNvPr>
            <p:cNvSpPr/>
            <p:nvPr/>
          </p:nvSpPr>
          <p:spPr>
            <a:xfrm flipH="1">
              <a:off x="6972300" y="2715211"/>
              <a:ext cx="1371600" cy="11521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grpSp>
          <p:nvGrpSpPr>
            <p:cNvPr id="40" name="Group 107">
              <a:extLst>
                <a:ext uri="{FF2B5EF4-FFF2-40B4-BE49-F238E27FC236}">
                  <a16:creationId xmlns:a16="http://schemas.microsoft.com/office/drawing/2014/main" xmlns="" id="{93E8E52F-81AC-4FF9-B373-3D768FAB90E2}"/>
                </a:ext>
              </a:extLst>
            </p:cNvPr>
            <p:cNvGrpSpPr/>
            <p:nvPr/>
          </p:nvGrpSpPr>
          <p:grpSpPr>
            <a:xfrm>
              <a:off x="4572000" y="2267155"/>
              <a:ext cx="2933700" cy="1600200"/>
              <a:chOff x="4572000" y="1143000"/>
              <a:chExt cx="2933700" cy="1600200"/>
            </a:xfrm>
          </p:grpSpPr>
          <p:sp>
            <p:nvSpPr>
              <p:cNvPr id="52" name="Rectangle 14">
                <a:extLst>
                  <a:ext uri="{FF2B5EF4-FFF2-40B4-BE49-F238E27FC236}">
                    <a16:creationId xmlns:a16="http://schemas.microsoft.com/office/drawing/2014/main" xmlns="" id="{10AF8EC8-EA9F-46D9-B7BD-3F0A5BC70169}"/>
                  </a:ext>
                </a:extLst>
              </p:cNvPr>
              <p:cNvSpPr/>
              <p:nvPr/>
            </p:nvSpPr>
            <p:spPr>
              <a:xfrm flipH="1">
                <a:off x="4572000" y="1143000"/>
                <a:ext cx="2933700" cy="1152144"/>
              </a:xfrm>
              <a:prstGeom prst="rect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3" name="Right Triangle 15">
                <a:extLst>
                  <a:ext uri="{FF2B5EF4-FFF2-40B4-BE49-F238E27FC236}">
                    <a16:creationId xmlns:a16="http://schemas.microsoft.com/office/drawing/2014/main" xmlns="" id="{4043E4FB-B202-4997-8E90-E765B3C110F9}"/>
                  </a:ext>
                </a:extLst>
              </p:cNvPr>
              <p:cNvSpPr/>
              <p:nvPr/>
            </p:nvSpPr>
            <p:spPr>
              <a:xfrm rot="5400000">
                <a:off x="7014972" y="2252472"/>
                <a:ext cx="448056" cy="533400"/>
              </a:xfrm>
              <a:prstGeom prst="rtTriangle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sp>
          <p:nvSpPr>
            <p:cNvPr id="41" name="Rectangle 16">
              <a:extLst>
                <a:ext uri="{FF2B5EF4-FFF2-40B4-BE49-F238E27FC236}">
                  <a16:creationId xmlns:a16="http://schemas.microsoft.com/office/drawing/2014/main" xmlns="" id="{9E5738D9-5C06-4A75-9F3C-F45C6626EF44}"/>
                </a:ext>
              </a:extLst>
            </p:cNvPr>
            <p:cNvSpPr/>
            <p:nvPr/>
          </p:nvSpPr>
          <p:spPr>
            <a:xfrm flipH="1" flipV="1">
              <a:off x="6972300" y="4019755"/>
              <a:ext cx="1371600" cy="11521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方正黑体简体" panose="02010601030101010101" pitchFamily="2" charset="-122"/>
              </a:endParaRPr>
            </a:p>
          </p:txBody>
        </p:sp>
        <p:grpSp>
          <p:nvGrpSpPr>
            <p:cNvPr id="42" name="Group 108">
              <a:extLst>
                <a:ext uri="{FF2B5EF4-FFF2-40B4-BE49-F238E27FC236}">
                  <a16:creationId xmlns:a16="http://schemas.microsoft.com/office/drawing/2014/main" xmlns="" id="{904EEAEF-54D7-4CE2-A758-ADBB21EB96D1}"/>
                </a:ext>
              </a:extLst>
            </p:cNvPr>
            <p:cNvGrpSpPr/>
            <p:nvPr/>
          </p:nvGrpSpPr>
          <p:grpSpPr>
            <a:xfrm>
              <a:off x="4571999" y="4019755"/>
              <a:ext cx="2933701" cy="1600200"/>
              <a:chOff x="4571999" y="2895600"/>
              <a:chExt cx="2933701" cy="1600200"/>
            </a:xfrm>
          </p:grpSpPr>
          <p:sp>
            <p:nvSpPr>
              <p:cNvPr id="50" name="Rectangle 18">
                <a:extLst>
                  <a:ext uri="{FF2B5EF4-FFF2-40B4-BE49-F238E27FC236}">
                    <a16:creationId xmlns:a16="http://schemas.microsoft.com/office/drawing/2014/main" xmlns="" id="{339146DE-DC47-45D7-968D-E9AE9D23362F}"/>
                  </a:ext>
                </a:extLst>
              </p:cNvPr>
              <p:cNvSpPr/>
              <p:nvPr/>
            </p:nvSpPr>
            <p:spPr>
              <a:xfrm flipH="1" flipV="1">
                <a:off x="4571999" y="3343656"/>
                <a:ext cx="2933701" cy="1152144"/>
              </a:xfrm>
              <a:prstGeom prst="rect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1" name="Right Triangle 19">
                <a:extLst>
                  <a:ext uri="{FF2B5EF4-FFF2-40B4-BE49-F238E27FC236}">
                    <a16:creationId xmlns:a16="http://schemas.microsoft.com/office/drawing/2014/main" xmlns="" id="{A5A3716D-8CCA-4224-B52F-AF7A6A7F2BF1}"/>
                  </a:ext>
                </a:extLst>
              </p:cNvPr>
              <p:cNvSpPr/>
              <p:nvPr/>
            </p:nvSpPr>
            <p:spPr>
              <a:xfrm rot="16200000" flipV="1">
                <a:off x="7014972" y="2852928"/>
                <a:ext cx="448056" cy="533400"/>
              </a:xfrm>
              <a:prstGeom prst="rtTriangle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sp>
          <p:nvSpPr>
            <p:cNvPr id="43" name="Freeform 66">
              <a:extLst>
                <a:ext uri="{FF2B5EF4-FFF2-40B4-BE49-F238E27FC236}">
                  <a16:creationId xmlns:a16="http://schemas.microsoft.com/office/drawing/2014/main" xmlns="" id="{B9EBFDE4-4C76-407E-A98B-B5B99B5EA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476" y="3143144"/>
              <a:ext cx="253646" cy="296278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xmlns="" id="{79102359-487A-47B7-BAE6-D611C41222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7993" y="4462807"/>
              <a:ext cx="365532" cy="266040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sp>
          <p:nvSpPr>
            <p:cNvPr id="45" name="Freeform 72">
              <a:extLst>
                <a:ext uri="{FF2B5EF4-FFF2-40B4-BE49-F238E27FC236}">
                  <a16:creationId xmlns:a16="http://schemas.microsoft.com/office/drawing/2014/main" xmlns="" id="{F26D8B36-D267-4A2F-9A53-0F43377BF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9464" y="3131397"/>
              <a:ext cx="341524" cy="319772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73" y="19"/>
                </a:cxn>
                <a:cxn ang="0">
                  <a:pos x="68" y="19"/>
                </a:cxn>
                <a:cxn ang="0">
                  <a:pos x="65" y="22"/>
                </a:cxn>
                <a:cxn ang="0">
                  <a:pos x="7" y="22"/>
                </a:cxn>
                <a:cxn ang="0">
                  <a:pos x="5" y="19"/>
                </a:cxn>
                <a:cxn ang="0">
                  <a:pos x="0" y="19"/>
                </a:cxn>
                <a:cxn ang="0">
                  <a:pos x="0" y="14"/>
                </a:cxn>
                <a:cxn ang="0">
                  <a:pos x="36" y="0"/>
                </a:cxn>
                <a:cxn ang="0">
                  <a:pos x="73" y="14"/>
                </a:cxn>
                <a:cxn ang="0">
                  <a:pos x="73" y="63"/>
                </a:cxn>
                <a:cxn ang="0">
                  <a:pos x="73" y="68"/>
                </a:cxn>
                <a:cxn ang="0">
                  <a:pos x="0" y="68"/>
                </a:cxn>
                <a:cxn ang="0">
                  <a:pos x="0" y="63"/>
                </a:cxn>
                <a:cxn ang="0">
                  <a:pos x="2" y="60"/>
                </a:cxn>
                <a:cxn ang="0">
                  <a:pos x="70" y="60"/>
                </a:cxn>
                <a:cxn ang="0">
                  <a:pos x="73" y="63"/>
                </a:cxn>
                <a:cxn ang="0">
                  <a:pos x="19" y="24"/>
                </a:cxn>
                <a:cxn ang="0">
                  <a:pos x="19" y="53"/>
                </a:cxn>
                <a:cxn ang="0">
                  <a:pos x="24" y="53"/>
                </a:cxn>
                <a:cxn ang="0">
                  <a:pos x="24" y="24"/>
                </a:cxn>
                <a:cxn ang="0">
                  <a:pos x="34" y="24"/>
                </a:cxn>
                <a:cxn ang="0">
                  <a:pos x="34" y="53"/>
                </a:cxn>
                <a:cxn ang="0">
                  <a:pos x="39" y="53"/>
                </a:cxn>
                <a:cxn ang="0">
                  <a:pos x="39" y="24"/>
                </a:cxn>
                <a:cxn ang="0">
                  <a:pos x="48" y="24"/>
                </a:cxn>
                <a:cxn ang="0">
                  <a:pos x="48" y="53"/>
                </a:cxn>
                <a:cxn ang="0">
                  <a:pos x="53" y="53"/>
                </a:cxn>
                <a:cxn ang="0">
                  <a:pos x="53" y="24"/>
                </a:cxn>
                <a:cxn ang="0">
                  <a:pos x="63" y="24"/>
                </a:cxn>
                <a:cxn ang="0">
                  <a:pos x="63" y="53"/>
                </a:cxn>
                <a:cxn ang="0">
                  <a:pos x="65" y="53"/>
                </a:cxn>
                <a:cxn ang="0">
                  <a:pos x="68" y="56"/>
                </a:cxn>
                <a:cxn ang="0">
                  <a:pos x="68" y="58"/>
                </a:cxn>
                <a:cxn ang="0">
                  <a:pos x="5" y="58"/>
                </a:cxn>
                <a:cxn ang="0">
                  <a:pos x="5" y="56"/>
                </a:cxn>
                <a:cxn ang="0">
                  <a:pos x="7" y="53"/>
                </a:cxn>
                <a:cxn ang="0">
                  <a:pos x="9" y="53"/>
                </a:cxn>
                <a:cxn ang="0">
                  <a:pos x="9" y="24"/>
                </a:cxn>
                <a:cxn ang="0">
                  <a:pos x="19" y="24"/>
                </a:cxn>
              </a:cxnLst>
              <a:rect l="0" t="0" r="r" b="b"/>
              <a:pathLst>
                <a:path w="73" h="68">
                  <a:moveTo>
                    <a:pt x="73" y="14"/>
                  </a:moveTo>
                  <a:cubicBezTo>
                    <a:pt x="73" y="19"/>
                    <a:pt x="73" y="19"/>
                    <a:pt x="73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0"/>
                    <a:pt x="67" y="22"/>
                    <a:pt x="65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0"/>
                    <a:pt x="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73" y="14"/>
                  </a:lnTo>
                  <a:close/>
                  <a:moveTo>
                    <a:pt x="73" y="63"/>
                  </a:moveTo>
                  <a:cubicBezTo>
                    <a:pt x="73" y="68"/>
                    <a:pt x="73" y="68"/>
                    <a:pt x="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1" y="60"/>
                    <a:pt x="2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1" y="60"/>
                    <a:pt x="73" y="62"/>
                    <a:pt x="73" y="63"/>
                  </a:cubicBezTo>
                  <a:close/>
                  <a:moveTo>
                    <a:pt x="19" y="24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7" y="53"/>
                    <a:pt x="68" y="54"/>
                    <a:pt x="68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4"/>
                    <a:pt x="6" y="53"/>
                    <a:pt x="7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24"/>
                    <a:pt x="9" y="24"/>
                    <a:pt x="9" y="24"/>
                  </a:cubicBezTo>
                  <a:lnTo>
                    <a:pt x="19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ea typeface="方正黑体简体" panose="02010601030101010101" pitchFamily="2" charset="-122"/>
              </a:endParaRPr>
            </a:p>
          </p:txBody>
        </p:sp>
        <p:grpSp>
          <p:nvGrpSpPr>
            <p:cNvPr id="46" name="Group 15">
              <a:extLst>
                <a:ext uri="{FF2B5EF4-FFF2-40B4-BE49-F238E27FC236}">
                  <a16:creationId xmlns:a16="http://schemas.microsoft.com/office/drawing/2014/main" xmlns="" id="{35DE7B57-1A81-4225-AEB5-6891790F86F7}"/>
                </a:ext>
              </a:extLst>
            </p:cNvPr>
            <p:cNvGrpSpPr/>
            <p:nvPr/>
          </p:nvGrpSpPr>
          <p:grpSpPr>
            <a:xfrm>
              <a:off x="7665794" y="4366501"/>
              <a:ext cx="315194" cy="458652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48" name="Freeform 78">
                <a:extLst>
                  <a:ext uri="{FF2B5EF4-FFF2-40B4-BE49-F238E27FC236}">
                    <a16:creationId xmlns:a16="http://schemas.microsoft.com/office/drawing/2014/main" xmlns="" id="{A2B949DC-998E-449F-9197-ECFA0BD4FA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49" name="Freeform 79">
                <a:extLst>
                  <a:ext uri="{FF2B5EF4-FFF2-40B4-BE49-F238E27FC236}">
                    <a16:creationId xmlns:a16="http://schemas.microsoft.com/office/drawing/2014/main" xmlns="" id="{33DFB0B2-431D-4CAE-8E56-8121B632E7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ea typeface="方正黑体简体" panose="02010601030101010101" pitchFamily="2" charset="-122"/>
                </a:endParaRPr>
              </a:p>
            </p:txBody>
          </p:sp>
        </p:grpSp>
        <p:sp>
          <p:nvSpPr>
            <p:cNvPr id="47" name="Rectangle 30">
              <a:extLst>
                <a:ext uri="{FF2B5EF4-FFF2-40B4-BE49-F238E27FC236}">
                  <a16:creationId xmlns:a16="http://schemas.microsoft.com/office/drawing/2014/main" xmlns="" id="{C706C502-7341-48C8-8327-21D145EB5F5D}"/>
                </a:ext>
              </a:extLst>
            </p:cNvPr>
            <p:cNvSpPr/>
            <p:nvPr/>
          </p:nvSpPr>
          <p:spPr>
            <a:xfrm rot="16200000">
              <a:off x="4120671" y="1710340"/>
              <a:ext cx="902658" cy="4469297"/>
            </a:xfrm>
            <a:prstGeom prst="rect">
              <a:avLst/>
            </a:prstGeom>
            <a:solidFill>
              <a:srgbClr val="0555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ea typeface="方正黑体简体" panose="02010601030101010101" pitchFamily="2" charset="-122"/>
              </a:endParaRPr>
            </a:p>
          </p:txBody>
        </p:sp>
      </p:grpSp>
      <p:sp>
        <p:nvSpPr>
          <p:cNvPr id="61" name="TextBox 102">
            <a:extLst>
              <a:ext uri="{FF2B5EF4-FFF2-40B4-BE49-F238E27FC236}">
                <a16:creationId xmlns:a16="http://schemas.microsoft.com/office/drawing/2014/main" xmlns="" id="{2F7F2341-3E13-4457-A8FE-036DCBDB5C13}"/>
              </a:ext>
            </a:extLst>
          </p:cNvPr>
          <p:cNvSpPr txBox="1"/>
          <p:nvPr/>
        </p:nvSpPr>
        <p:spPr>
          <a:xfrm>
            <a:off x="4613189" y="2201856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62" name="TextBox 102">
            <a:extLst>
              <a:ext uri="{FF2B5EF4-FFF2-40B4-BE49-F238E27FC236}">
                <a16:creationId xmlns:a16="http://schemas.microsoft.com/office/drawing/2014/main" xmlns="" id="{021BB5A2-136A-4465-A855-138A09699AE7}"/>
              </a:ext>
            </a:extLst>
          </p:cNvPr>
          <p:cNvSpPr txBox="1"/>
          <p:nvPr/>
        </p:nvSpPr>
        <p:spPr>
          <a:xfrm>
            <a:off x="4549394" y="3212742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63" name="TextBox 102">
            <a:extLst>
              <a:ext uri="{FF2B5EF4-FFF2-40B4-BE49-F238E27FC236}">
                <a16:creationId xmlns:a16="http://schemas.microsoft.com/office/drawing/2014/main" xmlns="" id="{60435EF5-DB47-4C7C-AFC7-DD67FB053400}"/>
              </a:ext>
            </a:extLst>
          </p:cNvPr>
          <p:cNvSpPr txBox="1"/>
          <p:nvPr/>
        </p:nvSpPr>
        <p:spPr>
          <a:xfrm>
            <a:off x="4564508" y="4334296"/>
            <a:ext cx="3406070" cy="58472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</p:spTree>
    <p:extLst>
      <p:ext uri="{BB962C8B-B14F-4D97-AF65-F5344CB8AC3E}">
        <p14:creationId xmlns:p14="http://schemas.microsoft.com/office/powerpoint/2010/main" val="75333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86407CF-4468-41A5-884D-35D18579286F}"/>
              </a:ext>
            </a:extLst>
          </p:cNvPr>
          <p:cNvGrpSpPr/>
          <p:nvPr/>
        </p:nvGrpSpPr>
        <p:grpSpPr>
          <a:xfrm>
            <a:off x="2272336" y="2268779"/>
            <a:ext cx="7647327" cy="2921626"/>
            <a:chOff x="734673" y="2341350"/>
            <a:chExt cx="7647327" cy="2921626"/>
          </a:xfrm>
        </p:grpSpPr>
        <p:grpSp>
          <p:nvGrpSpPr>
            <p:cNvPr id="22" name="Group 65">
              <a:extLst>
                <a:ext uri="{FF2B5EF4-FFF2-40B4-BE49-F238E27FC236}">
                  <a16:creationId xmlns:a16="http://schemas.microsoft.com/office/drawing/2014/main" xmlns="" id="{C61E0E4A-B0C2-416D-AB27-35B48FC622C5}"/>
                </a:ext>
              </a:extLst>
            </p:cNvPr>
            <p:cNvGrpSpPr/>
            <p:nvPr/>
          </p:nvGrpSpPr>
          <p:grpSpPr>
            <a:xfrm>
              <a:off x="734673" y="3693859"/>
              <a:ext cx="1828800" cy="1569117"/>
              <a:chOff x="1938544" y="1193099"/>
              <a:chExt cx="4792657" cy="1338576"/>
            </a:xfrm>
          </p:grpSpPr>
          <p:sp>
            <p:nvSpPr>
              <p:cNvPr id="62" name="Round Same Side Corner Rectangle 4">
                <a:extLst>
                  <a:ext uri="{FF2B5EF4-FFF2-40B4-BE49-F238E27FC236}">
                    <a16:creationId xmlns:a16="http://schemas.microsoft.com/office/drawing/2014/main" xmlns="" id="{1B031115-8B1C-4982-BFB4-4B8E429F0AD1}"/>
                  </a:ext>
                </a:extLst>
              </p:cNvPr>
              <p:cNvSpPr/>
              <p:nvPr/>
            </p:nvSpPr>
            <p:spPr>
              <a:xfrm flipV="1">
                <a:off x="1938544" y="1598818"/>
                <a:ext cx="4792657" cy="932857"/>
              </a:xfrm>
              <a:prstGeom prst="round2SameRect">
                <a:avLst>
                  <a:gd name="adj1" fmla="val 8813"/>
                  <a:gd name="adj2" fmla="val 0"/>
                </a:avLst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3" name="Rectangle 6">
                <a:extLst>
                  <a:ext uri="{FF2B5EF4-FFF2-40B4-BE49-F238E27FC236}">
                    <a16:creationId xmlns:a16="http://schemas.microsoft.com/office/drawing/2014/main" xmlns="" id="{A1B1A444-0202-4D71-8192-095BCBCBCAC8}"/>
                  </a:ext>
                </a:extLst>
              </p:cNvPr>
              <p:cNvSpPr/>
              <p:nvPr/>
            </p:nvSpPr>
            <p:spPr>
              <a:xfrm>
                <a:off x="1938544" y="1193099"/>
                <a:ext cx="4792657" cy="405724"/>
              </a:xfrm>
              <a:prstGeom prst="rect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23" name="Group 66">
              <a:extLst>
                <a:ext uri="{FF2B5EF4-FFF2-40B4-BE49-F238E27FC236}">
                  <a16:creationId xmlns:a16="http://schemas.microsoft.com/office/drawing/2014/main" xmlns="" id="{032EF00D-8B69-446D-9151-0FDA818649F6}"/>
                </a:ext>
              </a:extLst>
            </p:cNvPr>
            <p:cNvGrpSpPr/>
            <p:nvPr/>
          </p:nvGrpSpPr>
          <p:grpSpPr>
            <a:xfrm>
              <a:off x="2674182" y="3694671"/>
              <a:ext cx="1828800" cy="1568301"/>
              <a:chOff x="1938544" y="2416576"/>
              <a:chExt cx="4792657" cy="1337880"/>
            </a:xfrm>
          </p:grpSpPr>
          <p:sp>
            <p:nvSpPr>
              <p:cNvPr id="60" name="Rectangle 13">
                <a:extLst>
                  <a:ext uri="{FF2B5EF4-FFF2-40B4-BE49-F238E27FC236}">
                    <a16:creationId xmlns:a16="http://schemas.microsoft.com/office/drawing/2014/main" xmlns="" id="{DFBEE759-FAEF-4D2C-A7B4-75F8BB631450}"/>
                  </a:ext>
                </a:extLst>
              </p:cNvPr>
              <p:cNvSpPr/>
              <p:nvPr/>
            </p:nvSpPr>
            <p:spPr>
              <a:xfrm>
                <a:off x="1938544" y="2416576"/>
                <a:ext cx="4792657" cy="405724"/>
              </a:xfrm>
              <a:prstGeom prst="rect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61" name="Round Same Side Corner Rectangle 12">
                <a:extLst>
                  <a:ext uri="{FF2B5EF4-FFF2-40B4-BE49-F238E27FC236}">
                    <a16:creationId xmlns:a16="http://schemas.microsoft.com/office/drawing/2014/main" xmlns="" id="{B148EAEE-653A-4547-96A1-D8D63C5E2044}"/>
                  </a:ext>
                </a:extLst>
              </p:cNvPr>
              <p:cNvSpPr/>
              <p:nvPr/>
            </p:nvSpPr>
            <p:spPr>
              <a:xfrm flipV="1">
                <a:off x="1938544" y="2822298"/>
                <a:ext cx="4792657" cy="932158"/>
              </a:xfrm>
              <a:prstGeom prst="round2SameRect">
                <a:avLst>
                  <a:gd name="adj1" fmla="val 8813"/>
                  <a:gd name="adj2" fmla="val 0"/>
                </a:avLst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24" name="Group 67">
              <a:extLst>
                <a:ext uri="{FF2B5EF4-FFF2-40B4-BE49-F238E27FC236}">
                  <a16:creationId xmlns:a16="http://schemas.microsoft.com/office/drawing/2014/main" xmlns="" id="{4D782E96-6CBA-4EE0-8CE8-6B834E55B4EB}"/>
                </a:ext>
              </a:extLst>
            </p:cNvPr>
            <p:cNvGrpSpPr/>
            <p:nvPr/>
          </p:nvGrpSpPr>
          <p:grpSpPr>
            <a:xfrm>
              <a:off x="4613691" y="3699221"/>
              <a:ext cx="1828800" cy="1563748"/>
              <a:chOff x="1938544" y="3650926"/>
              <a:chExt cx="4792657" cy="1333996"/>
            </a:xfrm>
          </p:grpSpPr>
          <p:sp>
            <p:nvSpPr>
              <p:cNvPr id="58" name="Rectangle 20">
                <a:extLst>
                  <a:ext uri="{FF2B5EF4-FFF2-40B4-BE49-F238E27FC236}">
                    <a16:creationId xmlns:a16="http://schemas.microsoft.com/office/drawing/2014/main" xmlns="" id="{465A9376-7ABB-4563-BDCF-951CF443D74F}"/>
                  </a:ext>
                </a:extLst>
              </p:cNvPr>
              <p:cNvSpPr/>
              <p:nvPr/>
            </p:nvSpPr>
            <p:spPr>
              <a:xfrm>
                <a:off x="1938544" y="3650926"/>
                <a:ext cx="4792657" cy="405724"/>
              </a:xfrm>
              <a:prstGeom prst="rect">
                <a:avLst/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9" name="Round Same Side Corner Rectangle 19">
                <a:extLst>
                  <a:ext uri="{FF2B5EF4-FFF2-40B4-BE49-F238E27FC236}">
                    <a16:creationId xmlns:a16="http://schemas.microsoft.com/office/drawing/2014/main" xmlns="" id="{F3431F59-4F9A-477D-B50D-C1B3FCF93BAE}"/>
                  </a:ext>
                </a:extLst>
              </p:cNvPr>
              <p:cNvSpPr/>
              <p:nvPr/>
            </p:nvSpPr>
            <p:spPr>
              <a:xfrm flipV="1">
                <a:off x="1938544" y="4056648"/>
                <a:ext cx="4792657" cy="928274"/>
              </a:xfrm>
              <a:prstGeom prst="round2SameRect">
                <a:avLst>
                  <a:gd name="adj1" fmla="val 8813"/>
                  <a:gd name="adj2" fmla="val 0"/>
                </a:avLst>
              </a:prstGeom>
              <a:solidFill>
                <a:srgbClr val="09A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25" name="Group 65">
              <a:extLst>
                <a:ext uri="{FF2B5EF4-FFF2-40B4-BE49-F238E27FC236}">
                  <a16:creationId xmlns:a16="http://schemas.microsoft.com/office/drawing/2014/main" xmlns="" id="{608A8B03-5CA6-44D5-8C32-4043BC12DED8}"/>
                </a:ext>
              </a:extLst>
            </p:cNvPr>
            <p:cNvGrpSpPr/>
            <p:nvPr/>
          </p:nvGrpSpPr>
          <p:grpSpPr>
            <a:xfrm>
              <a:off x="6553200" y="3693859"/>
              <a:ext cx="1828800" cy="1569113"/>
              <a:chOff x="1938544" y="1193099"/>
              <a:chExt cx="4792657" cy="1338573"/>
            </a:xfrm>
          </p:grpSpPr>
          <p:sp>
            <p:nvSpPr>
              <p:cNvPr id="56" name="Round Same Side Corner Rectangle 25">
                <a:extLst>
                  <a:ext uri="{FF2B5EF4-FFF2-40B4-BE49-F238E27FC236}">
                    <a16:creationId xmlns:a16="http://schemas.microsoft.com/office/drawing/2014/main" xmlns="" id="{B6BDD1C9-980E-4794-8DC6-39182D8482BD}"/>
                  </a:ext>
                </a:extLst>
              </p:cNvPr>
              <p:cNvSpPr/>
              <p:nvPr/>
            </p:nvSpPr>
            <p:spPr>
              <a:xfrm flipV="1">
                <a:off x="1938544" y="1598818"/>
                <a:ext cx="4792657" cy="932854"/>
              </a:xfrm>
              <a:prstGeom prst="round2SameRect">
                <a:avLst>
                  <a:gd name="adj1" fmla="val 8813"/>
                  <a:gd name="adj2" fmla="val 0"/>
                </a:avLst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  <p:sp>
            <p:nvSpPr>
              <p:cNvPr id="57" name="Rectangle 27">
                <a:extLst>
                  <a:ext uri="{FF2B5EF4-FFF2-40B4-BE49-F238E27FC236}">
                    <a16:creationId xmlns:a16="http://schemas.microsoft.com/office/drawing/2014/main" xmlns="" id="{78DFA4C2-BAF0-435B-9470-03E2D0CF9A3F}"/>
                  </a:ext>
                </a:extLst>
              </p:cNvPr>
              <p:cNvSpPr/>
              <p:nvPr/>
            </p:nvSpPr>
            <p:spPr>
              <a:xfrm>
                <a:off x="1938544" y="1193099"/>
                <a:ext cx="4792657" cy="405724"/>
              </a:xfrm>
              <a:prstGeom prst="rect">
                <a:avLst/>
              </a:prstGeom>
              <a:solidFill>
                <a:srgbClr val="0555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26" name="Group 44">
              <a:extLst>
                <a:ext uri="{FF2B5EF4-FFF2-40B4-BE49-F238E27FC236}">
                  <a16:creationId xmlns:a16="http://schemas.microsoft.com/office/drawing/2014/main" xmlns="" id="{B89023E2-7843-4300-B42A-9097A4A14BA1}"/>
                </a:ext>
              </a:extLst>
            </p:cNvPr>
            <p:cNvGrpSpPr/>
            <p:nvPr/>
          </p:nvGrpSpPr>
          <p:grpSpPr>
            <a:xfrm>
              <a:off x="773185" y="2371164"/>
              <a:ext cx="1793081" cy="1202156"/>
              <a:chOff x="773185" y="1203938"/>
              <a:chExt cx="1793081" cy="1202156"/>
            </a:xfrm>
          </p:grpSpPr>
          <p:grpSp>
            <p:nvGrpSpPr>
              <p:cNvPr id="42" name="Group 49">
                <a:extLst>
                  <a:ext uri="{FF2B5EF4-FFF2-40B4-BE49-F238E27FC236}">
                    <a16:creationId xmlns:a16="http://schemas.microsoft.com/office/drawing/2014/main" xmlns="" id="{96155EF2-D0F1-499A-89C9-CC45EEE835CE}"/>
                  </a:ext>
                </a:extLst>
              </p:cNvPr>
              <p:cNvGrpSpPr/>
              <p:nvPr/>
            </p:nvGrpSpPr>
            <p:grpSpPr>
              <a:xfrm rot="16200000" flipH="1" flipV="1">
                <a:off x="1068648" y="908475"/>
                <a:ext cx="1202156" cy="1793081"/>
                <a:chOff x="7014366" y="1192657"/>
                <a:chExt cx="1318262" cy="1628775"/>
              </a:xfrm>
            </p:grpSpPr>
            <p:sp>
              <p:nvSpPr>
                <p:cNvPr id="54" name="Rectangle 24">
                  <a:extLst>
                    <a:ext uri="{FF2B5EF4-FFF2-40B4-BE49-F238E27FC236}">
                      <a16:creationId xmlns:a16="http://schemas.microsoft.com/office/drawing/2014/main" xmlns="" id="{11280A2C-7660-4214-AF8B-353CD12C5E4F}"/>
                    </a:ext>
                  </a:extLst>
                </p:cNvPr>
                <p:cNvSpPr/>
                <p:nvPr/>
              </p:nvSpPr>
              <p:spPr>
                <a:xfrm rot="10800000" flipV="1">
                  <a:off x="7014366" y="1192657"/>
                  <a:ext cx="1219199" cy="1628775"/>
                </a:xfrm>
                <a:prstGeom prst="homePlate">
                  <a:avLst/>
                </a:prstGeom>
                <a:solidFill>
                  <a:srgbClr val="0555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55" name="Rectangle 8">
                  <a:extLst>
                    <a:ext uri="{FF2B5EF4-FFF2-40B4-BE49-F238E27FC236}">
                      <a16:creationId xmlns:a16="http://schemas.microsoft.com/office/drawing/2014/main" xmlns="" id="{7F6860D0-06F9-48EC-B52A-D1FC2A561784}"/>
                    </a:ext>
                  </a:extLst>
                </p:cNvPr>
                <p:cNvSpPr/>
                <p:nvPr/>
              </p:nvSpPr>
              <p:spPr>
                <a:xfrm rot="10800000" flipV="1">
                  <a:off x="7113428" y="1192657"/>
                  <a:ext cx="1219200" cy="1628775"/>
                </a:xfrm>
                <a:prstGeom prst="homePlate">
                  <a:avLst/>
                </a:prstGeom>
                <a:solidFill>
                  <a:srgbClr val="09A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</p:grpSp>
          <p:grpSp>
            <p:nvGrpSpPr>
              <p:cNvPr id="43" name="Group 66">
                <a:extLst>
                  <a:ext uri="{FF2B5EF4-FFF2-40B4-BE49-F238E27FC236}">
                    <a16:creationId xmlns:a16="http://schemas.microsoft.com/office/drawing/2014/main" xmlns="" id="{98F5E327-167A-4A52-BE44-6CEE35D8772C}"/>
                  </a:ext>
                </a:extLst>
              </p:cNvPr>
              <p:cNvGrpSpPr/>
              <p:nvPr/>
            </p:nvGrpSpPr>
            <p:grpSpPr>
              <a:xfrm>
                <a:off x="1481619" y="1632704"/>
                <a:ext cx="376211" cy="379555"/>
                <a:chOff x="0" y="2706688"/>
                <a:chExt cx="357188" cy="360363"/>
              </a:xfrm>
              <a:solidFill>
                <a:schemeClr val="bg1"/>
              </a:solidFill>
            </p:grpSpPr>
            <p:sp>
              <p:nvSpPr>
                <p:cNvPr id="44" name="Freeform 107">
                  <a:extLst>
                    <a:ext uri="{FF2B5EF4-FFF2-40B4-BE49-F238E27FC236}">
                      <a16:creationId xmlns:a16="http://schemas.microsoft.com/office/drawing/2014/main" xmlns="" id="{7AFB9016-6365-46C2-BE62-09C5926A57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2706688"/>
                  <a:ext cx="357188" cy="360363"/>
                </a:xfrm>
                <a:custGeom>
                  <a:avLst/>
                  <a:gdLst/>
                  <a:ahLst/>
                  <a:cxnLst>
                    <a:cxn ang="0">
                      <a:pos x="112" y="12"/>
                    </a:cxn>
                    <a:cxn ang="0">
                      <a:pos x="96" y="12"/>
                    </a:cxn>
                    <a:cxn ang="0">
                      <a:pos x="96" y="4"/>
                    </a:cxn>
                    <a:cxn ang="0">
                      <a:pos x="92" y="0"/>
                    </a:cxn>
                    <a:cxn ang="0">
                      <a:pos x="88" y="4"/>
                    </a:cxn>
                    <a:cxn ang="0">
                      <a:pos x="88" y="12"/>
                    </a:cxn>
                    <a:cxn ang="0">
                      <a:pos x="65" y="12"/>
                    </a:cxn>
                    <a:cxn ang="0">
                      <a:pos x="65" y="4"/>
                    </a:cxn>
                    <a:cxn ang="0">
                      <a:pos x="61" y="0"/>
                    </a:cxn>
                    <a:cxn ang="0">
                      <a:pos x="57" y="4"/>
                    </a:cxn>
                    <a:cxn ang="0">
                      <a:pos x="57" y="12"/>
                    </a:cxn>
                    <a:cxn ang="0">
                      <a:pos x="34" y="12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27" y="4"/>
                    </a:cxn>
                    <a:cxn ang="0">
                      <a:pos x="27" y="12"/>
                    </a:cxn>
                    <a:cxn ang="0">
                      <a:pos x="10" y="12"/>
                    </a:cxn>
                    <a:cxn ang="0">
                      <a:pos x="0" y="22"/>
                    </a:cxn>
                    <a:cxn ang="0">
                      <a:pos x="0" y="113"/>
                    </a:cxn>
                    <a:cxn ang="0">
                      <a:pos x="10" y="123"/>
                    </a:cxn>
                    <a:cxn ang="0">
                      <a:pos x="112" y="123"/>
                    </a:cxn>
                    <a:cxn ang="0">
                      <a:pos x="122" y="113"/>
                    </a:cxn>
                    <a:cxn ang="0">
                      <a:pos x="122" y="22"/>
                    </a:cxn>
                    <a:cxn ang="0">
                      <a:pos x="112" y="12"/>
                    </a:cxn>
                    <a:cxn ang="0">
                      <a:pos x="115" y="113"/>
                    </a:cxn>
                    <a:cxn ang="0">
                      <a:pos x="112" y="115"/>
                    </a:cxn>
                    <a:cxn ang="0">
                      <a:pos x="10" y="115"/>
                    </a:cxn>
                    <a:cxn ang="0">
                      <a:pos x="7" y="113"/>
                    </a:cxn>
                    <a:cxn ang="0">
                      <a:pos x="7" y="22"/>
                    </a:cxn>
                    <a:cxn ang="0">
                      <a:pos x="10" y="19"/>
                    </a:cxn>
                    <a:cxn ang="0">
                      <a:pos x="27" y="19"/>
                    </a:cxn>
                    <a:cxn ang="0">
                      <a:pos x="27" y="27"/>
                    </a:cxn>
                    <a:cxn ang="0">
                      <a:pos x="30" y="31"/>
                    </a:cxn>
                    <a:cxn ang="0">
                      <a:pos x="34" y="27"/>
                    </a:cxn>
                    <a:cxn ang="0">
                      <a:pos x="34" y="19"/>
                    </a:cxn>
                    <a:cxn ang="0">
                      <a:pos x="57" y="19"/>
                    </a:cxn>
                    <a:cxn ang="0">
                      <a:pos x="57" y="27"/>
                    </a:cxn>
                    <a:cxn ang="0">
                      <a:pos x="61" y="31"/>
                    </a:cxn>
                    <a:cxn ang="0">
                      <a:pos x="65" y="27"/>
                    </a:cxn>
                    <a:cxn ang="0">
                      <a:pos x="65" y="19"/>
                    </a:cxn>
                    <a:cxn ang="0">
                      <a:pos x="88" y="19"/>
                    </a:cxn>
                    <a:cxn ang="0">
                      <a:pos x="88" y="27"/>
                    </a:cxn>
                    <a:cxn ang="0">
                      <a:pos x="92" y="31"/>
                    </a:cxn>
                    <a:cxn ang="0">
                      <a:pos x="96" y="27"/>
                    </a:cxn>
                    <a:cxn ang="0">
                      <a:pos x="96" y="19"/>
                    </a:cxn>
                    <a:cxn ang="0">
                      <a:pos x="112" y="19"/>
                    </a:cxn>
                    <a:cxn ang="0">
                      <a:pos x="115" y="22"/>
                    </a:cxn>
                    <a:cxn ang="0">
                      <a:pos x="115" y="113"/>
                    </a:cxn>
                    <a:cxn ang="0">
                      <a:pos x="115" y="113"/>
                    </a:cxn>
                    <a:cxn ang="0">
                      <a:pos x="115" y="113"/>
                    </a:cxn>
                  </a:cxnLst>
                  <a:rect l="0" t="0" r="r" b="b"/>
                  <a:pathLst>
                    <a:path w="122" h="123">
                      <a:moveTo>
                        <a:pt x="112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4"/>
                        <a:pt x="96" y="4"/>
                        <a:pt x="96" y="4"/>
                      </a:cubicBezTo>
                      <a:cubicBezTo>
                        <a:pt x="96" y="2"/>
                        <a:pt x="94" y="0"/>
                        <a:pt x="92" y="0"/>
                      </a:cubicBezTo>
                      <a:cubicBezTo>
                        <a:pt x="90" y="0"/>
                        <a:pt x="88" y="2"/>
                        <a:pt x="88" y="4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5" y="2"/>
                        <a:pt x="63" y="0"/>
                        <a:pt x="61" y="0"/>
                      </a:cubicBezTo>
                      <a:cubicBezTo>
                        <a:pt x="59" y="0"/>
                        <a:pt x="57" y="2"/>
                        <a:pt x="57" y="4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28" y="0"/>
                        <a:pt x="27" y="2"/>
                        <a:pt x="27" y="4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4" y="12"/>
                        <a:pt x="0" y="16"/>
                        <a:pt x="0" y="22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118"/>
                        <a:pt x="4" y="123"/>
                        <a:pt x="10" y="123"/>
                      </a:cubicBezTo>
                      <a:cubicBezTo>
                        <a:pt x="112" y="123"/>
                        <a:pt x="112" y="123"/>
                        <a:pt x="112" y="123"/>
                      </a:cubicBezTo>
                      <a:cubicBezTo>
                        <a:pt x="118" y="123"/>
                        <a:pt x="122" y="118"/>
                        <a:pt x="122" y="113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2" y="16"/>
                        <a:pt x="118" y="12"/>
                        <a:pt x="112" y="12"/>
                      </a:cubicBezTo>
                      <a:close/>
                      <a:moveTo>
                        <a:pt x="115" y="113"/>
                      </a:moveTo>
                      <a:cubicBezTo>
                        <a:pt x="115" y="114"/>
                        <a:pt x="114" y="115"/>
                        <a:pt x="112" y="115"/>
                      </a:cubicBezTo>
                      <a:cubicBezTo>
                        <a:pt x="10" y="115"/>
                        <a:pt x="10" y="115"/>
                        <a:pt x="10" y="115"/>
                      </a:cubicBezTo>
                      <a:cubicBezTo>
                        <a:pt x="9" y="115"/>
                        <a:pt x="7" y="114"/>
                        <a:pt x="7" y="113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0"/>
                        <a:pt x="9" y="19"/>
                        <a:pt x="10" y="19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29"/>
                        <a:pt x="28" y="31"/>
                        <a:pt x="30" y="31"/>
                      </a:cubicBezTo>
                      <a:cubicBezTo>
                        <a:pt x="32" y="31"/>
                        <a:pt x="34" y="29"/>
                        <a:pt x="34" y="27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57" y="19"/>
                        <a:pt x="57" y="19"/>
                        <a:pt x="57" y="19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57" y="29"/>
                        <a:pt x="59" y="31"/>
                        <a:pt x="61" y="31"/>
                      </a:cubicBezTo>
                      <a:cubicBezTo>
                        <a:pt x="63" y="31"/>
                        <a:pt x="65" y="29"/>
                        <a:pt x="65" y="27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88" y="27"/>
                        <a:pt x="88" y="27"/>
                        <a:pt x="88" y="27"/>
                      </a:cubicBezTo>
                      <a:cubicBezTo>
                        <a:pt x="88" y="29"/>
                        <a:pt x="90" y="31"/>
                        <a:pt x="92" y="31"/>
                      </a:cubicBezTo>
                      <a:cubicBezTo>
                        <a:pt x="94" y="31"/>
                        <a:pt x="96" y="29"/>
                        <a:pt x="96" y="27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4" y="19"/>
                        <a:pt x="115" y="20"/>
                        <a:pt x="115" y="22"/>
                      </a:cubicBezTo>
                      <a:lnTo>
                        <a:pt x="115" y="113"/>
                      </a:lnTo>
                      <a:close/>
                      <a:moveTo>
                        <a:pt x="115" y="113"/>
                      </a:moveTo>
                      <a:cubicBezTo>
                        <a:pt x="115" y="113"/>
                        <a:pt x="115" y="113"/>
                        <a:pt x="115" y="113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45" name="Rectangle 108">
                  <a:extLst>
                    <a:ext uri="{FF2B5EF4-FFF2-40B4-BE49-F238E27FC236}">
                      <a16:creationId xmlns:a16="http://schemas.microsoft.com/office/drawing/2014/main" xmlns="" id="{4627B9BD-E602-4FF8-8949-128DDFBEBC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9375" y="2841626"/>
                  <a:ext cx="42863" cy="3492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46" name="Rectangle 109">
                  <a:extLst>
                    <a:ext uri="{FF2B5EF4-FFF2-40B4-BE49-F238E27FC236}">
                      <a16:creationId xmlns:a16="http://schemas.microsoft.com/office/drawing/2014/main" xmlns="" id="{1135BBA0-0B58-4BE7-8D52-60945D94F1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9375" y="2897188"/>
                  <a:ext cx="42863" cy="3492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47" name="Rectangle 110">
                  <a:extLst>
                    <a:ext uri="{FF2B5EF4-FFF2-40B4-BE49-F238E27FC236}">
                      <a16:creationId xmlns:a16="http://schemas.microsoft.com/office/drawing/2014/main" xmlns="" id="{1A38A772-117D-4028-9D42-97DB910185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9375" y="2955926"/>
                  <a:ext cx="42863" cy="3175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48" name="Rectangle 111">
                  <a:extLst>
                    <a:ext uri="{FF2B5EF4-FFF2-40B4-BE49-F238E27FC236}">
                      <a16:creationId xmlns:a16="http://schemas.microsoft.com/office/drawing/2014/main" xmlns="" id="{1717B806-FE0F-4E78-89BA-9C9A8D4E4C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5575" y="2955926"/>
                  <a:ext cx="46038" cy="3175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49" name="Rectangle 112">
                  <a:extLst>
                    <a:ext uri="{FF2B5EF4-FFF2-40B4-BE49-F238E27FC236}">
                      <a16:creationId xmlns:a16="http://schemas.microsoft.com/office/drawing/2014/main" xmlns="" id="{44F5B55E-0C91-40FD-868F-0A469E5D2D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5575" y="2897188"/>
                  <a:ext cx="46038" cy="3492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50" name="Rectangle 113">
                  <a:extLst>
                    <a:ext uri="{FF2B5EF4-FFF2-40B4-BE49-F238E27FC236}">
                      <a16:creationId xmlns:a16="http://schemas.microsoft.com/office/drawing/2014/main" xmlns="" id="{61C07F81-E405-475C-9A01-05712D03A1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5575" y="2841626"/>
                  <a:ext cx="46038" cy="3492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51" name="Rectangle 114">
                  <a:extLst>
                    <a:ext uri="{FF2B5EF4-FFF2-40B4-BE49-F238E27FC236}">
                      <a16:creationId xmlns:a16="http://schemas.microsoft.com/office/drawing/2014/main" xmlns="" id="{3AB3C230-94BD-4C8E-B583-765FE2C6C8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363" y="2955926"/>
                  <a:ext cx="47625" cy="3175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52" name="Rectangle 115">
                  <a:extLst>
                    <a:ext uri="{FF2B5EF4-FFF2-40B4-BE49-F238E27FC236}">
                      <a16:creationId xmlns:a16="http://schemas.microsoft.com/office/drawing/2014/main" xmlns="" id="{CA0CC9E3-336D-480A-9F7B-08E292E3D0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363" y="2897188"/>
                  <a:ext cx="47625" cy="3492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53" name="Rectangle 116">
                  <a:extLst>
                    <a:ext uri="{FF2B5EF4-FFF2-40B4-BE49-F238E27FC236}">
                      <a16:creationId xmlns:a16="http://schemas.microsoft.com/office/drawing/2014/main" xmlns="" id="{CA25886A-A2EB-4CC8-99B4-3C6411E14F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363" y="2841626"/>
                  <a:ext cx="47625" cy="3492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ea typeface="方正黑体简体" panose="02010601030101010101" pitchFamily="2" charset="-122"/>
                  </a:endParaRPr>
                </a:p>
              </p:txBody>
            </p:sp>
          </p:grpSp>
        </p:grpSp>
        <p:grpSp>
          <p:nvGrpSpPr>
            <p:cNvPr id="27" name="Group 141">
              <a:extLst>
                <a:ext uri="{FF2B5EF4-FFF2-40B4-BE49-F238E27FC236}">
                  <a16:creationId xmlns:a16="http://schemas.microsoft.com/office/drawing/2014/main" xmlns="" id="{A71758F9-9E49-424A-8F04-2A7F9EFD3772}"/>
                </a:ext>
              </a:extLst>
            </p:cNvPr>
            <p:cNvGrpSpPr/>
            <p:nvPr/>
          </p:nvGrpSpPr>
          <p:grpSpPr>
            <a:xfrm>
              <a:off x="2705494" y="2354123"/>
              <a:ext cx="1793081" cy="1202154"/>
              <a:chOff x="2667004" y="1911904"/>
              <a:chExt cx="1793081" cy="1202154"/>
            </a:xfrm>
          </p:grpSpPr>
          <p:grpSp>
            <p:nvGrpSpPr>
              <p:cNvPr id="38" name="Group 49">
                <a:extLst>
                  <a:ext uri="{FF2B5EF4-FFF2-40B4-BE49-F238E27FC236}">
                    <a16:creationId xmlns:a16="http://schemas.microsoft.com/office/drawing/2014/main" xmlns="" id="{49B8020C-CACD-4120-92F5-486D767E03B1}"/>
                  </a:ext>
                </a:extLst>
              </p:cNvPr>
              <p:cNvGrpSpPr/>
              <p:nvPr/>
            </p:nvGrpSpPr>
            <p:grpSpPr>
              <a:xfrm rot="16200000" flipH="1" flipV="1">
                <a:off x="2962468" y="1616440"/>
                <a:ext cx="1202154" cy="1793081"/>
                <a:chOff x="6995681" y="1192656"/>
                <a:chExt cx="1318260" cy="1628775"/>
              </a:xfrm>
            </p:grpSpPr>
            <p:sp>
              <p:nvSpPr>
                <p:cNvPr id="40" name="Rectangle 24">
                  <a:extLst>
                    <a:ext uri="{FF2B5EF4-FFF2-40B4-BE49-F238E27FC236}">
                      <a16:creationId xmlns:a16="http://schemas.microsoft.com/office/drawing/2014/main" xmlns="" id="{C5A99C04-BF97-45E0-9056-ED2C9C540527}"/>
                    </a:ext>
                  </a:extLst>
                </p:cNvPr>
                <p:cNvSpPr/>
                <p:nvPr/>
              </p:nvSpPr>
              <p:spPr>
                <a:xfrm rot="10800000" flipV="1">
                  <a:off x="6995681" y="1192656"/>
                  <a:ext cx="1219200" cy="1628775"/>
                </a:xfrm>
                <a:prstGeom prst="homePlate">
                  <a:avLst/>
                </a:prstGeom>
                <a:solidFill>
                  <a:srgbClr val="09A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41" name="Rectangle 8">
                  <a:extLst>
                    <a:ext uri="{FF2B5EF4-FFF2-40B4-BE49-F238E27FC236}">
                      <a16:creationId xmlns:a16="http://schemas.microsoft.com/office/drawing/2014/main" xmlns="" id="{80E7552C-FC8D-4049-B3EE-65EBD4D64CF4}"/>
                    </a:ext>
                  </a:extLst>
                </p:cNvPr>
                <p:cNvSpPr/>
                <p:nvPr/>
              </p:nvSpPr>
              <p:spPr>
                <a:xfrm rot="10800000" flipV="1">
                  <a:off x="7094741" y="1192656"/>
                  <a:ext cx="1219200" cy="1628775"/>
                </a:xfrm>
                <a:prstGeom prst="homePlate">
                  <a:avLst/>
                </a:prstGeom>
                <a:solidFill>
                  <a:srgbClr val="0555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</p:grpSp>
          <p:sp>
            <p:nvSpPr>
              <p:cNvPr id="39" name="Freeform 15">
                <a:extLst>
                  <a:ext uri="{FF2B5EF4-FFF2-40B4-BE49-F238E27FC236}">
                    <a16:creationId xmlns:a16="http://schemas.microsoft.com/office/drawing/2014/main" xmlns="" id="{819504AF-D874-4301-87EF-E23E8377FB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8281" y="2313717"/>
                <a:ext cx="490518" cy="367889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28" name="Group 142">
              <a:extLst>
                <a:ext uri="{FF2B5EF4-FFF2-40B4-BE49-F238E27FC236}">
                  <a16:creationId xmlns:a16="http://schemas.microsoft.com/office/drawing/2014/main" xmlns="" id="{AB977531-80BA-4624-9D96-8927887714CB}"/>
                </a:ext>
              </a:extLst>
            </p:cNvPr>
            <p:cNvGrpSpPr/>
            <p:nvPr/>
          </p:nvGrpSpPr>
          <p:grpSpPr>
            <a:xfrm>
              <a:off x="4628325" y="2354124"/>
              <a:ext cx="1793081" cy="1202156"/>
              <a:chOff x="4589835" y="1911905"/>
              <a:chExt cx="1793081" cy="1202156"/>
            </a:xfrm>
          </p:grpSpPr>
          <p:grpSp>
            <p:nvGrpSpPr>
              <p:cNvPr id="34" name="Group 49">
                <a:extLst>
                  <a:ext uri="{FF2B5EF4-FFF2-40B4-BE49-F238E27FC236}">
                    <a16:creationId xmlns:a16="http://schemas.microsoft.com/office/drawing/2014/main" xmlns="" id="{7915F7A8-E7A3-4895-BBDA-4C178031BE97}"/>
                  </a:ext>
                </a:extLst>
              </p:cNvPr>
              <p:cNvGrpSpPr/>
              <p:nvPr/>
            </p:nvGrpSpPr>
            <p:grpSpPr>
              <a:xfrm rot="16200000" flipH="1" flipV="1">
                <a:off x="4885298" y="1616442"/>
                <a:ext cx="1202156" cy="1793081"/>
                <a:chOff x="6995676" y="1192656"/>
                <a:chExt cx="1318261" cy="1628775"/>
              </a:xfrm>
            </p:grpSpPr>
            <p:sp>
              <p:nvSpPr>
                <p:cNvPr id="36" name="Rectangle 24">
                  <a:extLst>
                    <a:ext uri="{FF2B5EF4-FFF2-40B4-BE49-F238E27FC236}">
                      <a16:creationId xmlns:a16="http://schemas.microsoft.com/office/drawing/2014/main" xmlns="" id="{0367B910-2638-44FF-A7C0-126C0201A0D1}"/>
                    </a:ext>
                  </a:extLst>
                </p:cNvPr>
                <p:cNvSpPr/>
                <p:nvPr/>
              </p:nvSpPr>
              <p:spPr>
                <a:xfrm rot="10800000" flipV="1">
                  <a:off x="6995676" y="1192656"/>
                  <a:ext cx="1219199" cy="1628775"/>
                </a:xfrm>
                <a:prstGeom prst="homePlate">
                  <a:avLst/>
                </a:prstGeom>
                <a:solidFill>
                  <a:srgbClr val="0555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37" name="Rectangle 8">
                  <a:extLst>
                    <a:ext uri="{FF2B5EF4-FFF2-40B4-BE49-F238E27FC236}">
                      <a16:creationId xmlns:a16="http://schemas.microsoft.com/office/drawing/2014/main" xmlns="" id="{B4AF56D4-33E3-4E57-AA52-43CFD472D767}"/>
                    </a:ext>
                  </a:extLst>
                </p:cNvPr>
                <p:cNvSpPr/>
                <p:nvPr/>
              </p:nvSpPr>
              <p:spPr>
                <a:xfrm rot="10800000" flipV="1">
                  <a:off x="7094737" y="1192656"/>
                  <a:ext cx="1219200" cy="1628775"/>
                </a:xfrm>
                <a:prstGeom prst="homePlate">
                  <a:avLst/>
                </a:prstGeom>
                <a:solidFill>
                  <a:srgbClr val="09A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</p:grpSp>
          <p:sp>
            <p:nvSpPr>
              <p:cNvPr id="35" name="Freeform 66">
                <a:extLst>
                  <a:ext uri="{FF2B5EF4-FFF2-40B4-BE49-F238E27FC236}">
                    <a16:creationId xmlns:a16="http://schemas.microsoft.com/office/drawing/2014/main" xmlns="" id="{317F575C-BAF2-4BB7-AC89-C98A26C60F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0251" y="2344368"/>
                <a:ext cx="392242" cy="304240"/>
              </a:xfrm>
              <a:custGeom>
                <a:avLst/>
                <a:gdLst/>
                <a:ahLst/>
                <a:cxnLst>
                  <a:cxn ang="0">
                    <a:pos x="29" y="41"/>
                  </a:cxn>
                  <a:cxn ang="0">
                    <a:pos x="22" y="40"/>
                  </a:cxn>
                  <a:cxn ang="0">
                    <a:pos x="11" y="45"/>
                  </a:cxn>
                  <a:cxn ang="0">
                    <a:pos x="7" y="46"/>
                  </a:cxn>
                  <a:cxn ang="0">
                    <a:pos x="7" y="46"/>
                  </a:cxn>
                  <a:cxn ang="0">
                    <a:pos x="6" y="45"/>
                  </a:cxn>
                  <a:cxn ang="0">
                    <a:pos x="6" y="43"/>
                  </a:cxn>
                  <a:cxn ang="0">
                    <a:pos x="11" y="36"/>
                  </a:cxn>
                  <a:cxn ang="0">
                    <a:pos x="0" y="20"/>
                  </a:cxn>
                  <a:cxn ang="0">
                    <a:pos x="29" y="0"/>
                  </a:cxn>
                  <a:cxn ang="0">
                    <a:pos x="57" y="20"/>
                  </a:cxn>
                  <a:cxn ang="0">
                    <a:pos x="29" y="41"/>
                  </a:cxn>
                  <a:cxn ang="0">
                    <a:pos x="62" y="47"/>
                  </a:cxn>
                  <a:cxn ang="0">
                    <a:pos x="66" y="53"/>
                  </a:cxn>
                  <a:cxn ang="0">
                    <a:pos x="67" y="55"/>
                  </a:cxn>
                  <a:cxn ang="0">
                    <a:pos x="66" y="56"/>
                  </a:cxn>
                  <a:cxn ang="0">
                    <a:pos x="62" y="55"/>
                  </a:cxn>
                  <a:cxn ang="0">
                    <a:pos x="51" y="50"/>
                  </a:cxn>
                  <a:cxn ang="0">
                    <a:pos x="44" y="51"/>
                  </a:cxn>
                  <a:cxn ang="0">
                    <a:pos x="25" y="46"/>
                  </a:cxn>
                  <a:cxn ang="0">
                    <a:pos x="29" y="46"/>
                  </a:cxn>
                  <a:cxn ang="0">
                    <a:pos x="52" y="39"/>
                  </a:cxn>
                  <a:cxn ang="0">
                    <a:pos x="62" y="20"/>
                  </a:cxn>
                  <a:cxn ang="0">
                    <a:pos x="61" y="14"/>
                  </a:cxn>
                  <a:cxn ang="0">
                    <a:pos x="72" y="30"/>
                  </a:cxn>
                  <a:cxn ang="0">
                    <a:pos x="62" y="47"/>
                  </a:cxn>
                </a:cxnLst>
                <a:rect l="0" t="0" r="r" b="b"/>
                <a:pathLst>
                  <a:path w="72" h="56">
                    <a:moveTo>
                      <a:pt x="29" y="41"/>
                    </a:moveTo>
                    <a:cubicBezTo>
                      <a:pt x="26" y="41"/>
                      <a:pt x="24" y="40"/>
                      <a:pt x="22" y="40"/>
                    </a:cubicBezTo>
                    <a:cubicBezTo>
                      <a:pt x="18" y="42"/>
                      <a:pt x="15" y="44"/>
                      <a:pt x="11" y="45"/>
                    </a:cubicBezTo>
                    <a:cubicBezTo>
                      <a:pt x="9" y="45"/>
                      <a:pt x="8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6"/>
                      <a:pt x="6" y="45"/>
                      <a:pt x="6" y="45"/>
                    </a:cubicBezTo>
                    <a:cubicBezTo>
                      <a:pt x="5" y="44"/>
                      <a:pt x="6" y="43"/>
                      <a:pt x="6" y="43"/>
                    </a:cubicBezTo>
                    <a:cubicBezTo>
                      <a:pt x="8" y="41"/>
                      <a:pt x="10" y="40"/>
                      <a:pt x="11" y="36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9"/>
                      <a:pt x="13" y="0"/>
                      <a:pt x="29" y="0"/>
                    </a:cubicBezTo>
                    <a:cubicBezTo>
                      <a:pt x="44" y="0"/>
                      <a:pt x="57" y="9"/>
                      <a:pt x="57" y="20"/>
                    </a:cubicBezTo>
                    <a:cubicBezTo>
                      <a:pt x="57" y="32"/>
                      <a:pt x="44" y="41"/>
                      <a:pt x="29" y="41"/>
                    </a:cubicBezTo>
                    <a:close/>
                    <a:moveTo>
                      <a:pt x="62" y="47"/>
                    </a:moveTo>
                    <a:cubicBezTo>
                      <a:pt x="63" y="50"/>
                      <a:pt x="65" y="51"/>
                      <a:pt x="66" y="53"/>
                    </a:cubicBezTo>
                    <a:cubicBezTo>
                      <a:pt x="67" y="54"/>
                      <a:pt x="67" y="54"/>
                      <a:pt x="67" y="55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65" y="56"/>
                      <a:pt x="63" y="56"/>
                      <a:pt x="62" y="55"/>
                    </a:cubicBezTo>
                    <a:cubicBezTo>
                      <a:pt x="58" y="54"/>
                      <a:pt x="55" y="53"/>
                      <a:pt x="51" y="50"/>
                    </a:cubicBezTo>
                    <a:cubicBezTo>
                      <a:pt x="49" y="51"/>
                      <a:pt x="47" y="51"/>
                      <a:pt x="44" y="51"/>
                    </a:cubicBezTo>
                    <a:cubicBezTo>
                      <a:pt x="37" y="51"/>
                      <a:pt x="30" y="49"/>
                      <a:pt x="25" y="46"/>
                    </a:cubicBezTo>
                    <a:cubicBezTo>
                      <a:pt x="26" y="46"/>
                      <a:pt x="28" y="46"/>
                      <a:pt x="29" y="46"/>
                    </a:cubicBezTo>
                    <a:cubicBezTo>
                      <a:pt x="37" y="46"/>
                      <a:pt x="46" y="43"/>
                      <a:pt x="52" y="39"/>
                    </a:cubicBezTo>
                    <a:cubicBezTo>
                      <a:pt x="58" y="34"/>
                      <a:pt x="62" y="27"/>
                      <a:pt x="62" y="20"/>
                    </a:cubicBezTo>
                    <a:cubicBezTo>
                      <a:pt x="62" y="18"/>
                      <a:pt x="62" y="16"/>
                      <a:pt x="61" y="14"/>
                    </a:cubicBezTo>
                    <a:cubicBezTo>
                      <a:pt x="68" y="18"/>
                      <a:pt x="72" y="24"/>
                      <a:pt x="72" y="30"/>
                    </a:cubicBezTo>
                    <a:cubicBezTo>
                      <a:pt x="72" y="37"/>
                      <a:pt x="68" y="43"/>
                      <a:pt x="6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ea typeface="方正黑体简体" panose="02010601030101010101" pitchFamily="2" charset="-122"/>
                </a:endParaRPr>
              </a:p>
            </p:txBody>
          </p:sp>
        </p:grpSp>
        <p:grpSp>
          <p:nvGrpSpPr>
            <p:cNvPr id="29" name="Group 143">
              <a:extLst>
                <a:ext uri="{FF2B5EF4-FFF2-40B4-BE49-F238E27FC236}">
                  <a16:creationId xmlns:a16="http://schemas.microsoft.com/office/drawing/2014/main" xmlns="" id="{A2ADEF6A-CDE9-48D6-AB92-FAA81F0D083A}"/>
                </a:ext>
              </a:extLst>
            </p:cNvPr>
            <p:cNvGrpSpPr/>
            <p:nvPr/>
          </p:nvGrpSpPr>
          <p:grpSpPr>
            <a:xfrm>
              <a:off x="6560887" y="2341350"/>
              <a:ext cx="1793081" cy="1202156"/>
              <a:chOff x="6629405" y="1899131"/>
              <a:chExt cx="1793081" cy="1202156"/>
            </a:xfrm>
          </p:grpSpPr>
          <p:grpSp>
            <p:nvGrpSpPr>
              <p:cNvPr id="30" name="Group 49">
                <a:extLst>
                  <a:ext uri="{FF2B5EF4-FFF2-40B4-BE49-F238E27FC236}">
                    <a16:creationId xmlns:a16="http://schemas.microsoft.com/office/drawing/2014/main" xmlns="" id="{ADBDB5DE-112F-4635-8050-70FB00E9270C}"/>
                  </a:ext>
                </a:extLst>
              </p:cNvPr>
              <p:cNvGrpSpPr/>
              <p:nvPr/>
            </p:nvGrpSpPr>
            <p:grpSpPr>
              <a:xfrm rot="16200000" flipH="1" flipV="1">
                <a:off x="6924868" y="1603668"/>
                <a:ext cx="1202156" cy="1793081"/>
                <a:chOff x="6981668" y="1192658"/>
                <a:chExt cx="1318261" cy="1628775"/>
              </a:xfrm>
            </p:grpSpPr>
            <p:sp>
              <p:nvSpPr>
                <p:cNvPr id="32" name="Rectangle 24">
                  <a:extLst>
                    <a:ext uri="{FF2B5EF4-FFF2-40B4-BE49-F238E27FC236}">
                      <a16:creationId xmlns:a16="http://schemas.microsoft.com/office/drawing/2014/main" xmlns="" id="{048CADF7-98C9-4E7B-A5EE-A7D00B6CA3A6}"/>
                    </a:ext>
                  </a:extLst>
                </p:cNvPr>
                <p:cNvSpPr/>
                <p:nvPr/>
              </p:nvSpPr>
              <p:spPr>
                <a:xfrm rot="10800000" flipV="1">
                  <a:off x="6981668" y="1192658"/>
                  <a:ext cx="1219199" cy="1628775"/>
                </a:xfrm>
                <a:prstGeom prst="homePlate">
                  <a:avLst/>
                </a:prstGeom>
                <a:solidFill>
                  <a:srgbClr val="09A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  <p:sp>
              <p:nvSpPr>
                <p:cNvPr id="33" name="Rectangle 8">
                  <a:extLst>
                    <a:ext uri="{FF2B5EF4-FFF2-40B4-BE49-F238E27FC236}">
                      <a16:creationId xmlns:a16="http://schemas.microsoft.com/office/drawing/2014/main" xmlns="" id="{0E82D3B0-56CB-4D79-B7A4-942DC6299F38}"/>
                    </a:ext>
                  </a:extLst>
                </p:cNvPr>
                <p:cNvSpPr/>
                <p:nvPr/>
              </p:nvSpPr>
              <p:spPr>
                <a:xfrm rot="10800000" flipV="1">
                  <a:off x="7080730" y="1192658"/>
                  <a:ext cx="1219199" cy="1628775"/>
                </a:xfrm>
                <a:prstGeom prst="homePlate">
                  <a:avLst/>
                </a:prstGeom>
                <a:solidFill>
                  <a:srgbClr val="0555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ea typeface="方正黑体简体" panose="02010601030101010101" pitchFamily="2" charset="-122"/>
                  </a:endParaRPr>
                </a:p>
              </p:txBody>
            </p:sp>
          </p:grpSp>
          <p:sp>
            <p:nvSpPr>
              <p:cNvPr id="31" name="Freeform 105">
                <a:extLst>
                  <a:ext uri="{FF2B5EF4-FFF2-40B4-BE49-F238E27FC236}">
                    <a16:creationId xmlns:a16="http://schemas.microsoft.com/office/drawing/2014/main" xmlns="" id="{A12A01BB-354F-4A12-B622-483D632E37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39134" y="2298347"/>
                <a:ext cx="373613" cy="376054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9" y="31"/>
                  </a:cxn>
                  <a:cxn ang="0">
                    <a:pos x="4" y="32"/>
                  </a:cxn>
                  <a:cxn ang="0">
                    <a:pos x="7" y="25"/>
                  </a:cxn>
                  <a:cxn ang="0">
                    <a:pos x="6" y="42"/>
                  </a:cxn>
                  <a:cxn ang="0">
                    <a:pos x="11" y="39"/>
                  </a:cxn>
                  <a:cxn ang="0">
                    <a:pos x="15" y="46"/>
                  </a:cxn>
                  <a:cxn ang="0">
                    <a:pos x="0" y="69"/>
                  </a:cxn>
                  <a:cxn ang="0">
                    <a:pos x="7" y="67"/>
                  </a:cxn>
                  <a:cxn ang="0">
                    <a:pos x="5" y="62"/>
                  </a:cxn>
                  <a:cxn ang="0">
                    <a:pos x="9" y="55"/>
                  </a:cxn>
                  <a:cxn ang="0">
                    <a:pos x="5" y="55"/>
                  </a:cxn>
                  <a:cxn ang="0">
                    <a:pos x="1" y="57"/>
                  </a:cxn>
                  <a:cxn ang="0">
                    <a:pos x="14" y="51"/>
                  </a:cxn>
                  <a:cxn ang="0">
                    <a:pos x="10" y="59"/>
                  </a:cxn>
                  <a:cxn ang="0">
                    <a:pos x="7" y="71"/>
                  </a:cxn>
                  <a:cxn ang="0">
                    <a:pos x="1" y="20"/>
                  </a:cxn>
                  <a:cxn ang="0">
                    <a:pos x="6" y="1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6" y="0"/>
                  </a:cxn>
                  <a:cxn ang="0">
                    <a:pos x="11" y="16"/>
                  </a:cxn>
                  <a:cxn ang="0">
                    <a:pos x="15" y="20"/>
                  </a:cxn>
                  <a:cxn ang="0">
                    <a:pos x="70" y="20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71" y="11"/>
                  </a:cxn>
                  <a:cxn ang="0">
                    <a:pos x="71" y="39"/>
                  </a:cxn>
                  <a:cxn ang="0">
                    <a:pos x="21" y="40"/>
                  </a:cxn>
                  <a:cxn ang="0">
                    <a:pos x="20" y="31"/>
                  </a:cxn>
                  <a:cxn ang="0">
                    <a:pos x="70" y="30"/>
                  </a:cxn>
                  <a:cxn ang="0">
                    <a:pos x="71" y="39"/>
                  </a:cxn>
                  <a:cxn ang="0">
                    <a:pos x="70" y="61"/>
                  </a:cxn>
                  <a:cxn ang="0">
                    <a:pos x="20" y="60"/>
                  </a:cxn>
                  <a:cxn ang="0">
                    <a:pos x="21" y="51"/>
                  </a:cxn>
                  <a:cxn ang="0">
                    <a:pos x="71" y="52"/>
                  </a:cxn>
                </a:cxnLst>
                <a:rect l="0" t="0" r="r" b="b"/>
                <a:pathLst>
                  <a:path w="71" h="71">
                    <a:moveTo>
                      <a:pt x="15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5"/>
                      <a:pt x="0" y="44"/>
                      <a:pt x="0" y="43"/>
                    </a:cubicBezTo>
                    <a:cubicBezTo>
                      <a:pt x="0" y="36"/>
                      <a:pt x="9" y="35"/>
                      <a:pt x="9" y="31"/>
                    </a:cubicBezTo>
                    <a:cubicBezTo>
                      <a:pt x="9" y="30"/>
                      <a:pt x="8" y="29"/>
                      <a:pt x="7" y="29"/>
                    </a:cubicBezTo>
                    <a:cubicBezTo>
                      <a:pt x="6" y="29"/>
                      <a:pt x="4" y="31"/>
                      <a:pt x="4" y="32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27"/>
                      <a:pt x="4" y="25"/>
                      <a:pt x="7" y="25"/>
                    </a:cubicBezTo>
                    <a:cubicBezTo>
                      <a:pt x="11" y="25"/>
                      <a:pt x="14" y="27"/>
                      <a:pt x="14" y="31"/>
                    </a:cubicBezTo>
                    <a:cubicBezTo>
                      <a:pt x="14" y="37"/>
                      <a:pt x="6" y="38"/>
                      <a:pt x="6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5" y="39"/>
                      <a:pt x="15" y="39"/>
                      <a:pt x="15" y="39"/>
                    </a:cubicBezTo>
                    <a:lnTo>
                      <a:pt x="15" y="46"/>
                    </a:lnTo>
                    <a:close/>
                    <a:moveTo>
                      <a:pt x="7" y="71"/>
                    </a:moveTo>
                    <a:cubicBezTo>
                      <a:pt x="5" y="71"/>
                      <a:pt x="2" y="70"/>
                      <a:pt x="0" y="69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6"/>
                      <a:pt x="5" y="67"/>
                      <a:pt x="7" y="67"/>
                    </a:cubicBezTo>
                    <a:cubicBezTo>
                      <a:pt x="8" y="67"/>
                      <a:pt x="10" y="66"/>
                      <a:pt x="10" y="65"/>
                    </a:cubicBezTo>
                    <a:cubicBezTo>
                      <a:pt x="10" y="62"/>
                      <a:pt x="7" y="62"/>
                      <a:pt x="5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6" y="58"/>
                      <a:pt x="7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5"/>
                      <a:pt x="6" y="55"/>
                      <a:pt x="5" y="55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3" y="60"/>
                      <a:pt x="15" y="62"/>
                      <a:pt x="15" y="64"/>
                    </a:cubicBezTo>
                    <a:cubicBezTo>
                      <a:pt x="15" y="69"/>
                      <a:pt x="11" y="71"/>
                      <a:pt x="7" y="71"/>
                    </a:cubicBezTo>
                    <a:close/>
                    <a:moveTo>
                      <a:pt x="15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3"/>
                      <a:pt x="6" y="9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4" y="7"/>
                      <a:pt x="4" y="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15" y="20"/>
                    </a:lnTo>
                    <a:close/>
                    <a:moveTo>
                      <a:pt x="71" y="19"/>
                    </a:moveTo>
                    <a:cubicBezTo>
                      <a:pt x="71" y="19"/>
                      <a:pt x="71" y="20"/>
                      <a:pt x="7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21" y="10"/>
                      <a:pt x="21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1" y="10"/>
                      <a:pt x="71" y="10"/>
                      <a:pt x="71" y="11"/>
                    </a:cubicBezTo>
                    <a:lnTo>
                      <a:pt x="71" y="19"/>
                    </a:lnTo>
                    <a:close/>
                    <a:moveTo>
                      <a:pt x="71" y="39"/>
                    </a:moveTo>
                    <a:cubicBezTo>
                      <a:pt x="71" y="40"/>
                      <a:pt x="71" y="40"/>
                      <a:pt x="70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0" y="40"/>
                      <a:pt x="20" y="39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71" y="30"/>
                      <a:pt x="71" y="31"/>
                      <a:pt x="71" y="31"/>
                    </a:cubicBezTo>
                    <a:lnTo>
                      <a:pt x="71" y="39"/>
                    </a:lnTo>
                    <a:close/>
                    <a:moveTo>
                      <a:pt x="71" y="60"/>
                    </a:moveTo>
                    <a:cubicBezTo>
                      <a:pt x="71" y="60"/>
                      <a:pt x="71" y="61"/>
                      <a:pt x="70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1"/>
                      <a:pt x="20" y="60"/>
                      <a:pt x="20" y="60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1"/>
                      <a:pt x="21" y="51"/>
                      <a:pt x="21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1" y="51"/>
                      <a:pt x="71" y="51"/>
                      <a:pt x="71" y="52"/>
                    </a:cubicBezTo>
                    <a:lnTo>
                      <a:pt x="71" y="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ea typeface="方正黑体简体" panose="02010601030101010101" pitchFamily="2" charset="-122"/>
                </a:endParaRPr>
              </a:p>
            </p:txBody>
          </p:sp>
        </p:grpSp>
      </p:grpSp>
      <p:sp>
        <p:nvSpPr>
          <p:cNvPr id="68" name="TextBox 100">
            <a:extLst>
              <a:ext uri="{FF2B5EF4-FFF2-40B4-BE49-F238E27FC236}">
                <a16:creationId xmlns:a16="http://schemas.microsoft.com/office/drawing/2014/main" xmlns="" id="{74FF9A59-87E4-4E01-8915-5E17267262FE}"/>
              </a:ext>
            </a:extLst>
          </p:cNvPr>
          <p:cNvSpPr txBox="1"/>
          <p:nvPr/>
        </p:nvSpPr>
        <p:spPr>
          <a:xfrm>
            <a:off x="2365029" y="4037113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69" name="TextBox 100">
            <a:extLst>
              <a:ext uri="{FF2B5EF4-FFF2-40B4-BE49-F238E27FC236}">
                <a16:creationId xmlns:a16="http://schemas.microsoft.com/office/drawing/2014/main" xmlns="" id="{EBE8755C-0F2C-4229-B706-876033295312}"/>
              </a:ext>
            </a:extLst>
          </p:cNvPr>
          <p:cNvSpPr txBox="1"/>
          <p:nvPr/>
        </p:nvSpPr>
        <p:spPr>
          <a:xfrm>
            <a:off x="4387725" y="4114450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70" name="TextBox 100">
            <a:extLst>
              <a:ext uri="{FF2B5EF4-FFF2-40B4-BE49-F238E27FC236}">
                <a16:creationId xmlns:a16="http://schemas.microsoft.com/office/drawing/2014/main" xmlns="" id="{349423F4-EE35-45AB-BB1E-A1C9DAF1F3C6}"/>
              </a:ext>
            </a:extLst>
          </p:cNvPr>
          <p:cNvSpPr txBox="1"/>
          <p:nvPr/>
        </p:nvSpPr>
        <p:spPr>
          <a:xfrm>
            <a:off x="6327899" y="4114450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  <p:sp>
        <p:nvSpPr>
          <p:cNvPr id="71" name="TextBox 100">
            <a:extLst>
              <a:ext uri="{FF2B5EF4-FFF2-40B4-BE49-F238E27FC236}">
                <a16:creationId xmlns:a16="http://schemas.microsoft.com/office/drawing/2014/main" xmlns="" id="{9AE26682-13EC-4CDF-B6FC-FBF63E6EB697}"/>
              </a:ext>
            </a:extLst>
          </p:cNvPr>
          <p:cNvSpPr txBox="1"/>
          <p:nvPr/>
        </p:nvSpPr>
        <p:spPr>
          <a:xfrm>
            <a:off x="8257230" y="4114450"/>
            <a:ext cx="1475710" cy="646282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请在这里输入段落文本内容请在这里输入段落文本内容</a:t>
            </a:r>
          </a:p>
        </p:txBody>
      </p:sp>
    </p:spTree>
    <p:extLst>
      <p:ext uri="{BB962C8B-B14F-4D97-AF65-F5344CB8AC3E}">
        <p14:creationId xmlns:p14="http://schemas.microsoft.com/office/powerpoint/2010/main" val="258314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489217" y="3135587"/>
            <a:ext cx="1106728" cy="1108844"/>
            <a:chOff x="1005742" y="1959743"/>
            <a:chExt cx="1189994" cy="1189994"/>
          </a:xfrm>
        </p:grpSpPr>
        <p:sp>
          <p:nvSpPr>
            <p:cNvPr id="3" name="椭圆 2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说明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1005742" y="1959743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199" kern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429695" y="2401296"/>
            <a:ext cx="1108844" cy="1106728"/>
            <a:chOff x="3750551" y="1408378"/>
            <a:chExt cx="1111514" cy="1111514"/>
          </a:xfrm>
        </p:grpSpPr>
        <p:sp>
          <p:nvSpPr>
            <p:cNvPr id="6" name="椭圆 5"/>
            <p:cNvSpPr/>
            <p:nvPr/>
          </p:nvSpPr>
          <p:spPr>
            <a:xfrm>
              <a:off x="3801460" y="1459384"/>
              <a:ext cx="1009696" cy="100950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说明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199" kern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429695" y="3969338"/>
            <a:ext cx="1108844" cy="1106729"/>
            <a:chOff x="1005742" y="1959742"/>
            <a:chExt cx="1189994" cy="1189994"/>
          </a:xfrm>
        </p:grpSpPr>
        <p:sp>
          <p:nvSpPr>
            <p:cNvPr id="9" name="椭圆 8"/>
            <p:cNvSpPr/>
            <p:nvPr/>
          </p:nvSpPr>
          <p:spPr>
            <a:xfrm>
              <a:off x="1060246" y="2014350"/>
              <a:ext cx="1080987" cy="108077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说明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199" kern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492908" y="1597172"/>
            <a:ext cx="1106728" cy="1108844"/>
            <a:chOff x="1005742" y="1959742"/>
            <a:chExt cx="1189994" cy="1189994"/>
          </a:xfrm>
        </p:grpSpPr>
        <p:sp>
          <p:nvSpPr>
            <p:cNvPr id="12" name="椭圆 11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说明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199" kern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5505605" y="4817899"/>
            <a:ext cx="1108844" cy="1106728"/>
            <a:chOff x="1005742" y="2208327"/>
            <a:chExt cx="1189994" cy="1189994"/>
          </a:xfrm>
        </p:grpSpPr>
        <p:sp>
          <p:nvSpPr>
            <p:cNvPr id="15" name="椭圆 14"/>
            <p:cNvSpPr/>
            <p:nvPr/>
          </p:nvSpPr>
          <p:spPr>
            <a:xfrm>
              <a:off x="1060246" y="2262935"/>
              <a:ext cx="1080987" cy="108077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说明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199" kern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492908" y="3207537"/>
            <a:ext cx="1106728" cy="1106729"/>
            <a:chOff x="1005742" y="1959742"/>
            <a:chExt cx="1189994" cy="1189994"/>
          </a:xfrm>
        </p:grpSpPr>
        <p:sp>
          <p:nvSpPr>
            <p:cNvPr id="18" name="椭圆 17"/>
            <p:cNvSpPr/>
            <p:nvPr/>
          </p:nvSpPr>
          <p:spPr>
            <a:xfrm>
              <a:off x="1060350" y="2014350"/>
              <a:ext cx="1080778" cy="1080779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/>
                  <a:ea typeface="方正黑体简体" panose="02010601030101010101" pitchFamily="2" charset="-122"/>
                </a:rPr>
                <a:t>说明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199" kern="0">
                <a:solidFill>
                  <a:sysClr val="window" lastClr="FFFFFF"/>
                </a:solidFill>
                <a:latin typeface="Bodoni MT"/>
                <a:ea typeface="方正黑体简体" panose="02010601030101010101" pitchFamily="2" charset="-122"/>
              </a:endParaRPr>
            </a:p>
          </p:txBody>
        </p:sp>
      </p:grpSp>
      <p:cxnSp>
        <p:nvCxnSpPr>
          <p:cNvPr id="20" name="直接连接符 19"/>
          <p:cNvCxnSpPr>
            <a:cxnSpLocks noChangeShapeType="1"/>
            <a:stCxn id="4" idx="7"/>
            <a:endCxn id="7" idx="2"/>
          </p:cNvCxnSpPr>
          <p:nvPr/>
        </p:nvCxnSpPr>
        <p:spPr bwMode="auto">
          <a:xfrm flipV="1">
            <a:off x="2433005" y="2955719"/>
            <a:ext cx="996690" cy="34281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1" name="直接连接符 20"/>
          <p:cNvCxnSpPr>
            <a:cxnSpLocks noChangeShapeType="1"/>
            <a:stCxn id="4" idx="5"/>
            <a:endCxn id="10" idx="2"/>
          </p:cNvCxnSpPr>
          <p:nvPr/>
        </p:nvCxnSpPr>
        <p:spPr bwMode="auto">
          <a:xfrm>
            <a:off x="2433005" y="4081491"/>
            <a:ext cx="996690" cy="44015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2" name="直接连接符 21"/>
          <p:cNvCxnSpPr>
            <a:cxnSpLocks noChangeShapeType="1"/>
            <a:stCxn id="10" idx="5"/>
            <a:endCxn id="16" idx="2"/>
          </p:cNvCxnSpPr>
          <p:nvPr/>
        </p:nvCxnSpPr>
        <p:spPr bwMode="auto">
          <a:xfrm>
            <a:off x="4375599" y="4913125"/>
            <a:ext cx="1130006" cy="45708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3" name="直接连接符 22"/>
          <p:cNvCxnSpPr>
            <a:cxnSpLocks noChangeShapeType="1"/>
            <a:stCxn id="7" idx="7"/>
            <a:endCxn id="13" idx="2"/>
          </p:cNvCxnSpPr>
          <p:nvPr/>
        </p:nvCxnSpPr>
        <p:spPr bwMode="auto">
          <a:xfrm flipV="1">
            <a:off x="4375600" y="2151594"/>
            <a:ext cx="1117309" cy="41264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4" name="直接连接符 23"/>
          <p:cNvCxnSpPr>
            <a:cxnSpLocks noChangeShapeType="1"/>
            <a:stCxn id="7" idx="6"/>
            <a:endCxn id="19" idx="1"/>
          </p:cNvCxnSpPr>
          <p:nvPr/>
        </p:nvCxnSpPr>
        <p:spPr bwMode="auto">
          <a:xfrm>
            <a:off x="4538539" y="2955719"/>
            <a:ext cx="1115194" cy="414759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5" name="直接连接符 24"/>
          <p:cNvCxnSpPr>
            <a:cxnSpLocks noChangeShapeType="1"/>
            <a:stCxn id="10" idx="6"/>
            <a:endCxn id="19" idx="3"/>
          </p:cNvCxnSpPr>
          <p:nvPr/>
        </p:nvCxnSpPr>
        <p:spPr bwMode="auto">
          <a:xfrm flipV="1">
            <a:off x="4538539" y="4153440"/>
            <a:ext cx="1115194" cy="368204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046138" y="1930261"/>
            <a:ext cx="3657175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046138" y="3501569"/>
            <a:ext cx="3657175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046136" y="5073949"/>
            <a:ext cx="3561190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6" name="标题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方正黑体简体" panose="02010601030101010101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252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900"/>
                            </p:stCondLst>
                            <p:childTnLst>
                              <p:par>
                                <p:cTn id="8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 txBox="1">
            <a:spLocks/>
          </p:cNvSpPr>
          <p:nvPr/>
        </p:nvSpPr>
        <p:spPr>
          <a:xfrm>
            <a:off x="5231246" y="3506377"/>
            <a:ext cx="5867869" cy="5170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19170" fontAlgn="ctr">
              <a:lnSpc>
                <a:spcPct val="120000"/>
              </a:lnSpc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dirty="0">
                <a:solidFill>
                  <a:schemeClr val="bg1"/>
                </a:solidFill>
                <a:ea typeface="方正黑体简体" panose="02010601030101010101" pitchFamily="2" charset="-122"/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dirty="0">
              <a:solidFill>
                <a:schemeClr val="bg1"/>
              </a:solidFill>
              <a:ea typeface="方正黑体简体" panose="02010601030101010101" pitchFamily="2" charset="-122"/>
              <a:sym typeface="微软雅黑" pitchFamily="34" charset="-122"/>
            </a:endParaRPr>
          </a:p>
        </p:txBody>
      </p:sp>
      <p:sp>
        <p:nvSpPr>
          <p:cNvPr id="4" name="TextBox 18"/>
          <p:cNvSpPr>
            <a:spLocks noChangeArrowheads="1"/>
          </p:cNvSpPr>
          <p:nvPr/>
        </p:nvSpPr>
        <p:spPr bwMode="auto">
          <a:xfrm>
            <a:off x="5134994" y="2618049"/>
            <a:ext cx="403187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5000" b="1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sym typeface="方正大黑简体" pitchFamily="65" charset="-122"/>
              </a:rPr>
              <a:t>工作完成情况</a:t>
            </a:r>
          </a:p>
        </p:txBody>
      </p:sp>
      <p:sp>
        <p:nvSpPr>
          <p:cNvPr id="6" name="标题层"/>
          <p:cNvSpPr txBox="1"/>
          <p:nvPr/>
        </p:nvSpPr>
        <p:spPr bwMode="auto">
          <a:xfrm>
            <a:off x="2820347" y="2409861"/>
            <a:ext cx="2242115" cy="1969758"/>
          </a:xfrm>
          <a:prstGeom prst="rect">
            <a:avLst/>
          </a:prstGeom>
          <a:noFill/>
          <a:effectLst/>
        </p:spPr>
        <p:txBody>
          <a:bodyPr wrap="square" lIns="121908" tIns="60954" rIns="121908" bIns="60954">
            <a:spAutoFit/>
          </a:bodyPr>
          <a:lstStyle/>
          <a:p>
            <a:pPr algn="r" defTabSz="1219078">
              <a:defRPr/>
            </a:pPr>
            <a:r>
              <a:rPr lang="en-US" altLang="zh-CN" sz="12000" kern="0" dirty="0">
                <a:solidFill>
                  <a:schemeClr val="bg1"/>
                </a:solidFill>
                <a:latin typeface="Impact" pitchFamily="34" charset="0"/>
                <a:ea typeface="方正黑体简体" panose="02010601030101010101" pitchFamily="2" charset="-122"/>
                <a:cs typeface="Arial" panose="020B0604020202020204" pitchFamily="34" charset="0"/>
              </a:rPr>
              <a:t>02</a:t>
            </a:r>
            <a:endParaRPr lang="zh-CN" altLang="en-US" sz="12000" kern="0" dirty="0">
              <a:solidFill>
                <a:schemeClr val="bg1"/>
              </a:solidFill>
              <a:latin typeface="Impact" pitchFamily="34" charset="0"/>
              <a:ea typeface="方正黑体简体" panose="02010601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46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7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自定义 2014">
      <a:dk1>
        <a:sysClr val="windowText" lastClr="000000"/>
      </a:dk1>
      <a:lt1>
        <a:sysClr val="window" lastClr="FFFFFF"/>
      </a:lt1>
      <a:dk2>
        <a:srgbClr val="01205E"/>
      </a:dk2>
      <a:lt2>
        <a:srgbClr val="09AAE9"/>
      </a:lt2>
      <a:accent1>
        <a:srgbClr val="09AAE9"/>
      </a:accent1>
      <a:accent2>
        <a:srgbClr val="01205E"/>
      </a:accent2>
      <a:accent3>
        <a:srgbClr val="09AAE9"/>
      </a:accent3>
      <a:accent4>
        <a:srgbClr val="01205E"/>
      </a:accent4>
      <a:accent5>
        <a:srgbClr val="09AAE9"/>
      </a:accent5>
      <a:accent6>
        <a:srgbClr val="01205E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3839</Words>
  <Application>Microsoft Office PowerPoint</Application>
  <PresentationFormat>宽屏</PresentationFormat>
  <Paragraphs>261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Bodoni MT</vt:lpstr>
      <vt:lpstr>FontAwesome</vt:lpstr>
      <vt:lpstr>Roboto Light</vt:lpstr>
      <vt:lpstr>方正大黑简体</vt:lpstr>
      <vt:lpstr>方正黑体简体</vt:lpstr>
      <vt:lpstr>宋体</vt:lpstr>
      <vt:lpstr>微软雅黑</vt:lpstr>
      <vt:lpstr>Agency FB</vt:lpstr>
      <vt:lpstr>Arial</vt:lpstr>
      <vt:lpstr>Arial Black</vt:lpstr>
      <vt:lpstr>Calibri</vt:lpstr>
      <vt:lpstr>Impact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</dc:title>
  <dc:creator>Administrator</dc:creator>
  <cp:lastModifiedBy>阳光 男孩</cp:lastModifiedBy>
  <cp:revision>55</cp:revision>
  <dcterms:created xsi:type="dcterms:W3CDTF">2015-05-05T08:02:14Z</dcterms:created>
  <dcterms:modified xsi:type="dcterms:W3CDTF">2020-04-21T12:38:10Z</dcterms:modified>
</cp:coreProperties>
</file>