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82" r:id="rId9"/>
    <p:sldId id="264" r:id="rId10"/>
    <p:sldId id="265" r:id="rId11"/>
    <p:sldId id="266" r:id="rId12"/>
    <p:sldId id="267" r:id="rId13"/>
    <p:sldId id="268" r:id="rId14"/>
    <p:sldId id="283" r:id="rId15"/>
    <p:sldId id="270" r:id="rId16"/>
    <p:sldId id="271" r:id="rId17"/>
    <p:sldId id="272" r:id="rId18"/>
    <p:sldId id="273" r:id="rId19"/>
    <p:sldId id="274" r:id="rId20"/>
    <p:sldId id="284" r:id="rId21"/>
    <p:sldId id="276" r:id="rId22"/>
    <p:sldId id="277" r:id="rId23"/>
    <p:sldId id="278" r:id="rId24"/>
    <p:sldId id="281" r:id="rId25"/>
    <p:sldId id="285" r:id="rId26"/>
    <p:sldId id="286" r:id="rId27"/>
  </p:sldIdLst>
  <p:sldSz cx="12192000" cy="6858000"/>
  <p:notesSz cx="7104063" cy="102346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CA482"/>
    <a:srgbClr val="5972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0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image" Target="../media/image36.jpe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1.xlsx"/><Relationship Id="rId4" Type="http://schemas.openxmlformats.org/officeDocument/2006/relationships/image" Target="../media/image18.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1B9A71"/>
            </a:solidFill>
            <a:ln>
              <a:noFill/>
            </a:ln>
            <a:effectLst/>
          </c:spPr>
          <c:invertIfNegative val="0"/>
          <c:dPt>
            <c:idx val="0"/>
            <c:invertIfNegative val="0"/>
            <c:bubble3D val="0"/>
            <c:spPr>
              <a:blipFill rotWithShape="1">
                <a:blip xmlns:r="http://schemas.openxmlformats.org/officeDocument/2006/relationships" r:embed="rId3"/>
                <a:stretch>
                  <a:fillRect/>
                </a:stretch>
              </a:blipFill>
              <a:ln>
                <a:noFill/>
              </a:ln>
              <a:effectLst/>
            </c:spPr>
            <c:extLst xmlns:c16r2="http://schemas.microsoft.com/office/drawing/2015/06/chart">
              <c:ext xmlns:c16="http://schemas.microsoft.com/office/drawing/2014/chart" uri="{C3380CC4-5D6E-409C-BE32-E72D297353CC}">
                <c16:uniqueId val="{00000001-E4A7-4395-8E49-26C48D8C0881}"/>
              </c:ext>
            </c:extLst>
          </c:dPt>
          <c:dPt>
            <c:idx val="1"/>
            <c:invertIfNegative val="0"/>
            <c:bubble3D val="0"/>
            <c:spPr>
              <a:blipFill rotWithShape="1">
                <a:blip xmlns:r="http://schemas.openxmlformats.org/officeDocument/2006/relationships" r:embed="rId4"/>
                <a:stretch>
                  <a:fillRect/>
                </a:stretch>
              </a:blipFill>
              <a:ln>
                <a:noFill/>
              </a:ln>
              <a:effectLst/>
            </c:spPr>
            <c:extLst xmlns:c16r2="http://schemas.microsoft.com/office/drawing/2015/06/chart">
              <c:ext xmlns:c16="http://schemas.microsoft.com/office/drawing/2014/chart" uri="{C3380CC4-5D6E-409C-BE32-E72D297353CC}">
                <c16:uniqueId val="{00000003-E4A7-4395-8E49-26C48D8C0881}"/>
              </c:ext>
            </c:extLst>
          </c:dPt>
          <c:dPt>
            <c:idx val="2"/>
            <c:invertIfNegative val="0"/>
            <c:bubble3D val="0"/>
            <c:spPr>
              <a:blipFill rotWithShape="1">
                <a:blip xmlns:r="http://schemas.openxmlformats.org/officeDocument/2006/relationships" r:embed="rId3"/>
                <a:stretch>
                  <a:fillRect/>
                </a:stretch>
              </a:blipFill>
              <a:ln>
                <a:noFill/>
              </a:ln>
              <a:effectLst/>
            </c:spPr>
            <c:extLst xmlns:c16r2="http://schemas.microsoft.com/office/drawing/2015/06/chart">
              <c:ext xmlns:c16="http://schemas.microsoft.com/office/drawing/2014/chart" uri="{C3380CC4-5D6E-409C-BE32-E72D297353CC}">
                <c16:uniqueId val="{00000005-E4A7-4395-8E49-26C48D8C0881}"/>
              </c:ext>
            </c:extLst>
          </c:dPt>
          <c:dPt>
            <c:idx val="3"/>
            <c:invertIfNegative val="0"/>
            <c:bubble3D val="0"/>
            <c:spPr>
              <a:blipFill rotWithShape="1">
                <a:blip xmlns:r="http://schemas.openxmlformats.org/officeDocument/2006/relationships" r:embed="rId4"/>
                <a:stretch>
                  <a:fillRect/>
                </a:stretch>
              </a:blipFill>
              <a:ln>
                <a:noFill/>
              </a:ln>
              <a:effectLst/>
            </c:spPr>
            <c:extLst xmlns:c16r2="http://schemas.microsoft.com/office/drawing/2015/06/chart">
              <c:ext xmlns:c16="http://schemas.microsoft.com/office/drawing/2014/chart" uri="{C3380CC4-5D6E-409C-BE32-E72D297353CC}">
                <c16:uniqueId val="{00000007-E4A7-4395-8E49-26C48D8C0881}"/>
              </c:ext>
            </c:extLst>
          </c:dPt>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bg2">
                        <a:lumMod val="50000"/>
                      </a:schemeClr>
                    </a:solidFill>
                    <a:latin typeface="微软雅黑" panose="020B0503020204020204" charset="-122"/>
                    <a:ea typeface="微软雅黑" panose="020B0503020204020204" charset="-122"/>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8-E4A7-4395-8E49-26C48D8C0881}"/>
            </c:ext>
          </c:extLst>
        </c:ser>
        <c:dLbls>
          <c:showLegendKey val="0"/>
          <c:showVal val="1"/>
          <c:showCatName val="0"/>
          <c:showSerName val="0"/>
          <c:showPercent val="0"/>
          <c:showBubbleSize val="0"/>
        </c:dLbls>
        <c:gapWidth val="180"/>
        <c:overlap val="-100"/>
        <c:axId val="371698288"/>
        <c:axId val="371702640"/>
      </c:barChart>
      <c:catAx>
        <c:axId val="371698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65" b="0" i="0" u="none" strike="noStrike" kern="1200" cap="all" spc="120" normalizeH="0" baseline="0">
                <a:solidFill>
                  <a:schemeClr val="bg2">
                    <a:lumMod val="50000"/>
                  </a:schemeClr>
                </a:solidFill>
                <a:latin typeface="微软雅黑" panose="020B0503020204020204" charset="-122"/>
                <a:ea typeface="微软雅黑" panose="020B0503020204020204" charset="-122"/>
                <a:cs typeface="+mn-cs"/>
              </a:defRPr>
            </a:pPr>
            <a:endParaRPr lang="zh-CN"/>
          </a:p>
        </c:txPr>
        <c:crossAx val="371702640"/>
        <c:crosses val="autoZero"/>
        <c:auto val="1"/>
        <c:lblAlgn val="ctr"/>
        <c:lblOffset val="100"/>
        <c:noMultiLvlLbl val="0"/>
      </c:catAx>
      <c:valAx>
        <c:axId val="371702640"/>
        <c:scaling>
          <c:orientation val="minMax"/>
        </c:scaling>
        <c:delete val="1"/>
        <c:axPos val="l"/>
        <c:numFmt formatCode="General" sourceLinked="1"/>
        <c:majorTickMark val="none"/>
        <c:minorTickMark val="none"/>
        <c:tickLblPos val="nextTo"/>
        <c:crossAx val="371698288"/>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a:solidFill>
            <a:schemeClr val="bg2">
              <a:lumMod val="25000"/>
            </a:schemeClr>
          </a:solidFill>
          <a:latin typeface="微软雅黑" panose="020B0503020204020204" charset="-122"/>
          <a:ea typeface="微软雅黑" panose="020B0503020204020204" charset="-122"/>
        </a:defRPr>
      </a:pPr>
      <a:endParaRPr lang="zh-CN"/>
    </a:p>
  </c:txPr>
  <c:externalData r:id="rId5">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5"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50000"/>
        <a:lumOff val="50000"/>
      </a:schemeClr>
    </cs:fontRef>
    <cs:defRPr sz="1065"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5"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32134F7E-997E-41C8-92DA-D0E1FFAC3DFA}" type="datetimeFigureOut">
              <a:rPr lang="zh-CN" altLang="en-US" smtClean="0"/>
              <a:t>2020/4/22</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0B60D5CF-55BE-489F-8C91-CA271D4CCE7F}" type="slidenum">
              <a:rPr lang="zh-CN" altLang="en-US" smtClean="0"/>
              <a:t>‹#›</a:t>
            </a:fld>
            <a:endParaRPr lang="zh-CN" altLang="en-US"/>
          </a:p>
        </p:txBody>
      </p:sp>
    </p:spTree>
    <p:extLst>
      <p:ext uri="{BB962C8B-B14F-4D97-AF65-F5344CB8AC3E}">
        <p14:creationId xmlns:p14="http://schemas.microsoft.com/office/powerpoint/2010/main" val="291382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1</a:t>
            </a:fld>
            <a:endParaRPr lang="zh-CN" altLang="en-US"/>
          </a:p>
        </p:txBody>
      </p:sp>
    </p:spTree>
    <p:extLst>
      <p:ext uri="{BB962C8B-B14F-4D97-AF65-F5344CB8AC3E}">
        <p14:creationId xmlns:p14="http://schemas.microsoft.com/office/powerpoint/2010/main" val="5163123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10</a:t>
            </a:fld>
            <a:endParaRPr lang="zh-CN" altLang="en-US"/>
          </a:p>
        </p:txBody>
      </p:sp>
    </p:spTree>
    <p:extLst>
      <p:ext uri="{BB962C8B-B14F-4D97-AF65-F5344CB8AC3E}">
        <p14:creationId xmlns:p14="http://schemas.microsoft.com/office/powerpoint/2010/main" val="1629277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11</a:t>
            </a:fld>
            <a:endParaRPr lang="zh-CN" altLang="en-US"/>
          </a:p>
        </p:txBody>
      </p:sp>
    </p:spTree>
    <p:extLst>
      <p:ext uri="{BB962C8B-B14F-4D97-AF65-F5344CB8AC3E}">
        <p14:creationId xmlns:p14="http://schemas.microsoft.com/office/powerpoint/2010/main" val="3894961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12</a:t>
            </a:fld>
            <a:endParaRPr lang="zh-CN" altLang="en-US"/>
          </a:p>
        </p:txBody>
      </p:sp>
    </p:spTree>
    <p:extLst>
      <p:ext uri="{BB962C8B-B14F-4D97-AF65-F5344CB8AC3E}">
        <p14:creationId xmlns:p14="http://schemas.microsoft.com/office/powerpoint/2010/main" val="2977712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13</a:t>
            </a:fld>
            <a:endParaRPr lang="zh-CN" altLang="en-US"/>
          </a:p>
        </p:txBody>
      </p:sp>
    </p:spTree>
    <p:extLst>
      <p:ext uri="{BB962C8B-B14F-4D97-AF65-F5344CB8AC3E}">
        <p14:creationId xmlns:p14="http://schemas.microsoft.com/office/powerpoint/2010/main" val="1359148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14</a:t>
            </a:fld>
            <a:endParaRPr lang="zh-CN" altLang="en-US"/>
          </a:p>
        </p:txBody>
      </p:sp>
    </p:spTree>
    <p:extLst>
      <p:ext uri="{BB962C8B-B14F-4D97-AF65-F5344CB8AC3E}">
        <p14:creationId xmlns:p14="http://schemas.microsoft.com/office/powerpoint/2010/main" val="3061842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15</a:t>
            </a:fld>
            <a:endParaRPr lang="zh-CN" altLang="en-US"/>
          </a:p>
        </p:txBody>
      </p:sp>
    </p:spTree>
    <p:extLst>
      <p:ext uri="{BB962C8B-B14F-4D97-AF65-F5344CB8AC3E}">
        <p14:creationId xmlns:p14="http://schemas.microsoft.com/office/powerpoint/2010/main" val="15327872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16</a:t>
            </a:fld>
            <a:endParaRPr lang="zh-CN" altLang="en-US"/>
          </a:p>
        </p:txBody>
      </p:sp>
    </p:spTree>
    <p:extLst>
      <p:ext uri="{BB962C8B-B14F-4D97-AF65-F5344CB8AC3E}">
        <p14:creationId xmlns:p14="http://schemas.microsoft.com/office/powerpoint/2010/main" val="34492064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17</a:t>
            </a:fld>
            <a:endParaRPr lang="zh-CN" altLang="en-US"/>
          </a:p>
        </p:txBody>
      </p:sp>
    </p:spTree>
    <p:extLst>
      <p:ext uri="{BB962C8B-B14F-4D97-AF65-F5344CB8AC3E}">
        <p14:creationId xmlns:p14="http://schemas.microsoft.com/office/powerpoint/2010/main" val="2689378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18</a:t>
            </a:fld>
            <a:endParaRPr lang="zh-CN" altLang="en-US"/>
          </a:p>
        </p:txBody>
      </p:sp>
    </p:spTree>
    <p:extLst>
      <p:ext uri="{BB962C8B-B14F-4D97-AF65-F5344CB8AC3E}">
        <p14:creationId xmlns:p14="http://schemas.microsoft.com/office/powerpoint/2010/main" val="2853361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19</a:t>
            </a:fld>
            <a:endParaRPr lang="zh-CN" altLang="en-US"/>
          </a:p>
        </p:txBody>
      </p:sp>
    </p:spTree>
    <p:extLst>
      <p:ext uri="{BB962C8B-B14F-4D97-AF65-F5344CB8AC3E}">
        <p14:creationId xmlns:p14="http://schemas.microsoft.com/office/powerpoint/2010/main" val="786602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2</a:t>
            </a:fld>
            <a:endParaRPr lang="zh-CN" altLang="en-US"/>
          </a:p>
        </p:txBody>
      </p:sp>
    </p:spTree>
    <p:extLst>
      <p:ext uri="{BB962C8B-B14F-4D97-AF65-F5344CB8AC3E}">
        <p14:creationId xmlns:p14="http://schemas.microsoft.com/office/powerpoint/2010/main" val="25566675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20</a:t>
            </a:fld>
            <a:endParaRPr lang="zh-CN" altLang="en-US"/>
          </a:p>
        </p:txBody>
      </p:sp>
    </p:spTree>
    <p:extLst>
      <p:ext uri="{BB962C8B-B14F-4D97-AF65-F5344CB8AC3E}">
        <p14:creationId xmlns:p14="http://schemas.microsoft.com/office/powerpoint/2010/main" val="7850503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21</a:t>
            </a:fld>
            <a:endParaRPr lang="zh-CN" altLang="en-US"/>
          </a:p>
        </p:txBody>
      </p:sp>
    </p:spTree>
    <p:extLst>
      <p:ext uri="{BB962C8B-B14F-4D97-AF65-F5344CB8AC3E}">
        <p14:creationId xmlns:p14="http://schemas.microsoft.com/office/powerpoint/2010/main" val="22649349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22</a:t>
            </a:fld>
            <a:endParaRPr lang="zh-CN" altLang="en-US"/>
          </a:p>
        </p:txBody>
      </p:sp>
    </p:spTree>
    <p:extLst>
      <p:ext uri="{BB962C8B-B14F-4D97-AF65-F5344CB8AC3E}">
        <p14:creationId xmlns:p14="http://schemas.microsoft.com/office/powerpoint/2010/main" val="4447400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23</a:t>
            </a:fld>
            <a:endParaRPr lang="zh-CN" altLang="en-US"/>
          </a:p>
        </p:txBody>
      </p:sp>
    </p:spTree>
    <p:extLst>
      <p:ext uri="{BB962C8B-B14F-4D97-AF65-F5344CB8AC3E}">
        <p14:creationId xmlns:p14="http://schemas.microsoft.com/office/powerpoint/2010/main" val="9967064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24</a:t>
            </a:fld>
            <a:endParaRPr lang="zh-CN" altLang="en-US"/>
          </a:p>
        </p:txBody>
      </p:sp>
    </p:spTree>
    <p:extLst>
      <p:ext uri="{BB962C8B-B14F-4D97-AF65-F5344CB8AC3E}">
        <p14:creationId xmlns:p14="http://schemas.microsoft.com/office/powerpoint/2010/main" val="1665586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25</a:t>
            </a:fld>
            <a:endParaRPr lang="zh-CN" altLang="en-US"/>
          </a:p>
        </p:txBody>
      </p:sp>
    </p:spTree>
    <p:extLst>
      <p:ext uri="{BB962C8B-B14F-4D97-AF65-F5344CB8AC3E}">
        <p14:creationId xmlns:p14="http://schemas.microsoft.com/office/powerpoint/2010/main" val="1665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3</a:t>
            </a:fld>
            <a:endParaRPr lang="zh-CN" altLang="en-US"/>
          </a:p>
        </p:txBody>
      </p:sp>
    </p:spTree>
    <p:extLst>
      <p:ext uri="{BB962C8B-B14F-4D97-AF65-F5344CB8AC3E}">
        <p14:creationId xmlns:p14="http://schemas.microsoft.com/office/powerpoint/2010/main" val="3152242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4</a:t>
            </a:fld>
            <a:endParaRPr lang="zh-CN" altLang="en-US"/>
          </a:p>
        </p:txBody>
      </p:sp>
    </p:spTree>
    <p:extLst>
      <p:ext uri="{BB962C8B-B14F-4D97-AF65-F5344CB8AC3E}">
        <p14:creationId xmlns:p14="http://schemas.microsoft.com/office/powerpoint/2010/main" val="3731592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5</a:t>
            </a:fld>
            <a:endParaRPr lang="zh-CN" altLang="en-US"/>
          </a:p>
        </p:txBody>
      </p:sp>
    </p:spTree>
    <p:extLst>
      <p:ext uri="{BB962C8B-B14F-4D97-AF65-F5344CB8AC3E}">
        <p14:creationId xmlns:p14="http://schemas.microsoft.com/office/powerpoint/2010/main" val="4113985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6</a:t>
            </a:fld>
            <a:endParaRPr lang="zh-CN" altLang="en-US"/>
          </a:p>
        </p:txBody>
      </p:sp>
    </p:spTree>
    <p:extLst>
      <p:ext uri="{BB962C8B-B14F-4D97-AF65-F5344CB8AC3E}">
        <p14:creationId xmlns:p14="http://schemas.microsoft.com/office/powerpoint/2010/main" val="13919494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7</a:t>
            </a:fld>
            <a:endParaRPr lang="zh-CN" altLang="en-US"/>
          </a:p>
        </p:txBody>
      </p:sp>
    </p:spTree>
    <p:extLst>
      <p:ext uri="{BB962C8B-B14F-4D97-AF65-F5344CB8AC3E}">
        <p14:creationId xmlns:p14="http://schemas.microsoft.com/office/powerpoint/2010/main" val="8255339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8</a:t>
            </a:fld>
            <a:endParaRPr lang="zh-CN" altLang="en-US"/>
          </a:p>
        </p:txBody>
      </p:sp>
    </p:spTree>
    <p:extLst>
      <p:ext uri="{BB962C8B-B14F-4D97-AF65-F5344CB8AC3E}">
        <p14:creationId xmlns:p14="http://schemas.microsoft.com/office/powerpoint/2010/main" val="2780887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60D5CF-55BE-489F-8C91-CA271D4CCE7F}" type="slidenum">
              <a:rPr lang="zh-CN" altLang="en-US" smtClean="0"/>
              <a:t>9</a:t>
            </a:fld>
            <a:endParaRPr lang="zh-CN" altLang="en-US"/>
          </a:p>
        </p:txBody>
      </p:sp>
    </p:spTree>
    <p:extLst>
      <p:ext uri="{BB962C8B-B14F-4D97-AF65-F5344CB8AC3E}">
        <p14:creationId xmlns:p14="http://schemas.microsoft.com/office/powerpoint/2010/main" val="1759274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2020/4/22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2020/4/22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2020/4/22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2020/4/22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2020/4/22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2020/4/22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614166" y="5320591"/>
            <a:ext cx="1595634" cy="109581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2020/4/22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p:cNvPicPr>
            <a:picLocks noChangeAspect="1"/>
          </p:cNvPicPr>
          <p:nvPr userDrawn="1"/>
        </p:nvPicPr>
        <p:blipFill rotWithShape="1">
          <a:blip r:embed="rId15" cstate="email">
            <a:extLst>
              <a:ext uri="{28A0092B-C50C-407E-A947-70E740481C1C}">
                <a14:useLocalDpi xmlns:a14="http://schemas.microsoft.com/office/drawing/2010/main"/>
              </a:ext>
            </a:extLst>
          </a:blip>
          <a:srcRect/>
          <a:stretch/>
        </p:blipFill>
        <p:spPr>
          <a:xfrm>
            <a:off x="0" y="5457371"/>
            <a:ext cx="12192000" cy="1845470"/>
          </a:xfrm>
          <a:prstGeom prst="rect">
            <a:avLst/>
          </a:prstGeom>
        </p:spPr>
      </p:pic>
      <p:pic>
        <p:nvPicPr>
          <p:cNvPr id="8" name="图片 7"/>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a:off x="9345386" y="5762190"/>
            <a:ext cx="2050143" cy="91402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7.png"/><Relationship Id="rId7"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image" Target="../media/image38.jpe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 Id="rId9"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0.jpe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2.emf"/></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3.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20.png"/><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700" y="2441941"/>
            <a:ext cx="12204700" cy="4416059"/>
          </a:xfrm>
          <a:prstGeom prst="rect">
            <a:avLst/>
          </a:prstGeom>
        </p:spPr>
      </p:pic>
      <p:sp>
        <p:nvSpPr>
          <p:cNvPr id="6" name="文本框 5"/>
          <p:cNvSpPr txBox="1"/>
          <p:nvPr/>
        </p:nvSpPr>
        <p:spPr>
          <a:xfrm>
            <a:off x="2357424" y="1365444"/>
            <a:ext cx="7576458" cy="923330"/>
          </a:xfrm>
          <a:prstGeom prst="rect">
            <a:avLst/>
          </a:prstGeom>
          <a:noFill/>
        </p:spPr>
        <p:txBody>
          <a:bodyPr wrap="square" rtlCol="0">
            <a:spAutoFit/>
          </a:bodyPr>
          <a:lstStyle/>
          <a:p>
            <a:pPr algn="ctr"/>
            <a:r>
              <a:rPr lang="zh-CN" altLang="en-US" sz="5400" dirty="0" smtClean="0">
                <a:solidFill>
                  <a:srgbClr val="6CA482"/>
                </a:solidFill>
                <a:latin typeface="思源宋体 Heavy" panose="02020900000000000000" pitchFamily="18" charset="-122"/>
                <a:ea typeface="思源宋体 Heavy" panose="02020900000000000000" pitchFamily="18" charset="-122"/>
              </a:rPr>
              <a:t>小学教育教学课件</a:t>
            </a:r>
            <a:r>
              <a:rPr lang="en-US" altLang="zh-CN" sz="5400" dirty="0" smtClean="0">
                <a:solidFill>
                  <a:srgbClr val="6CA482"/>
                </a:solidFill>
                <a:latin typeface="思源宋体 Heavy" panose="02020900000000000000" pitchFamily="18" charset="-122"/>
                <a:ea typeface="思源宋体 Heavy" panose="02020900000000000000" pitchFamily="18" charset="-122"/>
              </a:rPr>
              <a:t>PPT</a:t>
            </a:r>
            <a:endParaRPr lang="zh-CN" altLang="en-US" sz="5400" dirty="0">
              <a:solidFill>
                <a:srgbClr val="6CA482"/>
              </a:solidFill>
              <a:latin typeface="思源宋体 Heavy" panose="02020900000000000000" pitchFamily="18" charset="-122"/>
              <a:ea typeface="思源宋体 Heavy" panose="02020900000000000000" pitchFamily="18" charset="-122"/>
            </a:endParaRPr>
          </a:p>
        </p:txBody>
      </p:sp>
      <p:sp>
        <p:nvSpPr>
          <p:cNvPr id="7" name="文本框 6"/>
          <p:cNvSpPr txBox="1"/>
          <p:nvPr/>
        </p:nvSpPr>
        <p:spPr>
          <a:xfrm>
            <a:off x="4450413" y="2750917"/>
            <a:ext cx="3365167" cy="276999"/>
          </a:xfrm>
          <a:prstGeom prst="rect">
            <a:avLst/>
          </a:prstGeom>
          <a:noFill/>
        </p:spPr>
        <p:txBody>
          <a:bodyPr wrap="square" rtlCol="0">
            <a:spAutoFit/>
          </a:bodyPr>
          <a:lstStyle/>
          <a:p>
            <a:pPr algn="ctr"/>
            <a:r>
              <a:rPr lang="en-US" altLang="zh-CN" sz="600" dirty="0">
                <a:solidFill>
                  <a:schemeClr val="bg2">
                    <a:lumMod val="50000"/>
                  </a:schemeClr>
                </a:solidFill>
                <a:latin typeface="微软雅黑" panose="020B0503020204020204" charset="-122"/>
                <a:ea typeface="微软雅黑" panose="020B0503020204020204" charset="-122"/>
              </a:rPr>
              <a:t>Fresh business general template Applicable to enterprise introduction, summary report,  sales marketing, chart </a:t>
            </a:r>
            <a:r>
              <a:rPr lang="en-US" altLang="zh-CN" sz="600" dirty="0" err="1">
                <a:solidFill>
                  <a:schemeClr val="bg2">
                    <a:lumMod val="50000"/>
                  </a:schemeClr>
                </a:solidFill>
                <a:latin typeface="微软雅黑" panose="020B0503020204020204" charset="-122"/>
                <a:ea typeface="微软雅黑" panose="020B0503020204020204" charset="-122"/>
              </a:rPr>
              <a:t>dataa</a:t>
            </a:r>
            <a:endParaRPr lang="zh-CN" altLang="en-US" sz="600" dirty="0">
              <a:solidFill>
                <a:schemeClr val="bg2">
                  <a:lumMod val="50000"/>
                </a:schemeClr>
              </a:solidFill>
              <a:latin typeface="微软雅黑" panose="020B0503020204020204" charset="-122"/>
              <a:ea typeface="微软雅黑" panose="020B0503020204020204" charset="-122"/>
            </a:endParaRPr>
          </a:p>
        </p:txBody>
      </p:sp>
      <p:sp>
        <p:nvSpPr>
          <p:cNvPr id="8" name="文本框 7"/>
          <p:cNvSpPr txBox="1"/>
          <p:nvPr/>
        </p:nvSpPr>
        <p:spPr>
          <a:xfrm>
            <a:off x="3643085" y="2365906"/>
            <a:ext cx="4905830" cy="307777"/>
          </a:xfrm>
          <a:prstGeom prst="rect">
            <a:avLst/>
          </a:prstGeom>
          <a:noFill/>
          <a:ln>
            <a:noFill/>
          </a:ln>
        </p:spPr>
        <p:txBody>
          <a:bodyPr wrap="square" rtlCol="0">
            <a:spAutoFit/>
          </a:bodyPr>
          <a:lstStyle/>
          <a:p>
            <a:pPr algn="ctr"/>
            <a:r>
              <a:rPr lang="en-US" altLang="zh-CN" sz="1400" i="1" dirty="0" smtClean="0">
                <a:solidFill>
                  <a:schemeClr val="bg2">
                    <a:lumMod val="50000"/>
                  </a:schemeClr>
                </a:solidFill>
                <a:latin typeface="微软雅黑" panose="020B0503020204020204" charset="-122"/>
                <a:ea typeface="微软雅黑" panose="020B0503020204020204" charset="-122"/>
              </a:rPr>
              <a:t>——  </a:t>
            </a:r>
            <a:r>
              <a:rPr lang="zh-CN" altLang="en-US" sz="1400" i="1" dirty="0" smtClean="0">
                <a:solidFill>
                  <a:schemeClr val="bg2">
                    <a:lumMod val="50000"/>
                  </a:schemeClr>
                </a:solidFill>
                <a:latin typeface="微软雅黑" panose="020B0503020204020204" charset="-122"/>
                <a:ea typeface="微软雅黑" panose="020B0503020204020204" charset="-122"/>
              </a:rPr>
              <a:t>教育课件 </a:t>
            </a:r>
            <a:r>
              <a:rPr lang="en-US" altLang="zh-CN" sz="1400" i="1" dirty="0" smtClean="0">
                <a:solidFill>
                  <a:schemeClr val="bg2">
                    <a:lumMod val="50000"/>
                  </a:schemeClr>
                </a:solidFill>
                <a:latin typeface="微软雅黑" panose="020B0503020204020204" charset="-122"/>
                <a:ea typeface="微软雅黑" panose="020B0503020204020204" charset="-122"/>
              </a:rPr>
              <a:t>/ </a:t>
            </a:r>
            <a:r>
              <a:rPr lang="zh-CN" altLang="en-US" sz="1400" i="1" dirty="0" smtClean="0">
                <a:solidFill>
                  <a:schemeClr val="bg2">
                    <a:lumMod val="50000"/>
                  </a:schemeClr>
                </a:solidFill>
                <a:latin typeface="微软雅黑" panose="020B0503020204020204" charset="-122"/>
                <a:ea typeface="微软雅黑" panose="020B0503020204020204" charset="-122"/>
              </a:rPr>
              <a:t>教学总结 </a:t>
            </a:r>
            <a:r>
              <a:rPr lang="en-US" altLang="zh-CN" sz="1400" i="1" dirty="0" smtClean="0">
                <a:solidFill>
                  <a:schemeClr val="bg2">
                    <a:lumMod val="50000"/>
                  </a:schemeClr>
                </a:solidFill>
                <a:latin typeface="微软雅黑" panose="020B0503020204020204" charset="-122"/>
                <a:ea typeface="微软雅黑" panose="020B0503020204020204" charset="-122"/>
              </a:rPr>
              <a:t>/ </a:t>
            </a:r>
            <a:r>
              <a:rPr lang="zh-CN" altLang="en-US" sz="1400" i="1" dirty="0" smtClean="0">
                <a:solidFill>
                  <a:schemeClr val="bg2">
                    <a:lumMod val="50000"/>
                  </a:schemeClr>
                </a:solidFill>
                <a:latin typeface="微软雅黑" panose="020B0503020204020204" charset="-122"/>
                <a:ea typeface="微软雅黑" panose="020B0503020204020204" charset="-122"/>
              </a:rPr>
              <a:t>老师说课  </a:t>
            </a:r>
            <a:r>
              <a:rPr lang="en-US" altLang="zh-CN" sz="1400" i="1" dirty="0" smtClean="0">
                <a:solidFill>
                  <a:schemeClr val="bg2">
                    <a:lumMod val="50000"/>
                  </a:schemeClr>
                </a:solidFill>
                <a:latin typeface="微软雅黑" panose="020B0503020204020204" charset="-122"/>
                <a:ea typeface="微软雅黑" panose="020B0503020204020204" charset="-122"/>
              </a:rPr>
              <a:t>——</a:t>
            </a:r>
            <a:endParaRPr lang="zh-CN" altLang="en-US" sz="1400" i="1" dirty="0">
              <a:solidFill>
                <a:schemeClr val="bg2">
                  <a:lumMod val="50000"/>
                </a:schemeClr>
              </a:solidFill>
              <a:latin typeface="微软雅黑" panose="020B0503020204020204" charset="-122"/>
              <a:ea typeface="微软雅黑" panose="020B0503020204020204" charset="-122"/>
            </a:endParaRPr>
          </a:p>
        </p:txBody>
      </p:sp>
      <p:pic>
        <p:nvPicPr>
          <p:cNvPr id="13" name="图片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500" y="-50364"/>
            <a:ext cx="4841849" cy="2154889"/>
          </a:xfrm>
          <a:prstGeom prst="rect">
            <a:avLst/>
          </a:prstGeom>
        </p:spPr>
      </p:pic>
      <p:pic>
        <p:nvPicPr>
          <p:cNvPr id="18" name="图片 1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701" y="3519536"/>
            <a:ext cx="12204702" cy="3338464"/>
          </a:xfrm>
          <a:prstGeom prst="rect">
            <a:avLst/>
          </a:prstGeom>
        </p:spPr>
      </p:pic>
      <p:sp>
        <p:nvSpPr>
          <p:cNvPr id="2" name="圆角矩形 1"/>
          <p:cNvSpPr/>
          <p:nvPr/>
        </p:nvSpPr>
        <p:spPr>
          <a:xfrm>
            <a:off x="5178865" y="3379803"/>
            <a:ext cx="1933575" cy="371475"/>
          </a:xfrm>
          <a:prstGeom prst="roundRect">
            <a:avLst>
              <a:gd name="adj" fmla="val 5000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微软雅黑" panose="020B0503020204020204" pitchFamily="34" charset="-122"/>
                <a:ea typeface="微软雅黑" panose="020B0503020204020204" pitchFamily="34" charset="-122"/>
              </a:rPr>
              <a:t>51PPT</a:t>
            </a:r>
            <a:r>
              <a:rPr lang="zh-CN" altLang="en-US" sz="1100" dirty="0" smtClean="0">
                <a:solidFill>
                  <a:schemeClr val="tx1"/>
                </a:solidFill>
                <a:latin typeface="微软雅黑" panose="020B0503020204020204" pitchFamily="34" charset="-122"/>
                <a:ea typeface="微软雅黑" panose="020B0503020204020204" pitchFamily="34" charset="-122"/>
              </a:rPr>
              <a:t>模板网</a:t>
            </a:r>
            <a:endParaRPr lang="zh-CN" altLang="en-US" sz="11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advTm="5351">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5102225" y="1776730"/>
            <a:ext cx="1633855" cy="1633855"/>
          </a:xfrm>
          <a:prstGeom prst="diamond">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3" name="菱形 2"/>
          <p:cNvSpPr/>
          <p:nvPr/>
        </p:nvSpPr>
        <p:spPr>
          <a:xfrm>
            <a:off x="6117590" y="2771775"/>
            <a:ext cx="1633855" cy="1633855"/>
          </a:xfrm>
          <a:prstGeom prst="diamond">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4" name="菱形 3"/>
          <p:cNvSpPr/>
          <p:nvPr/>
        </p:nvSpPr>
        <p:spPr>
          <a:xfrm>
            <a:off x="4114800" y="2771775"/>
            <a:ext cx="1633855" cy="1633855"/>
          </a:xfrm>
          <a:prstGeom prst="diamond">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5" name="菱形 4"/>
          <p:cNvSpPr/>
          <p:nvPr/>
        </p:nvSpPr>
        <p:spPr>
          <a:xfrm>
            <a:off x="5102225" y="3719830"/>
            <a:ext cx="1633855" cy="1633855"/>
          </a:xfrm>
          <a:prstGeom prst="diamond">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47" name="文本框 46"/>
          <p:cNvSpPr txBox="1"/>
          <p:nvPr/>
        </p:nvSpPr>
        <p:spPr>
          <a:xfrm>
            <a:off x="4538345" y="3216275"/>
            <a:ext cx="603250" cy="644525"/>
          </a:xfrm>
          <a:prstGeom prst="rect">
            <a:avLst/>
          </a:prstGeom>
          <a:noFill/>
          <a:extLst>
            <a:ext uri="{909E8E84-426E-40DD-AFC4-6F175D3DCCD1}">
              <a14:hiddenFill xmlns:a14="http://schemas.microsoft.com/office/drawing/2010/main">
                <a:solidFill>
                  <a:srgbClr val="99B551"/>
                </a:solid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Arial" panose="020B0604020202020204" pitchFamily="34" charset="0"/>
              </a:rPr>
              <a:t>01</a:t>
            </a:r>
          </a:p>
        </p:txBody>
      </p:sp>
      <p:sp>
        <p:nvSpPr>
          <p:cNvPr id="7" name="文本框 6"/>
          <p:cNvSpPr txBox="1"/>
          <p:nvPr/>
        </p:nvSpPr>
        <p:spPr>
          <a:xfrm>
            <a:off x="5527040" y="2257425"/>
            <a:ext cx="658495" cy="644525"/>
          </a:xfrm>
          <a:prstGeom prst="rect">
            <a:avLst/>
          </a:prstGeom>
          <a:noFill/>
          <a:extLst>
            <a:ext uri="{909E8E84-426E-40DD-AFC4-6F175D3DCCD1}">
              <a14:hiddenFill xmlns:a14="http://schemas.microsoft.com/office/drawing/2010/main">
                <a:solidFill>
                  <a:srgbClr val="99B551"/>
                </a:solid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Arial" panose="020B0604020202020204" pitchFamily="34" charset="0"/>
              </a:rPr>
              <a:t>02</a:t>
            </a:r>
          </a:p>
        </p:txBody>
      </p:sp>
      <p:sp>
        <p:nvSpPr>
          <p:cNvPr id="9" name="文本框 8"/>
          <p:cNvSpPr txBox="1"/>
          <p:nvPr/>
        </p:nvSpPr>
        <p:spPr>
          <a:xfrm>
            <a:off x="5527040" y="4311015"/>
            <a:ext cx="671830" cy="644525"/>
          </a:xfrm>
          <a:prstGeom prst="rect">
            <a:avLst/>
          </a:prstGeom>
          <a:noFill/>
          <a:extLst>
            <a:ext uri="{909E8E84-426E-40DD-AFC4-6F175D3DCCD1}">
              <a14:hiddenFill xmlns:a14="http://schemas.microsoft.com/office/drawing/2010/main">
                <a:solidFill>
                  <a:srgbClr val="99B551"/>
                </a:solid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Arial" panose="020B0604020202020204" pitchFamily="34" charset="0"/>
              </a:rPr>
              <a:t>03</a:t>
            </a:r>
          </a:p>
        </p:txBody>
      </p:sp>
      <p:sp>
        <p:nvSpPr>
          <p:cNvPr id="10" name="文本框 9"/>
          <p:cNvSpPr txBox="1"/>
          <p:nvPr/>
        </p:nvSpPr>
        <p:spPr>
          <a:xfrm>
            <a:off x="6535420" y="3275330"/>
            <a:ext cx="657860" cy="644525"/>
          </a:xfrm>
          <a:prstGeom prst="rect">
            <a:avLst/>
          </a:prstGeom>
          <a:noFill/>
          <a:extLst>
            <a:ext uri="{909E8E84-426E-40DD-AFC4-6F175D3DCCD1}">
              <a14:hiddenFill xmlns:a14="http://schemas.microsoft.com/office/drawing/2010/main">
                <a:solidFill>
                  <a:srgbClr val="99B551"/>
                </a:solid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Arial" panose="020B0604020202020204" pitchFamily="34" charset="0"/>
              </a:rPr>
              <a:t>04</a:t>
            </a:r>
          </a:p>
        </p:txBody>
      </p:sp>
      <p:sp>
        <p:nvSpPr>
          <p:cNvPr id="15" name="文本框 14"/>
          <p:cNvSpPr txBox="1"/>
          <p:nvPr/>
        </p:nvSpPr>
        <p:spPr>
          <a:xfrm>
            <a:off x="6938010" y="1902460"/>
            <a:ext cx="4192905" cy="506730"/>
          </a:xfrm>
          <a:prstGeom prst="rect">
            <a:avLst/>
          </a:prstGeom>
          <a:noFill/>
        </p:spPr>
        <p:txBody>
          <a:bodyPr wrap="square" rtlCol="0">
            <a:spAutoFit/>
          </a:bodyPr>
          <a:lstStyle/>
          <a:p>
            <a:pPr indent="0" algn="l" fontAlgn="auto"/>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p>
        </p:txBody>
      </p:sp>
      <p:sp>
        <p:nvSpPr>
          <p:cNvPr id="37" name="文本框 36"/>
          <p:cNvSpPr txBox="1"/>
          <p:nvPr/>
        </p:nvSpPr>
        <p:spPr>
          <a:xfrm>
            <a:off x="7955280" y="3404235"/>
            <a:ext cx="4506595" cy="368300"/>
          </a:xfrm>
          <a:prstGeom prst="rect">
            <a:avLst/>
          </a:prstGeom>
          <a:noFill/>
        </p:spPr>
        <p:txBody>
          <a:bodyPr wrap="square" rtlCol="0">
            <a:spAutoFit/>
          </a:bodyPr>
          <a:lstStyle/>
          <a:p>
            <a:pPr algn="l"/>
            <a:r>
              <a:rPr lang="en-US" altLang="zh-CN" noProof="0" dirty="0">
                <a:ln>
                  <a:noFill/>
                </a:ln>
                <a:solidFill>
                  <a:srgbClr val="6CA482"/>
                </a:solidFill>
                <a:uLnTx/>
                <a:uFillTx/>
                <a:latin typeface="微软雅黑" panose="020B0503020204020204" charset="-122"/>
                <a:ea typeface="微软雅黑" panose="020B0503020204020204" charset="-122"/>
              </a:rPr>
              <a:t>添加标题</a:t>
            </a:r>
          </a:p>
        </p:txBody>
      </p:sp>
      <p:sp>
        <p:nvSpPr>
          <p:cNvPr id="11" name="文本框 10"/>
          <p:cNvSpPr txBox="1"/>
          <p:nvPr/>
        </p:nvSpPr>
        <p:spPr>
          <a:xfrm>
            <a:off x="7955280" y="3719830"/>
            <a:ext cx="4192905" cy="506730"/>
          </a:xfrm>
          <a:prstGeom prst="rect">
            <a:avLst/>
          </a:prstGeom>
          <a:noFill/>
        </p:spPr>
        <p:txBody>
          <a:bodyPr wrap="square" rtlCol="0">
            <a:spAutoFit/>
          </a:bodyPr>
          <a:lstStyle/>
          <a:p>
            <a:pPr indent="0" algn="l" fontAlgn="auto"/>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p>
        </p:txBody>
      </p:sp>
      <p:sp>
        <p:nvSpPr>
          <p:cNvPr id="13" name="文本框 12"/>
          <p:cNvSpPr txBox="1"/>
          <p:nvPr/>
        </p:nvSpPr>
        <p:spPr>
          <a:xfrm>
            <a:off x="38100" y="2758440"/>
            <a:ext cx="4124325" cy="506730"/>
          </a:xfrm>
          <a:prstGeom prst="rect">
            <a:avLst/>
          </a:prstGeom>
          <a:noFill/>
        </p:spPr>
        <p:txBody>
          <a:bodyPr wrap="square" rtlCol="0">
            <a:spAutoFit/>
          </a:bodyPr>
          <a:lstStyle/>
          <a:p>
            <a:pPr indent="0" algn="r" fontAlgn="auto"/>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p>
        </p:txBody>
      </p:sp>
      <p:sp>
        <p:nvSpPr>
          <p:cNvPr id="14" name="文本框 13"/>
          <p:cNvSpPr txBox="1"/>
          <p:nvPr/>
        </p:nvSpPr>
        <p:spPr>
          <a:xfrm>
            <a:off x="-429895" y="2403475"/>
            <a:ext cx="4506595" cy="368300"/>
          </a:xfrm>
          <a:prstGeom prst="rect">
            <a:avLst/>
          </a:prstGeom>
          <a:noFill/>
        </p:spPr>
        <p:txBody>
          <a:bodyPr wrap="square" rtlCol="0">
            <a:spAutoFit/>
          </a:bodyPr>
          <a:lstStyle/>
          <a:p>
            <a:pPr algn="r"/>
            <a:r>
              <a:rPr lang="en-US" altLang="zh-CN" noProof="0" dirty="0">
                <a:ln>
                  <a:noFill/>
                </a:ln>
                <a:solidFill>
                  <a:srgbClr val="6CA482"/>
                </a:solidFill>
                <a:uLnTx/>
                <a:uFillTx/>
                <a:latin typeface="微软雅黑" panose="020B0503020204020204" charset="-122"/>
                <a:ea typeface="微软雅黑" panose="020B0503020204020204" charset="-122"/>
              </a:rPr>
              <a:t>添加标题</a:t>
            </a:r>
          </a:p>
        </p:txBody>
      </p:sp>
      <p:sp>
        <p:nvSpPr>
          <p:cNvPr id="16" name="文本框 15"/>
          <p:cNvSpPr txBox="1"/>
          <p:nvPr/>
        </p:nvSpPr>
        <p:spPr>
          <a:xfrm>
            <a:off x="595630" y="4969510"/>
            <a:ext cx="4124325" cy="506730"/>
          </a:xfrm>
          <a:prstGeom prst="rect">
            <a:avLst/>
          </a:prstGeom>
          <a:noFill/>
        </p:spPr>
        <p:txBody>
          <a:bodyPr wrap="square" rtlCol="0">
            <a:spAutoFit/>
          </a:bodyPr>
          <a:lstStyle/>
          <a:p>
            <a:pPr indent="0" algn="r" fontAlgn="auto"/>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p>
        </p:txBody>
      </p:sp>
      <p:sp>
        <p:nvSpPr>
          <p:cNvPr id="17" name="文本框 16"/>
          <p:cNvSpPr txBox="1"/>
          <p:nvPr/>
        </p:nvSpPr>
        <p:spPr>
          <a:xfrm>
            <a:off x="213360" y="4614545"/>
            <a:ext cx="4506595" cy="368300"/>
          </a:xfrm>
          <a:prstGeom prst="rect">
            <a:avLst/>
          </a:prstGeom>
          <a:noFill/>
        </p:spPr>
        <p:txBody>
          <a:bodyPr wrap="square" rtlCol="0">
            <a:spAutoFit/>
          </a:bodyPr>
          <a:lstStyle/>
          <a:p>
            <a:pPr algn="r"/>
            <a:r>
              <a:rPr lang="en-US" altLang="zh-CN" noProof="0" dirty="0">
                <a:ln>
                  <a:noFill/>
                </a:ln>
                <a:solidFill>
                  <a:srgbClr val="6CA482"/>
                </a:solidFill>
                <a:uLnTx/>
                <a:uFillTx/>
                <a:latin typeface="微软雅黑" panose="020B0503020204020204" charset="-122"/>
                <a:ea typeface="微软雅黑" panose="020B0503020204020204" charset="-122"/>
              </a:rPr>
              <a:t>添加标题</a:t>
            </a:r>
          </a:p>
        </p:txBody>
      </p:sp>
      <p:sp>
        <p:nvSpPr>
          <p:cNvPr id="12" name="文本框 11"/>
          <p:cNvSpPr txBox="1"/>
          <p:nvPr/>
        </p:nvSpPr>
        <p:spPr>
          <a:xfrm>
            <a:off x="7065010" y="1674495"/>
            <a:ext cx="4506595" cy="368300"/>
          </a:xfrm>
          <a:prstGeom prst="rect">
            <a:avLst/>
          </a:prstGeom>
          <a:noFill/>
        </p:spPr>
        <p:txBody>
          <a:bodyPr wrap="square" rtlCol="0">
            <a:spAutoFit/>
          </a:bodyPr>
          <a:lstStyle/>
          <a:p>
            <a:pPr algn="l"/>
            <a:r>
              <a:rPr lang="en-US" altLang="zh-CN" noProof="0" dirty="0">
                <a:ln>
                  <a:noFill/>
                </a:ln>
                <a:solidFill>
                  <a:srgbClr val="6CA482"/>
                </a:solidFill>
                <a:uLnTx/>
                <a:uFillTx/>
                <a:latin typeface="微软雅黑" panose="020B0503020204020204" charset="-122"/>
                <a:ea typeface="微软雅黑" panose="020B0503020204020204" charset="-122"/>
              </a:rPr>
              <a:t>添加标题</a:t>
            </a:r>
          </a:p>
        </p:txBody>
      </p:sp>
      <p:sp>
        <p:nvSpPr>
          <p:cNvPr id="20"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21" name="图片 2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07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Effect transition="in" filter="fade">
                                      <p:cBhvr>
                                        <p:cTn id="29" dur="500"/>
                                        <p:tgtEl>
                                          <p:spTgt spid="4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animEffect transition="in" filter="fade">
                                      <p:cBhvr>
                                        <p:cTn id="74" dur="500"/>
                                        <p:tgtEl>
                                          <p:spTgt spid="1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ppt_w</p:attrName>
                                        </p:attrNameLst>
                                      </p:cBhvr>
                                      <p:tavLst>
                                        <p:tav tm="0">
                                          <p:val>
                                            <p:fltVal val="0"/>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animEffect transition="in" filter="fade">
                                      <p:cBhvr>
                                        <p:cTn id="79" dur="500"/>
                                        <p:tgtEl>
                                          <p:spTgt spid="1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p:cTn id="82" dur="500" fill="hold"/>
                                        <p:tgtEl>
                                          <p:spTgt spid="12"/>
                                        </p:tgtEl>
                                        <p:attrNameLst>
                                          <p:attrName>ppt_w</p:attrName>
                                        </p:attrNameLst>
                                      </p:cBhvr>
                                      <p:tavLst>
                                        <p:tav tm="0">
                                          <p:val>
                                            <p:fltVal val="0"/>
                                          </p:val>
                                        </p:tav>
                                        <p:tav tm="100000">
                                          <p:val>
                                            <p:strVal val="#ppt_w"/>
                                          </p:val>
                                        </p:tav>
                                      </p:tavLst>
                                    </p:anim>
                                    <p:anim calcmode="lin" valueType="num">
                                      <p:cBhvr>
                                        <p:cTn id="83" dur="500" fill="hold"/>
                                        <p:tgtEl>
                                          <p:spTgt spid="12"/>
                                        </p:tgtEl>
                                        <p:attrNameLst>
                                          <p:attrName>ppt_h</p:attrName>
                                        </p:attrNameLst>
                                      </p:cBhvr>
                                      <p:tavLst>
                                        <p:tav tm="0">
                                          <p:val>
                                            <p:fltVal val="0"/>
                                          </p:val>
                                        </p:tav>
                                        <p:tav tm="100000">
                                          <p:val>
                                            <p:strVal val="#ppt_h"/>
                                          </p:val>
                                        </p:tav>
                                      </p:tavLst>
                                    </p:anim>
                                    <p:animEffect transition="in" filter="fade">
                                      <p:cBhvr>
                                        <p:cTn id="8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47" grpId="0"/>
      <p:bldP spid="7" grpId="0"/>
      <p:bldP spid="9" grpId="0"/>
      <p:bldP spid="10" grpId="0"/>
      <p:bldP spid="15" grpId="0"/>
      <p:bldP spid="37" grpId="0"/>
      <p:bldP spid="11" grpId="0"/>
      <p:bldP spid="13" grpId="0"/>
      <p:bldP spid="14" grpId="0"/>
      <p:bldP spid="16" grpId="0"/>
      <p:bldP spid="17"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1458831" y="1808002"/>
            <a:ext cx="3533079" cy="359100"/>
          </a:xfrm>
          <a:prstGeom prst="rect">
            <a:avLst/>
          </a:prstGeom>
          <a:solidFill>
            <a:srgbClr val="6CA48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latin typeface="微软雅黑" panose="020B0503020204020204" charset="-122"/>
              <a:ea typeface="微软雅黑" panose="020B0503020204020204" charset="-122"/>
            </a:endParaRPr>
          </a:p>
        </p:txBody>
      </p:sp>
      <p:sp>
        <p:nvSpPr>
          <p:cNvPr id="36" name="矩形 35"/>
          <p:cNvSpPr/>
          <p:nvPr/>
        </p:nvSpPr>
        <p:spPr>
          <a:xfrm>
            <a:off x="1458831" y="1808002"/>
            <a:ext cx="2305189" cy="359100"/>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latin typeface="微软雅黑" panose="020B0503020204020204" charset="-122"/>
              <a:ea typeface="微软雅黑" panose="020B0503020204020204" charset="-122"/>
            </a:endParaRPr>
          </a:p>
        </p:txBody>
      </p:sp>
      <p:sp>
        <p:nvSpPr>
          <p:cNvPr id="37" name="矩形 36"/>
          <p:cNvSpPr/>
          <p:nvPr/>
        </p:nvSpPr>
        <p:spPr>
          <a:xfrm>
            <a:off x="1550735" y="1164906"/>
            <a:ext cx="1031051" cy="584775"/>
          </a:xfrm>
          <a:prstGeom prst="rect">
            <a:avLst/>
          </a:prstGeom>
        </p:spPr>
        <p:txBody>
          <a:bodyPr wrap="none" anchor="ctr">
            <a:spAutoFit/>
          </a:bodyPr>
          <a:lstStyle/>
          <a:p>
            <a:pPr lvl="0"/>
            <a:r>
              <a:rPr lang="en-US" altLang="zh-CN" sz="3200" dirty="0">
                <a:solidFill>
                  <a:srgbClr val="6CA482"/>
                </a:solidFill>
                <a:latin typeface="微软雅黑" panose="020B0503020204020204" charset="-122"/>
                <a:ea typeface="微软雅黑" panose="020B0503020204020204" charset="-122"/>
                <a:cs typeface="Segoe UI Light" panose="020B0502040204020203" pitchFamily="34" charset="0"/>
              </a:rPr>
              <a:t>78%</a:t>
            </a:r>
          </a:p>
        </p:txBody>
      </p:sp>
      <p:sp>
        <p:nvSpPr>
          <p:cNvPr id="38" name="TextBox 76"/>
          <p:cNvSpPr txBox="1"/>
          <p:nvPr/>
        </p:nvSpPr>
        <p:spPr>
          <a:xfrm>
            <a:off x="1458831" y="2280119"/>
            <a:ext cx="1038399" cy="341552"/>
          </a:xfrm>
          <a:prstGeom prst="rect">
            <a:avLst/>
          </a:prstGeom>
          <a:noFill/>
          <a:effectLst/>
        </p:spPr>
        <p:txBody>
          <a:bodyPr wrap="square" rtlCol="0">
            <a:spAutoFit/>
          </a:bodyPr>
          <a:lstStyle/>
          <a:p>
            <a:r>
              <a:rPr lang="zh-CN" altLang="en-US" sz="1600" b="1" dirty="0">
                <a:solidFill>
                  <a:srgbClr val="6CA482"/>
                </a:solidFill>
                <a:latin typeface="微软雅黑" panose="020B0503020204020204" charset="-122"/>
                <a:ea typeface="微软雅黑" panose="020B0503020204020204" charset="-122"/>
              </a:rPr>
              <a:t>添加标题</a:t>
            </a:r>
          </a:p>
        </p:txBody>
      </p:sp>
      <p:sp>
        <p:nvSpPr>
          <p:cNvPr id="39" name="文本框 38"/>
          <p:cNvSpPr txBox="1"/>
          <p:nvPr/>
        </p:nvSpPr>
        <p:spPr>
          <a:xfrm>
            <a:off x="1458831" y="2621671"/>
            <a:ext cx="3480094" cy="570865"/>
          </a:xfrm>
          <a:prstGeom prst="rect">
            <a:avLst/>
          </a:prstGeom>
          <a:noFill/>
          <a:effectLst/>
        </p:spPr>
        <p:txBody>
          <a:bodyPr wrap="square" rtlCol="0">
            <a:spAutoFit/>
          </a:bodyPr>
          <a:lstStyle/>
          <a:p>
            <a:pPr>
              <a:lnSpc>
                <a:spcPct val="130000"/>
              </a:lnSpc>
            </a:pPr>
            <a:r>
              <a:rPr lang="zh-CN" altLang="en-US" sz="12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40" name="矩形 39"/>
          <p:cNvSpPr/>
          <p:nvPr/>
        </p:nvSpPr>
        <p:spPr>
          <a:xfrm>
            <a:off x="7124340" y="1808002"/>
            <a:ext cx="3533079" cy="359100"/>
          </a:xfrm>
          <a:prstGeom prst="rect">
            <a:avLst/>
          </a:prstGeom>
          <a:solidFill>
            <a:srgbClr val="6CA48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latin typeface="微软雅黑" panose="020B0503020204020204" charset="-122"/>
              <a:ea typeface="微软雅黑" panose="020B0503020204020204" charset="-122"/>
            </a:endParaRPr>
          </a:p>
        </p:txBody>
      </p:sp>
      <p:sp>
        <p:nvSpPr>
          <p:cNvPr id="41" name="矩形 40"/>
          <p:cNvSpPr/>
          <p:nvPr/>
        </p:nvSpPr>
        <p:spPr>
          <a:xfrm>
            <a:off x="7124340" y="1808002"/>
            <a:ext cx="1911669" cy="359100"/>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latin typeface="微软雅黑" panose="020B0503020204020204" charset="-122"/>
              <a:ea typeface="微软雅黑" panose="020B0503020204020204" charset="-122"/>
            </a:endParaRPr>
          </a:p>
        </p:txBody>
      </p:sp>
      <p:sp>
        <p:nvSpPr>
          <p:cNvPr id="42" name="矩形 41"/>
          <p:cNvSpPr/>
          <p:nvPr/>
        </p:nvSpPr>
        <p:spPr>
          <a:xfrm>
            <a:off x="7216244" y="1164906"/>
            <a:ext cx="1031051" cy="584775"/>
          </a:xfrm>
          <a:prstGeom prst="rect">
            <a:avLst/>
          </a:prstGeom>
        </p:spPr>
        <p:txBody>
          <a:bodyPr wrap="none" anchor="ctr">
            <a:spAutoFit/>
          </a:bodyPr>
          <a:lstStyle/>
          <a:p>
            <a:pPr lvl="0"/>
            <a:r>
              <a:rPr lang="en-US" altLang="zh-CN" sz="3200" dirty="0">
                <a:solidFill>
                  <a:srgbClr val="6CA482"/>
                </a:solidFill>
                <a:latin typeface="微软雅黑" panose="020B0503020204020204" charset="-122"/>
                <a:ea typeface="微软雅黑" panose="020B0503020204020204" charset="-122"/>
                <a:cs typeface="Segoe UI Light" panose="020B0502040204020203" pitchFamily="34" charset="0"/>
              </a:rPr>
              <a:t>50%</a:t>
            </a:r>
          </a:p>
        </p:txBody>
      </p:sp>
      <p:sp>
        <p:nvSpPr>
          <p:cNvPr id="43" name="TextBox 76"/>
          <p:cNvSpPr txBox="1"/>
          <p:nvPr/>
        </p:nvSpPr>
        <p:spPr>
          <a:xfrm>
            <a:off x="7124340" y="2280119"/>
            <a:ext cx="1038399" cy="341552"/>
          </a:xfrm>
          <a:prstGeom prst="rect">
            <a:avLst/>
          </a:prstGeom>
          <a:noFill/>
          <a:effectLst/>
        </p:spPr>
        <p:txBody>
          <a:bodyPr wrap="square" rtlCol="0">
            <a:spAutoFit/>
          </a:bodyPr>
          <a:lstStyle/>
          <a:p>
            <a:r>
              <a:rPr lang="zh-CN" altLang="en-US" sz="1600" b="1" dirty="0">
                <a:solidFill>
                  <a:srgbClr val="6CA482"/>
                </a:solidFill>
                <a:latin typeface="微软雅黑" panose="020B0503020204020204" charset="-122"/>
                <a:ea typeface="微软雅黑" panose="020B0503020204020204" charset="-122"/>
              </a:rPr>
              <a:t>添加标题</a:t>
            </a:r>
          </a:p>
        </p:txBody>
      </p:sp>
      <p:sp>
        <p:nvSpPr>
          <p:cNvPr id="44" name="文本框 43"/>
          <p:cNvSpPr txBox="1"/>
          <p:nvPr/>
        </p:nvSpPr>
        <p:spPr>
          <a:xfrm>
            <a:off x="7124340" y="2621671"/>
            <a:ext cx="3480094" cy="570865"/>
          </a:xfrm>
          <a:prstGeom prst="rect">
            <a:avLst/>
          </a:prstGeom>
          <a:noFill/>
          <a:effectLst/>
        </p:spPr>
        <p:txBody>
          <a:bodyPr wrap="square" rtlCol="0">
            <a:spAutoFit/>
          </a:bodyPr>
          <a:lstStyle/>
          <a:p>
            <a:pPr>
              <a:lnSpc>
                <a:spcPct val="130000"/>
              </a:lnSpc>
            </a:pPr>
            <a:r>
              <a:rPr lang="zh-CN" altLang="en-US" sz="12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pic>
        <p:nvPicPr>
          <p:cNvPr id="2" name="图片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58830" y="3512284"/>
            <a:ext cx="3533079" cy="2355622"/>
          </a:xfrm>
          <a:prstGeom prst="rect">
            <a:avLst/>
          </a:prstGeom>
        </p:spPr>
      </p:pic>
      <p:pic>
        <p:nvPicPr>
          <p:cNvPr id="3" name="图片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24339" y="3512284"/>
            <a:ext cx="3533079" cy="2346597"/>
          </a:xfrm>
          <a:prstGeom prst="rect">
            <a:avLst/>
          </a:prstGeom>
        </p:spPr>
      </p:pic>
      <p:sp>
        <p:nvSpPr>
          <p:cNvPr id="16"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17" name="图片 1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54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1000"/>
                                        <p:tgtEl>
                                          <p:spTgt spid="44"/>
                                        </p:tgtEl>
                                      </p:cBhvr>
                                    </p:animEffect>
                                    <p:anim calcmode="lin" valueType="num">
                                      <p:cBhvr>
                                        <p:cTn id="53" dur="1000" fill="hold"/>
                                        <p:tgtEl>
                                          <p:spTgt spid="44"/>
                                        </p:tgtEl>
                                        <p:attrNameLst>
                                          <p:attrName>ppt_x</p:attrName>
                                        </p:attrNameLst>
                                      </p:cBhvr>
                                      <p:tavLst>
                                        <p:tav tm="0">
                                          <p:val>
                                            <p:strVal val="#ppt_x"/>
                                          </p:val>
                                        </p:tav>
                                        <p:tav tm="100000">
                                          <p:val>
                                            <p:strVal val="#ppt_x"/>
                                          </p:val>
                                        </p:tav>
                                      </p:tavLst>
                                    </p:anim>
                                    <p:anim calcmode="lin" valueType="num">
                                      <p:cBhvr>
                                        <p:cTn id="54" dur="1000" fill="hold"/>
                                        <p:tgtEl>
                                          <p:spTgt spid="44"/>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fade">
                                      <p:cBhvr>
                                        <p:cTn id="57" dur="1000"/>
                                        <p:tgtEl>
                                          <p:spTgt spid="2"/>
                                        </p:tgtEl>
                                      </p:cBhvr>
                                    </p:animEffect>
                                    <p:anim calcmode="lin" valueType="num">
                                      <p:cBhvr>
                                        <p:cTn id="58" dur="1000" fill="hold"/>
                                        <p:tgtEl>
                                          <p:spTgt spid="2"/>
                                        </p:tgtEl>
                                        <p:attrNameLst>
                                          <p:attrName>ppt_x</p:attrName>
                                        </p:attrNameLst>
                                      </p:cBhvr>
                                      <p:tavLst>
                                        <p:tav tm="0">
                                          <p:val>
                                            <p:strVal val="#ppt_x"/>
                                          </p:val>
                                        </p:tav>
                                        <p:tav tm="100000">
                                          <p:val>
                                            <p:strVal val="#ppt_x"/>
                                          </p:val>
                                        </p:tav>
                                      </p:tavLst>
                                    </p:anim>
                                    <p:anim calcmode="lin" valueType="num">
                                      <p:cBhvr>
                                        <p:cTn id="59" dur="1000" fill="hold"/>
                                        <p:tgtEl>
                                          <p:spTgt spid="2"/>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P spid="38" grpId="0" animBg="1"/>
      <p:bldP spid="39" grpId="0" animBg="1"/>
      <p:bldP spid="40" grpId="0" animBg="1"/>
      <p:bldP spid="41" grpId="0" animBg="1"/>
      <p:bldP spid="42" grpId="0"/>
      <p:bldP spid="43" grpId="0" animBg="1"/>
      <p:bldP spid="4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9"/>
          <p:cNvSpPr/>
          <p:nvPr/>
        </p:nvSpPr>
        <p:spPr bwMode="auto">
          <a:xfrm>
            <a:off x="4338686" y="1855359"/>
            <a:ext cx="1686058" cy="1725877"/>
          </a:xfrm>
          <a:custGeom>
            <a:avLst/>
            <a:gdLst>
              <a:gd name="T0" fmla="*/ 800 w 800"/>
              <a:gd name="T1" fmla="*/ 819 h 819"/>
              <a:gd name="T2" fmla="*/ 388 w 800"/>
              <a:gd name="T3" fmla="*/ 819 h 819"/>
              <a:gd name="T4" fmla="*/ 0 w 800"/>
              <a:gd name="T5" fmla="*/ 431 h 819"/>
              <a:gd name="T6" fmla="*/ 0 w 800"/>
              <a:gd name="T7" fmla="*/ 0 h 819"/>
              <a:gd name="T8" fmla="*/ 412 w 800"/>
              <a:gd name="T9" fmla="*/ 0 h 819"/>
              <a:gd name="T10" fmla="*/ 800 w 800"/>
              <a:gd name="T11" fmla="*/ 388 h 819"/>
              <a:gd name="T12" fmla="*/ 800 w 800"/>
              <a:gd name="T13" fmla="*/ 819 h 819"/>
            </a:gdLst>
            <a:ahLst/>
            <a:cxnLst>
              <a:cxn ang="0">
                <a:pos x="T0" y="T1"/>
              </a:cxn>
              <a:cxn ang="0">
                <a:pos x="T2" y="T3"/>
              </a:cxn>
              <a:cxn ang="0">
                <a:pos x="T4" y="T5"/>
              </a:cxn>
              <a:cxn ang="0">
                <a:pos x="T6" y="T7"/>
              </a:cxn>
              <a:cxn ang="0">
                <a:pos x="T8" y="T9"/>
              </a:cxn>
              <a:cxn ang="0">
                <a:pos x="T10" y="T11"/>
              </a:cxn>
              <a:cxn ang="0">
                <a:pos x="T12" y="T13"/>
              </a:cxn>
            </a:cxnLst>
            <a:rect l="0" t="0" r="r" b="b"/>
            <a:pathLst>
              <a:path w="800" h="819">
                <a:moveTo>
                  <a:pt x="800" y="819"/>
                </a:moveTo>
                <a:cubicBezTo>
                  <a:pt x="388" y="819"/>
                  <a:pt x="388" y="819"/>
                  <a:pt x="388" y="819"/>
                </a:cubicBezTo>
                <a:cubicBezTo>
                  <a:pt x="175" y="819"/>
                  <a:pt x="0" y="644"/>
                  <a:pt x="0" y="431"/>
                </a:cubicBezTo>
                <a:cubicBezTo>
                  <a:pt x="0" y="0"/>
                  <a:pt x="0" y="0"/>
                  <a:pt x="0" y="0"/>
                </a:cubicBezTo>
                <a:cubicBezTo>
                  <a:pt x="412" y="0"/>
                  <a:pt x="412" y="0"/>
                  <a:pt x="412" y="0"/>
                </a:cubicBezTo>
                <a:cubicBezTo>
                  <a:pt x="625" y="0"/>
                  <a:pt x="800" y="175"/>
                  <a:pt x="800" y="388"/>
                </a:cubicBezTo>
                <a:lnTo>
                  <a:pt x="800" y="819"/>
                </a:lnTo>
                <a:close/>
              </a:path>
            </a:pathLst>
          </a:custGeom>
          <a:blipFill rotWithShape="1">
            <a:blip r:embed="rId3"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5" name="Freeform 13"/>
          <p:cNvSpPr/>
          <p:nvPr/>
        </p:nvSpPr>
        <p:spPr bwMode="auto">
          <a:xfrm>
            <a:off x="4631048" y="3693661"/>
            <a:ext cx="1393695" cy="1426180"/>
          </a:xfrm>
          <a:custGeom>
            <a:avLst/>
            <a:gdLst>
              <a:gd name="T0" fmla="*/ 661 w 661"/>
              <a:gd name="T1" fmla="*/ 0 h 677"/>
              <a:gd name="T2" fmla="*/ 321 w 661"/>
              <a:gd name="T3" fmla="*/ 0 h 677"/>
              <a:gd name="T4" fmla="*/ 0 w 661"/>
              <a:gd name="T5" fmla="*/ 321 h 677"/>
              <a:gd name="T6" fmla="*/ 0 w 661"/>
              <a:gd name="T7" fmla="*/ 677 h 677"/>
              <a:gd name="T8" fmla="*/ 340 w 661"/>
              <a:gd name="T9" fmla="*/ 677 h 677"/>
              <a:gd name="T10" fmla="*/ 661 w 661"/>
              <a:gd name="T11" fmla="*/ 356 h 677"/>
              <a:gd name="T12" fmla="*/ 661 w 661"/>
              <a:gd name="T13" fmla="*/ 0 h 677"/>
            </a:gdLst>
            <a:ahLst/>
            <a:cxnLst>
              <a:cxn ang="0">
                <a:pos x="T0" y="T1"/>
              </a:cxn>
              <a:cxn ang="0">
                <a:pos x="T2" y="T3"/>
              </a:cxn>
              <a:cxn ang="0">
                <a:pos x="T4" y="T5"/>
              </a:cxn>
              <a:cxn ang="0">
                <a:pos x="T6" y="T7"/>
              </a:cxn>
              <a:cxn ang="0">
                <a:pos x="T8" y="T9"/>
              </a:cxn>
              <a:cxn ang="0">
                <a:pos x="T10" y="T11"/>
              </a:cxn>
              <a:cxn ang="0">
                <a:pos x="T12" y="T13"/>
              </a:cxn>
            </a:cxnLst>
            <a:rect l="0" t="0" r="r" b="b"/>
            <a:pathLst>
              <a:path w="661" h="677">
                <a:moveTo>
                  <a:pt x="661" y="0"/>
                </a:moveTo>
                <a:cubicBezTo>
                  <a:pt x="321" y="0"/>
                  <a:pt x="321" y="0"/>
                  <a:pt x="321" y="0"/>
                </a:cubicBezTo>
                <a:cubicBezTo>
                  <a:pt x="144" y="0"/>
                  <a:pt x="0" y="144"/>
                  <a:pt x="0" y="321"/>
                </a:cubicBezTo>
                <a:cubicBezTo>
                  <a:pt x="0" y="677"/>
                  <a:pt x="0" y="677"/>
                  <a:pt x="0" y="677"/>
                </a:cubicBezTo>
                <a:cubicBezTo>
                  <a:pt x="340" y="677"/>
                  <a:pt x="340" y="677"/>
                  <a:pt x="340" y="677"/>
                </a:cubicBezTo>
                <a:cubicBezTo>
                  <a:pt x="517" y="677"/>
                  <a:pt x="661" y="532"/>
                  <a:pt x="661" y="356"/>
                </a:cubicBezTo>
                <a:lnTo>
                  <a:pt x="661" y="0"/>
                </a:lnTo>
                <a:close/>
              </a:path>
            </a:pathLst>
          </a:cu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7" name="Freeform 5"/>
          <p:cNvSpPr/>
          <p:nvPr/>
        </p:nvSpPr>
        <p:spPr bwMode="auto">
          <a:xfrm flipV="1">
            <a:off x="6167256" y="3393964"/>
            <a:ext cx="1686058" cy="1725877"/>
          </a:xfrm>
          <a:custGeom>
            <a:avLst/>
            <a:gdLst>
              <a:gd name="T0" fmla="*/ 0 w 800"/>
              <a:gd name="T1" fmla="*/ 819 h 819"/>
              <a:gd name="T2" fmla="*/ 412 w 800"/>
              <a:gd name="T3" fmla="*/ 819 h 819"/>
              <a:gd name="T4" fmla="*/ 800 w 800"/>
              <a:gd name="T5" fmla="*/ 431 h 819"/>
              <a:gd name="T6" fmla="*/ 800 w 800"/>
              <a:gd name="T7" fmla="*/ 0 h 819"/>
              <a:gd name="T8" fmla="*/ 388 w 800"/>
              <a:gd name="T9" fmla="*/ 0 h 819"/>
              <a:gd name="T10" fmla="*/ 0 w 800"/>
              <a:gd name="T11" fmla="*/ 388 h 819"/>
              <a:gd name="T12" fmla="*/ 0 w 800"/>
              <a:gd name="T13" fmla="*/ 819 h 819"/>
            </a:gdLst>
            <a:ahLst/>
            <a:cxnLst>
              <a:cxn ang="0">
                <a:pos x="T0" y="T1"/>
              </a:cxn>
              <a:cxn ang="0">
                <a:pos x="T2" y="T3"/>
              </a:cxn>
              <a:cxn ang="0">
                <a:pos x="T4" y="T5"/>
              </a:cxn>
              <a:cxn ang="0">
                <a:pos x="T6" y="T7"/>
              </a:cxn>
              <a:cxn ang="0">
                <a:pos x="T8" y="T9"/>
              </a:cxn>
              <a:cxn ang="0">
                <a:pos x="T10" y="T11"/>
              </a:cxn>
              <a:cxn ang="0">
                <a:pos x="T12" y="T13"/>
              </a:cxn>
            </a:cxnLst>
            <a:rect l="0" t="0" r="r" b="b"/>
            <a:pathLst>
              <a:path w="800" h="819">
                <a:moveTo>
                  <a:pt x="0" y="819"/>
                </a:moveTo>
                <a:cubicBezTo>
                  <a:pt x="412" y="819"/>
                  <a:pt x="412" y="819"/>
                  <a:pt x="412" y="819"/>
                </a:cubicBezTo>
                <a:cubicBezTo>
                  <a:pt x="625" y="819"/>
                  <a:pt x="800" y="644"/>
                  <a:pt x="800" y="431"/>
                </a:cubicBezTo>
                <a:cubicBezTo>
                  <a:pt x="800" y="0"/>
                  <a:pt x="800" y="0"/>
                  <a:pt x="800" y="0"/>
                </a:cubicBezTo>
                <a:cubicBezTo>
                  <a:pt x="388" y="0"/>
                  <a:pt x="388" y="0"/>
                  <a:pt x="388" y="0"/>
                </a:cubicBezTo>
                <a:cubicBezTo>
                  <a:pt x="175" y="0"/>
                  <a:pt x="0" y="175"/>
                  <a:pt x="0" y="388"/>
                </a:cubicBezTo>
                <a:lnTo>
                  <a:pt x="0" y="819"/>
                </a:lnTo>
                <a:close/>
              </a:path>
            </a:pathLst>
          </a:custGeom>
          <a:blipFill rotWithShape="1">
            <a:blip r:embed="rId3"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9" name="Freeform 7"/>
          <p:cNvSpPr/>
          <p:nvPr/>
        </p:nvSpPr>
        <p:spPr bwMode="auto">
          <a:xfrm flipV="1">
            <a:off x="6167256" y="1855359"/>
            <a:ext cx="1392648" cy="1426180"/>
          </a:xfrm>
          <a:custGeom>
            <a:avLst/>
            <a:gdLst>
              <a:gd name="T0" fmla="*/ 0 w 661"/>
              <a:gd name="T1" fmla="*/ 0 h 677"/>
              <a:gd name="T2" fmla="*/ 340 w 661"/>
              <a:gd name="T3" fmla="*/ 0 h 677"/>
              <a:gd name="T4" fmla="*/ 661 w 661"/>
              <a:gd name="T5" fmla="*/ 321 h 677"/>
              <a:gd name="T6" fmla="*/ 661 w 661"/>
              <a:gd name="T7" fmla="*/ 677 h 677"/>
              <a:gd name="T8" fmla="*/ 321 w 661"/>
              <a:gd name="T9" fmla="*/ 677 h 677"/>
              <a:gd name="T10" fmla="*/ 0 w 661"/>
              <a:gd name="T11" fmla="*/ 356 h 677"/>
              <a:gd name="T12" fmla="*/ 0 w 661"/>
              <a:gd name="T13" fmla="*/ 0 h 677"/>
            </a:gdLst>
            <a:ahLst/>
            <a:cxnLst>
              <a:cxn ang="0">
                <a:pos x="T0" y="T1"/>
              </a:cxn>
              <a:cxn ang="0">
                <a:pos x="T2" y="T3"/>
              </a:cxn>
              <a:cxn ang="0">
                <a:pos x="T4" y="T5"/>
              </a:cxn>
              <a:cxn ang="0">
                <a:pos x="T6" y="T7"/>
              </a:cxn>
              <a:cxn ang="0">
                <a:pos x="T8" y="T9"/>
              </a:cxn>
              <a:cxn ang="0">
                <a:pos x="T10" y="T11"/>
              </a:cxn>
              <a:cxn ang="0">
                <a:pos x="T12" y="T13"/>
              </a:cxn>
            </a:cxnLst>
            <a:rect l="0" t="0" r="r" b="b"/>
            <a:pathLst>
              <a:path w="661" h="677">
                <a:moveTo>
                  <a:pt x="0" y="0"/>
                </a:moveTo>
                <a:cubicBezTo>
                  <a:pt x="340" y="0"/>
                  <a:pt x="340" y="0"/>
                  <a:pt x="340" y="0"/>
                </a:cubicBezTo>
                <a:cubicBezTo>
                  <a:pt x="517" y="0"/>
                  <a:pt x="661" y="144"/>
                  <a:pt x="661" y="321"/>
                </a:cubicBezTo>
                <a:cubicBezTo>
                  <a:pt x="661" y="677"/>
                  <a:pt x="661" y="677"/>
                  <a:pt x="661" y="677"/>
                </a:cubicBezTo>
                <a:cubicBezTo>
                  <a:pt x="321" y="677"/>
                  <a:pt x="321" y="677"/>
                  <a:pt x="321" y="677"/>
                </a:cubicBezTo>
                <a:cubicBezTo>
                  <a:pt x="144" y="677"/>
                  <a:pt x="0" y="532"/>
                  <a:pt x="0" y="356"/>
                </a:cubicBezTo>
                <a:lnTo>
                  <a:pt x="0" y="0"/>
                </a:lnTo>
                <a:close/>
              </a:path>
            </a:pathLst>
          </a:cu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nvGrpSpPr>
          <p:cNvPr id="38" name="组合 37"/>
          <p:cNvGrpSpPr/>
          <p:nvPr/>
        </p:nvGrpSpPr>
        <p:grpSpPr>
          <a:xfrm>
            <a:off x="6717277" y="3863115"/>
            <a:ext cx="586015" cy="787574"/>
            <a:chOff x="6973889" y="4598989"/>
            <a:chExt cx="249238" cy="334963"/>
          </a:xfrm>
          <a:solidFill>
            <a:schemeClr val="bg1"/>
          </a:solidFill>
        </p:grpSpPr>
        <p:sp>
          <p:nvSpPr>
            <p:cNvPr id="39" name="Freeform 795"/>
            <p:cNvSpPr>
              <a:spLocks noEditPoints="1"/>
            </p:cNvSpPr>
            <p:nvPr/>
          </p:nvSpPr>
          <p:spPr bwMode="auto">
            <a:xfrm>
              <a:off x="6973889" y="4598989"/>
              <a:ext cx="249238" cy="334963"/>
            </a:xfrm>
            <a:custGeom>
              <a:avLst/>
              <a:gdLst>
                <a:gd name="T0" fmla="*/ 191 w 214"/>
                <a:gd name="T1" fmla="*/ 20 h 289"/>
                <a:gd name="T2" fmla="*/ 178 w 214"/>
                <a:gd name="T3" fmla="*/ 20 h 289"/>
                <a:gd name="T4" fmla="*/ 178 w 214"/>
                <a:gd name="T5" fmla="*/ 11 h 289"/>
                <a:gd name="T6" fmla="*/ 167 w 214"/>
                <a:gd name="T7" fmla="*/ 0 h 289"/>
                <a:gd name="T8" fmla="*/ 155 w 214"/>
                <a:gd name="T9" fmla="*/ 11 h 289"/>
                <a:gd name="T10" fmla="*/ 155 w 214"/>
                <a:gd name="T11" fmla="*/ 20 h 289"/>
                <a:gd name="T12" fmla="*/ 118 w 214"/>
                <a:gd name="T13" fmla="*/ 20 h 289"/>
                <a:gd name="T14" fmla="*/ 118 w 214"/>
                <a:gd name="T15" fmla="*/ 11 h 289"/>
                <a:gd name="T16" fmla="*/ 107 w 214"/>
                <a:gd name="T17" fmla="*/ 0 h 289"/>
                <a:gd name="T18" fmla="*/ 96 w 214"/>
                <a:gd name="T19" fmla="*/ 11 h 289"/>
                <a:gd name="T20" fmla="*/ 96 w 214"/>
                <a:gd name="T21" fmla="*/ 20 h 289"/>
                <a:gd name="T22" fmla="*/ 59 w 214"/>
                <a:gd name="T23" fmla="*/ 20 h 289"/>
                <a:gd name="T24" fmla="*/ 59 w 214"/>
                <a:gd name="T25" fmla="*/ 11 h 289"/>
                <a:gd name="T26" fmla="*/ 48 w 214"/>
                <a:gd name="T27" fmla="*/ 0 h 289"/>
                <a:gd name="T28" fmla="*/ 36 w 214"/>
                <a:gd name="T29" fmla="*/ 11 h 289"/>
                <a:gd name="T30" fmla="*/ 36 w 214"/>
                <a:gd name="T31" fmla="*/ 20 h 289"/>
                <a:gd name="T32" fmla="*/ 24 w 214"/>
                <a:gd name="T33" fmla="*/ 20 h 289"/>
                <a:gd name="T34" fmla="*/ 0 w 214"/>
                <a:gd name="T35" fmla="*/ 43 h 289"/>
                <a:gd name="T36" fmla="*/ 0 w 214"/>
                <a:gd name="T37" fmla="*/ 266 h 289"/>
                <a:gd name="T38" fmla="*/ 24 w 214"/>
                <a:gd name="T39" fmla="*/ 289 h 289"/>
                <a:gd name="T40" fmla="*/ 191 w 214"/>
                <a:gd name="T41" fmla="*/ 289 h 289"/>
                <a:gd name="T42" fmla="*/ 214 w 214"/>
                <a:gd name="T43" fmla="*/ 266 h 289"/>
                <a:gd name="T44" fmla="*/ 214 w 214"/>
                <a:gd name="T45" fmla="*/ 43 h 289"/>
                <a:gd name="T46" fmla="*/ 191 w 214"/>
                <a:gd name="T47" fmla="*/ 20 h 289"/>
                <a:gd name="T48" fmla="*/ 191 w 214"/>
                <a:gd name="T49" fmla="*/ 264 h 289"/>
                <a:gd name="T50" fmla="*/ 23 w 214"/>
                <a:gd name="T51" fmla="*/ 264 h 289"/>
                <a:gd name="T52" fmla="*/ 23 w 214"/>
                <a:gd name="T53" fmla="*/ 45 h 289"/>
                <a:gd name="T54" fmla="*/ 36 w 214"/>
                <a:gd name="T55" fmla="*/ 45 h 289"/>
                <a:gd name="T56" fmla="*/ 36 w 214"/>
                <a:gd name="T57" fmla="*/ 52 h 289"/>
                <a:gd name="T58" fmla="*/ 48 w 214"/>
                <a:gd name="T59" fmla="*/ 63 h 289"/>
                <a:gd name="T60" fmla="*/ 59 w 214"/>
                <a:gd name="T61" fmla="*/ 52 h 289"/>
                <a:gd name="T62" fmla="*/ 59 w 214"/>
                <a:gd name="T63" fmla="*/ 45 h 289"/>
                <a:gd name="T64" fmla="*/ 96 w 214"/>
                <a:gd name="T65" fmla="*/ 45 h 289"/>
                <a:gd name="T66" fmla="*/ 96 w 214"/>
                <a:gd name="T67" fmla="*/ 52 h 289"/>
                <a:gd name="T68" fmla="*/ 107 w 214"/>
                <a:gd name="T69" fmla="*/ 63 h 289"/>
                <a:gd name="T70" fmla="*/ 118 w 214"/>
                <a:gd name="T71" fmla="*/ 52 h 289"/>
                <a:gd name="T72" fmla="*/ 118 w 214"/>
                <a:gd name="T73" fmla="*/ 45 h 289"/>
                <a:gd name="T74" fmla="*/ 155 w 214"/>
                <a:gd name="T75" fmla="*/ 45 h 289"/>
                <a:gd name="T76" fmla="*/ 155 w 214"/>
                <a:gd name="T77" fmla="*/ 52 h 289"/>
                <a:gd name="T78" fmla="*/ 167 w 214"/>
                <a:gd name="T79" fmla="*/ 63 h 289"/>
                <a:gd name="T80" fmla="*/ 178 w 214"/>
                <a:gd name="T81" fmla="*/ 52 h 289"/>
                <a:gd name="T82" fmla="*/ 178 w 214"/>
                <a:gd name="T83" fmla="*/ 45 h 289"/>
                <a:gd name="T84" fmla="*/ 191 w 214"/>
                <a:gd name="T85" fmla="*/ 45 h 289"/>
                <a:gd name="T86" fmla="*/ 191 w 214"/>
                <a:gd name="T87" fmla="*/ 26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4" h="289">
                  <a:moveTo>
                    <a:pt x="191" y="20"/>
                  </a:moveTo>
                  <a:cubicBezTo>
                    <a:pt x="178" y="20"/>
                    <a:pt x="178" y="20"/>
                    <a:pt x="178" y="20"/>
                  </a:cubicBezTo>
                  <a:cubicBezTo>
                    <a:pt x="178" y="11"/>
                    <a:pt x="178" y="11"/>
                    <a:pt x="178" y="11"/>
                  </a:cubicBezTo>
                  <a:cubicBezTo>
                    <a:pt x="178" y="5"/>
                    <a:pt x="173" y="0"/>
                    <a:pt x="167" y="0"/>
                  </a:cubicBezTo>
                  <a:cubicBezTo>
                    <a:pt x="160" y="0"/>
                    <a:pt x="155" y="5"/>
                    <a:pt x="155" y="11"/>
                  </a:cubicBezTo>
                  <a:cubicBezTo>
                    <a:pt x="155" y="20"/>
                    <a:pt x="155" y="20"/>
                    <a:pt x="155" y="20"/>
                  </a:cubicBezTo>
                  <a:cubicBezTo>
                    <a:pt x="118" y="20"/>
                    <a:pt x="118" y="20"/>
                    <a:pt x="118" y="20"/>
                  </a:cubicBezTo>
                  <a:cubicBezTo>
                    <a:pt x="118" y="11"/>
                    <a:pt x="118" y="11"/>
                    <a:pt x="118" y="11"/>
                  </a:cubicBezTo>
                  <a:cubicBezTo>
                    <a:pt x="118" y="5"/>
                    <a:pt x="113" y="0"/>
                    <a:pt x="107" y="0"/>
                  </a:cubicBezTo>
                  <a:cubicBezTo>
                    <a:pt x="101" y="0"/>
                    <a:pt x="96" y="5"/>
                    <a:pt x="96" y="11"/>
                  </a:cubicBezTo>
                  <a:cubicBezTo>
                    <a:pt x="96" y="20"/>
                    <a:pt x="96" y="20"/>
                    <a:pt x="96" y="20"/>
                  </a:cubicBezTo>
                  <a:cubicBezTo>
                    <a:pt x="59" y="20"/>
                    <a:pt x="59" y="20"/>
                    <a:pt x="59" y="20"/>
                  </a:cubicBezTo>
                  <a:cubicBezTo>
                    <a:pt x="59" y="11"/>
                    <a:pt x="59" y="11"/>
                    <a:pt x="59" y="11"/>
                  </a:cubicBezTo>
                  <a:cubicBezTo>
                    <a:pt x="59" y="5"/>
                    <a:pt x="54" y="0"/>
                    <a:pt x="48" y="0"/>
                  </a:cubicBezTo>
                  <a:cubicBezTo>
                    <a:pt x="41" y="0"/>
                    <a:pt x="36" y="5"/>
                    <a:pt x="36" y="11"/>
                  </a:cubicBezTo>
                  <a:cubicBezTo>
                    <a:pt x="36" y="20"/>
                    <a:pt x="36" y="20"/>
                    <a:pt x="36" y="20"/>
                  </a:cubicBezTo>
                  <a:cubicBezTo>
                    <a:pt x="24" y="20"/>
                    <a:pt x="24" y="20"/>
                    <a:pt x="24" y="20"/>
                  </a:cubicBezTo>
                  <a:cubicBezTo>
                    <a:pt x="11" y="20"/>
                    <a:pt x="0" y="30"/>
                    <a:pt x="0" y="43"/>
                  </a:cubicBezTo>
                  <a:cubicBezTo>
                    <a:pt x="0" y="266"/>
                    <a:pt x="0" y="266"/>
                    <a:pt x="0" y="266"/>
                  </a:cubicBezTo>
                  <a:cubicBezTo>
                    <a:pt x="0" y="278"/>
                    <a:pt x="11" y="289"/>
                    <a:pt x="24" y="289"/>
                  </a:cubicBezTo>
                  <a:cubicBezTo>
                    <a:pt x="191" y="289"/>
                    <a:pt x="191" y="289"/>
                    <a:pt x="191" y="289"/>
                  </a:cubicBezTo>
                  <a:cubicBezTo>
                    <a:pt x="204" y="289"/>
                    <a:pt x="214" y="278"/>
                    <a:pt x="214" y="266"/>
                  </a:cubicBezTo>
                  <a:cubicBezTo>
                    <a:pt x="214" y="43"/>
                    <a:pt x="214" y="43"/>
                    <a:pt x="214" y="43"/>
                  </a:cubicBezTo>
                  <a:cubicBezTo>
                    <a:pt x="214" y="30"/>
                    <a:pt x="204" y="20"/>
                    <a:pt x="191" y="20"/>
                  </a:cubicBezTo>
                  <a:close/>
                  <a:moveTo>
                    <a:pt x="191" y="264"/>
                  </a:moveTo>
                  <a:cubicBezTo>
                    <a:pt x="23" y="264"/>
                    <a:pt x="23" y="264"/>
                    <a:pt x="23" y="264"/>
                  </a:cubicBezTo>
                  <a:cubicBezTo>
                    <a:pt x="23" y="45"/>
                    <a:pt x="23" y="45"/>
                    <a:pt x="23" y="45"/>
                  </a:cubicBezTo>
                  <a:cubicBezTo>
                    <a:pt x="36" y="45"/>
                    <a:pt x="36" y="45"/>
                    <a:pt x="36" y="45"/>
                  </a:cubicBezTo>
                  <a:cubicBezTo>
                    <a:pt x="36" y="52"/>
                    <a:pt x="36" y="52"/>
                    <a:pt x="36" y="52"/>
                  </a:cubicBezTo>
                  <a:cubicBezTo>
                    <a:pt x="36" y="58"/>
                    <a:pt x="41" y="63"/>
                    <a:pt x="48" y="63"/>
                  </a:cubicBezTo>
                  <a:cubicBezTo>
                    <a:pt x="54" y="63"/>
                    <a:pt x="59" y="58"/>
                    <a:pt x="59" y="52"/>
                  </a:cubicBezTo>
                  <a:cubicBezTo>
                    <a:pt x="59" y="45"/>
                    <a:pt x="59" y="45"/>
                    <a:pt x="59" y="45"/>
                  </a:cubicBezTo>
                  <a:cubicBezTo>
                    <a:pt x="96" y="45"/>
                    <a:pt x="96" y="45"/>
                    <a:pt x="96" y="45"/>
                  </a:cubicBezTo>
                  <a:cubicBezTo>
                    <a:pt x="96" y="52"/>
                    <a:pt x="96" y="52"/>
                    <a:pt x="96" y="52"/>
                  </a:cubicBezTo>
                  <a:cubicBezTo>
                    <a:pt x="96" y="58"/>
                    <a:pt x="101" y="63"/>
                    <a:pt x="107" y="63"/>
                  </a:cubicBezTo>
                  <a:cubicBezTo>
                    <a:pt x="113" y="63"/>
                    <a:pt x="118" y="58"/>
                    <a:pt x="118" y="52"/>
                  </a:cubicBezTo>
                  <a:cubicBezTo>
                    <a:pt x="118" y="45"/>
                    <a:pt x="118" y="45"/>
                    <a:pt x="118" y="45"/>
                  </a:cubicBezTo>
                  <a:cubicBezTo>
                    <a:pt x="155" y="45"/>
                    <a:pt x="155" y="45"/>
                    <a:pt x="155" y="45"/>
                  </a:cubicBezTo>
                  <a:cubicBezTo>
                    <a:pt x="155" y="52"/>
                    <a:pt x="155" y="52"/>
                    <a:pt x="155" y="52"/>
                  </a:cubicBezTo>
                  <a:cubicBezTo>
                    <a:pt x="155" y="58"/>
                    <a:pt x="160" y="63"/>
                    <a:pt x="167" y="63"/>
                  </a:cubicBezTo>
                  <a:cubicBezTo>
                    <a:pt x="173" y="63"/>
                    <a:pt x="178" y="58"/>
                    <a:pt x="178" y="52"/>
                  </a:cubicBezTo>
                  <a:cubicBezTo>
                    <a:pt x="178" y="45"/>
                    <a:pt x="178" y="45"/>
                    <a:pt x="178" y="45"/>
                  </a:cubicBezTo>
                  <a:cubicBezTo>
                    <a:pt x="191" y="45"/>
                    <a:pt x="191" y="45"/>
                    <a:pt x="191" y="45"/>
                  </a:cubicBezTo>
                  <a:lnTo>
                    <a:pt x="191" y="2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0" name="Rectangle 796"/>
            <p:cNvSpPr>
              <a:spLocks noChangeArrowheads="1"/>
            </p:cNvSpPr>
            <p:nvPr/>
          </p:nvSpPr>
          <p:spPr bwMode="auto">
            <a:xfrm>
              <a:off x="7029451" y="4705351"/>
              <a:ext cx="13811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1" name="Rectangle 797"/>
            <p:cNvSpPr>
              <a:spLocks noChangeArrowheads="1"/>
            </p:cNvSpPr>
            <p:nvPr/>
          </p:nvSpPr>
          <p:spPr bwMode="auto">
            <a:xfrm>
              <a:off x="7029451" y="4752976"/>
              <a:ext cx="13811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2" name="Rectangle 798"/>
            <p:cNvSpPr>
              <a:spLocks noChangeArrowheads="1"/>
            </p:cNvSpPr>
            <p:nvPr/>
          </p:nvSpPr>
          <p:spPr bwMode="auto">
            <a:xfrm>
              <a:off x="7029451" y="4800601"/>
              <a:ext cx="13811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3" name="Rectangle 799"/>
            <p:cNvSpPr>
              <a:spLocks noChangeArrowheads="1"/>
            </p:cNvSpPr>
            <p:nvPr/>
          </p:nvSpPr>
          <p:spPr bwMode="auto">
            <a:xfrm>
              <a:off x="7029451" y="4848226"/>
              <a:ext cx="1381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nvGrpSpPr>
          <p:cNvPr id="44" name="组合 43"/>
          <p:cNvGrpSpPr/>
          <p:nvPr/>
        </p:nvGrpSpPr>
        <p:grpSpPr>
          <a:xfrm>
            <a:off x="4851611" y="2357406"/>
            <a:ext cx="660209" cy="721783"/>
            <a:chOff x="930276" y="5935664"/>
            <a:chExt cx="306388" cy="334963"/>
          </a:xfrm>
          <a:solidFill>
            <a:schemeClr val="bg1"/>
          </a:solidFill>
        </p:grpSpPr>
        <p:sp>
          <p:nvSpPr>
            <p:cNvPr id="45" name="Freeform 665"/>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6"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7"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8"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9"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nvGrpSpPr>
          <p:cNvPr id="50" name="组合 49"/>
          <p:cNvGrpSpPr/>
          <p:nvPr/>
        </p:nvGrpSpPr>
        <p:grpSpPr>
          <a:xfrm>
            <a:off x="5044363" y="4171825"/>
            <a:ext cx="567064" cy="469853"/>
            <a:chOff x="915989" y="5294314"/>
            <a:chExt cx="333375" cy="276225"/>
          </a:xfrm>
          <a:solidFill>
            <a:schemeClr val="bg1"/>
          </a:solidFill>
        </p:grpSpPr>
        <p:sp>
          <p:nvSpPr>
            <p:cNvPr id="51" name="Freeform 790"/>
            <p:cNvSpPr/>
            <p:nvPr/>
          </p:nvSpPr>
          <p:spPr bwMode="auto">
            <a:xfrm>
              <a:off x="966789" y="5343526"/>
              <a:ext cx="231775" cy="177800"/>
            </a:xfrm>
            <a:custGeom>
              <a:avLst/>
              <a:gdLst>
                <a:gd name="T0" fmla="*/ 11 w 146"/>
                <a:gd name="T1" fmla="*/ 69 h 112"/>
                <a:gd name="T2" fmla="*/ 26 w 146"/>
                <a:gd name="T3" fmla="*/ 58 h 112"/>
                <a:gd name="T4" fmla="*/ 48 w 146"/>
                <a:gd name="T5" fmla="*/ 85 h 112"/>
                <a:gd name="T6" fmla="*/ 73 w 146"/>
                <a:gd name="T7" fmla="*/ 29 h 112"/>
                <a:gd name="T8" fmla="*/ 101 w 146"/>
                <a:gd name="T9" fmla="*/ 112 h 112"/>
                <a:gd name="T10" fmla="*/ 125 w 146"/>
                <a:gd name="T11" fmla="*/ 54 h 112"/>
                <a:gd name="T12" fmla="*/ 135 w 146"/>
                <a:gd name="T13" fmla="*/ 78 h 112"/>
                <a:gd name="T14" fmla="*/ 146 w 146"/>
                <a:gd name="T15" fmla="*/ 76 h 112"/>
                <a:gd name="T16" fmla="*/ 125 w 146"/>
                <a:gd name="T17" fmla="*/ 26 h 112"/>
                <a:gd name="T18" fmla="*/ 102 w 146"/>
                <a:gd name="T19" fmla="*/ 82 h 112"/>
                <a:gd name="T20" fmla="*/ 75 w 146"/>
                <a:gd name="T21" fmla="*/ 0 h 112"/>
                <a:gd name="T22" fmla="*/ 45 w 146"/>
                <a:gd name="T23" fmla="*/ 66 h 112"/>
                <a:gd name="T24" fmla="*/ 28 w 146"/>
                <a:gd name="T25" fmla="*/ 45 h 112"/>
                <a:gd name="T26" fmla="*/ 0 w 146"/>
                <a:gd name="T27" fmla="*/ 66 h 112"/>
                <a:gd name="T28" fmla="*/ 8 w 146"/>
                <a:gd name="T29" fmla="*/ 71 h 112"/>
                <a:gd name="T30" fmla="*/ 11 w 146"/>
                <a:gd name="T31" fmla="*/ 6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12">
                  <a:moveTo>
                    <a:pt x="11" y="69"/>
                  </a:moveTo>
                  <a:lnTo>
                    <a:pt x="26" y="58"/>
                  </a:lnTo>
                  <a:lnTo>
                    <a:pt x="48" y="85"/>
                  </a:lnTo>
                  <a:lnTo>
                    <a:pt x="73" y="29"/>
                  </a:lnTo>
                  <a:lnTo>
                    <a:pt x="101" y="112"/>
                  </a:lnTo>
                  <a:lnTo>
                    <a:pt x="125" y="54"/>
                  </a:lnTo>
                  <a:lnTo>
                    <a:pt x="135" y="78"/>
                  </a:lnTo>
                  <a:lnTo>
                    <a:pt x="146" y="76"/>
                  </a:lnTo>
                  <a:lnTo>
                    <a:pt x="125" y="26"/>
                  </a:lnTo>
                  <a:lnTo>
                    <a:pt x="102" y="82"/>
                  </a:lnTo>
                  <a:lnTo>
                    <a:pt x="75" y="0"/>
                  </a:lnTo>
                  <a:lnTo>
                    <a:pt x="45" y="66"/>
                  </a:lnTo>
                  <a:lnTo>
                    <a:pt x="28" y="45"/>
                  </a:lnTo>
                  <a:lnTo>
                    <a:pt x="0" y="66"/>
                  </a:lnTo>
                  <a:lnTo>
                    <a:pt x="8" y="71"/>
                  </a:lnTo>
                  <a:lnTo>
                    <a:pt x="11"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52" name="Freeform 791"/>
            <p:cNvSpPr>
              <a:spLocks noEditPoints="1"/>
            </p:cNvSpPr>
            <p:nvPr/>
          </p:nvSpPr>
          <p:spPr bwMode="auto">
            <a:xfrm>
              <a:off x="915989" y="5294314"/>
              <a:ext cx="333375" cy="276225"/>
            </a:xfrm>
            <a:custGeom>
              <a:avLst/>
              <a:gdLst>
                <a:gd name="T0" fmla="*/ 0 w 210"/>
                <a:gd name="T1" fmla="*/ 0 h 174"/>
                <a:gd name="T2" fmla="*/ 0 w 210"/>
                <a:gd name="T3" fmla="*/ 174 h 174"/>
                <a:gd name="T4" fmla="*/ 210 w 210"/>
                <a:gd name="T5" fmla="*/ 174 h 174"/>
                <a:gd name="T6" fmla="*/ 210 w 210"/>
                <a:gd name="T7" fmla="*/ 0 h 174"/>
                <a:gd name="T8" fmla="*/ 0 w 210"/>
                <a:gd name="T9" fmla="*/ 0 h 174"/>
                <a:gd name="T10" fmla="*/ 189 w 210"/>
                <a:gd name="T11" fmla="*/ 154 h 174"/>
                <a:gd name="T12" fmla="*/ 21 w 210"/>
                <a:gd name="T13" fmla="*/ 154 h 174"/>
                <a:gd name="T14" fmla="*/ 21 w 210"/>
                <a:gd name="T15" fmla="*/ 21 h 174"/>
                <a:gd name="T16" fmla="*/ 189 w 210"/>
                <a:gd name="T17" fmla="*/ 21 h 174"/>
                <a:gd name="T18" fmla="*/ 189 w 210"/>
                <a:gd name="T1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174">
                  <a:moveTo>
                    <a:pt x="0" y="0"/>
                  </a:moveTo>
                  <a:lnTo>
                    <a:pt x="0" y="174"/>
                  </a:lnTo>
                  <a:lnTo>
                    <a:pt x="210" y="174"/>
                  </a:lnTo>
                  <a:lnTo>
                    <a:pt x="210" y="0"/>
                  </a:lnTo>
                  <a:lnTo>
                    <a:pt x="0" y="0"/>
                  </a:lnTo>
                  <a:close/>
                  <a:moveTo>
                    <a:pt x="189" y="154"/>
                  </a:moveTo>
                  <a:lnTo>
                    <a:pt x="21" y="154"/>
                  </a:lnTo>
                  <a:lnTo>
                    <a:pt x="21" y="21"/>
                  </a:lnTo>
                  <a:lnTo>
                    <a:pt x="189" y="21"/>
                  </a:lnTo>
                  <a:lnTo>
                    <a:pt x="18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sp>
        <p:nvSpPr>
          <p:cNvPr id="53" name="Freeform 802"/>
          <p:cNvSpPr>
            <a:spLocks noEditPoints="1"/>
          </p:cNvSpPr>
          <p:nvPr/>
        </p:nvSpPr>
        <p:spPr bwMode="auto">
          <a:xfrm>
            <a:off x="6592044" y="2320829"/>
            <a:ext cx="543071" cy="570225"/>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54" name="TextBox 76"/>
          <p:cNvSpPr txBox="1"/>
          <p:nvPr/>
        </p:nvSpPr>
        <p:spPr>
          <a:xfrm>
            <a:off x="8331886" y="1382346"/>
            <a:ext cx="1098541" cy="369332"/>
          </a:xfrm>
          <a:prstGeom prst="rect">
            <a:avLst/>
          </a:prstGeom>
          <a:noFill/>
        </p:spPr>
        <p:txBody>
          <a:bodyPr wrap="square" rtlCol="0">
            <a:spAutoFit/>
          </a:bodyPr>
          <a:lstStyle/>
          <a:p>
            <a:r>
              <a:rPr lang="zh-CN" altLang="en-US" b="1" dirty="0">
                <a:solidFill>
                  <a:srgbClr val="6CA482"/>
                </a:solidFill>
                <a:latin typeface="微软雅黑" panose="020B0503020204020204" charset="-122"/>
                <a:ea typeface="微软雅黑" panose="020B0503020204020204" charset="-122"/>
              </a:rPr>
              <a:t>添加标题</a:t>
            </a:r>
          </a:p>
        </p:txBody>
      </p:sp>
      <p:sp>
        <p:nvSpPr>
          <p:cNvPr id="55" name="文本框 54"/>
          <p:cNvSpPr txBox="1"/>
          <p:nvPr/>
        </p:nvSpPr>
        <p:spPr>
          <a:xfrm>
            <a:off x="8331886" y="1751678"/>
            <a:ext cx="2791385" cy="1489075"/>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56" name="TextBox 76"/>
          <p:cNvSpPr txBox="1"/>
          <p:nvPr/>
        </p:nvSpPr>
        <p:spPr>
          <a:xfrm>
            <a:off x="8331886" y="3923510"/>
            <a:ext cx="1098541" cy="369332"/>
          </a:xfrm>
          <a:prstGeom prst="rect">
            <a:avLst/>
          </a:prstGeom>
          <a:noFill/>
        </p:spPr>
        <p:txBody>
          <a:bodyPr wrap="square" rtlCol="0">
            <a:spAutoFit/>
          </a:bodyPr>
          <a:lstStyle/>
          <a:p>
            <a:r>
              <a:rPr lang="zh-CN" altLang="en-US" b="1" dirty="0">
                <a:solidFill>
                  <a:srgbClr val="6CA482"/>
                </a:solidFill>
                <a:latin typeface="微软雅黑" panose="020B0503020204020204" charset="-122"/>
                <a:ea typeface="微软雅黑" panose="020B0503020204020204" charset="-122"/>
              </a:rPr>
              <a:t>添加标题</a:t>
            </a:r>
          </a:p>
        </p:txBody>
      </p:sp>
      <p:sp>
        <p:nvSpPr>
          <p:cNvPr id="57" name="文本框 56"/>
          <p:cNvSpPr txBox="1"/>
          <p:nvPr/>
        </p:nvSpPr>
        <p:spPr>
          <a:xfrm>
            <a:off x="8331886" y="4292842"/>
            <a:ext cx="2791385" cy="1489075"/>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58" name="TextBox 76"/>
          <p:cNvSpPr txBox="1"/>
          <p:nvPr/>
        </p:nvSpPr>
        <p:spPr>
          <a:xfrm>
            <a:off x="2753855" y="1382346"/>
            <a:ext cx="1098541" cy="369332"/>
          </a:xfrm>
          <a:prstGeom prst="rect">
            <a:avLst/>
          </a:prstGeom>
          <a:noFill/>
        </p:spPr>
        <p:txBody>
          <a:bodyPr wrap="square" rtlCol="0">
            <a:spAutoFit/>
          </a:bodyPr>
          <a:lstStyle/>
          <a:p>
            <a:pPr algn="r"/>
            <a:r>
              <a:rPr lang="zh-CN" altLang="en-US" b="1" dirty="0">
                <a:solidFill>
                  <a:srgbClr val="6CA482"/>
                </a:solidFill>
                <a:latin typeface="微软雅黑" panose="020B0503020204020204" charset="-122"/>
                <a:ea typeface="微软雅黑" panose="020B0503020204020204" charset="-122"/>
              </a:rPr>
              <a:t>添加标题</a:t>
            </a:r>
          </a:p>
        </p:txBody>
      </p:sp>
      <p:sp>
        <p:nvSpPr>
          <p:cNvPr id="59" name="文本框 58"/>
          <p:cNvSpPr txBox="1"/>
          <p:nvPr/>
        </p:nvSpPr>
        <p:spPr>
          <a:xfrm>
            <a:off x="1034000" y="1751678"/>
            <a:ext cx="2818396" cy="1489075"/>
          </a:xfrm>
          <a:prstGeom prst="rect">
            <a:avLst/>
          </a:prstGeom>
          <a:noFill/>
        </p:spPr>
        <p:txBody>
          <a:bodyPr wrap="square" rtlCol="0">
            <a:spAutoFit/>
          </a:bodyPr>
          <a:lstStyle/>
          <a:p>
            <a:pPr algn="r">
              <a:lnSpc>
                <a:spcPct val="130000"/>
              </a:lnSpc>
            </a:pPr>
            <a:r>
              <a:rPr lang="zh-CN" altLang="en-US" sz="14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60" name="TextBox 76"/>
          <p:cNvSpPr txBox="1"/>
          <p:nvPr/>
        </p:nvSpPr>
        <p:spPr>
          <a:xfrm>
            <a:off x="2753855" y="3923510"/>
            <a:ext cx="1098541" cy="369332"/>
          </a:xfrm>
          <a:prstGeom prst="rect">
            <a:avLst/>
          </a:prstGeom>
          <a:noFill/>
        </p:spPr>
        <p:txBody>
          <a:bodyPr wrap="square" rtlCol="0">
            <a:spAutoFit/>
          </a:bodyPr>
          <a:lstStyle/>
          <a:p>
            <a:pPr algn="r"/>
            <a:r>
              <a:rPr lang="zh-CN" altLang="en-US" b="1" dirty="0">
                <a:solidFill>
                  <a:srgbClr val="6CA482"/>
                </a:solidFill>
                <a:latin typeface="微软雅黑" panose="020B0503020204020204" charset="-122"/>
                <a:ea typeface="微软雅黑" panose="020B0503020204020204" charset="-122"/>
              </a:rPr>
              <a:t>添加标题</a:t>
            </a:r>
          </a:p>
        </p:txBody>
      </p:sp>
      <p:sp>
        <p:nvSpPr>
          <p:cNvPr id="61" name="文本框 60"/>
          <p:cNvSpPr txBox="1"/>
          <p:nvPr/>
        </p:nvSpPr>
        <p:spPr>
          <a:xfrm>
            <a:off x="1034000" y="4292842"/>
            <a:ext cx="2818396" cy="1489075"/>
          </a:xfrm>
          <a:prstGeom prst="rect">
            <a:avLst/>
          </a:prstGeom>
          <a:noFill/>
        </p:spPr>
        <p:txBody>
          <a:bodyPr wrap="square" rtlCol="0">
            <a:spAutoFit/>
          </a:bodyPr>
          <a:lstStyle/>
          <a:p>
            <a:pPr algn="r">
              <a:lnSpc>
                <a:spcPct val="130000"/>
              </a:lnSpc>
            </a:pPr>
            <a:r>
              <a:rPr lang="zh-CN" altLang="en-US" sz="14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32"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33" name="图片 3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49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Effect transition="in" filter="fade">
                                      <p:cBhvr>
                                        <p:cTn id="14" dur="10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Effect transition="in" filter="fade">
                                      <p:cBhvr>
                                        <p:cTn id="19" dur="10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Effect transition="in" filter="fade">
                                      <p:cBhvr>
                                        <p:cTn id="24" dur="1000"/>
                                        <p:tgtEl>
                                          <p:spTgt spid="9"/>
                                        </p:tgtEl>
                                      </p:cBhvr>
                                    </p:animEffect>
                                  </p:childTnLst>
                                </p:cTn>
                              </p:par>
                              <p:par>
                                <p:cTn id="25" presetID="53" presetClass="entr" presetSubtype="16" fill="hold"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1000" fill="hold"/>
                                        <p:tgtEl>
                                          <p:spTgt spid="38"/>
                                        </p:tgtEl>
                                        <p:attrNameLst>
                                          <p:attrName>ppt_w</p:attrName>
                                        </p:attrNameLst>
                                      </p:cBhvr>
                                      <p:tavLst>
                                        <p:tav tm="0">
                                          <p:val>
                                            <p:fltVal val="0"/>
                                          </p:val>
                                        </p:tav>
                                        <p:tav tm="100000">
                                          <p:val>
                                            <p:strVal val="#ppt_w"/>
                                          </p:val>
                                        </p:tav>
                                      </p:tavLst>
                                    </p:anim>
                                    <p:anim calcmode="lin" valueType="num">
                                      <p:cBhvr>
                                        <p:cTn id="28" dur="1000" fill="hold"/>
                                        <p:tgtEl>
                                          <p:spTgt spid="38"/>
                                        </p:tgtEl>
                                        <p:attrNameLst>
                                          <p:attrName>ppt_h</p:attrName>
                                        </p:attrNameLst>
                                      </p:cBhvr>
                                      <p:tavLst>
                                        <p:tav tm="0">
                                          <p:val>
                                            <p:fltVal val="0"/>
                                          </p:val>
                                        </p:tav>
                                        <p:tav tm="100000">
                                          <p:val>
                                            <p:strVal val="#ppt_h"/>
                                          </p:val>
                                        </p:tav>
                                      </p:tavLst>
                                    </p:anim>
                                    <p:animEffect transition="in" filter="fade">
                                      <p:cBhvr>
                                        <p:cTn id="29" dur="1000"/>
                                        <p:tgtEl>
                                          <p:spTgt spid="38"/>
                                        </p:tgtEl>
                                      </p:cBhvr>
                                    </p:animEffect>
                                  </p:childTnLst>
                                </p:cTn>
                              </p:par>
                              <p:par>
                                <p:cTn id="30" presetID="53" presetClass="entr" presetSubtype="16" fill="hold"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1000" fill="hold"/>
                                        <p:tgtEl>
                                          <p:spTgt spid="44"/>
                                        </p:tgtEl>
                                        <p:attrNameLst>
                                          <p:attrName>ppt_w</p:attrName>
                                        </p:attrNameLst>
                                      </p:cBhvr>
                                      <p:tavLst>
                                        <p:tav tm="0">
                                          <p:val>
                                            <p:fltVal val="0"/>
                                          </p:val>
                                        </p:tav>
                                        <p:tav tm="100000">
                                          <p:val>
                                            <p:strVal val="#ppt_w"/>
                                          </p:val>
                                        </p:tav>
                                      </p:tavLst>
                                    </p:anim>
                                    <p:anim calcmode="lin" valueType="num">
                                      <p:cBhvr>
                                        <p:cTn id="33" dur="1000" fill="hold"/>
                                        <p:tgtEl>
                                          <p:spTgt spid="44"/>
                                        </p:tgtEl>
                                        <p:attrNameLst>
                                          <p:attrName>ppt_h</p:attrName>
                                        </p:attrNameLst>
                                      </p:cBhvr>
                                      <p:tavLst>
                                        <p:tav tm="0">
                                          <p:val>
                                            <p:fltVal val="0"/>
                                          </p:val>
                                        </p:tav>
                                        <p:tav tm="100000">
                                          <p:val>
                                            <p:strVal val="#ppt_h"/>
                                          </p:val>
                                        </p:tav>
                                      </p:tavLst>
                                    </p:anim>
                                    <p:animEffect transition="in" filter="fade">
                                      <p:cBhvr>
                                        <p:cTn id="34" dur="1000"/>
                                        <p:tgtEl>
                                          <p:spTgt spid="44"/>
                                        </p:tgtEl>
                                      </p:cBhvr>
                                    </p:animEffect>
                                  </p:childTnLst>
                                </p:cTn>
                              </p:par>
                              <p:par>
                                <p:cTn id="35" presetID="53" presetClass="entr" presetSubtype="16"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1000" fill="hold"/>
                                        <p:tgtEl>
                                          <p:spTgt spid="50"/>
                                        </p:tgtEl>
                                        <p:attrNameLst>
                                          <p:attrName>ppt_w</p:attrName>
                                        </p:attrNameLst>
                                      </p:cBhvr>
                                      <p:tavLst>
                                        <p:tav tm="0">
                                          <p:val>
                                            <p:fltVal val="0"/>
                                          </p:val>
                                        </p:tav>
                                        <p:tav tm="100000">
                                          <p:val>
                                            <p:strVal val="#ppt_w"/>
                                          </p:val>
                                        </p:tav>
                                      </p:tavLst>
                                    </p:anim>
                                    <p:anim calcmode="lin" valueType="num">
                                      <p:cBhvr>
                                        <p:cTn id="38" dur="1000" fill="hold"/>
                                        <p:tgtEl>
                                          <p:spTgt spid="50"/>
                                        </p:tgtEl>
                                        <p:attrNameLst>
                                          <p:attrName>ppt_h</p:attrName>
                                        </p:attrNameLst>
                                      </p:cBhvr>
                                      <p:tavLst>
                                        <p:tav tm="0">
                                          <p:val>
                                            <p:fltVal val="0"/>
                                          </p:val>
                                        </p:tav>
                                        <p:tav tm="100000">
                                          <p:val>
                                            <p:strVal val="#ppt_h"/>
                                          </p:val>
                                        </p:tav>
                                      </p:tavLst>
                                    </p:anim>
                                    <p:animEffect transition="in" filter="fade">
                                      <p:cBhvr>
                                        <p:cTn id="39" dur="1000"/>
                                        <p:tgtEl>
                                          <p:spTgt spid="5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p:cTn id="42" dur="1000" fill="hold"/>
                                        <p:tgtEl>
                                          <p:spTgt spid="53"/>
                                        </p:tgtEl>
                                        <p:attrNameLst>
                                          <p:attrName>ppt_w</p:attrName>
                                        </p:attrNameLst>
                                      </p:cBhvr>
                                      <p:tavLst>
                                        <p:tav tm="0">
                                          <p:val>
                                            <p:fltVal val="0"/>
                                          </p:val>
                                        </p:tav>
                                        <p:tav tm="100000">
                                          <p:val>
                                            <p:strVal val="#ppt_w"/>
                                          </p:val>
                                        </p:tav>
                                      </p:tavLst>
                                    </p:anim>
                                    <p:anim calcmode="lin" valueType="num">
                                      <p:cBhvr>
                                        <p:cTn id="43" dur="1000" fill="hold"/>
                                        <p:tgtEl>
                                          <p:spTgt spid="53"/>
                                        </p:tgtEl>
                                        <p:attrNameLst>
                                          <p:attrName>ppt_h</p:attrName>
                                        </p:attrNameLst>
                                      </p:cBhvr>
                                      <p:tavLst>
                                        <p:tav tm="0">
                                          <p:val>
                                            <p:fltVal val="0"/>
                                          </p:val>
                                        </p:tav>
                                        <p:tav tm="100000">
                                          <p:val>
                                            <p:strVal val="#ppt_h"/>
                                          </p:val>
                                        </p:tav>
                                      </p:tavLst>
                                    </p:anim>
                                    <p:animEffect transition="in" filter="fade">
                                      <p:cBhvr>
                                        <p:cTn id="44" dur="1000"/>
                                        <p:tgtEl>
                                          <p:spTgt spid="5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p:cTn id="47" dur="1000" fill="hold"/>
                                        <p:tgtEl>
                                          <p:spTgt spid="54"/>
                                        </p:tgtEl>
                                        <p:attrNameLst>
                                          <p:attrName>ppt_w</p:attrName>
                                        </p:attrNameLst>
                                      </p:cBhvr>
                                      <p:tavLst>
                                        <p:tav tm="0">
                                          <p:val>
                                            <p:fltVal val="0"/>
                                          </p:val>
                                        </p:tav>
                                        <p:tav tm="100000">
                                          <p:val>
                                            <p:strVal val="#ppt_w"/>
                                          </p:val>
                                        </p:tav>
                                      </p:tavLst>
                                    </p:anim>
                                    <p:anim calcmode="lin" valueType="num">
                                      <p:cBhvr>
                                        <p:cTn id="48" dur="1000" fill="hold"/>
                                        <p:tgtEl>
                                          <p:spTgt spid="54"/>
                                        </p:tgtEl>
                                        <p:attrNameLst>
                                          <p:attrName>ppt_h</p:attrName>
                                        </p:attrNameLst>
                                      </p:cBhvr>
                                      <p:tavLst>
                                        <p:tav tm="0">
                                          <p:val>
                                            <p:fltVal val="0"/>
                                          </p:val>
                                        </p:tav>
                                        <p:tav tm="100000">
                                          <p:val>
                                            <p:strVal val="#ppt_h"/>
                                          </p:val>
                                        </p:tav>
                                      </p:tavLst>
                                    </p:anim>
                                    <p:animEffect transition="in" filter="fade">
                                      <p:cBhvr>
                                        <p:cTn id="49" dur="1000"/>
                                        <p:tgtEl>
                                          <p:spTgt spid="5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 calcmode="lin" valueType="num">
                                      <p:cBhvr>
                                        <p:cTn id="52" dur="1000" fill="hold"/>
                                        <p:tgtEl>
                                          <p:spTgt spid="55"/>
                                        </p:tgtEl>
                                        <p:attrNameLst>
                                          <p:attrName>ppt_w</p:attrName>
                                        </p:attrNameLst>
                                      </p:cBhvr>
                                      <p:tavLst>
                                        <p:tav tm="0">
                                          <p:val>
                                            <p:fltVal val="0"/>
                                          </p:val>
                                        </p:tav>
                                        <p:tav tm="100000">
                                          <p:val>
                                            <p:strVal val="#ppt_w"/>
                                          </p:val>
                                        </p:tav>
                                      </p:tavLst>
                                    </p:anim>
                                    <p:anim calcmode="lin" valueType="num">
                                      <p:cBhvr>
                                        <p:cTn id="53" dur="1000" fill="hold"/>
                                        <p:tgtEl>
                                          <p:spTgt spid="55"/>
                                        </p:tgtEl>
                                        <p:attrNameLst>
                                          <p:attrName>ppt_h</p:attrName>
                                        </p:attrNameLst>
                                      </p:cBhvr>
                                      <p:tavLst>
                                        <p:tav tm="0">
                                          <p:val>
                                            <p:fltVal val="0"/>
                                          </p:val>
                                        </p:tav>
                                        <p:tav tm="100000">
                                          <p:val>
                                            <p:strVal val="#ppt_h"/>
                                          </p:val>
                                        </p:tav>
                                      </p:tavLst>
                                    </p:anim>
                                    <p:animEffect transition="in" filter="fade">
                                      <p:cBhvr>
                                        <p:cTn id="54" dur="1000"/>
                                        <p:tgtEl>
                                          <p:spTgt spid="5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p:cTn id="57" dur="1000" fill="hold"/>
                                        <p:tgtEl>
                                          <p:spTgt spid="56"/>
                                        </p:tgtEl>
                                        <p:attrNameLst>
                                          <p:attrName>ppt_w</p:attrName>
                                        </p:attrNameLst>
                                      </p:cBhvr>
                                      <p:tavLst>
                                        <p:tav tm="0">
                                          <p:val>
                                            <p:fltVal val="0"/>
                                          </p:val>
                                        </p:tav>
                                        <p:tav tm="100000">
                                          <p:val>
                                            <p:strVal val="#ppt_w"/>
                                          </p:val>
                                        </p:tav>
                                      </p:tavLst>
                                    </p:anim>
                                    <p:anim calcmode="lin" valueType="num">
                                      <p:cBhvr>
                                        <p:cTn id="58" dur="1000" fill="hold"/>
                                        <p:tgtEl>
                                          <p:spTgt spid="56"/>
                                        </p:tgtEl>
                                        <p:attrNameLst>
                                          <p:attrName>ppt_h</p:attrName>
                                        </p:attrNameLst>
                                      </p:cBhvr>
                                      <p:tavLst>
                                        <p:tav tm="0">
                                          <p:val>
                                            <p:fltVal val="0"/>
                                          </p:val>
                                        </p:tav>
                                        <p:tav tm="100000">
                                          <p:val>
                                            <p:strVal val="#ppt_h"/>
                                          </p:val>
                                        </p:tav>
                                      </p:tavLst>
                                    </p:anim>
                                    <p:animEffect transition="in" filter="fade">
                                      <p:cBhvr>
                                        <p:cTn id="59" dur="1000"/>
                                        <p:tgtEl>
                                          <p:spTgt spid="5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p:cTn id="62" dur="1000" fill="hold"/>
                                        <p:tgtEl>
                                          <p:spTgt spid="57"/>
                                        </p:tgtEl>
                                        <p:attrNameLst>
                                          <p:attrName>ppt_w</p:attrName>
                                        </p:attrNameLst>
                                      </p:cBhvr>
                                      <p:tavLst>
                                        <p:tav tm="0">
                                          <p:val>
                                            <p:fltVal val="0"/>
                                          </p:val>
                                        </p:tav>
                                        <p:tav tm="100000">
                                          <p:val>
                                            <p:strVal val="#ppt_w"/>
                                          </p:val>
                                        </p:tav>
                                      </p:tavLst>
                                    </p:anim>
                                    <p:anim calcmode="lin" valueType="num">
                                      <p:cBhvr>
                                        <p:cTn id="63" dur="1000" fill="hold"/>
                                        <p:tgtEl>
                                          <p:spTgt spid="57"/>
                                        </p:tgtEl>
                                        <p:attrNameLst>
                                          <p:attrName>ppt_h</p:attrName>
                                        </p:attrNameLst>
                                      </p:cBhvr>
                                      <p:tavLst>
                                        <p:tav tm="0">
                                          <p:val>
                                            <p:fltVal val="0"/>
                                          </p:val>
                                        </p:tav>
                                        <p:tav tm="100000">
                                          <p:val>
                                            <p:strVal val="#ppt_h"/>
                                          </p:val>
                                        </p:tav>
                                      </p:tavLst>
                                    </p:anim>
                                    <p:animEffect transition="in" filter="fade">
                                      <p:cBhvr>
                                        <p:cTn id="64" dur="1000"/>
                                        <p:tgtEl>
                                          <p:spTgt spid="5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p:cTn id="67" dur="1000" fill="hold"/>
                                        <p:tgtEl>
                                          <p:spTgt spid="58"/>
                                        </p:tgtEl>
                                        <p:attrNameLst>
                                          <p:attrName>ppt_w</p:attrName>
                                        </p:attrNameLst>
                                      </p:cBhvr>
                                      <p:tavLst>
                                        <p:tav tm="0">
                                          <p:val>
                                            <p:fltVal val="0"/>
                                          </p:val>
                                        </p:tav>
                                        <p:tav tm="100000">
                                          <p:val>
                                            <p:strVal val="#ppt_w"/>
                                          </p:val>
                                        </p:tav>
                                      </p:tavLst>
                                    </p:anim>
                                    <p:anim calcmode="lin" valueType="num">
                                      <p:cBhvr>
                                        <p:cTn id="68" dur="1000" fill="hold"/>
                                        <p:tgtEl>
                                          <p:spTgt spid="58"/>
                                        </p:tgtEl>
                                        <p:attrNameLst>
                                          <p:attrName>ppt_h</p:attrName>
                                        </p:attrNameLst>
                                      </p:cBhvr>
                                      <p:tavLst>
                                        <p:tav tm="0">
                                          <p:val>
                                            <p:fltVal val="0"/>
                                          </p:val>
                                        </p:tav>
                                        <p:tav tm="100000">
                                          <p:val>
                                            <p:strVal val="#ppt_h"/>
                                          </p:val>
                                        </p:tav>
                                      </p:tavLst>
                                    </p:anim>
                                    <p:animEffect transition="in" filter="fade">
                                      <p:cBhvr>
                                        <p:cTn id="69" dur="1000"/>
                                        <p:tgtEl>
                                          <p:spTgt spid="5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 calcmode="lin" valueType="num">
                                      <p:cBhvr>
                                        <p:cTn id="72" dur="1000" fill="hold"/>
                                        <p:tgtEl>
                                          <p:spTgt spid="59"/>
                                        </p:tgtEl>
                                        <p:attrNameLst>
                                          <p:attrName>ppt_w</p:attrName>
                                        </p:attrNameLst>
                                      </p:cBhvr>
                                      <p:tavLst>
                                        <p:tav tm="0">
                                          <p:val>
                                            <p:fltVal val="0"/>
                                          </p:val>
                                        </p:tav>
                                        <p:tav tm="100000">
                                          <p:val>
                                            <p:strVal val="#ppt_w"/>
                                          </p:val>
                                        </p:tav>
                                      </p:tavLst>
                                    </p:anim>
                                    <p:anim calcmode="lin" valueType="num">
                                      <p:cBhvr>
                                        <p:cTn id="73" dur="1000" fill="hold"/>
                                        <p:tgtEl>
                                          <p:spTgt spid="59"/>
                                        </p:tgtEl>
                                        <p:attrNameLst>
                                          <p:attrName>ppt_h</p:attrName>
                                        </p:attrNameLst>
                                      </p:cBhvr>
                                      <p:tavLst>
                                        <p:tav tm="0">
                                          <p:val>
                                            <p:fltVal val="0"/>
                                          </p:val>
                                        </p:tav>
                                        <p:tav tm="100000">
                                          <p:val>
                                            <p:strVal val="#ppt_h"/>
                                          </p:val>
                                        </p:tav>
                                      </p:tavLst>
                                    </p:anim>
                                    <p:animEffect transition="in" filter="fade">
                                      <p:cBhvr>
                                        <p:cTn id="74" dur="1000"/>
                                        <p:tgtEl>
                                          <p:spTgt spid="5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 calcmode="lin" valueType="num">
                                      <p:cBhvr>
                                        <p:cTn id="77" dur="1000" fill="hold"/>
                                        <p:tgtEl>
                                          <p:spTgt spid="60"/>
                                        </p:tgtEl>
                                        <p:attrNameLst>
                                          <p:attrName>ppt_w</p:attrName>
                                        </p:attrNameLst>
                                      </p:cBhvr>
                                      <p:tavLst>
                                        <p:tav tm="0">
                                          <p:val>
                                            <p:fltVal val="0"/>
                                          </p:val>
                                        </p:tav>
                                        <p:tav tm="100000">
                                          <p:val>
                                            <p:strVal val="#ppt_w"/>
                                          </p:val>
                                        </p:tav>
                                      </p:tavLst>
                                    </p:anim>
                                    <p:anim calcmode="lin" valueType="num">
                                      <p:cBhvr>
                                        <p:cTn id="78" dur="1000" fill="hold"/>
                                        <p:tgtEl>
                                          <p:spTgt spid="60"/>
                                        </p:tgtEl>
                                        <p:attrNameLst>
                                          <p:attrName>ppt_h</p:attrName>
                                        </p:attrNameLst>
                                      </p:cBhvr>
                                      <p:tavLst>
                                        <p:tav tm="0">
                                          <p:val>
                                            <p:fltVal val="0"/>
                                          </p:val>
                                        </p:tav>
                                        <p:tav tm="100000">
                                          <p:val>
                                            <p:strVal val="#ppt_h"/>
                                          </p:val>
                                        </p:tav>
                                      </p:tavLst>
                                    </p:anim>
                                    <p:animEffect transition="in" filter="fade">
                                      <p:cBhvr>
                                        <p:cTn id="79" dur="1000"/>
                                        <p:tgtEl>
                                          <p:spTgt spid="6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61"/>
                                        </p:tgtEl>
                                        <p:attrNameLst>
                                          <p:attrName>style.visibility</p:attrName>
                                        </p:attrNameLst>
                                      </p:cBhvr>
                                      <p:to>
                                        <p:strVal val="visible"/>
                                      </p:to>
                                    </p:set>
                                    <p:anim calcmode="lin" valueType="num">
                                      <p:cBhvr>
                                        <p:cTn id="82" dur="1000" fill="hold"/>
                                        <p:tgtEl>
                                          <p:spTgt spid="61"/>
                                        </p:tgtEl>
                                        <p:attrNameLst>
                                          <p:attrName>ppt_w</p:attrName>
                                        </p:attrNameLst>
                                      </p:cBhvr>
                                      <p:tavLst>
                                        <p:tav tm="0">
                                          <p:val>
                                            <p:fltVal val="0"/>
                                          </p:val>
                                        </p:tav>
                                        <p:tav tm="100000">
                                          <p:val>
                                            <p:strVal val="#ppt_w"/>
                                          </p:val>
                                        </p:tav>
                                      </p:tavLst>
                                    </p:anim>
                                    <p:anim calcmode="lin" valueType="num">
                                      <p:cBhvr>
                                        <p:cTn id="83" dur="1000" fill="hold"/>
                                        <p:tgtEl>
                                          <p:spTgt spid="61"/>
                                        </p:tgtEl>
                                        <p:attrNameLst>
                                          <p:attrName>ppt_h</p:attrName>
                                        </p:attrNameLst>
                                      </p:cBhvr>
                                      <p:tavLst>
                                        <p:tav tm="0">
                                          <p:val>
                                            <p:fltVal val="0"/>
                                          </p:val>
                                        </p:tav>
                                        <p:tav tm="100000">
                                          <p:val>
                                            <p:strVal val="#ppt_h"/>
                                          </p:val>
                                        </p:tav>
                                      </p:tavLst>
                                    </p:anim>
                                    <p:animEffect transition="in" filter="fade">
                                      <p:cBhvr>
                                        <p:cTn id="84"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7" grpId="0" animBg="1"/>
      <p:bldP spid="9" grpId="0" animBg="1"/>
      <p:bldP spid="53" grpId="0" animBg="1"/>
      <p:bldP spid="54" grpId="0"/>
      <p:bldP spid="55" grpId="0"/>
      <p:bldP spid="56" grpId="0"/>
      <p:bldP spid="57" grpId="0"/>
      <p:bldP spid="58" grpId="0"/>
      <p:bldP spid="59" grpId="0"/>
      <p:bldP spid="60" grpId="0"/>
      <p:bldP spid="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图表 34"/>
          <p:cNvGraphicFramePr/>
          <p:nvPr/>
        </p:nvGraphicFramePr>
        <p:xfrm>
          <a:off x="5325711" y="1522775"/>
          <a:ext cx="6623873" cy="4597654"/>
        </p:xfrm>
        <a:graphic>
          <a:graphicData uri="http://schemas.openxmlformats.org/drawingml/2006/chart">
            <c:chart xmlns:c="http://schemas.openxmlformats.org/drawingml/2006/chart" xmlns:r="http://schemas.openxmlformats.org/officeDocument/2006/relationships" r:id="rId3"/>
          </a:graphicData>
        </a:graphic>
      </p:graphicFrame>
      <p:sp>
        <p:nvSpPr>
          <p:cNvPr id="36" name="TextBox 76"/>
          <p:cNvSpPr txBox="1"/>
          <p:nvPr/>
        </p:nvSpPr>
        <p:spPr>
          <a:xfrm>
            <a:off x="759281" y="1673194"/>
            <a:ext cx="1733670" cy="400110"/>
          </a:xfrm>
          <a:prstGeom prst="rect">
            <a:avLst/>
          </a:prstGeom>
          <a:noFill/>
          <a:ln w="19050">
            <a:noFill/>
          </a:ln>
          <a:effectLst/>
        </p:spPr>
        <p:txBody>
          <a:bodyPr wrap="square" rtlCol="0">
            <a:spAutoFit/>
          </a:bodyPr>
          <a:lstStyle/>
          <a:p>
            <a:r>
              <a:rPr lang="zh-CN" altLang="en-US" sz="2000" b="1" dirty="0">
                <a:solidFill>
                  <a:srgbClr val="6CA482"/>
                </a:solidFill>
                <a:latin typeface="微软雅黑" panose="020B0503020204020204" charset="-122"/>
                <a:ea typeface="微软雅黑" panose="020B0503020204020204" charset="-122"/>
              </a:rPr>
              <a:t>添加标题</a:t>
            </a:r>
          </a:p>
        </p:txBody>
      </p:sp>
      <p:sp>
        <p:nvSpPr>
          <p:cNvPr id="37" name="文本框 36"/>
          <p:cNvSpPr txBox="1"/>
          <p:nvPr/>
        </p:nvSpPr>
        <p:spPr>
          <a:xfrm>
            <a:off x="759281" y="2073304"/>
            <a:ext cx="4579117" cy="570865"/>
          </a:xfrm>
          <a:prstGeom prst="rect">
            <a:avLst/>
          </a:prstGeom>
          <a:noFill/>
          <a:effectLst/>
        </p:spPr>
        <p:txBody>
          <a:bodyPr wrap="square" rtlCol="0">
            <a:spAutoFit/>
          </a:bodyPr>
          <a:lstStyle/>
          <a:p>
            <a:pPr>
              <a:lnSpc>
                <a:spcPct val="130000"/>
              </a:lnSpc>
            </a:pPr>
            <a:r>
              <a:rPr lang="zh-CN" altLang="en-US" sz="12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38" name="TextBox 76"/>
          <p:cNvSpPr txBox="1"/>
          <p:nvPr/>
        </p:nvSpPr>
        <p:spPr>
          <a:xfrm>
            <a:off x="759281" y="2797396"/>
            <a:ext cx="1733670" cy="400110"/>
          </a:xfrm>
          <a:prstGeom prst="rect">
            <a:avLst/>
          </a:prstGeom>
          <a:noFill/>
          <a:ln w="19050">
            <a:noFill/>
          </a:ln>
          <a:effectLst/>
        </p:spPr>
        <p:txBody>
          <a:bodyPr wrap="square" rtlCol="0">
            <a:spAutoFit/>
          </a:bodyPr>
          <a:lstStyle/>
          <a:p>
            <a:r>
              <a:rPr lang="zh-CN" altLang="en-US" sz="2000" b="1" dirty="0">
                <a:solidFill>
                  <a:srgbClr val="6CA482"/>
                </a:solidFill>
                <a:latin typeface="微软雅黑" panose="020B0503020204020204" charset="-122"/>
                <a:ea typeface="微软雅黑" panose="020B0503020204020204" charset="-122"/>
              </a:rPr>
              <a:t>添加标题</a:t>
            </a:r>
          </a:p>
        </p:txBody>
      </p:sp>
      <p:sp>
        <p:nvSpPr>
          <p:cNvPr id="39" name="文本框 38"/>
          <p:cNvSpPr txBox="1"/>
          <p:nvPr/>
        </p:nvSpPr>
        <p:spPr>
          <a:xfrm>
            <a:off x="759281" y="3197506"/>
            <a:ext cx="4579117" cy="570865"/>
          </a:xfrm>
          <a:prstGeom prst="rect">
            <a:avLst/>
          </a:prstGeom>
          <a:noFill/>
          <a:effectLst/>
        </p:spPr>
        <p:txBody>
          <a:bodyPr wrap="square" rtlCol="0">
            <a:spAutoFit/>
          </a:bodyPr>
          <a:lstStyle/>
          <a:p>
            <a:pPr>
              <a:lnSpc>
                <a:spcPct val="130000"/>
              </a:lnSpc>
            </a:pPr>
            <a:r>
              <a:rPr lang="zh-CN" altLang="en-US" sz="12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40" name="TextBox 76"/>
          <p:cNvSpPr txBox="1"/>
          <p:nvPr/>
        </p:nvSpPr>
        <p:spPr>
          <a:xfrm>
            <a:off x="759281" y="3921598"/>
            <a:ext cx="1733670" cy="400110"/>
          </a:xfrm>
          <a:prstGeom prst="rect">
            <a:avLst/>
          </a:prstGeom>
          <a:noFill/>
          <a:ln w="19050">
            <a:noFill/>
          </a:ln>
          <a:effectLst/>
        </p:spPr>
        <p:txBody>
          <a:bodyPr wrap="square" rtlCol="0">
            <a:spAutoFit/>
          </a:bodyPr>
          <a:lstStyle/>
          <a:p>
            <a:r>
              <a:rPr lang="zh-CN" altLang="en-US" sz="2000" b="1" dirty="0">
                <a:solidFill>
                  <a:srgbClr val="6CA482"/>
                </a:solidFill>
                <a:latin typeface="微软雅黑" panose="020B0503020204020204" charset="-122"/>
                <a:ea typeface="微软雅黑" panose="020B0503020204020204" charset="-122"/>
              </a:rPr>
              <a:t>添加标题</a:t>
            </a:r>
          </a:p>
        </p:txBody>
      </p:sp>
      <p:sp>
        <p:nvSpPr>
          <p:cNvPr id="41" name="文本框 40"/>
          <p:cNvSpPr txBox="1"/>
          <p:nvPr/>
        </p:nvSpPr>
        <p:spPr>
          <a:xfrm>
            <a:off x="759281" y="4321708"/>
            <a:ext cx="4579117" cy="570865"/>
          </a:xfrm>
          <a:prstGeom prst="rect">
            <a:avLst/>
          </a:prstGeom>
          <a:noFill/>
          <a:effectLst/>
        </p:spPr>
        <p:txBody>
          <a:bodyPr wrap="square" rtlCol="0">
            <a:spAutoFit/>
          </a:bodyPr>
          <a:lstStyle/>
          <a:p>
            <a:pPr>
              <a:lnSpc>
                <a:spcPct val="130000"/>
              </a:lnSpc>
            </a:pPr>
            <a:r>
              <a:rPr lang="zh-CN" altLang="en-US" sz="12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42" name="TextBox 76"/>
          <p:cNvSpPr txBox="1"/>
          <p:nvPr/>
        </p:nvSpPr>
        <p:spPr>
          <a:xfrm>
            <a:off x="759281" y="5045800"/>
            <a:ext cx="1733670" cy="400110"/>
          </a:xfrm>
          <a:prstGeom prst="rect">
            <a:avLst/>
          </a:prstGeom>
          <a:noFill/>
          <a:ln w="19050">
            <a:noFill/>
          </a:ln>
          <a:effectLst/>
        </p:spPr>
        <p:txBody>
          <a:bodyPr wrap="square" rtlCol="0">
            <a:spAutoFit/>
          </a:bodyPr>
          <a:lstStyle/>
          <a:p>
            <a:r>
              <a:rPr lang="zh-CN" altLang="en-US" sz="2000" b="1" dirty="0">
                <a:solidFill>
                  <a:srgbClr val="6CA482"/>
                </a:solidFill>
                <a:latin typeface="微软雅黑" panose="020B0503020204020204" charset="-122"/>
                <a:ea typeface="微软雅黑" panose="020B0503020204020204" charset="-122"/>
              </a:rPr>
              <a:t>添加标题</a:t>
            </a:r>
          </a:p>
        </p:txBody>
      </p:sp>
      <p:sp>
        <p:nvSpPr>
          <p:cNvPr id="43" name="文本框 42"/>
          <p:cNvSpPr txBox="1"/>
          <p:nvPr/>
        </p:nvSpPr>
        <p:spPr>
          <a:xfrm>
            <a:off x="759281" y="5445910"/>
            <a:ext cx="4579117" cy="570865"/>
          </a:xfrm>
          <a:prstGeom prst="rect">
            <a:avLst/>
          </a:prstGeom>
          <a:noFill/>
          <a:effectLst/>
        </p:spPr>
        <p:txBody>
          <a:bodyPr wrap="square" rtlCol="0">
            <a:spAutoFit/>
          </a:bodyPr>
          <a:lstStyle/>
          <a:p>
            <a:pPr>
              <a:lnSpc>
                <a:spcPct val="130000"/>
              </a:lnSpc>
            </a:pPr>
            <a:r>
              <a:rPr lang="zh-CN" altLang="en-US" sz="12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13"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14" name="图片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732">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email">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2702579" y="3319218"/>
            <a:ext cx="6662041" cy="4295942"/>
          </a:xfrm>
          <a:prstGeom prst="rect">
            <a:avLst/>
          </a:prstGeom>
        </p:spPr>
      </p:pic>
      <p:sp>
        <p:nvSpPr>
          <p:cNvPr id="30" name="矩形 29"/>
          <p:cNvSpPr/>
          <p:nvPr/>
        </p:nvSpPr>
        <p:spPr>
          <a:xfrm>
            <a:off x="4589889" y="3705397"/>
            <a:ext cx="3024674" cy="338554"/>
          </a:xfrm>
          <a:prstGeom prst="rect">
            <a:avLst/>
          </a:prstGeom>
          <a:effectLst/>
        </p:spPr>
        <p:txBody>
          <a:bodyPr wrap="none">
            <a:spAutoFit/>
          </a:bodyPr>
          <a:lstStyle/>
          <a:p>
            <a:pPr algn="ctr">
              <a:spcBef>
                <a:spcPct val="0"/>
              </a:spcBef>
            </a:pPr>
            <a:r>
              <a:rPr lang="en-US" altLang="zh-CN" sz="1600" dirty="0" smtClean="0">
                <a:solidFill>
                  <a:schemeClr val="bg2">
                    <a:lumMod val="25000"/>
                  </a:schemeClr>
                </a:solidFill>
                <a:latin typeface="微软雅黑" panose="020B0503020204020204" charset="-122"/>
                <a:ea typeface="微软雅黑" panose="020B0503020204020204" charset="-122"/>
              </a:rPr>
              <a:t>PLEASE ADD THE TITLE HERE</a:t>
            </a:r>
            <a:endParaRPr lang="en-US" altLang="zh-CN" sz="1600" dirty="0">
              <a:solidFill>
                <a:schemeClr val="bg2">
                  <a:lumMod val="25000"/>
                </a:schemeClr>
              </a:solidFill>
              <a:latin typeface="微软雅黑" panose="020B0503020204020204" charset="-122"/>
              <a:ea typeface="微软雅黑" panose="020B0503020204020204" charset="-122"/>
            </a:endParaRPr>
          </a:p>
        </p:txBody>
      </p:sp>
      <p:grpSp>
        <p:nvGrpSpPr>
          <p:cNvPr id="16" name="组合 15"/>
          <p:cNvGrpSpPr/>
          <p:nvPr/>
        </p:nvGrpSpPr>
        <p:grpSpPr>
          <a:xfrm>
            <a:off x="4710280" y="187551"/>
            <a:ext cx="2771440" cy="2605154"/>
            <a:chOff x="4869958" y="300688"/>
            <a:chExt cx="2771440" cy="2605154"/>
          </a:xfrm>
        </p:grpSpPr>
        <p:pic>
          <p:nvPicPr>
            <p:cNvPr id="15" name="图片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69958" y="300688"/>
              <a:ext cx="2771440" cy="2605154"/>
            </a:xfrm>
            <a:prstGeom prst="rect">
              <a:avLst/>
            </a:prstGeom>
          </p:spPr>
        </p:pic>
        <p:sp>
          <p:nvSpPr>
            <p:cNvPr id="33" name="TextBox 76"/>
            <p:cNvSpPr txBox="1"/>
            <p:nvPr/>
          </p:nvSpPr>
          <p:spPr>
            <a:xfrm>
              <a:off x="5629056" y="1174668"/>
              <a:ext cx="1128444" cy="1200329"/>
            </a:xfrm>
            <a:prstGeom prst="rect">
              <a:avLst/>
            </a:prstGeom>
            <a:noFill/>
            <a:effectLst/>
          </p:spPr>
          <p:txBody>
            <a:bodyPr wrap="square" rtlCol="0">
              <a:spAutoFit/>
            </a:bodyPr>
            <a:lstStyle/>
            <a:p>
              <a:pPr algn="ctr"/>
              <a:r>
                <a:rPr lang="en-US" altLang="zh-CN" sz="7200" dirty="0" smtClean="0">
                  <a:solidFill>
                    <a:schemeClr val="bg1"/>
                  </a:solidFill>
                  <a:latin typeface="思源宋体 Heavy" panose="02020900000000000000" pitchFamily="18" charset="-122"/>
                  <a:ea typeface="思源宋体 Heavy" panose="02020900000000000000" pitchFamily="18" charset="-122"/>
                </a:rPr>
                <a:t>3</a:t>
              </a:r>
              <a:endParaRPr lang="zh-CN" altLang="en-US" sz="7200" dirty="0">
                <a:solidFill>
                  <a:schemeClr val="bg1"/>
                </a:solidFill>
                <a:latin typeface="思源宋体 Heavy" panose="02020900000000000000" pitchFamily="18" charset="-122"/>
                <a:ea typeface="思源宋体 Heavy" panose="02020900000000000000" pitchFamily="18" charset="-122"/>
              </a:endParaRPr>
            </a:p>
          </p:txBody>
        </p:sp>
      </p:grpSp>
      <p:sp>
        <p:nvSpPr>
          <p:cNvPr id="18" name="文本框 17"/>
          <p:cNvSpPr txBox="1"/>
          <p:nvPr/>
        </p:nvSpPr>
        <p:spPr>
          <a:xfrm>
            <a:off x="2307771" y="2818240"/>
            <a:ext cx="7576458" cy="923330"/>
          </a:xfrm>
          <a:prstGeom prst="rect">
            <a:avLst/>
          </a:prstGeom>
          <a:noFill/>
        </p:spPr>
        <p:txBody>
          <a:bodyPr wrap="square" rtlCol="0">
            <a:spAutoFit/>
          </a:bodyPr>
          <a:lstStyle/>
          <a:p>
            <a:pPr algn="ctr"/>
            <a:r>
              <a:rPr lang="zh-CN" altLang="en-US" sz="5400" dirty="0">
                <a:solidFill>
                  <a:srgbClr val="6CA482"/>
                </a:solidFill>
                <a:latin typeface="思源宋体 Heavy" panose="02020900000000000000" pitchFamily="18" charset="-122"/>
                <a:ea typeface="思源宋体 Heavy" panose="02020900000000000000" pitchFamily="18" charset="-122"/>
              </a:rPr>
              <a:t>请在此添加标题</a:t>
            </a:r>
          </a:p>
        </p:txBody>
      </p:sp>
      <p:pic>
        <p:nvPicPr>
          <p:cNvPr id="13" name="图片 12"/>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flipH="1">
            <a:off x="0" y="1826098"/>
            <a:ext cx="7039428" cy="5031902"/>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971700" y="2819400"/>
            <a:ext cx="4220300" cy="4038600"/>
          </a:xfrm>
          <a:prstGeom prst="rect">
            <a:avLst/>
          </a:prstGeom>
        </p:spPr>
      </p:pic>
    </p:spTree>
    <p:extLst>
      <p:ext uri="{BB962C8B-B14F-4D97-AF65-F5344CB8AC3E}">
        <p14:creationId xmlns:p14="http://schemas.microsoft.com/office/powerpoint/2010/main" val="899361115"/>
      </p:ext>
    </p:extLst>
  </p:cSld>
  <p:clrMapOvr>
    <a:masterClrMapping/>
  </p:clrMapOvr>
  <p:transition advTm="294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8"/>
                                        </p:tgtEl>
                                        <p:attrNameLst>
                                          <p:attrName>ppt_y</p:attrName>
                                        </p:attrNameLst>
                                      </p:cBhvr>
                                      <p:tavLst>
                                        <p:tav tm="0">
                                          <p:val>
                                            <p:strVal val="#ppt_y"/>
                                          </p:val>
                                        </p:tav>
                                        <p:tav tm="100000">
                                          <p:val>
                                            <p:strVal val="#ppt_y"/>
                                          </p:val>
                                        </p:tav>
                                      </p:tavLst>
                                    </p:anim>
                                    <p:anim calcmode="lin" valueType="num">
                                      <p:cBhvr>
                                        <p:cTn id="1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600074" y="995308"/>
            <a:ext cx="7454969" cy="4818532"/>
            <a:chOff x="-3733388" y="719528"/>
            <a:chExt cx="8707199" cy="5627914"/>
          </a:xfrm>
        </p:grpSpPr>
        <p:pic>
          <p:nvPicPr>
            <p:cNvPr id="2" name="图片 1"/>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3733388" y="719528"/>
              <a:ext cx="8707199" cy="5627914"/>
            </a:xfrm>
            <a:prstGeom prst="rect">
              <a:avLst/>
            </a:prstGeom>
          </p:spPr>
        </p:pic>
        <p:pic>
          <p:nvPicPr>
            <p:cNvPr id="9" name="图片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99749" y="1603953"/>
              <a:ext cx="6122906" cy="4074776"/>
            </a:xfrm>
            <a:custGeom>
              <a:avLst/>
              <a:gdLst>
                <a:gd name="connsiteX0" fmla="*/ 0 w 6172200"/>
                <a:gd name="connsiteY0" fmla="*/ 0 h 3981450"/>
                <a:gd name="connsiteX1" fmla="*/ 6172200 w 6172200"/>
                <a:gd name="connsiteY1" fmla="*/ 0 h 3981450"/>
                <a:gd name="connsiteX2" fmla="*/ 6172200 w 6172200"/>
                <a:gd name="connsiteY2" fmla="*/ 3981450 h 3981450"/>
                <a:gd name="connsiteX3" fmla="*/ 0 w 6172200"/>
                <a:gd name="connsiteY3" fmla="*/ 3981450 h 3981450"/>
              </a:gdLst>
              <a:ahLst/>
              <a:cxnLst>
                <a:cxn ang="0">
                  <a:pos x="connsiteX0" y="connsiteY0"/>
                </a:cxn>
                <a:cxn ang="0">
                  <a:pos x="connsiteX1" y="connsiteY1"/>
                </a:cxn>
                <a:cxn ang="0">
                  <a:pos x="connsiteX2" y="connsiteY2"/>
                </a:cxn>
                <a:cxn ang="0">
                  <a:pos x="connsiteX3" y="connsiteY3"/>
                </a:cxn>
              </a:cxnLst>
              <a:rect l="l" t="t" r="r" b="b"/>
              <a:pathLst>
                <a:path w="6172200" h="3981450">
                  <a:moveTo>
                    <a:pt x="0" y="0"/>
                  </a:moveTo>
                  <a:lnTo>
                    <a:pt x="6172200" y="0"/>
                  </a:lnTo>
                  <a:lnTo>
                    <a:pt x="6172200" y="3981450"/>
                  </a:lnTo>
                  <a:lnTo>
                    <a:pt x="0" y="3981450"/>
                  </a:lnTo>
                  <a:close/>
                </a:path>
              </a:pathLst>
            </a:custGeom>
            <a:ln>
              <a:solidFill>
                <a:srgbClr val="282828"/>
              </a:solidFill>
            </a:ln>
          </p:spPr>
        </p:pic>
      </p:grpSp>
      <p:sp>
        <p:nvSpPr>
          <p:cNvPr id="12" name="Oval 4"/>
          <p:cNvSpPr/>
          <p:nvPr/>
        </p:nvSpPr>
        <p:spPr>
          <a:xfrm>
            <a:off x="902622" y="1752539"/>
            <a:ext cx="943852" cy="948028"/>
          </a:xfrm>
          <a:prstGeom prst="roundRect">
            <a:avLst/>
          </a:prstGeom>
          <a:blipFill rotWithShape="1">
            <a:blip r:embed="rId6" cstate="email">
              <a:extLst>
                <a:ext uri="{28A0092B-C50C-407E-A947-70E740481C1C}">
                  <a14:useLocalDpi xmlns:a14="http://schemas.microsoft.com/office/drawing/2010/main"/>
                </a:ext>
              </a:extLst>
            </a:blip>
            <a:stretch>
              <a:fillRect/>
            </a:stretch>
          </a:blip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a:endParaRPr lang="zh-CN" altLang="zh-CN" sz="8800">
              <a:solidFill>
                <a:schemeClr val="bg1"/>
              </a:solidFill>
              <a:latin typeface="微软雅黑" panose="020B0503020204020204" charset="-122"/>
              <a:ea typeface="微软雅黑" panose="020B0503020204020204" charset="-122"/>
            </a:endParaRPr>
          </a:p>
        </p:txBody>
      </p:sp>
      <p:sp>
        <p:nvSpPr>
          <p:cNvPr id="13" name="Oval 12"/>
          <p:cNvSpPr/>
          <p:nvPr/>
        </p:nvSpPr>
        <p:spPr>
          <a:xfrm>
            <a:off x="895198" y="4032751"/>
            <a:ext cx="943852" cy="948028"/>
          </a:xfrm>
          <a:prstGeom prst="roundRect">
            <a:avLst/>
          </a:prstGeom>
          <a:blipFill rotWithShape="1">
            <a:blip r:embed="rId7" cstate="email">
              <a:extLst>
                <a:ext uri="{28A0092B-C50C-407E-A947-70E740481C1C}">
                  <a14:useLocalDpi xmlns:a14="http://schemas.microsoft.com/office/drawing/2010/main"/>
                </a:ext>
              </a:extLst>
            </a:blip>
            <a:stretch>
              <a:fillRect/>
            </a:stretch>
          </a:blip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a:endParaRPr lang="zh-CN" altLang="zh-CN" sz="8800">
              <a:solidFill>
                <a:schemeClr val="bg1"/>
              </a:solidFill>
              <a:latin typeface="微软雅黑" panose="020B0503020204020204" charset="-122"/>
              <a:ea typeface="微软雅黑" panose="020B0503020204020204" charset="-122"/>
            </a:endParaRPr>
          </a:p>
        </p:txBody>
      </p:sp>
      <p:grpSp>
        <p:nvGrpSpPr>
          <p:cNvPr id="15" name="Group 20"/>
          <p:cNvGrpSpPr/>
          <p:nvPr/>
        </p:nvGrpSpPr>
        <p:grpSpPr>
          <a:xfrm>
            <a:off x="1110273" y="1957683"/>
            <a:ext cx="528549" cy="531831"/>
            <a:chOff x="7971783" y="2080670"/>
            <a:chExt cx="401822" cy="404317"/>
          </a:xfrm>
          <a:solidFill>
            <a:schemeClr val="bg1"/>
          </a:solidFill>
        </p:grpSpPr>
        <p:sp>
          <p:nvSpPr>
            <p:cNvPr id="16"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sp>
          <p:nvSpPr>
            <p:cNvPr id="17"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grpSp>
      <p:grpSp>
        <p:nvGrpSpPr>
          <p:cNvPr id="18" name="Group 23"/>
          <p:cNvGrpSpPr/>
          <p:nvPr/>
        </p:nvGrpSpPr>
        <p:grpSpPr>
          <a:xfrm>
            <a:off x="1166660" y="4295347"/>
            <a:ext cx="512133" cy="446474"/>
            <a:chOff x="7540014" y="4306907"/>
            <a:chExt cx="389342" cy="339426"/>
          </a:xfrm>
          <a:solidFill>
            <a:schemeClr val="bg1"/>
          </a:solidFill>
        </p:grpSpPr>
        <p:sp>
          <p:nvSpPr>
            <p:cNvPr id="19"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sp>
          <p:nvSpPr>
            <p:cNvPr id="20"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sp>
          <p:nvSpPr>
            <p:cNvPr id="21"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sp>
          <p:nvSpPr>
            <p:cNvPr id="22"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sp>
          <p:nvSpPr>
            <p:cNvPr id="23"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sp>
          <p:nvSpPr>
            <p:cNvPr id="24"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sp>
          <p:nvSpPr>
            <p:cNvPr id="25"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sp>
          <p:nvSpPr>
            <p:cNvPr id="26"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sp>
          <p:nvSpPr>
            <p:cNvPr id="27"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sp>
          <p:nvSpPr>
            <p:cNvPr id="28"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sp>
          <p:nvSpPr>
            <p:cNvPr id="29"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latin typeface="微软雅黑" panose="020B0503020204020204" charset="-122"/>
                <a:ea typeface="微软雅黑" panose="020B0503020204020204" charset="-122"/>
                <a:cs typeface="+mn-cs"/>
              </a:endParaRPr>
            </a:p>
          </p:txBody>
        </p:sp>
      </p:grpSp>
      <p:sp>
        <p:nvSpPr>
          <p:cNvPr id="30" name="TextBox 76"/>
          <p:cNvSpPr txBox="1"/>
          <p:nvPr/>
        </p:nvSpPr>
        <p:spPr>
          <a:xfrm>
            <a:off x="2039448" y="1752539"/>
            <a:ext cx="1122856" cy="338554"/>
          </a:xfrm>
          <a:prstGeom prst="rect">
            <a:avLst/>
          </a:prstGeom>
          <a:noFill/>
          <a:effectLst/>
        </p:spPr>
        <p:txBody>
          <a:bodyPr wrap="square" rtlCol="0">
            <a:spAutoFit/>
          </a:bodyPr>
          <a:lstStyle/>
          <a:p>
            <a:r>
              <a:rPr lang="zh-CN" altLang="en-US" sz="1600" b="1" dirty="0">
                <a:solidFill>
                  <a:srgbClr val="6CA482"/>
                </a:solidFill>
                <a:latin typeface="微软雅黑" panose="020B0503020204020204" charset="-122"/>
                <a:ea typeface="微软雅黑" panose="020B0503020204020204" charset="-122"/>
              </a:rPr>
              <a:t>添加标题</a:t>
            </a:r>
          </a:p>
        </p:txBody>
      </p:sp>
      <p:sp>
        <p:nvSpPr>
          <p:cNvPr id="31" name="文本框 30"/>
          <p:cNvSpPr txBox="1"/>
          <p:nvPr/>
        </p:nvSpPr>
        <p:spPr>
          <a:xfrm>
            <a:off x="2039448" y="2080557"/>
            <a:ext cx="2460440" cy="510540"/>
          </a:xfrm>
          <a:prstGeom prst="rect">
            <a:avLst/>
          </a:prstGeom>
          <a:noFill/>
          <a:effectLst/>
        </p:spPr>
        <p:txBody>
          <a:bodyPr wrap="square" rtlCol="0">
            <a:spAutoFit/>
          </a:bodyPr>
          <a:lstStyle/>
          <a:p>
            <a:pPr>
              <a:lnSpc>
                <a:spcPct val="130000"/>
              </a:lnSpc>
            </a:pPr>
            <a:r>
              <a:rPr lang="zh-CN" altLang="en-US" sz="105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32" name="TextBox 76"/>
          <p:cNvSpPr txBox="1"/>
          <p:nvPr/>
        </p:nvSpPr>
        <p:spPr>
          <a:xfrm>
            <a:off x="2039448" y="4032751"/>
            <a:ext cx="1122856" cy="338554"/>
          </a:xfrm>
          <a:prstGeom prst="rect">
            <a:avLst/>
          </a:prstGeom>
          <a:noFill/>
          <a:effectLst/>
        </p:spPr>
        <p:txBody>
          <a:bodyPr wrap="square" rtlCol="0">
            <a:spAutoFit/>
          </a:bodyPr>
          <a:lstStyle/>
          <a:p>
            <a:r>
              <a:rPr lang="zh-CN" altLang="en-US" sz="1600" b="1" dirty="0">
                <a:solidFill>
                  <a:srgbClr val="6CA482"/>
                </a:solidFill>
                <a:latin typeface="微软雅黑" panose="020B0503020204020204" charset="-122"/>
                <a:ea typeface="微软雅黑" panose="020B0503020204020204" charset="-122"/>
              </a:rPr>
              <a:t>添加标题</a:t>
            </a:r>
          </a:p>
        </p:txBody>
      </p:sp>
      <p:sp>
        <p:nvSpPr>
          <p:cNvPr id="33" name="文本框 32"/>
          <p:cNvSpPr txBox="1"/>
          <p:nvPr/>
        </p:nvSpPr>
        <p:spPr>
          <a:xfrm>
            <a:off x="2039448" y="4360769"/>
            <a:ext cx="2460440" cy="510540"/>
          </a:xfrm>
          <a:prstGeom prst="rect">
            <a:avLst/>
          </a:prstGeom>
          <a:noFill/>
          <a:effectLst/>
        </p:spPr>
        <p:txBody>
          <a:bodyPr wrap="square" rtlCol="0">
            <a:spAutoFit/>
          </a:bodyPr>
          <a:lstStyle/>
          <a:p>
            <a:pPr>
              <a:lnSpc>
                <a:spcPct val="130000"/>
              </a:lnSpc>
            </a:pPr>
            <a:r>
              <a:rPr lang="zh-CN" altLang="en-US" sz="105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34"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35" name="图片 3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2012">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par>
                          <p:cTn id="8" fill="hold">
                            <p:stCondLst>
                              <p:cond delay="500"/>
                            </p:stCondLst>
                            <p:childTnLst>
                              <p:par>
                                <p:cTn id="9" presetID="3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800" decel="100000"/>
                                        <p:tgtEl>
                                          <p:spTgt spid="12"/>
                                        </p:tgtEl>
                                      </p:cBhvr>
                                    </p:animEffect>
                                    <p:anim calcmode="lin" valueType="num">
                                      <p:cBhvr>
                                        <p:cTn id="12" dur="800" decel="100000" fill="hold"/>
                                        <p:tgtEl>
                                          <p:spTgt spid="12"/>
                                        </p:tgtEl>
                                        <p:attrNameLst>
                                          <p:attrName>style.rotation</p:attrName>
                                        </p:attrNameLst>
                                      </p:cBhvr>
                                      <p:tavLst>
                                        <p:tav tm="0">
                                          <p:val>
                                            <p:fltVal val="-90"/>
                                          </p:val>
                                        </p:tav>
                                        <p:tav tm="100000">
                                          <p:val>
                                            <p:fltVal val="0"/>
                                          </p:val>
                                        </p:tav>
                                      </p:tavLst>
                                    </p:anim>
                                    <p:anim calcmode="lin" valueType="num">
                                      <p:cBhvr>
                                        <p:cTn id="13" dur="800" decel="100000" fill="hold"/>
                                        <p:tgtEl>
                                          <p:spTgt spid="12"/>
                                        </p:tgtEl>
                                        <p:attrNameLst>
                                          <p:attrName>ppt_x</p:attrName>
                                        </p:attrNameLst>
                                      </p:cBhvr>
                                      <p:tavLst>
                                        <p:tav tm="0">
                                          <p:val>
                                            <p:strVal val="#ppt_x+0.4"/>
                                          </p:val>
                                        </p:tav>
                                        <p:tav tm="100000">
                                          <p:val>
                                            <p:strVal val="#ppt_x-0.05"/>
                                          </p:val>
                                        </p:tav>
                                      </p:tavLst>
                                    </p:anim>
                                    <p:anim calcmode="lin" valueType="num">
                                      <p:cBhvr>
                                        <p:cTn id="14" dur="800" decel="100000" fill="hold"/>
                                        <p:tgtEl>
                                          <p:spTgt spid="12"/>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par>
                                <p:cTn id="17" presetID="3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800" decel="100000"/>
                                        <p:tgtEl>
                                          <p:spTgt spid="13"/>
                                        </p:tgtEl>
                                      </p:cBhvr>
                                    </p:animEffect>
                                    <p:anim calcmode="lin" valueType="num">
                                      <p:cBhvr>
                                        <p:cTn id="20" dur="800" decel="100000" fill="hold"/>
                                        <p:tgtEl>
                                          <p:spTgt spid="13"/>
                                        </p:tgtEl>
                                        <p:attrNameLst>
                                          <p:attrName>style.rotation</p:attrName>
                                        </p:attrNameLst>
                                      </p:cBhvr>
                                      <p:tavLst>
                                        <p:tav tm="0">
                                          <p:val>
                                            <p:fltVal val="-90"/>
                                          </p:val>
                                        </p:tav>
                                        <p:tav tm="100000">
                                          <p:val>
                                            <p:fltVal val="0"/>
                                          </p:val>
                                        </p:tav>
                                      </p:tavLst>
                                    </p:anim>
                                    <p:anim calcmode="lin" valueType="num">
                                      <p:cBhvr>
                                        <p:cTn id="21" dur="800" decel="100000" fill="hold"/>
                                        <p:tgtEl>
                                          <p:spTgt spid="13"/>
                                        </p:tgtEl>
                                        <p:attrNameLst>
                                          <p:attrName>ppt_x</p:attrName>
                                        </p:attrNameLst>
                                      </p:cBhvr>
                                      <p:tavLst>
                                        <p:tav tm="0">
                                          <p:val>
                                            <p:strVal val="#ppt_x+0.4"/>
                                          </p:val>
                                        </p:tav>
                                        <p:tav tm="100000">
                                          <p:val>
                                            <p:strVal val="#ppt_x-0.05"/>
                                          </p:val>
                                        </p:tav>
                                      </p:tavLst>
                                    </p:anim>
                                    <p:anim calcmode="lin" valueType="num">
                                      <p:cBhvr>
                                        <p:cTn id="22" dur="800" decel="100000" fill="hold"/>
                                        <p:tgtEl>
                                          <p:spTgt spid="13"/>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800" decel="100000"/>
                                        <p:tgtEl>
                                          <p:spTgt spid="15"/>
                                        </p:tgtEl>
                                      </p:cBhvr>
                                    </p:animEffect>
                                    <p:anim calcmode="lin" valueType="num">
                                      <p:cBhvr>
                                        <p:cTn id="28" dur="800" decel="100000" fill="hold"/>
                                        <p:tgtEl>
                                          <p:spTgt spid="15"/>
                                        </p:tgtEl>
                                        <p:attrNameLst>
                                          <p:attrName>style.rotation</p:attrName>
                                        </p:attrNameLst>
                                      </p:cBhvr>
                                      <p:tavLst>
                                        <p:tav tm="0">
                                          <p:val>
                                            <p:fltVal val="-90"/>
                                          </p:val>
                                        </p:tav>
                                        <p:tav tm="100000">
                                          <p:val>
                                            <p:fltVal val="0"/>
                                          </p:val>
                                        </p:tav>
                                      </p:tavLst>
                                    </p:anim>
                                    <p:anim calcmode="lin" valueType="num">
                                      <p:cBhvr>
                                        <p:cTn id="29" dur="800" decel="100000" fill="hold"/>
                                        <p:tgtEl>
                                          <p:spTgt spid="15"/>
                                        </p:tgtEl>
                                        <p:attrNameLst>
                                          <p:attrName>ppt_x</p:attrName>
                                        </p:attrNameLst>
                                      </p:cBhvr>
                                      <p:tavLst>
                                        <p:tav tm="0">
                                          <p:val>
                                            <p:strVal val="#ppt_x+0.4"/>
                                          </p:val>
                                        </p:tav>
                                        <p:tav tm="100000">
                                          <p:val>
                                            <p:strVal val="#ppt_x-0.05"/>
                                          </p:val>
                                        </p:tav>
                                      </p:tavLst>
                                    </p:anim>
                                    <p:anim calcmode="lin" valueType="num">
                                      <p:cBhvr>
                                        <p:cTn id="30" dur="800" decel="100000" fill="hold"/>
                                        <p:tgtEl>
                                          <p:spTgt spid="15"/>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par>
                                <p:cTn id="33" presetID="30"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800" decel="100000"/>
                                        <p:tgtEl>
                                          <p:spTgt spid="18"/>
                                        </p:tgtEl>
                                      </p:cBhvr>
                                    </p:animEffect>
                                    <p:anim calcmode="lin" valueType="num">
                                      <p:cBhvr>
                                        <p:cTn id="36" dur="800" decel="100000" fill="hold"/>
                                        <p:tgtEl>
                                          <p:spTgt spid="18"/>
                                        </p:tgtEl>
                                        <p:attrNameLst>
                                          <p:attrName>style.rotation</p:attrName>
                                        </p:attrNameLst>
                                      </p:cBhvr>
                                      <p:tavLst>
                                        <p:tav tm="0">
                                          <p:val>
                                            <p:fltVal val="-90"/>
                                          </p:val>
                                        </p:tav>
                                        <p:tav tm="100000">
                                          <p:val>
                                            <p:fltVal val="0"/>
                                          </p:val>
                                        </p:tav>
                                      </p:tavLst>
                                    </p:anim>
                                    <p:anim calcmode="lin" valueType="num">
                                      <p:cBhvr>
                                        <p:cTn id="37" dur="800" decel="100000" fill="hold"/>
                                        <p:tgtEl>
                                          <p:spTgt spid="18"/>
                                        </p:tgtEl>
                                        <p:attrNameLst>
                                          <p:attrName>ppt_x</p:attrName>
                                        </p:attrNameLst>
                                      </p:cBhvr>
                                      <p:tavLst>
                                        <p:tav tm="0">
                                          <p:val>
                                            <p:strVal val="#ppt_x+0.4"/>
                                          </p:val>
                                        </p:tav>
                                        <p:tav tm="100000">
                                          <p:val>
                                            <p:strVal val="#ppt_x-0.05"/>
                                          </p:val>
                                        </p:tav>
                                      </p:tavLst>
                                    </p:anim>
                                    <p:anim calcmode="lin" valueType="num">
                                      <p:cBhvr>
                                        <p:cTn id="38" dur="800" decel="100000" fill="hold"/>
                                        <p:tgtEl>
                                          <p:spTgt spid="18"/>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par>
                                <p:cTn id="41" presetID="3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800" decel="100000"/>
                                        <p:tgtEl>
                                          <p:spTgt spid="30"/>
                                        </p:tgtEl>
                                      </p:cBhvr>
                                    </p:animEffect>
                                    <p:anim calcmode="lin" valueType="num">
                                      <p:cBhvr>
                                        <p:cTn id="44" dur="800" decel="100000" fill="hold"/>
                                        <p:tgtEl>
                                          <p:spTgt spid="30"/>
                                        </p:tgtEl>
                                        <p:attrNameLst>
                                          <p:attrName>style.rotation</p:attrName>
                                        </p:attrNameLst>
                                      </p:cBhvr>
                                      <p:tavLst>
                                        <p:tav tm="0">
                                          <p:val>
                                            <p:fltVal val="-90"/>
                                          </p:val>
                                        </p:tav>
                                        <p:tav tm="100000">
                                          <p:val>
                                            <p:fltVal val="0"/>
                                          </p:val>
                                        </p:tav>
                                      </p:tavLst>
                                    </p:anim>
                                    <p:anim calcmode="lin" valueType="num">
                                      <p:cBhvr>
                                        <p:cTn id="45" dur="800" decel="100000" fill="hold"/>
                                        <p:tgtEl>
                                          <p:spTgt spid="30"/>
                                        </p:tgtEl>
                                        <p:attrNameLst>
                                          <p:attrName>ppt_x</p:attrName>
                                        </p:attrNameLst>
                                      </p:cBhvr>
                                      <p:tavLst>
                                        <p:tav tm="0">
                                          <p:val>
                                            <p:strVal val="#ppt_x+0.4"/>
                                          </p:val>
                                        </p:tav>
                                        <p:tav tm="100000">
                                          <p:val>
                                            <p:strVal val="#ppt_x-0.05"/>
                                          </p:val>
                                        </p:tav>
                                      </p:tavLst>
                                    </p:anim>
                                    <p:anim calcmode="lin" valueType="num">
                                      <p:cBhvr>
                                        <p:cTn id="46" dur="800" decel="100000" fill="hold"/>
                                        <p:tgtEl>
                                          <p:spTgt spid="30"/>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par>
                                <p:cTn id="49" presetID="3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800" decel="100000"/>
                                        <p:tgtEl>
                                          <p:spTgt spid="31"/>
                                        </p:tgtEl>
                                      </p:cBhvr>
                                    </p:animEffect>
                                    <p:anim calcmode="lin" valueType="num">
                                      <p:cBhvr>
                                        <p:cTn id="52" dur="800" decel="100000" fill="hold"/>
                                        <p:tgtEl>
                                          <p:spTgt spid="31"/>
                                        </p:tgtEl>
                                        <p:attrNameLst>
                                          <p:attrName>style.rotation</p:attrName>
                                        </p:attrNameLst>
                                      </p:cBhvr>
                                      <p:tavLst>
                                        <p:tav tm="0">
                                          <p:val>
                                            <p:fltVal val="-90"/>
                                          </p:val>
                                        </p:tav>
                                        <p:tav tm="100000">
                                          <p:val>
                                            <p:fltVal val="0"/>
                                          </p:val>
                                        </p:tav>
                                      </p:tavLst>
                                    </p:anim>
                                    <p:anim calcmode="lin" valueType="num">
                                      <p:cBhvr>
                                        <p:cTn id="53" dur="800" decel="100000" fill="hold"/>
                                        <p:tgtEl>
                                          <p:spTgt spid="31"/>
                                        </p:tgtEl>
                                        <p:attrNameLst>
                                          <p:attrName>ppt_x</p:attrName>
                                        </p:attrNameLst>
                                      </p:cBhvr>
                                      <p:tavLst>
                                        <p:tav tm="0">
                                          <p:val>
                                            <p:strVal val="#ppt_x+0.4"/>
                                          </p:val>
                                        </p:tav>
                                        <p:tav tm="100000">
                                          <p:val>
                                            <p:strVal val="#ppt_x-0.05"/>
                                          </p:val>
                                        </p:tav>
                                      </p:tavLst>
                                    </p:anim>
                                    <p:anim calcmode="lin" valueType="num">
                                      <p:cBhvr>
                                        <p:cTn id="54" dur="800" decel="100000" fill="hold"/>
                                        <p:tgtEl>
                                          <p:spTgt spid="31"/>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par>
                                <p:cTn id="57" presetID="30"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800" decel="100000"/>
                                        <p:tgtEl>
                                          <p:spTgt spid="32"/>
                                        </p:tgtEl>
                                      </p:cBhvr>
                                    </p:animEffect>
                                    <p:anim calcmode="lin" valueType="num">
                                      <p:cBhvr>
                                        <p:cTn id="60" dur="800" decel="100000" fill="hold"/>
                                        <p:tgtEl>
                                          <p:spTgt spid="32"/>
                                        </p:tgtEl>
                                        <p:attrNameLst>
                                          <p:attrName>style.rotation</p:attrName>
                                        </p:attrNameLst>
                                      </p:cBhvr>
                                      <p:tavLst>
                                        <p:tav tm="0">
                                          <p:val>
                                            <p:fltVal val="-90"/>
                                          </p:val>
                                        </p:tav>
                                        <p:tav tm="100000">
                                          <p:val>
                                            <p:fltVal val="0"/>
                                          </p:val>
                                        </p:tav>
                                      </p:tavLst>
                                    </p:anim>
                                    <p:anim calcmode="lin" valueType="num">
                                      <p:cBhvr>
                                        <p:cTn id="61" dur="800" decel="100000" fill="hold"/>
                                        <p:tgtEl>
                                          <p:spTgt spid="32"/>
                                        </p:tgtEl>
                                        <p:attrNameLst>
                                          <p:attrName>ppt_x</p:attrName>
                                        </p:attrNameLst>
                                      </p:cBhvr>
                                      <p:tavLst>
                                        <p:tav tm="0">
                                          <p:val>
                                            <p:strVal val="#ppt_x+0.4"/>
                                          </p:val>
                                        </p:tav>
                                        <p:tav tm="100000">
                                          <p:val>
                                            <p:strVal val="#ppt_x-0.05"/>
                                          </p:val>
                                        </p:tav>
                                      </p:tavLst>
                                    </p:anim>
                                    <p:anim calcmode="lin" valueType="num">
                                      <p:cBhvr>
                                        <p:cTn id="62" dur="800" decel="100000" fill="hold"/>
                                        <p:tgtEl>
                                          <p:spTgt spid="32"/>
                                        </p:tgtEl>
                                        <p:attrNameLst>
                                          <p:attrName>ppt_y</p:attrName>
                                        </p:attrNameLst>
                                      </p:cBhvr>
                                      <p:tavLst>
                                        <p:tav tm="0">
                                          <p:val>
                                            <p:strVal val="#ppt_y-0.4"/>
                                          </p:val>
                                        </p:tav>
                                        <p:tav tm="100000">
                                          <p:val>
                                            <p:strVal val="#ppt_y+0.1"/>
                                          </p:val>
                                        </p:tav>
                                      </p:tavLst>
                                    </p:anim>
                                    <p:anim calcmode="lin" valueType="num">
                                      <p:cBhvr>
                                        <p:cTn id="63" dur="200" accel="100000" fill="hold">
                                          <p:stCondLst>
                                            <p:cond delay="800"/>
                                          </p:stCondLst>
                                        </p:cTn>
                                        <p:tgtEl>
                                          <p:spTgt spid="32"/>
                                        </p:tgtEl>
                                        <p:attrNameLst>
                                          <p:attrName>ppt_x</p:attrName>
                                        </p:attrNameLst>
                                      </p:cBhvr>
                                      <p:tavLst>
                                        <p:tav tm="0">
                                          <p:val>
                                            <p:strVal val="#ppt_x-0.05"/>
                                          </p:val>
                                        </p:tav>
                                        <p:tav tm="100000">
                                          <p:val>
                                            <p:strVal val="#ppt_x"/>
                                          </p:val>
                                        </p:tav>
                                      </p:tavLst>
                                    </p:anim>
                                    <p:anim calcmode="lin" valueType="num">
                                      <p:cBhvr>
                                        <p:cTn id="64" dur="200" accel="100000" fill="hold">
                                          <p:stCondLst>
                                            <p:cond delay="800"/>
                                          </p:stCondLst>
                                        </p:cTn>
                                        <p:tgtEl>
                                          <p:spTgt spid="32"/>
                                        </p:tgtEl>
                                        <p:attrNameLst>
                                          <p:attrName>ppt_y</p:attrName>
                                        </p:attrNameLst>
                                      </p:cBhvr>
                                      <p:tavLst>
                                        <p:tav tm="0">
                                          <p:val>
                                            <p:strVal val="#ppt_y+0.1"/>
                                          </p:val>
                                        </p:tav>
                                        <p:tav tm="100000">
                                          <p:val>
                                            <p:strVal val="#ppt_y"/>
                                          </p:val>
                                        </p:tav>
                                      </p:tavLst>
                                    </p:anim>
                                  </p:childTnLst>
                                </p:cTn>
                              </p:par>
                              <p:par>
                                <p:cTn id="65" presetID="3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800" decel="100000"/>
                                        <p:tgtEl>
                                          <p:spTgt spid="33"/>
                                        </p:tgtEl>
                                      </p:cBhvr>
                                    </p:animEffect>
                                    <p:anim calcmode="lin" valueType="num">
                                      <p:cBhvr>
                                        <p:cTn id="68" dur="800" decel="100000" fill="hold"/>
                                        <p:tgtEl>
                                          <p:spTgt spid="33"/>
                                        </p:tgtEl>
                                        <p:attrNameLst>
                                          <p:attrName>style.rotation</p:attrName>
                                        </p:attrNameLst>
                                      </p:cBhvr>
                                      <p:tavLst>
                                        <p:tav tm="0">
                                          <p:val>
                                            <p:fltVal val="-90"/>
                                          </p:val>
                                        </p:tav>
                                        <p:tav tm="100000">
                                          <p:val>
                                            <p:fltVal val="0"/>
                                          </p:val>
                                        </p:tav>
                                      </p:tavLst>
                                    </p:anim>
                                    <p:anim calcmode="lin" valueType="num">
                                      <p:cBhvr>
                                        <p:cTn id="69" dur="800" decel="100000" fill="hold"/>
                                        <p:tgtEl>
                                          <p:spTgt spid="33"/>
                                        </p:tgtEl>
                                        <p:attrNameLst>
                                          <p:attrName>ppt_x</p:attrName>
                                        </p:attrNameLst>
                                      </p:cBhvr>
                                      <p:tavLst>
                                        <p:tav tm="0">
                                          <p:val>
                                            <p:strVal val="#ppt_x+0.4"/>
                                          </p:val>
                                        </p:tav>
                                        <p:tav tm="100000">
                                          <p:val>
                                            <p:strVal val="#ppt_x-0.05"/>
                                          </p:val>
                                        </p:tav>
                                      </p:tavLst>
                                    </p:anim>
                                    <p:anim calcmode="lin" valueType="num">
                                      <p:cBhvr>
                                        <p:cTn id="70" dur="800" decel="100000" fill="hold"/>
                                        <p:tgtEl>
                                          <p:spTgt spid="33"/>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0" grpId="0" animBg="1"/>
      <p:bldP spid="31" grpId="0" animBg="1"/>
      <p:bldP spid="32" grpId="0" animBg="1"/>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2"/>
          <p:cNvSpPr/>
          <p:nvPr/>
        </p:nvSpPr>
        <p:spPr bwMode="auto">
          <a:xfrm>
            <a:off x="930612" y="1233418"/>
            <a:ext cx="1273758" cy="1273756"/>
          </a:xfrm>
          <a:prstGeom prst="ellipse">
            <a:avLst/>
          </a:prstGeom>
          <a:blipFill rotWithShape="1">
            <a:blip r:embed="rId3"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a:endParaRPr lang="zh-CN" altLang="zh-CN">
              <a:solidFill>
                <a:srgbClr val="FFFFFF"/>
              </a:solidFill>
              <a:latin typeface="微软雅黑" panose="020B0503020204020204" charset="-122"/>
              <a:ea typeface="微软雅黑" panose="020B0503020204020204" charset="-122"/>
            </a:endParaRPr>
          </a:p>
        </p:txBody>
      </p:sp>
      <p:sp>
        <p:nvSpPr>
          <p:cNvPr id="15" name="Oval 2"/>
          <p:cNvSpPr/>
          <p:nvPr/>
        </p:nvSpPr>
        <p:spPr bwMode="auto">
          <a:xfrm>
            <a:off x="6320389" y="1233418"/>
            <a:ext cx="1273758" cy="1273756"/>
          </a:xfrm>
          <a:prstGeom prst="ellipse">
            <a:avLst/>
          </a:pr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a:endParaRPr lang="zh-CN" altLang="zh-CN">
              <a:solidFill>
                <a:srgbClr val="FFFFFF"/>
              </a:solidFill>
              <a:latin typeface="微软雅黑" panose="020B0503020204020204" charset="-122"/>
              <a:ea typeface="微软雅黑" panose="020B0503020204020204" charset="-122"/>
            </a:endParaRPr>
          </a:p>
        </p:txBody>
      </p:sp>
      <p:sp>
        <p:nvSpPr>
          <p:cNvPr id="17" name="Oval 2"/>
          <p:cNvSpPr/>
          <p:nvPr/>
        </p:nvSpPr>
        <p:spPr bwMode="auto">
          <a:xfrm>
            <a:off x="930612" y="3664102"/>
            <a:ext cx="1273758" cy="1273756"/>
          </a:xfrm>
          <a:prstGeom prst="ellipse">
            <a:avLst/>
          </a:prstGeom>
          <a:blipFill rotWithShape="1">
            <a:blip r:embed="rId3"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a:endParaRPr lang="zh-CN" altLang="zh-CN">
              <a:solidFill>
                <a:srgbClr val="FFFFFF"/>
              </a:solidFill>
              <a:latin typeface="微软雅黑" panose="020B0503020204020204" charset="-122"/>
              <a:ea typeface="微软雅黑" panose="020B0503020204020204" charset="-122"/>
            </a:endParaRPr>
          </a:p>
        </p:txBody>
      </p:sp>
      <p:sp>
        <p:nvSpPr>
          <p:cNvPr id="19" name="Oval 2"/>
          <p:cNvSpPr/>
          <p:nvPr/>
        </p:nvSpPr>
        <p:spPr bwMode="auto">
          <a:xfrm>
            <a:off x="6320389" y="3664102"/>
            <a:ext cx="1273758" cy="1273756"/>
          </a:xfrm>
          <a:prstGeom prst="ellipse">
            <a:avLst/>
          </a:pr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a:endParaRPr lang="zh-CN" altLang="zh-CN">
              <a:solidFill>
                <a:srgbClr val="FFFFFF"/>
              </a:solidFill>
              <a:latin typeface="微软雅黑" panose="020B0503020204020204" charset="-122"/>
              <a:ea typeface="微软雅黑" panose="020B0503020204020204" charset="-122"/>
            </a:endParaRPr>
          </a:p>
        </p:txBody>
      </p:sp>
      <p:sp>
        <p:nvSpPr>
          <p:cNvPr id="12" name="Oval 14"/>
          <p:cNvSpPr/>
          <p:nvPr/>
        </p:nvSpPr>
        <p:spPr bwMode="auto">
          <a:xfrm>
            <a:off x="1400512" y="1398270"/>
            <a:ext cx="1506537" cy="1504950"/>
          </a:xfrm>
          <a:prstGeom prst="ellipse">
            <a:avLst/>
          </a:prstGeom>
          <a:blipFill>
            <a:blip r:embed="rId5"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a:endParaRPr lang="zh-CN" altLang="zh-CN">
              <a:solidFill>
                <a:srgbClr val="FFFFFF"/>
              </a:solidFill>
              <a:latin typeface="微软雅黑" panose="020B0503020204020204" charset="-122"/>
              <a:ea typeface="微软雅黑" panose="020B0503020204020204" charset="-122"/>
            </a:endParaRPr>
          </a:p>
        </p:txBody>
      </p:sp>
      <p:sp>
        <p:nvSpPr>
          <p:cNvPr id="13" name="Oval 14"/>
          <p:cNvSpPr/>
          <p:nvPr/>
        </p:nvSpPr>
        <p:spPr bwMode="auto">
          <a:xfrm>
            <a:off x="6790289" y="1398270"/>
            <a:ext cx="1506537" cy="1504950"/>
          </a:xfrm>
          <a:prstGeom prst="ellipse">
            <a:avLst/>
          </a:prstGeom>
          <a:blipFill>
            <a:blip r:embed="rId6"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a:endParaRPr lang="zh-CN" altLang="zh-CN">
              <a:solidFill>
                <a:srgbClr val="FFFFFF"/>
              </a:solidFill>
              <a:latin typeface="微软雅黑" panose="020B0503020204020204" charset="-122"/>
              <a:ea typeface="微软雅黑" panose="020B0503020204020204" charset="-122"/>
            </a:endParaRPr>
          </a:p>
        </p:txBody>
      </p:sp>
      <p:sp>
        <p:nvSpPr>
          <p:cNvPr id="16" name="Oval 14"/>
          <p:cNvSpPr/>
          <p:nvPr/>
        </p:nvSpPr>
        <p:spPr bwMode="auto">
          <a:xfrm>
            <a:off x="1400512" y="3828954"/>
            <a:ext cx="1506537" cy="1504950"/>
          </a:xfrm>
          <a:prstGeom prst="ellipse">
            <a:avLst/>
          </a:prstGeom>
          <a:blipFill>
            <a:blip r:embed="rId7"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a:endParaRPr lang="zh-CN" altLang="zh-CN">
              <a:solidFill>
                <a:srgbClr val="FFFFFF"/>
              </a:solidFill>
              <a:latin typeface="微软雅黑" panose="020B0503020204020204" charset="-122"/>
              <a:ea typeface="微软雅黑" panose="020B0503020204020204" charset="-122"/>
            </a:endParaRPr>
          </a:p>
        </p:txBody>
      </p:sp>
      <p:sp>
        <p:nvSpPr>
          <p:cNvPr id="18" name="Oval 14"/>
          <p:cNvSpPr/>
          <p:nvPr/>
        </p:nvSpPr>
        <p:spPr bwMode="auto">
          <a:xfrm>
            <a:off x="6790289" y="3828954"/>
            <a:ext cx="1506537" cy="1504950"/>
          </a:xfrm>
          <a:prstGeom prst="ellipse">
            <a:avLst/>
          </a:prstGeom>
          <a:blipFill>
            <a:blip r:embed="rId8"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a:endParaRPr lang="zh-CN" altLang="zh-CN">
              <a:solidFill>
                <a:srgbClr val="FFFFFF"/>
              </a:solidFill>
              <a:latin typeface="微软雅黑" panose="020B0503020204020204" charset="-122"/>
              <a:ea typeface="微软雅黑" panose="020B0503020204020204" charset="-122"/>
            </a:endParaRPr>
          </a:p>
        </p:txBody>
      </p:sp>
      <p:sp>
        <p:nvSpPr>
          <p:cNvPr id="20" name="TextBox 76"/>
          <p:cNvSpPr txBox="1"/>
          <p:nvPr/>
        </p:nvSpPr>
        <p:spPr>
          <a:xfrm>
            <a:off x="3071096" y="1646703"/>
            <a:ext cx="1328786" cy="338554"/>
          </a:xfrm>
          <a:prstGeom prst="rect">
            <a:avLst/>
          </a:prstGeom>
          <a:noFill/>
          <a:effectLst/>
        </p:spPr>
        <p:txBody>
          <a:bodyPr wrap="square" rtlCol="0">
            <a:spAutoFit/>
          </a:bodyPr>
          <a:lstStyle/>
          <a:p>
            <a:r>
              <a:rPr lang="zh-CN" altLang="en-US" sz="1600" b="1" dirty="0">
                <a:solidFill>
                  <a:srgbClr val="6CA482"/>
                </a:solidFill>
                <a:latin typeface="微软雅黑" panose="020B0503020204020204" charset="-122"/>
                <a:ea typeface="微软雅黑" panose="020B0503020204020204" charset="-122"/>
              </a:rPr>
              <a:t>添加标题</a:t>
            </a:r>
          </a:p>
        </p:txBody>
      </p:sp>
      <p:sp>
        <p:nvSpPr>
          <p:cNvPr id="21" name="文本框 20"/>
          <p:cNvSpPr txBox="1"/>
          <p:nvPr/>
        </p:nvSpPr>
        <p:spPr>
          <a:xfrm>
            <a:off x="3071096" y="1974721"/>
            <a:ext cx="2460440" cy="530860"/>
          </a:xfrm>
          <a:prstGeom prst="rect">
            <a:avLst/>
          </a:prstGeom>
          <a:noFill/>
          <a:effectLst/>
        </p:spPr>
        <p:txBody>
          <a:bodyPr wrap="square" rtlCol="0">
            <a:spAutoFit/>
          </a:bodyPr>
          <a:lstStyle/>
          <a:p>
            <a:pPr>
              <a:lnSpc>
                <a:spcPct val="130000"/>
              </a:lnSpc>
            </a:pPr>
            <a:r>
              <a:rPr lang="zh-CN" altLang="en-US" sz="11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22" name="TextBox 76"/>
          <p:cNvSpPr txBox="1"/>
          <p:nvPr/>
        </p:nvSpPr>
        <p:spPr>
          <a:xfrm>
            <a:off x="3071096" y="4110765"/>
            <a:ext cx="1328786" cy="338554"/>
          </a:xfrm>
          <a:prstGeom prst="rect">
            <a:avLst/>
          </a:prstGeom>
          <a:noFill/>
          <a:effectLst/>
        </p:spPr>
        <p:txBody>
          <a:bodyPr wrap="square" rtlCol="0">
            <a:spAutoFit/>
          </a:bodyPr>
          <a:lstStyle/>
          <a:p>
            <a:r>
              <a:rPr lang="zh-CN" altLang="en-US" sz="1600" b="1" dirty="0">
                <a:solidFill>
                  <a:srgbClr val="6CA482"/>
                </a:solidFill>
                <a:latin typeface="微软雅黑" panose="020B0503020204020204" charset="-122"/>
                <a:ea typeface="微软雅黑" panose="020B0503020204020204" charset="-122"/>
              </a:rPr>
              <a:t>添加标题</a:t>
            </a:r>
          </a:p>
        </p:txBody>
      </p:sp>
      <p:sp>
        <p:nvSpPr>
          <p:cNvPr id="23" name="文本框 22"/>
          <p:cNvSpPr txBox="1"/>
          <p:nvPr/>
        </p:nvSpPr>
        <p:spPr>
          <a:xfrm>
            <a:off x="3071096" y="4438783"/>
            <a:ext cx="2460440" cy="530860"/>
          </a:xfrm>
          <a:prstGeom prst="rect">
            <a:avLst/>
          </a:prstGeom>
          <a:noFill/>
          <a:effectLst/>
        </p:spPr>
        <p:txBody>
          <a:bodyPr wrap="square" rtlCol="0">
            <a:spAutoFit/>
          </a:bodyPr>
          <a:lstStyle/>
          <a:p>
            <a:pPr>
              <a:lnSpc>
                <a:spcPct val="130000"/>
              </a:lnSpc>
            </a:pPr>
            <a:r>
              <a:rPr lang="zh-CN" altLang="en-US" sz="11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24" name="TextBox 76"/>
          <p:cNvSpPr txBox="1"/>
          <p:nvPr/>
        </p:nvSpPr>
        <p:spPr>
          <a:xfrm>
            <a:off x="8515901" y="1646703"/>
            <a:ext cx="1328786" cy="338554"/>
          </a:xfrm>
          <a:prstGeom prst="rect">
            <a:avLst/>
          </a:prstGeom>
          <a:noFill/>
          <a:effectLst/>
        </p:spPr>
        <p:txBody>
          <a:bodyPr wrap="square" rtlCol="0">
            <a:spAutoFit/>
          </a:bodyPr>
          <a:lstStyle/>
          <a:p>
            <a:r>
              <a:rPr lang="zh-CN" altLang="en-US" sz="1600" b="1" dirty="0">
                <a:solidFill>
                  <a:srgbClr val="6CA482"/>
                </a:solidFill>
                <a:latin typeface="微软雅黑" panose="020B0503020204020204" charset="-122"/>
                <a:ea typeface="微软雅黑" panose="020B0503020204020204" charset="-122"/>
              </a:rPr>
              <a:t>添加标题</a:t>
            </a:r>
          </a:p>
        </p:txBody>
      </p:sp>
      <p:sp>
        <p:nvSpPr>
          <p:cNvPr id="25" name="文本框 24"/>
          <p:cNvSpPr txBox="1"/>
          <p:nvPr/>
        </p:nvSpPr>
        <p:spPr>
          <a:xfrm>
            <a:off x="8515901" y="1974721"/>
            <a:ext cx="2460440" cy="530860"/>
          </a:xfrm>
          <a:prstGeom prst="rect">
            <a:avLst/>
          </a:prstGeom>
          <a:noFill/>
          <a:effectLst/>
        </p:spPr>
        <p:txBody>
          <a:bodyPr wrap="square" rtlCol="0">
            <a:spAutoFit/>
          </a:bodyPr>
          <a:lstStyle/>
          <a:p>
            <a:pPr>
              <a:lnSpc>
                <a:spcPct val="130000"/>
              </a:lnSpc>
            </a:pPr>
            <a:r>
              <a:rPr lang="zh-CN" altLang="en-US" sz="11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26" name="TextBox 76"/>
          <p:cNvSpPr txBox="1"/>
          <p:nvPr/>
        </p:nvSpPr>
        <p:spPr>
          <a:xfrm>
            <a:off x="8515901" y="4110765"/>
            <a:ext cx="1328786" cy="338554"/>
          </a:xfrm>
          <a:prstGeom prst="rect">
            <a:avLst/>
          </a:prstGeom>
          <a:noFill/>
          <a:effectLst/>
        </p:spPr>
        <p:txBody>
          <a:bodyPr wrap="square" rtlCol="0">
            <a:spAutoFit/>
          </a:bodyPr>
          <a:lstStyle/>
          <a:p>
            <a:r>
              <a:rPr lang="zh-CN" altLang="en-US" sz="1600" b="1" dirty="0">
                <a:solidFill>
                  <a:srgbClr val="6CA482"/>
                </a:solidFill>
                <a:latin typeface="微软雅黑" panose="020B0503020204020204" charset="-122"/>
                <a:ea typeface="微软雅黑" panose="020B0503020204020204" charset="-122"/>
              </a:rPr>
              <a:t>添加标题</a:t>
            </a:r>
          </a:p>
        </p:txBody>
      </p:sp>
      <p:sp>
        <p:nvSpPr>
          <p:cNvPr id="27" name="文本框 26"/>
          <p:cNvSpPr txBox="1"/>
          <p:nvPr/>
        </p:nvSpPr>
        <p:spPr>
          <a:xfrm>
            <a:off x="8515901" y="4438783"/>
            <a:ext cx="2460440" cy="530860"/>
          </a:xfrm>
          <a:prstGeom prst="rect">
            <a:avLst/>
          </a:prstGeom>
          <a:noFill/>
          <a:effectLst/>
        </p:spPr>
        <p:txBody>
          <a:bodyPr wrap="square" rtlCol="0">
            <a:spAutoFit/>
          </a:bodyPr>
          <a:lstStyle/>
          <a:p>
            <a:pPr>
              <a:lnSpc>
                <a:spcPct val="130000"/>
              </a:lnSpc>
            </a:pPr>
            <a:r>
              <a:rPr lang="zh-CN" altLang="en-US" sz="11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28"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29" name="图片 2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68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0-#ppt_w/2"/>
                                          </p:val>
                                        </p:tav>
                                        <p:tav tm="100000">
                                          <p:val>
                                            <p:strVal val="#ppt_x"/>
                                          </p:val>
                                        </p:tav>
                                      </p:tavLst>
                                    </p:anim>
                                    <p:anim calcmode="lin" valueType="num">
                                      <p:cBhvr additive="base">
                                        <p:cTn id="12" dur="10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0-#ppt_w/2"/>
                                          </p:val>
                                        </p:tav>
                                        <p:tav tm="100000">
                                          <p:val>
                                            <p:strVal val="#ppt_x"/>
                                          </p:val>
                                        </p:tav>
                                      </p:tavLst>
                                    </p:anim>
                                    <p:anim calcmode="lin" valueType="num">
                                      <p:cBhvr additive="base">
                                        <p:cTn id="20" dur="10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0-#ppt_w/2"/>
                                          </p:val>
                                        </p:tav>
                                        <p:tav tm="100000">
                                          <p:val>
                                            <p:strVal val="#ppt_x"/>
                                          </p:val>
                                        </p:tav>
                                      </p:tavLst>
                                    </p:anim>
                                    <p:anim calcmode="lin" valueType="num">
                                      <p:cBhvr additive="base">
                                        <p:cTn id="24" dur="10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0" fill="hold"/>
                                        <p:tgtEl>
                                          <p:spTgt spid="17"/>
                                        </p:tgtEl>
                                        <p:attrNameLst>
                                          <p:attrName>ppt_x</p:attrName>
                                        </p:attrNameLst>
                                      </p:cBhvr>
                                      <p:tavLst>
                                        <p:tav tm="0">
                                          <p:val>
                                            <p:strVal val="0-#ppt_w/2"/>
                                          </p:val>
                                        </p:tav>
                                        <p:tav tm="100000">
                                          <p:val>
                                            <p:strVal val="#ppt_x"/>
                                          </p:val>
                                        </p:tav>
                                      </p:tavLst>
                                    </p:anim>
                                    <p:anim calcmode="lin" valueType="num">
                                      <p:cBhvr additive="base">
                                        <p:cTn id="28" dur="10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000" fill="hold"/>
                                        <p:tgtEl>
                                          <p:spTgt spid="18"/>
                                        </p:tgtEl>
                                        <p:attrNameLst>
                                          <p:attrName>ppt_x</p:attrName>
                                        </p:attrNameLst>
                                      </p:cBhvr>
                                      <p:tavLst>
                                        <p:tav tm="0">
                                          <p:val>
                                            <p:strVal val="0-#ppt_w/2"/>
                                          </p:val>
                                        </p:tav>
                                        <p:tav tm="100000">
                                          <p:val>
                                            <p:strVal val="#ppt_x"/>
                                          </p:val>
                                        </p:tav>
                                      </p:tavLst>
                                    </p:anim>
                                    <p:anim calcmode="lin" valueType="num">
                                      <p:cBhvr additive="base">
                                        <p:cTn id="32" dur="10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000" fill="hold"/>
                                        <p:tgtEl>
                                          <p:spTgt spid="19"/>
                                        </p:tgtEl>
                                        <p:attrNameLst>
                                          <p:attrName>ppt_x</p:attrName>
                                        </p:attrNameLst>
                                      </p:cBhvr>
                                      <p:tavLst>
                                        <p:tav tm="0">
                                          <p:val>
                                            <p:strVal val="0-#ppt_w/2"/>
                                          </p:val>
                                        </p:tav>
                                        <p:tav tm="100000">
                                          <p:val>
                                            <p:strVal val="#ppt_x"/>
                                          </p:val>
                                        </p:tav>
                                      </p:tavLst>
                                    </p:anim>
                                    <p:anim calcmode="lin" valueType="num">
                                      <p:cBhvr additive="base">
                                        <p:cTn id="36" dur="10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1000" fill="hold"/>
                                        <p:tgtEl>
                                          <p:spTgt spid="20"/>
                                        </p:tgtEl>
                                        <p:attrNameLst>
                                          <p:attrName>ppt_x</p:attrName>
                                        </p:attrNameLst>
                                      </p:cBhvr>
                                      <p:tavLst>
                                        <p:tav tm="0">
                                          <p:val>
                                            <p:strVal val="0-#ppt_w/2"/>
                                          </p:val>
                                        </p:tav>
                                        <p:tav tm="100000">
                                          <p:val>
                                            <p:strVal val="#ppt_x"/>
                                          </p:val>
                                        </p:tav>
                                      </p:tavLst>
                                    </p:anim>
                                    <p:anim calcmode="lin" valueType="num">
                                      <p:cBhvr additive="base">
                                        <p:cTn id="40" dur="10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1000" fill="hold"/>
                                        <p:tgtEl>
                                          <p:spTgt spid="21"/>
                                        </p:tgtEl>
                                        <p:attrNameLst>
                                          <p:attrName>ppt_x</p:attrName>
                                        </p:attrNameLst>
                                      </p:cBhvr>
                                      <p:tavLst>
                                        <p:tav tm="0">
                                          <p:val>
                                            <p:strVal val="0-#ppt_w/2"/>
                                          </p:val>
                                        </p:tav>
                                        <p:tav tm="100000">
                                          <p:val>
                                            <p:strVal val="#ppt_x"/>
                                          </p:val>
                                        </p:tav>
                                      </p:tavLst>
                                    </p:anim>
                                    <p:anim calcmode="lin" valueType="num">
                                      <p:cBhvr additive="base">
                                        <p:cTn id="44" dur="1000" fill="hold"/>
                                        <p:tgtEl>
                                          <p:spTgt spid="21"/>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1000" fill="hold"/>
                                        <p:tgtEl>
                                          <p:spTgt spid="22"/>
                                        </p:tgtEl>
                                        <p:attrNameLst>
                                          <p:attrName>ppt_x</p:attrName>
                                        </p:attrNameLst>
                                      </p:cBhvr>
                                      <p:tavLst>
                                        <p:tav tm="0">
                                          <p:val>
                                            <p:strVal val="0-#ppt_w/2"/>
                                          </p:val>
                                        </p:tav>
                                        <p:tav tm="100000">
                                          <p:val>
                                            <p:strVal val="#ppt_x"/>
                                          </p:val>
                                        </p:tav>
                                      </p:tavLst>
                                    </p:anim>
                                    <p:anim calcmode="lin" valueType="num">
                                      <p:cBhvr additive="base">
                                        <p:cTn id="48" dur="1000" fill="hold"/>
                                        <p:tgtEl>
                                          <p:spTgt spid="2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0" fill="hold"/>
                                        <p:tgtEl>
                                          <p:spTgt spid="23"/>
                                        </p:tgtEl>
                                        <p:attrNameLst>
                                          <p:attrName>ppt_x</p:attrName>
                                        </p:attrNameLst>
                                      </p:cBhvr>
                                      <p:tavLst>
                                        <p:tav tm="0">
                                          <p:val>
                                            <p:strVal val="0-#ppt_w/2"/>
                                          </p:val>
                                        </p:tav>
                                        <p:tav tm="100000">
                                          <p:val>
                                            <p:strVal val="#ppt_x"/>
                                          </p:val>
                                        </p:tav>
                                      </p:tavLst>
                                    </p:anim>
                                    <p:anim calcmode="lin" valueType="num">
                                      <p:cBhvr additive="base">
                                        <p:cTn id="52" dur="1000" fill="hold"/>
                                        <p:tgtEl>
                                          <p:spTgt spid="2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1000" fill="hold"/>
                                        <p:tgtEl>
                                          <p:spTgt spid="24"/>
                                        </p:tgtEl>
                                        <p:attrNameLst>
                                          <p:attrName>ppt_x</p:attrName>
                                        </p:attrNameLst>
                                      </p:cBhvr>
                                      <p:tavLst>
                                        <p:tav tm="0">
                                          <p:val>
                                            <p:strVal val="0-#ppt_w/2"/>
                                          </p:val>
                                        </p:tav>
                                        <p:tav tm="100000">
                                          <p:val>
                                            <p:strVal val="#ppt_x"/>
                                          </p:val>
                                        </p:tav>
                                      </p:tavLst>
                                    </p:anim>
                                    <p:anim calcmode="lin" valueType="num">
                                      <p:cBhvr additive="base">
                                        <p:cTn id="56" dur="1000" fill="hold"/>
                                        <p:tgtEl>
                                          <p:spTgt spid="2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1000" fill="hold"/>
                                        <p:tgtEl>
                                          <p:spTgt spid="25"/>
                                        </p:tgtEl>
                                        <p:attrNameLst>
                                          <p:attrName>ppt_x</p:attrName>
                                        </p:attrNameLst>
                                      </p:cBhvr>
                                      <p:tavLst>
                                        <p:tav tm="0">
                                          <p:val>
                                            <p:strVal val="0-#ppt_w/2"/>
                                          </p:val>
                                        </p:tav>
                                        <p:tav tm="100000">
                                          <p:val>
                                            <p:strVal val="#ppt_x"/>
                                          </p:val>
                                        </p:tav>
                                      </p:tavLst>
                                    </p:anim>
                                    <p:anim calcmode="lin" valueType="num">
                                      <p:cBhvr additive="base">
                                        <p:cTn id="60" dur="1000" fill="hold"/>
                                        <p:tgtEl>
                                          <p:spTgt spid="25"/>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1000" fill="hold"/>
                                        <p:tgtEl>
                                          <p:spTgt spid="26"/>
                                        </p:tgtEl>
                                        <p:attrNameLst>
                                          <p:attrName>ppt_x</p:attrName>
                                        </p:attrNameLst>
                                      </p:cBhvr>
                                      <p:tavLst>
                                        <p:tav tm="0">
                                          <p:val>
                                            <p:strVal val="0-#ppt_w/2"/>
                                          </p:val>
                                        </p:tav>
                                        <p:tav tm="100000">
                                          <p:val>
                                            <p:strVal val="#ppt_x"/>
                                          </p:val>
                                        </p:tav>
                                      </p:tavLst>
                                    </p:anim>
                                    <p:anim calcmode="lin" valueType="num">
                                      <p:cBhvr additive="base">
                                        <p:cTn id="64" dur="1000" fill="hold"/>
                                        <p:tgtEl>
                                          <p:spTgt spid="2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1000" fill="hold"/>
                                        <p:tgtEl>
                                          <p:spTgt spid="27"/>
                                        </p:tgtEl>
                                        <p:attrNameLst>
                                          <p:attrName>ppt_x</p:attrName>
                                        </p:attrNameLst>
                                      </p:cBhvr>
                                      <p:tavLst>
                                        <p:tav tm="0">
                                          <p:val>
                                            <p:strVal val="0-#ppt_w/2"/>
                                          </p:val>
                                        </p:tav>
                                        <p:tav tm="100000">
                                          <p:val>
                                            <p:strVal val="#ppt_x"/>
                                          </p:val>
                                        </p:tav>
                                      </p:tavLst>
                                    </p:anim>
                                    <p:anim calcmode="lin" valueType="num">
                                      <p:cBhvr additive="base">
                                        <p:cTn id="68"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7" grpId="0" animBg="1"/>
      <p:bldP spid="19" grpId="0" animBg="1"/>
      <p:bldP spid="12" grpId="0" animBg="1"/>
      <p:bldP spid="13" grpId="0" animBg="1"/>
      <p:bldP spid="16" grpId="0" animBg="1"/>
      <p:bldP spid="18"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p:nvPr/>
        </p:nvSpPr>
        <p:spPr>
          <a:xfrm>
            <a:off x="5006397" y="1410277"/>
            <a:ext cx="5992813" cy="3878302"/>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a:endParaRPr lang="zh-CN" altLang="zh-CN">
              <a:solidFill>
                <a:srgbClr val="FFFFFF"/>
              </a:solidFill>
              <a:latin typeface="微软雅黑" panose="020B0503020204020204" charset="-122"/>
              <a:ea typeface="微软雅黑" panose="020B0503020204020204" charset="-122"/>
            </a:endParaRPr>
          </a:p>
        </p:txBody>
      </p:sp>
      <p:sp>
        <p:nvSpPr>
          <p:cNvPr id="10" name="TextBox 76"/>
          <p:cNvSpPr txBox="1"/>
          <p:nvPr/>
        </p:nvSpPr>
        <p:spPr>
          <a:xfrm>
            <a:off x="6563961" y="2051337"/>
            <a:ext cx="1328786" cy="400110"/>
          </a:xfrm>
          <a:prstGeom prst="rect">
            <a:avLst/>
          </a:prstGeom>
          <a:noFill/>
          <a:effectLst/>
        </p:spPr>
        <p:txBody>
          <a:bodyPr wrap="square" rtlCol="0">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12" name="文本框 11"/>
          <p:cNvSpPr txBox="1"/>
          <p:nvPr/>
        </p:nvSpPr>
        <p:spPr>
          <a:xfrm>
            <a:off x="6563961" y="2451447"/>
            <a:ext cx="4040704" cy="650240"/>
          </a:xfrm>
          <a:prstGeom prst="rect">
            <a:avLst/>
          </a:prstGeom>
          <a:noFill/>
          <a:effectLst/>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13" name="TextBox 76"/>
          <p:cNvSpPr txBox="1"/>
          <p:nvPr/>
        </p:nvSpPr>
        <p:spPr>
          <a:xfrm>
            <a:off x="6563961" y="3504043"/>
            <a:ext cx="1328786" cy="400110"/>
          </a:xfrm>
          <a:prstGeom prst="rect">
            <a:avLst/>
          </a:prstGeom>
          <a:noFill/>
          <a:effectLst/>
        </p:spPr>
        <p:txBody>
          <a:bodyPr wrap="square" rtlCol="0">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15" name="文本框 14"/>
          <p:cNvSpPr txBox="1"/>
          <p:nvPr/>
        </p:nvSpPr>
        <p:spPr>
          <a:xfrm>
            <a:off x="6563961" y="3904153"/>
            <a:ext cx="4040704" cy="650240"/>
          </a:xfrm>
          <a:prstGeom prst="rect">
            <a:avLst/>
          </a:prstGeom>
          <a:noFill/>
          <a:effectLst/>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11"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14" name="图片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31333" y="1607675"/>
            <a:ext cx="2969231" cy="3680904"/>
          </a:xfrm>
          <a:prstGeom prst="rect">
            <a:avLst/>
          </a:prstGeom>
        </p:spPr>
      </p:pic>
    </p:spTree>
  </p:cSld>
  <p:clrMapOvr>
    <a:masterClrMapping/>
  </p:clrMapOvr>
  <p:transition advTm="1123">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2" grpId="0" animBg="1"/>
      <p:bldP spid="13"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3"/>
          <p:cNvSpPr/>
          <p:nvPr/>
        </p:nvSpPr>
        <p:spPr bwMode="auto">
          <a:xfrm>
            <a:off x="4219185" y="2824327"/>
            <a:ext cx="1825625" cy="1462088"/>
          </a:xfrm>
          <a:custGeom>
            <a:avLst/>
            <a:gdLst>
              <a:gd name="T0" fmla="*/ 171 w 767"/>
              <a:gd name="T1" fmla="*/ 135 h 614"/>
              <a:gd name="T2" fmla="*/ 213 w 767"/>
              <a:gd name="T3" fmla="*/ 94 h 614"/>
              <a:gd name="T4" fmla="*/ 555 w 767"/>
              <a:gd name="T5" fmla="*/ 95 h 614"/>
              <a:gd name="T6" fmla="*/ 596 w 767"/>
              <a:gd name="T7" fmla="*/ 137 h 614"/>
              <a:gd name="T8" fmla="*/ 767 w 767"/>
              <a:gd name="T9" fmla="*/ 308 h 614"/>
              <a:gd name="T10" fmla="*/ 595 w 767"/>
              <a:gd name="T11" fmla="*/ 479 h 614"/>
              <a:gd name="T12" fmla="*/ 554 w 767"/>
              <a:gd name="T13" fmla="*/ 520 h 614"/>
              <a:gd name="T14" fmla="*/ 211 w 767"/>
              <a:gd name="T15" fmla="*/ 519 h 614"/>
              <a:gd name="T16" fmla="*/ 170 w 767"/>
              <a:gd name="T17" fmla="*/ 478 h 614"/>
              <a:gd name="T18" fmla="*/ 0 w 767"/>
              <a:gd name="T19" fmla="*/ 306 h 614"/>
              <a:gd name="T20" fmla="*/ 171 w 767"/>
              <a:gd name="T21" fmla="*/ 1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614">
                <a:moveTo>
                  <a:pt x="171" y="135"/>
                </a:moveTo>
                <a:cubicBezTo>
                  <a:pt x="213" y="94"/>
                  <a:pt x="213" y="94"/>
                  <a:pt x="213" y="94"/>
                </a:cubicBezTo>
                <a:cubicBezTo>
                  <a:pt x="307" y="0"/>
                  <a:pt x="461" y="1"/>
                  <a:pt x="555" y="95"/>
                </a:cubicBezTo>
                <a:cubicBezTo>
                  <a:pt x="596" y="137"/>
                  <a:pt x="596" y="137"/>
                  <a:pt x="596" y="137"/>
                </a:cubicBezTo>
                <a:cubicBezTo>
                  <a:pt x="767" y="308"/>
                  <a:pt x="767" y="308"/>
                  <a:pt x="767" y="308"/>
                </a:cubicBezTo>
                <a:cubicBezTo>
                  <a:pt x="595" y="479"/>
                  <a:pt x="595" y="479"/>
                  <a:pt x="595" y="479"/>
                </a:cubicBezTo>
                <a:cubicBezTo>
                  <a:pt x="554" y="520"/>
                  <a:pt x="554" y="520"/>
                  <a:pt x="554" y="520"/>
                </a:cubicBezTo>
                <a:cubicBezTo>
                  <a:pt x="459" y="614"/>
                  <a:pt x="305" y="613"/>
                  <a:pt x="211" y="519"/>
                </a:cubicBezTo>
                <a:cubicBezTo>
                  <a:pt x="170" y="478"/>
                  <a:pt x="170" y="478"/>
                  <a:pt x="170" y="478"/>
                </a:cubicBezTo>
                <a:cubicBezTo>
                  <a:pt x="0" y="306"/>
                  <a:pt x="0" y="306"/>
                  <a:pt x="0" y="306"/>
                </a:cubicBezTo>
                <a:lnTo>
                  <a:pt x="171" y="135"/>
                </a:lnTo>
                <a:close/>
              </a:path>
            </a:pathLst>
          </a:custGeom>
          <a:blipFill rotWithShape="1">
            <a:blip r:embed="rId3"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2" name="Freeform 19"/>
          <p:cNvSpPr/>
          <p:nvPr/>
        </p:nvSpPr>
        <p:spPr bwMode="auto">
          <a:xfrm>
            <a:off x="5363772" y="1679739"/>
            <a:ext cx="1460500" cy="1825625"/>
          </a:xfrm>
          <a:custGeom>
            <a:avLst/>
            <a:gdLst>
              <a:gd name="T0" fmla="*/ 477 w 613"/>
              <a:gd name="T1" fmla="*/ 171 h 767"/>
              <a:gd name="T2" fmla="*/ 519 w 613"/>
              <a:gd name="T3" fmla="*/ 212 h 767"/>
              <a:gd name="T4" fmla="*/ 519 w 613"/>
              <a:gd name="T5" fmla="*/ 555 h 767"/>
              <a:gd name="T6" fmla="*/ 477 w 613"/>
              <a:gd name="T7" fmla="*/ 596 h 767"/>
              <a:gd name="T8" fmla="*/ 306 w 613"/>
              <a:gd name="T9" fmla="*/ 767 h 767"/>
              <a:gd name="T10" fmla="*/ 135 w 613"/>
              <a:gd name="T11" fmla="*/ 596 h 767"/>
              <a:gd name="T12" fmla="*/ 94 w 613"/>
              <a:gd name="T13" fmla="*/ 555 h 767"/>
              <a:gd name="T14" fmla="*/ 94 w 613"/>
              <a:gd name="T15" fmla="*/ 212 h 767"/>
              <a:gd name="T16" fmla="*/ 135 w 613"/>
              <a:gd name="T17" fmla="*/ 171 h 767"/>
              <a:gd name="T18" fmla="*/ 306 w 613"/>
              <a:gd name="T19" fmla="*/ 0 h 767"/>
              <a:gd name="T20" fmla="*/ 477 w 613"/>
              <a:gd name="T21" fmla="*/ 171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3" h="767">
                <a:moveTo>
                  <a:pt x="477" y="171"/>
                </a:moveTo>
                <a:cubicBezTo>
                  <a:pt x="519" y="212"/>
                  <a:pt x="519" y="212"/>
                  <a:pt x="519" y="212"/>
                </a:cubicBezTo>
                <a:cubicBezTo>
                  <a:pt x="613" y="307"/>
                  <a:pt x="613" y="461"/>
                  <a:pt x="519" y="555"/>
                </a:cubicBezTo>
                <a:cubicBezTo>
                  <a:pt x="477" y="596"/>
                  <a:pt x="477" y="596"/>
                  <a:pt x="477" y="596"/>
                </a:cubicBezTo>
                <a:cubicBezTo>
                  <a:pt x="306" y="767"/>
                  <a:pt x="306" y="767"/>
                  <a:pt x="306" y="767"/>
                </a:cubicBezTo>
                <a:cubicBezTo>
                  <a:pt x="135" y="596"/>
                  <a:pt x="135" y="596"/>
                  <a:pt x="135" y="596"/>
                </a:cubicBezTo>
                <a:cubicBezTo>
                  <a:pt x="94" y="555"/>
                  <a:pt x="94" y="555"/>
                  <a:pt x="94" y="555"/>
                </a:cubicBezTo>
                <a:cubicBezTo>
                  <a:pt x="0" y="461"/>
                  <a:pt x="0" y="307"/>
                  <a:pt x="94" y="212"/>
                </a:cubicBezTo>
                <a:cubicBezTo>
                  <a:pt x="135" y="171"/>
                  <a:pt x="135" y="171"/>
                  <a:pt x="135" y="171"/>
                </a:cubicBezTo>
                <a:cubicBezTo>
                  <a:pt x="306" y="0"/>
                  <a:pt x="306" y="0"/>
                  <a:pt x="306" y="0"/>
                </a:cubicBezTo>
                <a:lnTo>
                  <a:pt x="477" y="171"/>
                </a:lnTo>
                <a:close/>
              </a:path>
            </a:pathLst>
          </a:cu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9" name="Freeform 25"/>
          <p:cNvSpPr/>
          <p:nvPr/>
        </p:nvSpPr>
        <p:spPr bwMode="auto">
          <a:xfrm>
            <a:off x="6143235" y="2824327"/>
            <a:ext cx="1825625" cy="1462088"/>
          </a:xfrm>
          <a:custGeom>
            <a:avLst/>
            <a:gdLst>
              <a:gd name="T0" fmla="*/ 596 w 767"/>
              <a:gd name="T1" fmla="*/ 135 h 614"/>
              <a:gd name="T2" fmla="*/ 554 w 767"/>
              <a:gd name="T3" fmla="*/ 94 h 614"/>
              <a:gd name="T4" fmla="*/ 212 w 767"/>
              <a:gd name="T5" fmla="*/ 95 h 614"/>
              <a:gd name="T6" fmla="*/ 171 w 767"/>
              <a:gd name="T7" fmla="*/ 137 h 614"/>
              <a:gd name="T8" fmla="*/ 0 w 767"/>
              <a:gd name="T9" fmla="*/ 308 h 614"/>
              <a:gd name="T10" fmla="*/ 172 w 767"/>
              <a:gd name="T11" fmla="*/ 479 h 614"/>
              <a:gd name="T12" fmla="*/ 213 w 767"/>
              <a:gd name="T13" fmla="*/ 520 h 614"/>
              <a:gd name="T14" fmla="*/ 555 w 767"/>
              <a:gd name="T15" fmla="*/ 519 h 614"/>
              <a:gd name="T16" fmla="*/ 597 w 767"/>
              <a:gd name="T17" fmla="*/ 478 h 614"/>
              <a:gd name="T18" fmla="*/ 767 w 767"/>
              <a:gd name="T19" fmla="*/ 306 h 614"/>
              <a:gd name="T20" fmla="*/ 596 w 767"/>
              <a:gd name="T21" fmla="*/ 1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614">
                <a:moveTo>
                  <a:pt x="596" y="135"/>
                </a:moveTo>
                <a:cubicBezTo>
                  <a:pt x="554" y="94"/>
                  <a:pt x="554" y="94"/>
                  <a:pt x="554" y="94"/>
                </a:cubicBezTo>
                <a:cubicBezTo>
                  <a:pt x="460" y="0"/>
                  <a:pt x="306" y="1"/>
                  <a:pt x="212" y="95"/>
                </a:cubicBezTo>
                <a:cubicBezTo>
                  <a:pt x="171" y="137"/>
                  <a:pt x="171" y="137"/>
                  <a:pt x="171" y="137"/>
                </a:cubicBezTo>
                <a:cubicBezTo>
                  <a:pt x="0" y="308"/>
                  <a:pt x="0" y="308"/>
                  <a:pt x="0" y="308"/>
                </a:cubicBezTo>
                <a:cubicBezTo>
                  <a:pt x="172" y="479"/>
                  <a:pt x="172" y="479"/>
                  <a:pt x="172" y="479"/>
                </a:cubicBezTo>
                <a:cubicBezTo>
                  <a:pt x="213" y="520"/>
                  <a:pt x="213" y="520"/>
                  <a:pt x="213" y="520"/>
                </a:cubicBezTo>
                <a:cubicBezTo>
                  <a:pt x="307" y="614"/>
                  <a:pt x="461" y="613"/>
                  <a:pt x="555" y="519"/>
                </a:cubicBezTo>
                <a:cubicBezTo>
                  <a:pt x="597" y="478"/>
                  <a:pt x="597" y="478"/>
                  <a:pt x="597" y="478"/>
                </a:cubicBezTo>
                <a:cubicBezTo>
                  <a:pt x="767" y="306"/>
                  <a:pt x="767" y="306"/>
                  <a:pt x="767" y="306"/>
                </a:cubicBezTo>
                <a:lnTo>
                  <a:pt x="596" y="135"/>
                </a:lnTo>
                <a:close/>
              </a:path>
            </a:pathLst>
          </a:custGeom>
          <a:blipFill rotWithShape="1">
            <a:blip r:embed="rId3"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0" name="Freeform 19"/>
          <p:cNvSpPr/>
          <p:nvPr/>
        </p:nvSpPr>
        <p:spPr bwMode="auto">
          <a:xfrm>
            <a:off x="5363772" y="3638899"/>
            <a:ext cx="1460500" cy="1825625"/>
          </a:xfrm>
          <a:custGeom>
            <a:avLst/>
            <a:gdLst>
              <a:gd name="T0" fmla="*/ 477 w 613"/>
              <a:gd name="T1" fmla="*/ 171 h 767"/>
              <a:gd name="T2" fmla="*/ 519 w 613"/>
              <a:gd name="T3" fmla="*/ 212 h 767"/>
              <a:gd name="T4" fmla="*/ 519 w 613"/>
              <a:gd name="T5" fmla="*/ 555 h 767"/>
              <a:gd name="T6" fmla="*/ 477 w 613"/>
              <a:gd name="T7" fmla="*/ 596 h 767"/>
              <a:gd name="T8" fmla="*/ 306 w 613"/>
              <a:gd name="T9" fmla="*/ 767 h 767"/>
              <a:gd name="T10" fmla="*/ 135 w 613"/>
              <a:gd name="T11" fmla="*/ 596 h 767"/>
              <a:gd name="T12" fmla="*/ 94 w 613"/>
              <a:gd name="T13" fmla="*/ 555 h 767"/>
              <a:gd name="T14" fmla="*/ 94 w 613"/>
              <a:gd name="T15" fmla="*/ 212 h 767"/>
              <a:gd name="T16" fmla="*/ 135 w 613"/>
              <a:gd name="T17" fmla="*/ 171 h 767"/>
              <a:gd name="T18" fmla="*/ 306 w 613"/>
              <a:gd name="T19" fmla="*/ 0 h 767"/>
              <a:gd name="T20" fmla="*/ 477 w 613"/>
              <a:gd name="T21" fmla="*/ 171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3" h="767">
                <a:moveTo>
                  <a:pt x="477" y="171"/>
                </a:moveTo>
                <a:cubicBezTo>
                  <a:pt x="519" y="212"/>
                  <a:pt x="519" y="212"/>
                  <a:pt x="519" y="212"/>
                </a:cubicBezTo>
                <a:cubicBezTo>
                  <a:pt x="613" y="307"/>
                  <a:pt x="613" y="461"/>
                  <a:pt x="519" y="555"/>
                </a:cubicBezTo>
                <a:cubicBezTo>
                  <a:pt x="477" y="596"/>
                  <a:pt x="477" y="596"/>
                  <a:pt x="477" y="596"/>
                </a:cubicBezTo>
                <a:cubicBezTo>
                  <a:pt x="306" y="767"/>
                  <a:pt x="306" y="767"/>
                  <a:pt x="306" y="767"/>
                </a:cubicBezTo>
                <a:cubicBezTo>
                  <a:pt x="135" y="596"/>
                  <a:pt x="135" y="596"/>
                  <a:pt x="135" y="596"/>
                </a:cubicBezTo>
                <a:cubicBezTo>
                  <a:pt x="94" y="555"/>
                  <a:pt x="94" y="555"/>
                  <a:pt x="94" y="555"/>
                </a:cubicBezTo>
                <a:cubicBezTo>
                  <a:pt x="0" y="461"/>
                  <a:pt x="0" y="307"/>
                  <a:pt x="94" y="212"/>
                </a:cubicBezTo>
                <a:cubicBezTo>
                  <a:pt x="135" y="171"/>
                  <a:pt x="135" y="171"/>
                  <a:pt x="135" y="171"/>
                </a:cubicBezTo>
                <a:cubicBezTo>
                  <a:pt x="306" y="0"/>
                  <a:pt x="306" y="0"/>
                  <a:pt x="306" y="0"/>
                </a:cubicBezTo>
                <a:lnTo>
                  <a:pt x="477" y="171"/>
                </a:lnTo>
                <a:close/>
              </a:path>
            </a:pathLst>
          </a:cu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2" name="TextBox 76"/>
          <p:cNvSpPr txBox="1"/>
          <p:nvPr/>
        </p:nvSpPr>
        <p:spPr>
          <a:xfrm>
            <a:off x="7556186" y="1537788"/>
            <a:ext cx="1098541" cy="369332"/>
          </a:xfrm>
          <a:prstGeom prst="rect">
            <a:avLst/>
          </a:prstGeom>
          <a:noFill/>
        </p:spPr>
        <p:txBody>
          <a:bodyPr wrap="square" rtlCol="0">
            <a:spAutoFit/>
          </a:bodyPr>
          <a:lstStyle/>
          <a:p>
            <a:r>
              <a:rPr lang="zh-CN" altLang="en-US" b="1" dirty="0">
                <a:solidFill>
                  <a:srgbClr val="6CA482"/>
                </a:solidFill>
                <a:latin typeface="微软雅黑" panose="020B0503020204020204" charset="-122"/>
                <a:ea typeface="微软雅黑" panose="020B0503020204020204" charset="-122"/>
              </a:rPr>
              <a:t>添加标题</a:t>
            </a:r>
          </a:p>
        </p:txBody>
      </p:sp>
      <p:sp>
        <p:nvSpPr>
          <p:cNvPr id="13" name="文本框 12"/>
          <p:cNvSpPr txBox="1"/>
          <p:nvPr/>
        </p:nvSpPr>
        <p:spPr>
          <a:xfrm>
            <a:off x="7556186" y="1907120"/>
            <a:ext cx="2791385" cy="929640"/>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15" name="TextBox 76"/>
          <p:cNvSpPr txBox="1"/>
          <p:nvPr/>
        </p:nvSpPr>
        <p:spPr>
          <a:xfrm>
            <a:off x="7556186" y="4078952"/>
            <a:ext cx="1098541" cy="369332"/>
          </a:xfrm>
          <a:prstGeom prst="rect">
            <a:avLst/>
          </a:prstGeom>
          <a:noFill/>
        </p:spPr>
        <p:txBody>
          <a:bodyPr wrap="square" rtlCol="0">
            <a:spAutoFit/>
          </a:bodyPr>
          <a:lstStyle/>
          <a:p>
            <a:r>
              <a:rPr lang="zh-CN" altLang="en-US" b="1" dirty="0">
                <a:solidFill>
                  <a:srgbClr val="6CA482"/>
                </a:solidFill>
                <a:latin typeface="微软雅黑" panose="020B0503020204020204" charset="-122"/>
                <a:ea typeface="微软雅黑" panose="020B0503020204020204" charset="-122"/>
              </a:rPr>
              <a:t>添加标题</a:t>
            </a:r>
          </a:p>
        </p:txBody>
      </p:sp>
      <p:sp>
        <p:nvSpPr>
          <p:cNvPr id="16" name="文本框 15"/>
          <p:cNvSpPr txBox="1"/>
          <p:nvPr/>
        </p:nvSpPr>
        <p:spPr>
          <a:xfrm>
            <a:off x="7556186" y="4448284"/>
            <a:ext cx="2791385" cy="929640"/>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17" name="TextBox 76"/>
          <p:cNvSpPr txBox="1"/>
          <p:nvPr/>
        </p:nvSpPr>
        <p:spPr>
          <a:xfrm>
            <a:off x="3529243" y="1537788"/>
            <a:ext cx="1098541" cy="369332"/>
          </a:xfrm>
          <a:prstGeom prst="rect">
            <a:avLst/>
          </a:prstGeom>
          <a:noFill/>
        </p:spPr>
        <p:txBody>
          <a:bodyPr wrap="square" rtlCol="0">
            <a:spAutoFit/>
          </a:bodyPr>
          <a:lstStyle/>
          <a:p>
            <a:pPr algn="r"/>
            <a:r>
              <a:rPr lang="zh-CN" altLang="en-US" b="1" dirty="0">
                <a:solidFill>
                  <a:srgbClr val="6CA482"/>
                </a:solidFill>
                <a:latin typeface="微软雅黑" panose="020B0503020204020204" charset="-122"/>
                <a:ea typeface="微软雅黑" panose="020B0503020204020204" charset="-122"/>
              </a:rPr>
              <a:t>添加标题</a:t>
            </a:r>
          </a:p>
        </p:txBody>
      </p:sp>
      <p:sp>
        <p:nvSpPr>
          <p:cNvPr id="18" name="文本框 17"/>
          <p:cNvSpPr txBox="1"/>
          <p:nvPr/>
        </p:nvSpPr>
        <p:spPr>
          <a:xfrm>
            <a:off x="1809388" y="1907120"/>
            <a:ext cx="2818396" cy="929640"/>
          </a:xfrm>
          <a:prstGeom prst="rect">
            <a:avLst/>
          </a:prstGeom>
          <a:noFill/>
        </p:spPr>
        <p:txBody>
          <a:bodyPr wrap="square" rtlCol="0">
            <a:spAutoFit/>
          </a:bodyPr>
          <a:lstStyle/>
          <a:p>
            <a:pPr algn="r">
              <a:lnSpc>
                <a:spcPct val="130000"/>
              </a:lnSpc>
            </a:pPr>
            <a:r>
              <a:rPr lang="zh-CN" altLang="en-US" sz="14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19" name="TextBox 76"/>
          <p:cNvSpPr txBox="1"/>
          <p:nvPr/>
        </p:nvSpPr>
        <p:spPr>
          <a:xfrm>
            <a:off x="3529243" y="4078952"/>
            <a:ext cx="1098541" cy="369332"/>
          </a:xfrm>
          <a:prstGeom prst="rect">
            <a:avLst/>
          </a:prstGeom>
          <a:noFill/>
        </p:spPr>
        <p:txBody>
          <a:bodyPr wrap="square" rtlCol="0">
            <a:spAutoFit/>
          </a:bodyPr>
          <a:lstStyle/>
          <a:p>
            <a:pPr algn="r"/>
            <a:r>
              <a:rPr lang="zh-CN" altLang="en-US" b="1" dirty="0">
                <a:solidFill>
                  <a:srgbClr val="6CA482"/>
                </a:solidFill>
                <a:latin typeface="微软雅黑" panose="020B0503020204020204" charset="-122"/>
                <a:ea typeface="微软雅黑" panose="020B0503020204020204" charset="-122"/>
              </a:rPr>
              <a:t>添加标题</a:t>
            </a:r>
          </a:p>
        </p:txBody>
      </p:sp>
      <p:sp>
        <p:nvSpPr>
          <p:cNvPr id="20" name="文本框 19"/>
          <p:cNvSpPr txBox="1"/>
          <p:nvPr/>
        </p:nvSpPr>
        <p:spPr>
          <a:xfrm>
            <a:off x="1809388" y="4448284"/>
            <a:ext cx="2818396" cy="929640"/>
          </a:xfrm>
          <a:prstGeom prst="rect">
            <a:avLst/>
          </a:prstGeom>
          <a:noFill/>
        </p:spPr>
        <p:txBody>
          <a:bodyPr wrap="square" rtlCol="0">
            <a:spAutoFit/>
          </a:bodyPr>
          <a:lstStyle/>
          <a:p>
            <a:pPr algn="r">
              <a:lnSpc>
                <a:spcPct val="130000"/>
              </a:lnSpc>
            </a:pPr>
            <a:r>
              <a:rPr lang="zh-CN" altLang="en-US" sz="14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21" name="TextBox 76"/>
          <p:cNvSpPr txBox="1"/>
          <p:nvPr/>
        </p:nvSpPr>
        <p:spPr>
          <a:xfrm>
            <a:off x="5542418" y="2177052"/>
            <a:ext cx="1098541" cy="830997"/>
          </a:xfrm>
          <a:prstGeom prst="rect">
            <a:avLst/>
          </a:prstGeom>
          <a:noFill/>
        </p:spPr>
        <p:txBody>
          <a:bodyPr wrap="square" rtlCol="0">
            <a:spAutoFit/>
          </a:bodyPr>
          <a:lstStyle/>
          <a:p>
            <a:pPr algn="ctr"/>
            <a:r>
              <a:rPr lang="en-US" altLang="zh-CN" sz="4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A</a:t>
            </a:r>
          </a:p>
        </p:txBody>
      </p:sp>
      <p:sp>
        <p:nvSpPr>
          <p:cNvPr id="22" name="TextBox 76"/>
          <p:cNvSpPr txBox="1"/>
          <p:nvPr/>
        </p:nvSpPr>
        <p:spPr>
          <a:xfrm>
            <a:off x="5542418" y="4136212"/>
            <a:ext cx="1098541" cy="830997"/>
          </a:xfrm>
          <a:prstGeom prst="rect">
            <a:avLst/>
          </a:prstGeom>
          <a:noFill/>
        </p:spPr>
        <p:txBody>
          <a:bodyPr wrap="square" rtlCol="0">
            <a:spAutoFit/>
          </a:bodyPr>
          <a:lstStyle/>
          <a:p>
            <a:pPr algn="ctr"/>
            <a:r>
              <a:rPr lang="en-US" altLang="zh-CN" sz="4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D</a:t>
            </a:r>
          </a:p>
        </p:txBody>
      </p:sp>
      <p:sp>
        <p:nvSpPr>
          <p:cNvPr id="23" name="TextBox 76"/>
          <p:cNvSpPr txBox="1"/>
          <p:nvPr/>
        </p:nvSpPr>
        <p:spPr>
          <a:xfrm>
            <a:off x="6506776" y="3139872"/>
            <a:ext cx="1098541" cy="830997"/>
          </a:xfrm>
          <a:prstGeom prst="rect">
            <a:avLst/>
          </a:prstGeom>
          <a:noFill/>
        </p:spPr>
        <p:txBody>
          <a:bodyPr wrap="square" rtlCol="0">
            <a:spAutoFit/>
          </a:bodyPr>
          <a:lstStyle/>
          <a:p>
            <a:pPr algn="ctr"/>
            <a:r>
              <a:rPr lang="en-US" altLang="zh-CN" sz="4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C</a:t>
            </a:r>
          </a:p>
        </p:txBody>
      </p:sp>
      <p:sp>
        <p:nvSpPr>
          <p:cNvPr id="24" name="TextBox 76"/>
          <p:cNvSpPr txBox="1"/>
          <p:nvPr/>
        </p:nvSpPr>
        <p:spPr>
          <a:xfrm>
            <a:off x="4578770" y="3139872"/>
            <a:ext cx="1098541" cy="830997"/>
          </a:xfrm>
          <a:prstGeom prst="rect">
            <a:avLst/>
          </a:prstGeom>
          <a:noFill/>
        </p:spPr>
        <p:txBody>
          <a:bodyPr wrap="square" rtlCol="0">
            <a:spAutoFit/>
          </a:bodyPr>
          <a:lstStyle/>
          <a:p>
            <a:pPr algn="ctr"/>
            <a:r>
              <a:rPr lang="en-US" altLang="zh-CN" sz="4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B</a:t>
            </a:r>
          </a:p>
        </p:txBody>
      </p:sp>
      <p:sp>
        <p:nvSpPr>
          <p:cNvPr id="25"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26" name="图片 2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029">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animEffect transition="in" filter="fade">
                                      <p:cBhvr>
                                        <p:cTn id="64" dur="500"/>
                                        <p:tgtEl>
                                          <p:spTgt spid="20"/>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fltVal val="0"/>
                                          </p:val>
                                        </p:tav>
                                        <p:tav tm="100000">
                                          <p:val>
                                            <p:strVal val="#ppt_w"/>
                                          </p:val>
                                        </p:tav>
                                      </p:tavLst>
                                    </p:anim>
                                    <p:anim calcmode="lin" valueType="num">
                                      <p:cBhvr>
                                        <p:cTn id="73" dur="500" fill="hold"/>
                                        <p:tgtEl>
                                          <p:spTgt spid="22"/>
                                        </p:tgtEl>
                                        <p:attrNameLst>
                                          <p:attrName>ppt_h</p:attrName>
                                        </p:attrNameLst>
                                      </p:cBhvr>
                                      <p:tavLst>
                                        <p:tav tm="0">
                                          <p:val>
                                            <p:fltVal val="0"/>
                                          </p:val>
                                        </p:tav>
                                        <p:tav tm="100000">
                                          <p:val>
                                            <p:strVal val="#ppt_h"/>
                                          </p:val>
                                        </p:tav>
                                      </p:tavLst>
                                    </p:anim>
                                    <p:animEffect transition="in" filter="fade">
                                      <p:cBhvr>
                                        <p:cTn id="74" dur="500"/>
                                        <p:tgtEl>
                                          <p:spTgt spid="2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p:cTn id="77" dur="500" fill="hold"/>
                                        <p:tgtEl>
                                          <p:spTgt spid="23"/>
                                        </p:tgtEl>
                                        <p:attrNameLst>
                                          <p:attrName>ppt_w</p:attrName>
                                        </p:attrNameLst>
                                      </p:cBhvr>
                                      <p:tavLst>
                                        <p:tav tm="0">
                                          <p:val>
                                            <p:fltVal val="0"/>
                                          </p:val>
                                        </p:tav>
                                        <p:tav tm="100000">
                                          <p:val>
                                            <p:strVal val="#ppt_w"/>
                                          </p:val>
                                        </p:tav>
                                      </p:tavLst>
                                    </p:anim>
                                    <p:anim calcmode="lin" valueType="num">
                                      <p:cBhvr>
                                        <p:cTn id="78" dur="500" fill="hold"/>
                                        <p:tgtEl>
                                          <p:spTgt spid="23"/>
                                        </p:tgtEl>
                                        <p:attrNameLst>
                                          <p:attrName>ppt_h</p:attrName>
                                        </p:attrNameLst>
                                      </p:cBhvr>
                                      <p:tavLst>
                                        <p:tav tm="0">
                                          <p:val>
                                            <p:fltVal val="0"/>
                                          </p:val>
                                        </p:tav>
                                        <p:tav tm="100000">
                                          <p:val>
                                            <p:strVal val="#ppt_h"/>
                                          </p:val>
                                        </p:tav>
                                      </p:tavLst>
                                    </p:anim>
                                    <p:animEffect transition="in" filter="fade">
                                      <p:cBhvr>
                                        <p:cTn id="79" dur="500"/>
                                        <p:tgtEl>
                                          <p:spTgt spid="23"/>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500" fill="hold"/>
                                        <p:tgtEl>
                                          <p:spTgt spid="24"/>
                                        </p:tgtEl>
                                        <p:attrNameLst>
                                          <p:attrName>ppt_w</p:attrName>
                                        </p:attrNameLst>
                                      </p:cBhvr>
                                      <p:tavLst>
                                        <p:tav tm="0">
                                          <p:val>
                                            <p:fltVal val="0"/>
                                          </p:val>
                                        </p:tav>
                                        <p:tav tm="100000">
                                          <p:val>
                                            <p:strVal val="#ppt_w"/>
                                          </p:val>
                                        </p:tav>
                                      </p:tavLst>
                                    </p:anim>
                                    <p:anim calcmode="lin" valueType="num">
                                      <p:cBhvr>
                                        <p:cTn id="83" dur="500" fill="hold"/>
                                        <p:tgtEl>
                                          <p:spTgt spid="24"/>
                                        </p:tgtEl>
                                        <p:attrNameLst>
                                          <p:attrName>ppt_h</p:attrName>
                                        </p:attrNameLst>
                                      </p:cBhvr>
                                      <p:tavLst>
                                        <p:tav tm="0">
                                          <p:val>
                                            <p:fltVal val="0"/>
                                          </p:val>
                                        </p:tav>
                                        <p:tav tm="100000">
                                          <p:val>
                                            <p:strVal val="#ppt_h"/>
                                          </p:val>
                                        </p:tav>
                                      </p:tavLst>
                                    </p:anim>
                                    <p:animEffect transition="in" filter="fade">
                                      <p:cBhvr>
                                        <p:cTn id="8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9" grpId="0" animBg="1"/>
      <p:bldP spid="10" grpId="0" animBg="1"/>
      <p:bldP spid="12" grpId="0"/>
      <p:bldP spid="13" grpId="0"/>
      <p:bldP spid="15" grpId="0"/>
      <p:bldP spid="16" grpId="0"/>
      <p:bldP spid="17" grpId="0"/>
      <p:bldP spid="18" grpId="0"/>
      <p:bldP spid="19" grpId="0"/>
      <p:bldP spid="20" grpId="0"/>
      <p:bldP spid="21"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a:off x="5276444" y="3093183"/>
            <a:ext cx="1639112" cy="1639112"/>
          </a:xfrm>
          <a:prstGeom prst="roundRect">
            <a:avLst/>
          </a:prstGeom>
          <a:blipFill rotWithShape="1">
            <a:blip r:embed="rId3"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圆角矩形 14"/>
          <p:cNvSpPr/>
          <p:nvPr/>
        </p:nvSpPr>
        <p:spPr>
          <a:xfrm>
            <a:off x="8000170" y="3093183"/>
            <a:ext cx="1639112" cy="1639112"/>
          </a:xfrm>
          <a:prstGeom prst="roundRect">
            <a:avLst/>
          </a:pr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 name="圆角矩形 1"/>
          <p:cNvSpPr/>
          <p:nvPr/>
        </p:nvSpPr>
        <p:spPr>
          <a:xfrm>
            <a:off x="2552877" y="3093183"/>
            <a:ext cx="1639112" cy="1639112"/>
          </a:xfrm>
          <a:prstGeom prst="roundRect">
            <a:avLst/>
          </a:pr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 name="Freeform 37"/>
          <p:cNvSpPr>
            <a:spLocks noEditPoints="1"/>
          </p:cNvSpPr>
          <p:nvPr/>
        </p:nvSpPr>
        <p:spPr bwMode="auto">
          <a:xfrm>
            <a:off x="2829253" y="3465081"/>
            <a:ext cx="1086042" cy="824483"/>
          </a:xfrm>
          <a:custGeom>
            <a:avLst/>
            <a:gdLst>
              <a:gd name="T0" fmla="*/ 89 w 286"/>
              <a:gd name="T1" fmla="*/ 53 h 217"/>
              <a:gd name="T2" fmla="*/ 197 w 286"/>
              <a:gd name="T3" fmla="*/ 51 h 217"/>
              <a:gd name="T4" fmla="*/ 187 w 286"/>
              <a:gd name="T5" fmla="*/ 60 h 217"/>
              <a:gd name="T6" fmla="*/ 100 w 286"/>
              <a:gd name="T7" fmla="*/ 62 h 217"/>
              <a:gd name="T8" fmla="*/ 120 w 286"/>
              <a:gd name="T9" fmla="*/ 80 h 217"/>
              <a:gd name="T10" fmla="*/ 166 w 286"/>
              <a:gd name="T11" fmla="*/ 78 h 217"/>
              <a:gd name="T12" fmla="*/ 144 w 286"/>
              <a:gd name="T13" fmla="*/ 55 h 217"/>
              <a:gd name="T14" fmla="*/ 144 w 286"/>
              <a:gd name="T15" fmla="*/ 82 h 217"/>
              <a:gd name="T16" fmla="*/ 144 w 286"/>
              <a:gd name="T17" fmla="*/ 115 h 217"/>
              <a:gd name="T18" fmla="*/ 144 w 286"/>
              <a:gd name="T19" fmla="*/ 82 h 217"/>
              <a:gd name="T20" fmla="*/ 11 w 286"/>
              <a:gd name="T21" fmla="*/ 206 h 217"/>
              <a:gd name="T22" fmla="*/ 11 w 286"/>
              <a:gd name="T23" fmla="*/ 217 h 217"/>
              <a:gd name="T24" fmla="*/ 284 w 286"/>
              <a:gd name="T25" fmla="*/ 204 h 217"/>
              <a:gd name="T26" fmla="*/ 282 w 286"/>
              <a:gd name="T27" fmla="*/ 177 h 217"/>
              <a:gd name="T28" fmla="*/ 255 w 286"/>
              <a:gd name="T29" fmla="*/ 21 h 217"/>
              <a:gd name="T30" fmla="*/ 52 w 286"/>
              <a:gd name="T31" fmla="*/ 0 h 217"/>
              <a:gd name="T32" fmla="*/ 31 w 286"/>
              <a:gd name="T33" fmla="*/ 134 h 217"/>
              <a:gd name="T34" fmla="*/ 2 w 286"/>
              <a:gd name="T35" fmla="*/ 189 h 217"/>
              <a:gd name="T36" fmla="*/ 275 w 286"/>
              <a:gd name="T37" fmla="*/ 194 h 217"/>
              <a:gd name="T38" fmla="*/ 282 w 286"/>
              <a:gd name="T39" fmla="*/ 177 h 217"/>
              <a:gd name="T40" fmla="*/ 49 w 286"/>
              <a:gd name="T41" fmla="*/ 17 h 217"/>
              <a:gd name="T42" fmla="*/ 230 w 286"/>
              <a:gd name="T43" fmla="*/ 14 h 217"/>
              <a:gd name="T44" fmla="*/ 240 w 286"/>
              <a:gd name="T45" fmla="*/ 24 h 217"/>
              <a:gd name="T46" fmla="*/ 237 w 286"/>
              <a:gd name="T47" fmla="*/ 127 h 217"/>
              <a:gd name="T48" fmla="*/ 56 w 286"/>
              <a:gd name="T49" fmla="*/ 130 h 217"/>
              <a:gd name="T50" fmla="*/ 46 w 286"/>
              <a:gd name="T51" fmla="*/ 120 h 217"/>
              <a:gd name="T52" fmla="*/ 43 w 286"/>
              <a:gd name="T53" fmla="*/ 143 h 217"/>
              <a:gd name="T54" fmla="*/ 248 w 286"/>
              <a:gd name="T55" fmla="*/ 151 h 217"/>
              <a:gd name="T56" fmla="*/ 43 w 286"/>
              <a:gd name="T57" fmla="*/ 143 h 217"/>
              <a:gd name="T58" fmla="*/ 252 w 286"/>
              <a:gd name="T59" fmla="*/ 157 h 217"/>
              <a:gd name="T60" fmla="*/ 29 w 286"/>
              <a:gd name="T61" fmla="*/ 165 h 217"/>
              <a:gd name="T62" fmla="*/ 97 w 286"/>
              <a:gd name="T63" fmla="*/ 179 h 217"/>
              <a:gd name="T64" fmla="*/ 25 w 286"/>
              <a:gd name="T65" fmla="*/ 171 h 217"/>
              <a:gd name="T66" fmla="*/ 97 w 286"/>
              <a:gd name="T67" fmla="*/ 179 h 217"/>
              <a:gd name="T68" fmla="*/ 186 w 286"/>
              <a:gd name="T69" fmla="*/ 171 h 217"/>
              <a:gd name="T70" fmla="*/ 266 w 286"/>
              <a:gd name="T71" fmla="*/ 17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50000"/>
                </a:schemeClr>
              </a:solidFill>
              <a:latin typeface="微软雅黑" panose="020B0503020204020204" charset="-122"/>
              <a:ea typeface="微软雅黑" panose="020B0503020204020204" charset="-122"/>
            </a:endParaRPr>
          </a:p>
        </p:txBody>
      </p:sp>
      <p:sp>
        <p:nvSpPr>
          <p:cNvPr id="3" name="Freeform 12"/>
          <p:cNvSpPr>
            <a:spLocks noEditPoints="1"/>
          </p:cNvSpPr>
          <p:nvPr/>
        </p:nvSpPr>
        <p:spPr bwMode="auto">
          <a:xfrm>
            <a:off x="8321957" y="3535914"/>
            <a:ext cx="995538" cy="753651"/>
          </a:xfrm>
          <a:custGeom>
            <a:avLst/>
            <a:gdLst>
              <a:gd name="T0" fmla="*/ 221 w 249"/>
              <a:gd name="T1" fmla="*/ 23 h 188"/>
              <a:gd name="T2" fmla="*/ 210 w 249"/>
              <a:gd name="T3" fmla="*/ 23 h 188"/>
              <a:gd name="T4" fmla="*/ 203 w 249"/>
              <a:gd name="T5" fmla="*/ 9 h 188"/>
              <a:gd name="T6" fmla="*/ 203 w 249"/>
              <a:gd name="T7" fmla="*/ 9 h 188"/>
              <a:gd name="T8" fmla="*/ 188 w 249"/>
              <a:gd name="T9" fmla="*/ 0 h 188"/>
              <a:gd name="T10" fmla="*/ 137 w 249"/>
              <a:gd name="T11" fmla="*/ 0 h 188"/>
              <a:gd name="T12" fmla="*/ 122 w 249"/>
              <a:gd name="T13" fmla="*/ 9 h 188"/>
              <a:gd name="T14" fmla="*/ 122 w 249"/>
              <a:gd name="T15" fmla="*/ 9 h 188"/>
              <a:gd name="T16" fmla="*/ 115 w 249"/>
              <a:gd name="T17" fmla="*/ 23 h 188"/>
              <a:gd name="T18" fmla="*/ 90 w 249"/>
              <a:gd name="T19" fmla="*/ 23 h 188"/>
              <a:gd name="T20" fmla="*/ 90 w 249"/>
              <a:gd name="T21" fmla="*/ 17 h 188"/>
              <a:gd name="T22" fmla="*/ 87 w 249"/>
              <a:gd name="T23" fmla="*/ 14 h 188"/>
              <a:gd name="T24" fmla="*/ 53 w 249"/>
              <a:gd name="T25" fmla="*/ 14 h 188"/>
              <a:gd name="T26" fmla="*/ 50 w 249"/>
              <a:gd name="T27" fmla="*/ 17 h 188"/>
              <a:gd name="T28" fmla="*/ 50 w 249"/>
              <a:gd name="T29" fmla="*/ 23 h 188"/>
              <a:gd name="T30" fmla="*/ 71 w 249"/>
              <a:gd name="T31" fmla="*/ 106 h 188"/>
              <a:gd name="T32" fmla="*/ 51 w 249"/>
              <a:gd name="T33" fmla="*/ 188 h 188"/>
              <a:gd name="T34" fmla="*/ 221 w 249"/>
              <a:gd name="T35" fmla="*/ 188 h 188"/>
              <a:gd name="T36" fmla="*/ 249 w 249"/>
              <a:gd name="T37" fmla="*/ 160 h 188"/>
              <a:gd name="T38" fmla="*/ 249 w 249"/>
              <a:gd name="T39" fmla="*/ 52 h 188"/>
              <a:gd name="T40" fmla="*/ 221 w 249"/>
              <a:gd name="T41" fmla="*/ 23 h 188"/>
              <a:gd name="T42" fmla="*/ 139 w 249"/>
              <a:gd name="T43" fmla="*/ 17 h 188"/>
              <a:gd name="T44" fmla="*/ 186 w 249"/>
              <a:gd name="T45" fmla="*/ 17 h 188"/>
              <a:gd name="T46" fmla="*/ 195 w 249"/>
              <a:gd name="T47" fmla="*/ 36 h 188"/>
              <a:gd name="T48" fmla="*/ 130 w 249"/>
              <a:gd name="T49" fmla="*/ 36 h 188"/>
              <a:gd name="T50" fmla="*/ 139 w 249"/>
              <a:gd name="T51" fmla="*/ 17 h 188"/>
              <a:gd name="T52" fmla="*/ 94 w 249"/>
              <a:gd name="T53" fmla="*/ 50 h 188"/>
              <a:gd name="T54" fmla="*/ 103 w 249"/>
              <a:gd name="T55" fmla="*/ 40 h 188"/>
              <a:gd name="T56" fmla="*/ 113 w 249"/>
              <a:gd name="T57" fmla="*/ 50 h 188"/>
              <a:gd name="T58" fmla="*/ 103 w 249"/>
              <a:gd name="T59" fmla="*/ 59 h 188"/>
              <a:gd name="T60" fmla="*/ 94 w 249"/>
              <a:gd name="T61" fmla="*/ 50 h 188"/>
              <a:gd name="T62" fmla="*/ 163 w 249"/>
              <a:gd name="T63" fmla="*/ 170 h 188"/>
              <a:gd name="T64" fmla="*/ 103 w 249"/>
              <a:gd name="T65" fmla="*/ 111 h 188"/>
              <a:gd name="T66" fmla="*/ 163 w 249"/>
              <a:gd name="T67" fmla="*/ 51 h 188"/>
              <a:gd name="T68" fmla="*/ 222 w 249"/>
              <a:gd name="T69" fmla="*/ 111 h 188"/>
              <a:gd name="T70" fmla="*/ 163 w 249"/>
              <a:gd name="T71" fmla="*/ 170 h 188"/>
              <a:gd name="T72" fmla="*/ 163 w 249"/>
              <a:gd name="T73" fmla="*/ 63 h 188"/>
              <a:gd name="T74" fmla="*/ 115 w 249"/>
              <a:gd name="T75" fmla="*/ 111 h 188"/>
              <a:gd name="T76" fmla="*/ 163 w 249"/>
              <a:gd name="T77" fmla="*/ 158 h 188"/>
              <a:gd name="T78" fmla="*/ 210 w 249"/>
              <a:gd name="T79" fmla="*/ 111 h 188"/>
              <a:gd name="T80" fmla="*/ 163 w 249"/>
              <a:gd name="T81" fmla="*/ 63 h 188"/>
              <a:gd name="T82" fmla="*/ 163 w 249"/>
              <a:gd name="T83" fmla="*/ 146 h 188"/>
              <a:gd name="T84" fmla="*/ 127 w 249"/>
              <a:gd name="T85" fmla="*/ 111 h 188"/>
              <a:gd name="T86" fmla="*/ 163 w 249"/>
              <a:gd name="T87" fmla="*/ 75 h 188"/>
              <a:gd name="T88" fmla="*/ 198 w 249"/>
              <a:gd name="T89" fmla="*/ 111 h 188"/>
              <a:gd name="T90" fmla="*/ 163 w 249"/>
              <a:gd name="T91" fmla="*/ 146 h 188"/>
              <a:gd name="T92" fmla="*/ 37 w 249"/>
              <a:gd name="T93" fmla="*/ 188 h 188"/>
              <a:gd name="T94" fmla="*/ 28 w 249"/>
              <a:gd name="T95" fmla="*/ 188 h 188"/>
              <a:gd name="T96" fmla="*/ 0 w 249"/>
              <a:gd name="T97" fmla="*/ 160 h 188"/>
              <a:gd name="T98" fmla="*/ 0 w 249"/>
              <a:gd name="T99" fmla="*/ 52 h 188"/>
              <a:gd name="T100" fmla="*/ 8 w 249"/>
              <a:gd name="T101" fmla="*/ 32 h 188"/>
              <a:gd name="T102" fmla="*/ 28 w 249"/>
              <a:gd name="T103" fmla="*/ 23 h 188"/>
              <a:gd name="T104" fmla="*/ 36 w 249"/>
              <a:gd name="T105" fmla="*/ 23 h 188"/>
              <a:gd name="T106" fmla="*/ 59 w 249"/>
              <a:gd name="T107" fmla="*/ 106 h 188"/>
              <a:gd name="T108" fmla="*/ 37 w 249"/>
              <a:gd name="T109"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9" h="188">
                <a:moveTo>
                  <a:pt x="221" y="23"/>
                </a:moveTo>
                <a:cubicBezTo>
                  <a:pt x="210" y="23"/>
                  <a:pt x="210" y="23"/>
                  <a:pt x="210" y="23"/>
                </a:cubicBezTo>
                <a:cubicBezTo>
                  <a:pt x="206" y="16"/>
                  <a:pt x="204" y="11"/>
                  <a:pt x="203" y="9"/>
                </a:cubicBezTo>
                <a:cubicBezTo>
                  <a:pt x="203" y="9"/>
                  <a:pt x="203" y="9"/>
                  <a:pt x="203" y="9"/>
                </a:cubicBezTo>
                <a:cubicBezTo>
                  <a:pt x="199" y="1"/>
                  <a:pt x="191" y="0"/>
                  <a:pt x="188" y="0"/>
                </a:cubicBezTo>
                <a:cubicBezTo>
                  <a:pt x="137" y="0"/>
                  <a:pt x="137" y="0"/>
                  <a:pt x="137" y="0"/>
                </a:cubicBezTo>
                <a:cubicBezTo>
                  <a:pt x="134" y="0"/>
                  <a:pt x="126" y="1"/>
                  <a:pt x="122" y="9"/>
                </a:cubicBezTo>
                <a:cubicBezTo>
                  <a:pt x="122" y="9"/>
                  <a:pt x="122" y="9"/>
                  <a:pt x="122" y="9"/>
                </a:cubicBezTo>
                <a:cubicBezTo>
                  <a:pt x="121" y="11"/>
                  <a:pt x="118" y="18"/>
                  <a:pt x="115" y="23"/>
                </a:cubicBezTo>
                <a:cubicBezTo>
                  <a:pt x="90" y="23"/>
                  <a:pt x="90" y="23"/>
                  <a:pt x="90" y="23"/>
                </a:cubicBezTo>
                <a:cubicBezTo>
                  <a:pt x="90" y="17"/>
                  <a:pt x="90" y="17"/>
                  <a:pt x="90" y="17"/>
                </a:cubicBezTo>
                <a:cubicBezTo>
                  <a:pt x="90" y="16"/>
                  <a:pt x="89" y="14"/>
                  <a:pt x="87" y="14"/>
                </a:cubicBezTo>
                <a:cubicBezTo>
                  <a:pt x="53" y="14"/>
                  <a:pt x="53" y="14"/>
                  <a:pt x="53" y="14"/>
                </a:cubicBezTo>
                <a:cubicBezTo>
                  <a:pt x="52" y="14"/>
                  <a:pt x="50" y="16"/>
                  <a:pt x="50" y="17"/>
                </a:cubicBezTo>
                <a:cubicBezTo>
                  <a:pt x="50" y="23"/>
                  <a:pt x="50" y="23"/>
                  <a:pt x="50" y="23"/>
                </a:cubicBezTo>
                <a:cubicBezTo>
                  <a:pt x="64" y="46"/>
                  <a:pt x="71" y="75"/>
                  <a:pt x="71" y="106"/>
                </a:cubicBezTo>
                <a:cubicBezTo>
                  <a:pt x="71" y="137"/>
                  <a:pt x="64" y="166"/>
                  <a:pt x="51" y="188"/>
                </a:cubicBezTo>
                <a:cubicBezTo>
                  <a:pt x="221" y="188"/>
                  <a:pt x="221" y="188"/>
                  <a:pt x="221" y="188"/>
                </a:cubicBezTo>
                <a:cubicBezTo>
                  <a:pt x="237" y="188"/>
                  <a:pt x="249" y="175"/>
                  <a:pt x="249" y="160"/>
                </a:cubicBezTo>
                <a:cubicBezTo>
                  <a:pt x="249" y="52"/>
                  <a:pt x="249" y="52"/>
                  <a:pt x="249" y="52"/>
                </a:cubicBezTo>
                <a:cubicBezTo>
                  <a:pt x="249" y="36"/>
                  <a:pt x="237" y="23"/>
                  <a:pt x="221" y="23"/>
                </a:cubicBezTo>
                <a:close/>
                <a:moveTo>
                  <a:pt x="139" y="17"/>
                </a:moveTo>
                <a:cubicBezTo>
                  <a:pt x="186" y="17"/>
                  <a:pt x="186" y="17"/>
                  <a:pt x="186" y="17"/>
                </a:cubicBezTo>
                <a:cubicBezTo>
                  <a:pt x="195" y="36"/>
                  <a:pt x="195" y="36"/>
                  <a:pt x="195" y="36"/>
                </a:cubicBezTo>
                <a:cubicBezTo>
                  <a:pt x="130" y="36"/>
                  <a:pt x="130" y="36"/>
                  <a:pt x="130" y="36"/>
                </a:cubicBezTo>
                <a:lnTo>
                  <a:pt x="139" y="17"/>
                </a:lnTo>
                <a:close/>
                <a:moveTo>
                  <a:pt x="94" y="50"/>
                </a:moveTo>
                <a:cubicBezTo>
                  <a:pt x="94" y="44"/>
                  <a:pt x="98" y="40"/>
                  <a:pt x="103" y="40"/>
                </a:cubicBezTo>
                <a:cubicBezTo>
                  <a:pt x="108" y="40"/>
                  <a:pt x="113" y="44"/>
                  <a:pt x="113" y="50"/>
                </a:cubicBezTo>
                <a:cubicBezTo>
                  <a:pt x="113" y="55"/>
                  <a:pt x="108" y="59"/>
                  <a:pt x="103" y="59"/>
                </a:cubicBezTo>
                <a:cubicBezTo>
                  <a:pt x="98" y="59"/>
                  <a:pt x="94" y="55"/>
                  <a:pt x="94" y="50"/>
                </a:cubicBezTo>
                <a:close/>
                <a:moveTo>
                  <a:pt x="163" y="170"/>
                </a:moveTo>
                <a:cubicBezTo>
                  <a:pt x="130" y="170"/>
                  <a:pt x="103" y="144"/>
                  <a:pt x="103" y="111"/>
                </a:cubicBezTo>
                <a:cubicBezTo>
                  <a:pt x="103" y="78"/>
                  <a:pt x="130" y="51"/>
                  <a:pt x="163" y="51"/>
                </a:cubicBezTo>
                <a:cubicBezTo>
                  <a:pt x="195" y="51"/>
                  <a:pt x="222" y="78"/>
                  <a:pt x="222" y="111"/>
                </a:cubicBezTo>
                <a:cubicBezTo>
                  <a:pt x="222" y="144"/>
                  <a:pt x="195" y="170"/>
                  <a:pt x="163" y="170"/>
                </a:cubicBezTo>
                <a:close/>
                <a:moveTo>
                  <a:pt x="163" y="63"/>
                </a:moveTo>
                <a:cubicBezTo>
                  <a:pt x="136" y="63"/>
                  <a:pt x="115" y="85"/>
                  <a:pt x="115" y="111"/>
                </a:cubicBezTo>
                <a:cubicBezTo>
                  <a:pt x="115" y="137"/>
                  <a:pt x="136" y="158"/>
                  <a:pt x="163" y="158"/>
                </a:cubicBezTo>
                <a:cubicBezTo>
                  <a:pt x="189" y="158"/>
                  <a:pt x="210" y="137"/>
                  <a:pt x="210" y="111"/>
                </a:cubicBezTo>
                <a:cubicBezTo>
                  <a:pt x="210" y="85"/>
                  <a:pt x="189" y="63"/>
                  <a:pt x="163" y="63"/>
                </a:cubicBezTo>
                <a:close/>
                <a:moveTo>
                  <a:pt x="163" y="146"/>
                </a:moveTo>
                <a:cubicBezTo>
                  <a:pt x="143" y="146"/>
                  <a:pt x="127" y="130"/>
                  <a:pt x="127" y="111"/>
                </a:cubicBezTo>
                <a:cubicBezTo>
                  <a:pt x="127" y="91"/>
                  <a:pt x="143" y="75"/>
                  <a:pt x="163" y="75"/>
                </a:cubicBezTo>
                <a:cubicBezTo>
                  <a:pt x="182" y="75"/>
                  <a:pt x="198" y="91"/>
                  <a:pt x="198" y="111"/>
                </a:cubicBezTo>
                <a:cubicBezTo>
                  <a:pt x="198" y="130"/>
                  <a:pt x="182" y="146"/>
                  <a:pt x="163" y="146"/>
                </a:cubicBezTo>
                <a:close/>
                <a:moveTo>
                  <a:pt x="37" y="188"/>
                </a:moveTo>
                <a:cubicBezTo>
                  <a:pt x="28" y="188"/>
                  <a:pt x="28" y="188"/>
                  <a:pt x="28" y="188"/>
                </a:cubicBezTo>
                <a:cubicBezTo>
                  <a:pt x="12" y="188"/>
                  <a:pt x="0" y="175"/>
                  <a:pt x="0" y="160"/>
                </a:cubicBezTo>
                <a:cubicBezTo>
                  <a:pt x="0" y="52"/>
                  <a:pt x="0" y="52"/>
                  <a:pt x="0" y="52"/>
                </a:cubicBezTo>
                <a:cubicBezTo>
                  <a:pt x="0" y="44"/>
                  <a:pt x="3" y="37"/>
                  <a:pt x="8" y="32"/>
                </a:cubicBezTo>
                <a:cubicBezTo>
                  <a:pt x="13" y="26"/>
                  <a:pt x="20" y="23"/>
                  <a:pt x="28" y="23"/>
                </a:cubicBezTo>
                <a:cubicBezTo>
                  <a:pt x="36" y="23"/>
                  <a:pt x="36" y="23"/>
                  <a:pt x="36" y="23"/>
                </a:cubicBezTo>
                <a:cubicBezTo>
                  <a:pt x="51" y="45"/>
                  <a:pt x="59" y="74"/>
                  <a:pt x="59" y="106"/>
                </a:cubicBezTo>
                <a:cubicBezTo>
                  <a:pt x="59" y="138"/>
                  <a:pt x="51" y="167"/>
                  <a:pt x="37" y="18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50000"/>
                </a:schemeClr>
              </a:solidFill>
              <a:latin typeface="微软雅黑" panose="020B0503020204020204" charset="-122"/>
              <a:ea typeface="微软雅黑" panose="020B0503020204020204" charset="-122"/>
            </a:endParaRPr>
          </a:p>
        </p:txBody>
      </p:sp>
      <p:sp>
        <p:nvSpPr>
          <p:cNvPr id="9" name="Freeform 125"/>
          <p:cNvSpPr>
            <a:spLocks noChangeAspect="1" noEditPoints="1"/>
          </p:cNvSpPr>
          <p:nvPr/>
        </p:nvSpPr>
        <p:spPr bwMode="auto">
          <a:xfrm>
            <a:off x="5697356" y="3499469"/>
            <a:ext cx="905035" cy="748934"/>
          </a:xfrm>
          <a:custGeom>
            <a:avLst/>
            <a:gdLst>
              <a:gd name="T0" fmla="*/ 198 w 258"/>
              <a:gd name="T1" fmla="*/ 161 h 213"/>
              <a:gd name="T2" fmla="*/ 211 w 258"/>
              <a:gd name="T3" fmla="*/ 167 h 213"/>
              <a:gd name="T4" fmla="*/ 111 w 258"/>
              <a:gd name="T5" fmla="*/ 213 h 213"/>
              <a:gd name="T6" fmla="*/ 9 w 258"/>
              <a:gd name="T7" fmla="*/ 165 h 213"/>
              <a:gd name="T8" fmla="*/ 23 w 258"/>
              <a:gd name="T9" fmla="*/ 159 h 213"/>
              <a:gd name="T10" fmla="*/ 111 w 258"/>
              <a:gd name="T11" fmla="*/ 198 h 213"/>
              <a:gd name="T12" fmla="*/ 198 w 258"/>
              <a:gd name="T13" fmla="*/ 161 h 213"/>
              <a:gd name="T14" fmla="*/ 232 w 258"/>
              <a:gd name="T15" fmla="*/ 66 h 213"/>
              <a:gd name="T16" fmla="*/ 231 w 258"/>
              <a:gd name="T17" fmla="*/ 81 h 213"/>
              <a:gd name="T18" fmla="*/ 243 w 258"/>
              <a:gd name="T19" fmla="*/ 98 h 213"/>
              <a:gd name="T20" fmla="*/ 225 w 258"/>
              <a:gd name="T21" fmla="*/ 117 h 213"/>
              <a:gd name="T22" fmla="*/ 221 w 258"/>
              <a:gd name="T23" fmla="*/ 116 h 213"/>
              <a:gd name="T24" fmla="*/ 213 w 258"/>
              <a:gd name="T25" fmla="*/ 129 h 213"/>
              <a:gd name="T26" fmla="*/ 225 w 258"/>
              <a:gd name="T27" fmla="*/ 131 h 213"/>
              <a:gd name="T28" fmla="*/ 258 w 258"/>
              <a:gd name="T29" fmla="*/ 98 h 213"/>
              <a:gd name="T30" fmla="*/ 232 w 258"/>
              <a:gd name="T31" fmla="*/ 66 h 213"/>
              <a:gd name="T32" fmla="*/ 111 w 258"/>
              <a:gd name="T33" fmla="*/ 21 h 213"/>
              <a:gd name="T34" fmla="*/ 206 w 258"/>
              <a:gd name="T35" fmla="*/ 53 h 213"/>
              <a:gd name="T36" fmla="*/ 207 w 258"/>
              <a:gd name="T37" fmla="*/ 46 h 213"/>
              <a:gd name="T38" fmla="*/ 111 w 258"/>
              <a:gd name="T39" fmla="*/ 0 h 213"/>
              <a:gd name="T40" fmla="*/ 14 w 258"/>
              <a:gd name="T41" fmla="*/ 46 h 213"/>
              <a:gd name="T42" fmla="*/ 15 w 258"/>
              <a:gd name="T43" fmla="*/ 53 h 213"/>
              <a:gd name="T44" fmla="*/ 111 w 258"/>
              <a:gd name="T45" fmla="*/ 21 h 213"/>
              <a:gd name="T46" fmla="*/ 111 w 258"/>
              <a:gd name="T47" fmla="*/ 174 h 213"/>
              <a:gd name="T48" fmla="*/ 221 w 258"/>
              <a:gd name="T49" fmla="*/ 64 h 213"/>
              <a:gd name="T50" fmla="*/ 219 w 258"/>
              <a:gd name="T51" fmla="*/ 44 h 213"/>
              <a:gd name="T52" fmla="*/ 219 w 258"/>
              <a:gd name="T53" fmla="*/ 46 h 213"/>
              <a:gd name="T54" fmla="*/ 111 w 258"/>
              <a:gd name="T55" fmla="*/ 103 h 213"/>
              <a:gd name="T56" fmla="*/ 2 w 258"/>
              <a:gd name="T57" fmla="*/ 46 h 213"/>
              <a:gd name="T58" fmla="*/ 2 w 258"/>
              <a:gd name="T59" fmla="*/ 46 h 213"/>
              <a:gd name="T60" fmla="*/ 0 w 258"/>
              <a:gd name="T61" fmla="*/ 64 h 213"/>
              <a:gd name="T62" fmla="*/ 111 w 258"/>
              <a:gd name="T63" fmla="*/ 174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8" h="213">
                <a:moveTo>
                  <a:pt x="198" y="161"/>
                </a:moveTo>
                <a:cubicBezTo>
                  <a:pt x="211" y="167"/>
                  <a:pt x="211" y="167"/>
                  <a:pt x="211" y="167"/>
                </a:cubicBezTo>
                <a:cubicBezTo>
                  <a:pt x="198" y="195"/>
                  <a:pt x="157" y="213"/>
                  <a:pt x="111" y="213"/>
                </a:cubicBezTo>
                <a:cubicBezTo>
                  <a:pt x="63" y="213"/>
                  <a:pt x="21" y="193"/>
                  <a:pt x="9" y="165"/>
                </a:cubicBezTo>
                <a:cubicBezTo>
                  <a:pt x="23" y="159"/>
                  <a:pt x="23" y="159"/>
                  <a:pt x="23" y="159"/>
                </a:cubicBezTo>
                <a:cubicBezTo>
                  <a:pt x="32" y="182"/>
                  <a:pt x="69" y="198"/>
                  <a:pt x="111" y="198"/>
                </a:cubicBezTo>
                <a:cubicBezTo>
                  <a:pt x="151" y="198"/>
                  <a:pt x="187" y="183"/>
                  <a:pt x="198" y="161"/>
                </a:cubicBezTo>
                <a:close/>
                <a:moveTo>
                  <a:pt x="232" y="66"/>
                </a:moveTo>
                <a:cubicBezTo>
                  <a:pt x="232" y="72"/>
                  <a:pt x="232" y="77"/>
                  <a:pt x="231" y="81"/>
                </a:cubicBezTo>
                <a:cubicBezTo>
                  <a:pt x="238" y="84"/>
                  <a:pt x="243" y="91"/>
                  <a:pt x="243" y="98"/>
                </a:cubicBezTo>
                <a:cubicBezTo>
                  <a:pt x="243" y="108"/>
                  <a:pt x="235" y="117"/>
                  <a:pt x="225" y="117"/>
                </a:cubicBezTo>
                <a:cubicBezTo>
                  <a:pt x="224" y="117"/>
                  <a:pt x="222" y="116"/>
                  <a:pt x="221" y="116"/>
                </a:cubicBezTo>
                <a:cubicBezTo>
                  <a:pt x="219" y="120"/>
                  <a:pt x="216" y="125"/>
                  <a:pt x="213" y="129"/>
                </a:cubicBezTo>
                <a:cubicBezTo>
                  <a:pt x="217" y="131"/>
                  <a:pt x="221" y="131"/>
                  <a:pt x="225" y="131"/>
                </a:cubicBezTo>
                <a:cubicBezTo>
                  <a:pt x="243" y="131"/>
                  <a:pt x="258" y="117"/>
                  <a:pt x="258" y="98"/>
                </a:cubicBezTo>
                <a:cubicBezTo>
                  <a:pt x="258" y="83"/>
                  <a:pt x="247" y="70"/>
                  <a:pt x="232" y="66"/>
                </a:cubicBezTo>
                <a:close/>
                <a:moveTo>
                  <a:pt x="111" y="21"/>
                </a:moveTo>
                <a:cubicBezTo>
                  <a:pt x="154" y="21"/>
                  <a:pt x="191" y="34"/>
                  <a:pt x="206" y="53"/>
                </a:cubicBezTo>
                <a:cubicBezTo>
                  <a:pt x="207" y="51"/>
                  <a:pt x="207" y="49"/>
                  <a:pt x="207" y="46"/>
                </a:cubicBezTo>
                <a:cubicBezTo>
                  <a:pt x="207" y="21"/>
                  <a:pt x="163" y="0"/>
                  <a:pt x="111" y="0"/>
                </a:cubicBezTo>
                <a:cubicBezTo>
                  <a:pt x="58" y="0"/>
                  <a:pt x="14" y="21"/>
                  <a:pt x="14" y="46"/>
                </a:cubicBezTo>
                <a:cubicBezTo>
                  <a:pt x="14" y="49"/>
                  <a:pt x="14" y="51"/>
                  <a:pt x="15" y="53"/>
                </a:cubicBezTo>
                <a:cubicBezTo>
                  <a:pt x="30" y="34"/>
                  <a:pt x="67" y="21"/>
                  <a:pt x="111" y="21"/>
                </a:cubicBezTo>
                <a:close/>
                <a:moveTo>
                  <a:pt x="111" y="174"/>
                </a:moveTo>
                <a:cubicBezTo>
                  <a:pt x="172" y="174"/>
                  <a:pt x="221" y="125"/>
                  <a:pt x="221" y="64"/>
                </a:cubicBezTo>
                <a:cubicBezTo>
                  <a:pt x="221" y="56"/>
                  <a:pt x="220" y="49"/>
                  <a:pt x="219" y="44"/>
                </a:cubicBezTo>
                <a:cubicBezTo>
                  <a:pt x="219" y="45"/>
                  <a:pt x="219" y="45"/>
                  <a:pt x="219" y="46"/>
                </a:cubicBezTo>
                <a:cubicBezTo>
                  <a:pt x="219" y="78"/>
                  <a:pt x="171" y="103"/>
                  <a:pt x="111" y="103"/>
                </a:cubicBezTo>
                <a:cubicBezTo>
                  <a:pt x="50" y="103"/>
                  <a:pt x="2" y="78"/>
                  <a:pt x="2" y="46"/>
                </a:cubicBezTo>
                <a:cubicBezTo>
                  <a:pt x="2" y="46"/>
                  <a:pt x="2" y="46"/>
                  <a:pt x="2" y="46"/>
                </a:cubicBezTo>
                <a:cubicBezTo>
                  <a:pt x="1" y="51"/>
                  <a:pt x="0" y="57"/>
                  <a:pt x="0" y="64"/>
                </a:cubicBezTo>
                <a:cubicBezTo>
                  <a:pt x="0" y="125"/>
                  <a:pt x="50" y="174"/>
                  <a:pt x="111" y="17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50000"/>
                </a:schemeClr>
              </a:solidFill>
              <a:latin typeface="微软雅黑" panose="020B0503020204020204" charset="-122"/>
              <a:ea typeface="微软雅黑" panose="020B0503020204020204" charset="-122"/>
            </a:endParaRPr>
          </a:p>
        </p:txBody>
      </p:sp>
      <p:sp>
        <p:nvSpPr>
          <p:cNvPr id="10" name="文本框 9"/>
          <p:cNvSpPr txBox="1"/>
          <p:nvPr/>
        </p:nvSpPr>
        <p:spPr>
          <a:xfrm>
            <a:off x="1602377" y="2159959"/>
            <a:ext cx="8987245" cy="650240"/>
          </a:xfrm>
          <a:prstGeom prst="rect">
            <a:avLst/>
          </a:prstGeom>
          <a:noFill/>
        </p:spPr>
        <p:txBody>
          <a:bodyPr wrap="square" rtlCol="0">
            <a:spAutoFit/>
          </a:bodyPr>
          <a:lstStyle/>
          <a:p>
            <a:pPr algn="ctr">
              <a:lnSpc>
                <a:spcPct val="130000"/>
              </a:lnSpc>
            </a:pPr>
            <a:r>
              <a:rPr lang="zh-CN" altLang="en-US" sz="14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12" name="TextBox 76"/>
          <p:cNvSpPr txBox="1"/>
          <p:nvPr/>
        </p:nvSpPr>
        <p:spPr>
          <a:xfrm>
            <a:off x="5301709" y="1698294"/>
            <a:ext cx="1588579" cy="461665"/>
          </a:xfrm>
          <a:prstGeom prst="rect">
            <a:avLst/>
          </a:prstGeom>
          <a:noFill/>
        </p:spPr>
        <p:txBody>
          <a:bodyPr wrap="square" rtlCol="0">
            <a:spAutoFit/>
          </a:bodyPr>
          <a:lstStyle/>
          <a:p>
            <a:pPr algn="ctr"/>
            <a:r>
              <a:rPr lang="zh-CN" altLang="en-US" sz="2400" b="1" dirty="0">
                <a:solidFill>
                  <a:srgbClr val="6CA482"/>
                </a:solidFill>
                <a:latin typeface="微软雅黑" panose="020B0503020204020204" charset="-122"/>
                <a:ea typeface="微软雅黑" panose="020B0503020204020204" charset="-122"/>
              </a:rPr>
              <a:t>添加标题</a:t>
            </a:r>
          </a:p>
        </p:txBody>
      </p:sp>
      <p:sp>
        <p:nvSpPr>
          <p:cNvPr id="14"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16" name="图片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49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5" grpId="0" bldLvl="0" animBg="1"/>
      <p:bldP spid="2" grpId="0" bldLvl="0" animBg="1"/>
      <p:bldP spid="7" grpId="0" animBg="1"/>
      <p:bldP spid="3" grpId="0" animBg="1"/>
      <p:bldP spid="9" grpId="0" animBg="1"/>
      <p:bldP spid="10"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30287" y="1563832"/>
            <a:ext cx="4216966" cy="4824209"/>
          </a:xfrm>
          <a:prstGeom prst="rect">
            <a:avLst/>
          </a:prstGeom>
        </p:spPr>
      </p:pic>
      <p:sp>
        <p:nvSpPr>
          <p:cNvPr id="11" name="椭圆 1"/>
          <p:cNvSpPr>
            <a:spLocks noChangeArrowheads="1"/>
          </p:cNvSpPr>
          <p:nvPr/>
        </p:nvSpPr>
        <p:spPr bwMode="auto">
          <a:xfrm>
            <a:off x="6220862" y="1478875"/>
            <a:ext cx="610177" cy="610177"/>
          </a:xfrm>
          <a:prstGeom prst="ellipse">
            <a:avLst/>
          </a:prstGeom>
          <a:blipFill rotWithShape="1">
            <a:blip r:embed="rId4" cstate="email">
              <a:duotone>
                <a:prstClr val="black"/>
                <a:schemeClr val="accent6">
                  <a:tint val="45000"/>
                  <a:satMod val="400000"/>
                </a:schemeClr>
              </a:duotone>
              <a:extLst>
                <a:ext uri="{28A0092B-C50C-407E-A947-70E740481C1C}">
                  <a14:useLocalDpi xmlns:a14="http://schemas.microsoft.com/office/drawing/2010/main"/>
                </a:ext>
              </a:extLst>
            </a:blip>
            <a:stretch>
              <a:fillRect/>
            </a:stretch>
          </a:blipFill>
          <a:ln w="28575">
            <a:noFill/>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chemeClr val="bg1"/>
              </a:solidFill>
            </a:endParaRPr>
          </a:p>
        </p:txBody>
      </p:sp>
      <p:sp>
        <p:nvSpPr>
          <p:cNvPr id="12" name="TextBox 32"/>
          <p:cNvSpPr txBox="1">
            <a:spLocks noChangeArrowheads="1"/>
          </p:cNvSpPr>
          <p:nvPr/>
        </p:nvSpPr>
        <p:spPr bwMode="auto">
          <a:xfrm>
            <a:off x="6251510" y="1522285"/>
            <a:ext cx="550151"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chemeClr val="bg1"/>
                </a:solidFill>
                <a:effectLst>
                  <a:outerShdw blurRad="38100" dist="38100" dir="2700000" algn="tl">
                    <a:srgbClr val="000000">
                      <a:alpha val="43137"/>
                    </a:srgbClr>
                  </a:outerShdw>
                </a:effectLst>
                <a:ea typeface="微软雅黑" panose="020B0503020204020204" charset="-122"/>
              </a:rPr>
              <a:t>01</a:t>
            </a:r>
          </a:p>
        </p:txBody>
      </p:sp>
      <p:sp>
        <p:nvSpPr>
          <p:cNvPr id="13" name="矩形 12"/>
          <p:cNvSpPr/>
          <p:nvPr/>
        </p:nvSpPr>
        <p:spPr>
          <a:xfrm>
            <a:off x="6982138" y="1831027"/>
            <a:ext cx="1958613" cy="276999"/>
          </a:xfrm>
          <a:prstGeom prst="rect">
            <a:avLst/>
          </a:prstGeom>
        </p:spPr>
        <p:txBody>
          <a:bodyPr wrap="none">
            <a:spAutoFit/>
          </a:bodyPr>
          <a:lstStyle/>
          <a:p>
            <a:pPr>
              <a:spcBef>
                <a:spcPct val="0"/>
              </a:spcBef>
            </a:pPr>
            <a:r>
              <a:rPr lang="en-US" altLang="zh-CN" sz="1200" dirty="0">
                <a:solidFill>
                  <a:schemeClr val="bg2">
                    <a:lumMod val="50000"/>
                  </a:schemeClr>
                </a:solidFill>
                <a:latin typeface="微软雅黑" panose="020B0503020204020204" charset="-122"/>
                <a:ea typeface="微软雅黑" panose="020B0503020204020204" charset="-122"/>
              </a:rPr>
              <a:t>Please add the title here</a:t>
            </a:r>
          </a:p>
        </p:txBody>
      </p:sp>
      <p:sp>
        <p:nvSpPr>
          <p:cNvPr id="14" name="TextBox 76"/>
          <p:cNvSpPr txBox="1"/>
          <p:nvPr/>
        </p:nvSpPr>
        <p:spPr>
          <a:xfrm>
            <a:off x="6982138" y="1440063"/>
            <a:ext cx="2428762" cy="461665"/>
          </a:xfrm>
          <a:prstGeom prst="rect">
            <a:avLst/>
          </a:prstGeom>
          <a:noFill/>
        </p:spPr>
        <p:txBody>
          <a:bodyPr wrap="square" rtlCol="0">
            <a:spAutoFit/>
          </a:bodyPr>
          <a:lstStyle/>
          <a:p>
            <a:r>
              <a:rPr lang="zh-CN" altLang="en-US" sz="2400" dirty="0">
                <a:solidFill>
                  <a:srgbClr val="6CA482"/>
                </a:solidFill>
                <a:latin typeface="微软雅黑" panose="020B0503020204020204" charset="-122"/>
                <a:ea typeface="微软雅黑" panose="020B0503020204020204" charset="-122"/>
              </a:rPr>
              <a:t>请在此添加标题</a:t>
            </a:r>
          </a:p>
        </p:txBody>
      </p:sp>
      <p:sp>
        <p:nvSpPr>
          <p:cNvPr id="15" name="椭圆 1"/>
          <p:cNvSpPr>
            <a:spLocks noChangeArrowheads="1"/>
          </p:cNvSpPr>
          <p:nvPr/>
        </p:nvSpPr>
        <p:spPr bwMode="auto">
          <a:xfrm>
            <a:off x="6220862" y="2518828"/>
            <a:ext cx="610177" cy="610177"/>
          </a:xfrm>
          <a:prstGeom prst="ellipse">
            <a:avLst/>
          </a:prstGeom>
          <a:blipFill rotWithShape="1">
            <a:blip r:embed="rId5" cstate="email">
              <a:duotone>
                <a:prstClr val="black"/>
                <a:schemeClr val="accent1">
                  <a:tint val="45000"/>
                  <a:satMod val="400000"/>
                </a:schemeClr>
              </a:duotone>
              <a:extLst>
                <a:ext uri="{28A0092B-C50C-407E-A947-70E740481C1C}">
                  <a14:useLocalDpi xmlns:a14="http://schemas.microsoft.com/office/drawing/2010/main"/>
                </a:ext>
              </a:extLst>
            </a:blip>
            <a:stretch>
              <a:fillRect/>
            </a:stretch>
          </a:blipFill>
          <a:ln w="28575">
            <a:noFill/>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chemeClr val="bg1"/>
              </a:solidFill>
            </a:endParaRPr>
          </a:p>
        </p:txBody>
      </p:sp>
      <p:sp>
        <p:nvSpPr>
          <p:cNvPr id="16" name="TextBox 32"/>
          <p:cNvSpPr txBox="1">
            <a:spLocks noChangeArrowheads="1"/>
          </p:cNvSpPr>
          <p:nvPr/>
        </p:nvSpPr>
        <p:spPr bwMode="auto">
          <a:xfrm>
            <a:off x="6251510" y="2559190"/>
            <a:ext cx="550151"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chemeClr val="bg1"/>
                </a:solidFill>
                <a:effectLst>
                  <a:outerShdw blurRad="38100" dist="38100" dir="2700000" algn="tl">
                    <a:srgbClr val="000000">
                      <a:alpha val="43137"/>
                    </a:srgbClr>
                  </a:outerShdw>
                </a:effectLst>
                <a:ea typeface="微软雅黑" panose="020B0503020204020204" charset="-122"/>
              </a:rPr>
              <a:t>02</a:t>
            </a:r>
          </a:p>
        </p:txBody>
      </p:sp>
      <p:sp>
        <p:nvSpPr>
          <p:cNvPr id="17" name="矩形 16"/>
          <p:cNvSpPr/>
          <p:nvPr/>
        </p:nvSpPr>
        <p:spPr>
          <a:xfrm>
            <a:off x="6982138" y="2870980"/>
            <a:ext cx="1958613" cy="276999"/>
          </a:xfrm>
          <a:prstGeom prst="rect">
            <a:avLst/>
          </a:prstGeom>
        </p:spPr>
        <p:txBody>
          <a:bodyPr wrap="none">
            <a:spAutoFit/>
          </a:bodyPr>
          <a:lstStyle/>
          <a:p>
            <a:pPr>
              <a:spcBef>
                <a:spcPct val="0"/>
              </a:spcBef>
            </a:pPr>
            <a:r>
              <a:rPr lang="en-US" altLang="zh-CN" sz="1200" dirty="0">
                <a:solidFill>
                  <a:schemeClr val="bg2">
                    <a:lumMod val="50000"/>
                  </a:schemeClr>
                </a:solidFill>
                <a:latin typeface="微软雅黑" panose="020B0503020204020204" charset="-122"/>
                <a:ea typeface="微软雅黑" panose="020B0503020204020204" charset="-122"/>
              </a:rPr>
              <a:t>Please add the title here</a:t>
            </a:r>
          </a:p>
        </p:txBody>
      </p:sp>
      <p:sp>
        <p:nvSpPr>
          <p:cNvPr id="18" name="TextBox 76"/>
          <p:cNvSpPr txBox="1"/>
          <p:nvPr/>
        </p:nvSpPr>
        <p:spPr>
          <a:xfrm>
            <a:off x="6982138" y="2480016"/>
            <a:ext cx="2428762" cy="461665"/>
          </a:xfrm>
          <a:prstGeom prst="rect">
            <a:avLst/>
          </a:prstGeom>
          <a:noFill/>
        </p:spPr>
        <p:txBody>
          <a:bodyPr wrap="square" rtlCol="0">
            <a:spAutoFit/>
          </a:bodyPr>
          <a:lstStyle/>
          <a:p>
            <a:r>
              <a:rPr lang="zh-CN" altLang="en-US" sz="2400" dirty="0">
                <a:solidFill>
                  <a:srgbClr val="6CA482"/>
                </a:solidFill>
                <a:latin typeface="微软雅黑" panose="020B0503020204020204" charset="-122"/>
                <a:ea typeface="微软雅黑" panose="020B0503020204020204" charset="-122"/>
              </a:rPr>
              <a:t>请在此添加标题</a:t>
            </a:r>
          </a:p>
        </p:txBody>
      </p:sp>
      <p:sp>
        <p:nvSpPr>
          <p:cNvPr id="19" name="椭圆 1"/>
          <p:cNvSpPr>
            <a:spLocks noChangeArrowheads="1"/>
          </p:cNvSpPr>
          <p:nvPr/>
        </p:nvSpPr>
        <p:spPr bwMode="auto">
          <a:xfrm>
            <a:off x="6220862" y="3597593"/>
            <a:ext cx="610177" cy="610177"/>
          </a:xfrm>
          <a:prstGeom prst="ellipse">
            <a:avLst/>
          </a:prstGeom>
          <a:blipFill rotWithShape="1">
            <a:blip r:embed="rId4" cstate="email">
              <a:duotone>
                <a:prstClr val="black"/>
                <a:schemeClr val="accent6">
                  <a:tint val="45000"/>
                  <a:satMod val="400000"/>
                </a:schemeClr>
              </a:duotone>
              <a:extLst>
                <a:ext uri="{28A0092B-C50C-407E-A947-70E740481C1C}">
                  <a14:useLocalDpi xmlns:a14="http://schemas.microsoft.com/office/drawing/2010/main"/>
                </a:ext>
              </a:extLst>
            </a:blip>
            <a:stretch>
              <a:fillRect/>
            </a:stretch>
          </a:blipFill>
          <a:ln w="28575">
            <a:noFill/>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chemeClr val="bg1"/>
              </a:solidFill>
            </a:endParaRPr>
          </a:p>
        </p:txBody>
      </p:sp>
      <p:sp>
        <p:nvSpPr>
          <p:cNvPr id="20" name="TextBox 32"/>
          <p:cNvSpPr txBox="1">
            <a:spLocks noChangeArrowheads="1"/>
          </p:cNvSpPr>
          <p:nvPr/>
        </p:nvSpPr>
        <p:spPr bwMode="auto">
          <a:xfrm>
            <a:off x="6251510" y="3641003"/>
            <a:ext cx="550151"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chemeClr val="bg1"/>
                </a:solidFill>
                <a:effectLst>
                  <a:outerShdw blurRad="38100" dist="38100" dir="2700000" algn="tl">
                    <a:srgbClr val="000000">
                      <a:alpha val="43137"/>
                    </a:srgbClr>
                  </a:outerShdw>
                </a:effectLst>
                <a:ea typeface="微软雅黑" panose="020B0503020204020204" charset="-122"/>
              </a:rPr>
              <a:t>03</a:t>
            </a:r>
          </a:p>
        </p:txBody>
      </p:sp>
      <p:sp>
        <p:nvSpPr>
          <p:cNvPr id="21" name="矩形 20"/>
          <p:cNvSpPr/>
          <p:nvPr/>
        </p:nvSpPr>
        <p:spPr>
          <a:xfrm>
            <a:off x="6982138" y="3949745"/>
            <a:ext cx="1958613" cy="276999"/>
          </a:xfrm>
          <a:prstGeom prst="rect">
            <a:avLst/>
          </a:prstGeom>
        </p:spPr>
        <p:txBody>
          <a:bodyPr wrap="none">
            <a:spAutoFit/>
          </a:bodyPr>
          <a:lstStyle/>
          <a:p>
            <a:pPr>
              <a:spcBef>
                <a:spcPct val="0"/>
              </a:spcBef>
            </a:pPr>
            <a:r>
              <a:rPr lang="en-US" altLang="zh-CN" sz="1200" dirty="0">
                <a:solidFill>
                  <a:schemeClr val="bg2">
                    <a:lumMod val="50000"/>
                  </a:schemeClr>
                </a:solidFill>
                <a:latin typeface="微软雅黑" panose="020B0503020204020204" charset="-122"/>
                <a:ea typeface="微软雅黑" panose="020B0503020204020204" charset="-122"/>
              </a:rPr>
              <a:t>Please add the title here</a:t>
            </a:r>
          </a:p>
        </p:txBody>
      </p:sp>
      <p:sp>
        <p:nvSpPr>
          <p:cNvPr id="22" name="TextBox 76"/>
          <p:cNvSpPr txBox="1"/>
          <p:nvPr/>
        </p:nvSpPr>
        <p:spPr>
          <a:xfrm>
            <a:off x="6982138" y="3558781"/>
            <a:ext cx="2428762" cy="461665"/>
          </a:xfrm>
          <a:prstGeom prst="rect">
            <a:avLst/>
          </a:prstGeom>
          <a:noFill/>
        </p:spPr>
        <p:txBody>
          <a:bodyPr wrap="square" rtlCol="0">
            <a:spAutoFit/>
          </a:bodyPr>
          <a:lstStyle/>
          <a:p>
            <a:r>
              <a:rPr lang="zh-CN" altLang="en-US" sz="2400" dirty="0">
                <a:solidFill>
                  <a:srgbClr val="6CA482"/>
                </a:solidFill>
                <a:latin typeface="微软雅黑" panose="020B0503020204020204" charset="-122"/>
                <a:ea typeface="微软雅黑" panose="020B0503020204020204" charset="-122"/>
              </a:rPr>
              <a:t>请在此添加标题</a:t>
            </a:r>
          </a:p>
        </p:txBody>
      </p:sp>
      <p:sp>
        <p:nvSpPr>
          <p:cNvPr id="23" name="椭圆 1"/>
          <p:cNvSpPr>
            <a:spLocks noChangeArrowheads="1"/>
          </p:cNvSpPr>
          <p:nvPr/>
        </p:nvSpPr>
        <p:spPr bwMode="auto">
          <a:xfrm>
            <a:off x="6220862" y="4637546"/>
            <a:ext cx="610177" cy="610177"/>
          </a:xfrm>
          <a:prstGeom prst="ellipse">
            <a:avLst/>
          </a:prstGeom>
          <a:blipFill rotWithShape="1">
            <a:blip r:embed="rId5" cstate="email">
              <a:duotone>
                <a:prstClr val="black"/>
                <a:schemeClr val="accent1">
                  <a:tint val="45000"/>
                  <a:satMod val="400000"/>
                </a:schemeClr>
              </a:duotone>
              <a:extLst>
                <a:ext uri="{28A0092B-C50C-407E-A947-70E740481C1C}">
                  <a14:useLocalDpi xmlns:a14="http://schemas.microsoft.com/office/drawing/2010/main"/>
                </a:ext>
              </a:extLst>
            </a:blip>
            <a:stretch>
              <a:fillRect/>
            </a:stretch>
          </a:blipFill>
          <a:ln w="28575">
            <a:noFill/>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chemeClr val="bg1"/>
              </a:solidFill>
            </a:endParaRPr>
          </a:p>
        </p:txBody>
      </p:sp>
      <p:sp>
        <p:nvSpPr>
          <p:cNvPr id="24" name="TextBox 32"/>
          <p:cNvSpPr txBox="1">
            <a:spLocks noChangeArrowheads="1"/>
          </p:cNvSpPr>
          <p:nvPr/>
        </p:nvSpPr>
        <p:spPr bwMode="auto">
          <a:xfrm>
            <a:off x="6251510" y="4684199"/>
            <a:ext cx="550151"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chemeClr val="bg1"/>
                </a:solidFill>
                <a:effectLst>
                  <a:outerShdw blurRad="38100" dist="38100" dir="2700000" algn="tl">
                    <a:srgbClr val="000000">
                      <a:alpha val="43137"/>
                    </a:srgbClr>
                  </a:outerShdw>
                </a:effectLst>
                <a:ea typeface="微软雅黑" panose="020B0503020204020204" charset="-122"/>
              </a:rPr>
              <a:t>04</a:t>
            </a:r>
          </a:p>
        </p:txBody>
      </p:sp>
      <p:sp>
        <p:nvSpPr>
          <p:cNvPr id="25" name="矩形 24"/>
          <p:cNvSpPr/>
          <p:nvPr/>
        </p:nvSpPr>
        <p:spPr>
          <a:xfrm>
            <a:off x="6982138" y="4989698"/>
            <a:ext cx="1958613" cy="276999"/>
          </a:xfrm>
          <a:prstGeom prst="rect">
            <a:avLst/>
          </a:prstGeom>
        </p:spPr>
        <p:txBody>
          <a:bodyPr wrap="none">
            <a:spAutoFit/>
          </a:bodyPr>
          <a:lstStyle/>
          <a:p>
            <a:pPr>
              <a:spcBef>
                <a:spcPct val="0"/>
              </a:spcBef>
            </a:pPr>
            <a:r>
              <a:rPr lang="en-US" altLang="zh-CN" sz="1200" dirty="0">
                <a:solidFill>
                  <a:schemeClr val="bg2">
                    <a:lumMod val="50000"/>
                  </a:schemeClr>
                </a:solidFill>
                <a:latin typeface="微软雅黑" panose="020B0503020204020204" charset="-122"/>
                <a:ea typeface="微软雅黑" panose="020B0503020204020204" charset="-122"/>
              </a:rPr>
              <a:t>Please add the title here</a:t>
            </a:r>
          </a:p>
        </p:txBody>
      </p:sp>
      <p:sp>
        <p:nvSpPr>
          <p:cNvPr id="26" name="TextBox 76"/>
          <p:cNvSpPr txBox="1"/>
          <p:nvPr/>
        </p:nvSpPr>
        <p:spPr>
          <a:xfrm>
            <a:off x="6982138" y="4598734"/>
            <a:ext cx="2428762" cy="461665"/>
          </a:xfrm>
          <a:prstGeom prst="rect">
            <a:avLst/>
          </a:prstGeom>
          <a:noFill/>
        </p:spPr>
        <p:txBody>
          <a:bodyPr wrap="square" rtlCol="0">
            <a:spAutoFit/>
          </a:bodyPr>
          <a:lstStyle/>
          <a:p>
            <a:r>
              <a:rPr lang="zh-CN" altLang="en-US" sz="2400" dirty="0">
                <a:solidFill>
                  <a:srgbClr val="6CA482"/>
                </a:solidFill>
                <a:latin typeface="微软雅黑" panose="020B0503020204020204" charset="-122"/>
                <a:ea typeface="微软雅黑" panose="020B0503020204020204" charset="-122"/>
              </a:rPr>
              <a:t>请在此添加标题</a:t>
            </a:r>
          </a:p>
        </p:txBody>
      </p:sp>
      <p:sp>
        <p:nvSpPr>
          <p:cNvPr id="10" name="Text Box 3"/>
          <p:cNvSpPr>
            <a:spLocks noChangeArrowheads="1"/>
          </p:cNvSpPr>
          <p:nvPr/>
        </p:nvSpPr>
        <p:spPr bwMode="auto">
          <a:xfrm>
            <a:off x="2425266" y="2475643"/>
            <a:ext cx="1491690" cy="1077218"/>
          </a:xfrm>
          <a:prstGeom prst="rect">
            <a:avLst/>
          </a:prstGeom>
          <a:noFill/>
        </p:spPr>
        <p:txBody>
          <a:bodyPr wrap="none">
            <a:spAutoFit/>
          </a:bodyPr>
          <a:lstStyle/>
          <a:p>
            <a:pPr algn="ctr">
              <a:spcBef>
                <a:spcPct val="0"/>
              </a:spcBef>
            </a:pPr>
            <a:r>
              <a:rPr lang="zh-CN" altLang="en-US" sz="4400" dirty="0">
                <a:solidFill>
                  <a:schemeClr val="bg1"/>
                </a:solidFill>
                <a:latin typeface="微软雅黑" panose="020B0503020204020204" charset="-122"/>
                <a:ea typeface="微软雅黑" panose="020B0503020204020204" charset="-122"/>
                <a:sym typeface="Calibri" panose="020F0502020204030204" charset="0"/>
              </a:rPr>
              <a:t>目 录</a:t>
            </a:r>
          </a:p>
          <a:p>
            <a:pPr algn="ctr">
              <a:spcBef>
                <a:spcPct val="0"/>
              </a:spcBef>
            </a:pPr>
            <a:r>
              <a:rPr lang="en-US" altLang="zh-CN" dirty="0">
                <a:solidFill>
                  <a:schemeClr val="bg1"/>
                </a:solidFill>
                <a:latin typeface="微软雅黑" panose="020B0503020204020204" charset="-122"/>
                <a:ea typeface="微软雅黑" panose="020B0503020204020204" charset="-122"/>
              </a:rPr>
              <a:t>COMPANY</a:t>
            </a:r>
          </a:p>
        </p:txBody>
      </p:sp>
      <p:pic>
        <p:nvPicPr>
          <p:cNvPr id="27" name="图片 2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3500" y="-50364"/>
            <a:ext cx="4841849" cy="2154889"/>
          </a:xfrm>
          <a:prstGeom prst="rect">
            <a:avLst/>
          </a:prstGeom>
        </p:spPr>
      </p:pic>
      <p:pic>
        <p:nvPicPr>
          <p:cNvPr id="4" name="图片 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2394291"/>
            <a:ext cx="12192000" cy="4908550"/>
          </a:xfrm>
          <a:prstGeom prst="rect">
            <a:avLst/>
          </a:prstGeom>
        </p:spPr>
      </p:pic>
    </p:spTree>
  </p:cSld>
  <p:clrMapOvr>
    <a:masterClrMapping/>
  </p:clrMapOvr>
  <p:transition advTm="257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3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800" decel="100000"/>
                                        <p:tgtEl>
                                          <p:spTgt spid="11"/>
                                        </p:tgtEl>
                                      </p:cBhvr>
                                    </p:animEffect>
                                    <p:anim calcmode="lin" valueType="num">
                                      <p:cBhvr>
                                        <p:cTn id="14" dur="800" decel="100000" fill="hold"/>
                                        <p:tgtEl>
                                          <p:spTgt spid="11"/>
                                        </p:tgtEl>
                                        <p:attrNameLst>
                                          <p:attrName>style.rotation</p:attrName>
                                        </p:attrNameLst>
                                      </p:cBhvr>
                                      <p:tavLst>
                                        <p:tav tm="0">
                                          <p:val>
                                            <p:fltVal val="-90"/>
                                          </p:val>
                                        </p:tav>
                                        <p:tav tm="100000">
                                          <p:val>
                                            <p:fltVal val="0"/>
                                          </p:val>
                                        </p:tav>
                                      </p:tavLst>
                                    </p:anim>
                                    <p:anim calcmode="lin" valueType="num">
                                      <p:cBhvr>
                                        <p:cTn id="15" dur="800" decel="100000" fill="hold"/>
                                        <p:tgtEl>
                                          <p:spTgt spid="11"/>
                                        </p:tgtEl>
                                        <p:attrNameLst>
                                          <p:attrName>ppt_x</p:attrName>
                                        </p:attrNameLst>
                                      </p:cBhvr>
                                      <p:tavLst>
                                        <p:tav tm="0">
                                          <p:val>
                                            <p:strVal val="#ppt_x+0.4"/>
                                          </p:val>
                                        </p:tav>
                                        <p:tav tm="100000">
                                          <p:val>
                                            <p:strVal val="#ppt_x-0.05"/>
                                          </p:val>
                                        </p:tav>
                                      </p:tavLst>
                                    </p:anim>
                                    <p:anim calcmode="lin" valueType="num">
                                      <p:cBhvr>
                                        <p:cTn id="16" dur="800" decel="100000" fill="hold"/>
                                        <p:tgtEl>
                                          <p:spTgt spid="11"/>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800" decel="100000"/>
                                        <p:tgtEl>
                                          <p:spTgt spid="12"/>
                                        </p:tgtEl>
                                      </p:cBhvr>
                                    </p:animEffect>
                                    <p:anim calcmode="lin" valueType="num">
                                      <p:cBhvr>
                                        <p:cTn id="22" dur="800" decel="100000" fill="hold"/>
                                        <p:tgtEl>
                                          <p:spTgt spid="12"/>
                                        </p:tgtEl>
                                        <p:attrNameLst>
                                          <p:attrName>style.rotation</p:attrName>
                                        </p:attrNameLst>
                                      </p:cBhvr>
                                      <p:tavLst>
                                        <p:tav tm="0">
                                          <p:val>
                                            <p:fltVal val="-90"/>
                                          </p:val>
                                        </p:tav>
                                        <p:tav tm="100000">
                                          <p:val>
                                            <p:fltVal val="0"/>
                                          </p:val>
                                        </p:tav>
                                      </p:tavLst>
                                    </p:anim>
                                    <p:anim calcmode="lin" valueType="num">
                                      <p:cBhvr>
                                        <p:cTn id="23" dur="800" decel="100000" fill="hold"/>
                                        <p:tgtEl>
                                          <p:spTgt spid="12"/>
                                        </p:tgtEl>
                                        <p:attrNameLst>
                                          <p:attrName>ppt_x</p:attrName>
                                        </p:attrNameLst>
                                      </p:cBhvr>
                                      <p:tavLst>
                                        <p:tav tm="0">
                                          <p:val>
                                            <p:strVal val="#ppt_x+0.4"/>
                                          </p:val>
                                        </p:tav>
                                        <p:tav tm="100000">
                                          <p:val>
                                            <p:strVal val="#ppt_x-0.05"/>
                                          </p:val>
                                        </p:tav>
                                      </p:tavLst>
                                    </p:anim>
                                    <p:anim calcmode="lin" valueType="num">
                                      <p:cBhvr>
                                        <p:cTn id="24" dur="800" decel="100000" fill="hold"/>
                                        <p:tgtEl>
                                          <p:spTgt spid="12"/>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800" decel="100000"/>
                                        <p:tgtEl>
                                          <p:spTgt spid="13"/>
                                        </p:tgtEl>
                                      </p:cBhvr>
                                    </p:animEffect>
                                    <p:anim calcmode="lin" valueType="num">
                                      <p:cBhvr>
                                        <p:cTn id="30" dur="800" decel="100000" fill="hold"/>
                                        <p:tgtEl>
                                          <p:spTgt spid="13"/>
                                        </p:tgtEl>
                                        <p:attrNameLst>
                                          <p:attrName>style.rotation</p:attrName>
                                        </p:attrNameLst>
                                      </p:cBhvr>
                                      <p:tavLst>
                                        <p:tav tm="0">
                                          <p:val>
                                            <p:fltVal val="-90"/>
                                          </p:val>
                                        </p:tav>
                                        <p:tav tm="100000">
                                          <p:val>
                                            <p:fltVal val="0"/>
                                          </p:val>
                                        </p:tav>
                                      </p:tavLst>
                                    </p:anim>
                                    <p:anim calcmode="lin" valueType="num">
                                      <p:cBhvr>
                                        <p:cTn id="31" dur="800" decel="100000" fill="hold"/>
                                        <p:tgtEl>
                                          <p:spTgt spid="13"/>
                                        </p:tgtEl>
                                        <p:attrNameLst>
                                          <p:attrName>ppt_x</p:attrName>
                                        </p:attrNameLst>
                                      </p:cBhvr>
                                      <p:tavLst>
                                        <p:tav tm="0">
                                          <p:val>
                                            <p:strVal val="#ppt_x+0.4"/>
                                          </p:val>
                                        </p:tav>
                                        <p:tav tm="100000">
                                          <p:val>
                                            <p:strVal val="#ppt_x-0.05"/>
                                          </p:val>
                                        </p:tav>
                                      </p:tavLst>
                                    </p:anim>
                                    <p:anim calcmode="lin" valueType="num">
                                      <p:cBhvr>
                                        <p:cTn id="32" dur="800" decel="100000" fill="hold"/>
                                        <p:tgtEl>
                                          <p:spTgt spid="13"/>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800" decel="100000"/>
                                        <p:tgtEl>
                                          <p:spTgt spid="14"/>
                                        </p:tgtEl>
                                      </p:cBhvr>
                                    </p:animEffect>
                                    <p:anim calcmode="lin" valueType="num">
                                      <p:cBhvr>
                                        <p:cTn id="38" dur="800" decel="100000" fill="hold"/>
                                        <p:tgtEl>
                                          <p:spTgt spid="14"/>
                                        </p:tgtEl>
                                        <p:attrNameLst>
                                          <p:attrName>style.rotation</p:attrName>
                                        </p:attrNameLst>
                                      </p:cBhvr>
                                      <p:tavLst>
                                        <p:tav tm="0">
                                          <p:val>
                                            <p:fltVal val="-90"/>
                                          </p:val>
                                        </p:tav>
                                        <p:tav tm="100000">
                                          <p:val>
                                            <p:fltVal val="0"/>
                                          </p:val>
                                        </p:tav>
                                      </p:tavLst>
                                    </p:anim>
                                    <p:anim calcmode="lin" valueType="num">
                                      <p:cBhvr>
                                        <p:cTn id="39" dur="800" decel="100000" fill="hold"/>
                                        <p:tgtEl>
                                          <p:spTgt spid="14"/>
                                        </p:tgtEl>
                                        <p:attrNameLst>
                                          <p:attrName>ppt_x</p:attrName>
                                        </p:attrNameLst>
                                      </p:cBhvr>
                                      <p:tavLst>
                                        <p:tav tm="0">
                                          <p:val>
                                            <p:strVal val="#ppt_x+0.4"/>
                                          </p:val>
                                        </p:tav>
                                        <p:tav tm="100000">
                                          <p:val>
                                            <p:strVal val="#ppt_x-0.05"/>
                                          </p:val>
                                        </p:tav>
                                      </p:tavLst>
                                    </p:anim>
                                    <p:anim calcmode="lin" valueType="num">
                                      <p:cBhvr>
                                        <p:cTn id="40" dur="800" decel="100000" fill="hold"/>
                                        <p:tgtEl>
                                          <p:spTgt spid="14"/>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800" decel="100000"/>
                                        <p:tgtEl>
                                          <p:spTgt spid="15"/>
                                        </p:tgtEl>
                                      </p:cBhvr>
                                    </p:animEffect>
                                    <p:anim calcmode="lin" valueType="num">
                                      <p:cBhvr>
                                        <p:cTn id="46" dur="800" decel="100000" fill="hold"/>
                                        <p:tgtEl>
                                          <p:spTgt spid="15"/>
                                        </p:tgtEl>
                                        <p:attrNameLst>
                                          <p:attrName>style.rotation</p:attrName>
                                        </p:attrNameLst>
                                      </p:cBhvr>
                                      <p:tavLst>
                                        <p:tav tm="0">
                                          <p:val>
                                            <p:fltVal val="-90"/>
                                          </p:val>
                                        </p:tav>
                                        <p:tav tm="100000">
                                          <p:val>
                                            <p:fltVal val="0"/>
                                          </p:val>
                                        </p:tav>
                                      </p:tavLst>
                                    </p:anim>
                                    <p:anim calcmode="lin" valueType="num">
                                      <p:cBhvr>
                                        <p:cTn id="47" dur="800" decel="100000" fill="hold"/>
                                        <p:tgtEl>
                                          <p:spTgt spid="15"/>
                                        </p:tgtEl>
                                        <p:attrNameLst>
                                          <p:attrName>ppt_x</p:attrName>
                                        </p:attrNameLst>
                                      </p:cBhvr>
                                      <p:tavLst>
                                        <p:tav tm="0">
                                          <p:val>
                                            <p:strVal val="#ppt_x+0.4"/>
                                          </p:val>
                                        </p:tav>
                                        <p:tav tm="100000">
                                          <p:val>
                                            <p:strVal val="#ppt_x-0.05"/>
                                          </p:val>
                                        </p:tav>
                                      </p:tavLst>
                                    </p:anim>
                                    <p:anim calcmode="lin" valueType="num">
                                      <p:cBhvr>
                                        <p:cTn id="48" dur="800" decel="100000" fill="hold"/>
                                        <p:tgtEl>
                                          <p:spTgt spid="15"/>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par>
                                <p:cTn id="51" presetID="30"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800" decel="100000"/>
                                        <p:tgtEl>
                                          <p:spTgt spid="16"/>
                                        </p:tgtEl>
                                      </p:cBhvr>
                                    </p:animEffect>
                                    <p:anim calcmode="lin" valueType="num">
                                      <p:cBhvr>
                                        <p:cTn id="54" dur="800" decel="100000" fill="hold"/>
                                        <p:tgtEl>
                                          <p:spTgt spid="16"/>
                                        </p:tgtEl>
                                        <p:attrNameLst>
                                          <p:attrName>style.rotation</p:attrName>
                                        </p:attrNameLst>
                                      </p:cBhvr>
                                      <p:tavLst>
                                        <p:tav tm="0">
                                          <p:val>
                                            <p:fltVal val="-90"/>
                                          </p:val>
                                        </p:tav>
                                        <p:tav tm="100000">
                                          <p:val>
                                            <p:fltVal val="0"/>
                                          </p:val>
                                        </p:tav>
                                      </p:tavLst>
                                    </p:anim>
                                    <p:anim calcmode="lin" valueType="num">
                                      <p:cBhvr>
                                        <p:cTn id="55" dur="800" decel="100000" fill="hold"/>
                                        <p:tgtEl>
                                          <p:spTgt spid="16"/>
                                        </p:tgtEl>
                                        <p:attrNameLst>
                                          <p:attrName>ppt_x</p:attrName>
                                        </p:attrNameLst>
                                      </p:cBhvr>
                                      <p:tavLst>
                                        <p:tav tm="0">
                                          <p:val>
                                            <p:strVal val="#ppt_x+0.4"/>
                                          </p:val>
                                        </p:tav>
                                        <p:tav tm="100000">
                                          <p:val>
                                            <p:strVal val="#ppt_x-0.05"/>
                                          </p:val>
                                        </p:tav>
                                      </p:tavLst>
                                    </p:anim>
                                    <p:anim calcmode="lin" valueType="num">
                                      <p:cBhvr>
                                        <p:cTn id="56" dur="800" decel="100000" fill="hold"/>
                                        <p:tgtEl>
                                          <p:spTgt spid="16"/>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par>
                                <p:cTn id="59" presetID="30"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800" decel="100000"/>
                                        <p:tgtEl>
                                          <p:spTgt spid="17"/>
                                        </p:tgtEl>
                                      </p:cBhvr>
                                    </p:animEffect>
                                    <p:anim calcmode="lin" valueType="num">
                                      <p:cBhvr>
                                        <p:cTn id="62" dur="800" decel="100000" fill="hold"/>
                                        <p:tgtEl>
                                          <p:spTgt spid="17"/>
                                        </p:tgtEl>
                                        <p:attrNameLst>
                                          <p:attrName>style.rotation</p:attrName>
                                        </p:attrNameLst>
                                      </p:cBhvr>
                                      <p:tavLst>
                                        <p:tav tm="0">
                                          <p:val>
                                            <p:fltVal val="-90"/>
                                          </p:val>
                                        </p:tav>
                                        <p:tav tm="100000">
                                          <p:val>
                                            <p:fltVal val="0"/>
                                          </p:val>
                                        </p:tav>
                                      </p:tavLst>
                                    </p:anim>
                                    <p:anim calcmode="lin" valueType="num">
                                      <p:cBhvr>
                                        <p:cTn id="63" dur="800" decel="100000" fill="hold"/>
                                        <p:tgtEl>
                                          <p:spTgt spid="17"/>
                                        </p:tgtEl>
                                        <p:attrNameLst>
                                          <p:attrName>ppt_x</p:attrName>
                                        </p:attrNameLst>
                                      </p:cBhvr>
                                      <p:tavLst>
                                        <p:tav tm="0">
                                          <p:val>
                                            <p:strVal val="#ppt_x+0.4"/>
                                          </p:val>
                                        </p:tav>
                                        <p:tav tm="100000">
                                          <p:val>
                                            <p:strVal val="#ppt_x-0.05"/>
                                          </p:val>
                                        </p:tav>
                                      </p:tavLst>
                                    </p:anim>
                                    <p:anim calcmode="lin" valueType="num">
                                      <p:cBhvr>
                                        <p:cTn id="64" dur="800" decel="100000" fill="hold"/>
                                        <p:tgtEl>
                                          <p:spTgt spid="17"/>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par>
                                <p:cTn id="67" presetID="30"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800" decel="100000"/>
                                        <p:tgtEl>
                                          <p:spTgt spid="18"/>
                                        </p:tgtEl>
                                      </p:cBhvr>
                                    </p:animEffect>
                                    <p:anim calcmode="lin" valueType="num">
                                      <p:cBhvr>
                                        <p:cTn id="70" dur="800" decel="100000" fill="hold"/>
                                        <p:tgtEl>
                                          <p:spTgt spid="18"/>
                                        </p:tgtEl>
                                        <p:attrNameLst>
                                          <p:attrName>style.rotation</p:attrName>
                                        </p:attrNameLst>
                                      </p:cBhvr>
                                      <p:tavLst>
                                        <p:tav tm="0">
                                          <p:val>
                                            <p:fltVal val="-90"/>
                                          </p:val>
                                        </p:tav>
                                        <p:tav tm="100000">
                                          <p:val>
                                            <p:fltVal val="0"/>
                                          </p:val>
                                        </p:tav>
                                      </p:tavLst>
                                    </p:anim>
                                    <p:anim calcmode="lin" valueType="num">
                                      <p:cBhvr>
                                        <p:cTn id="71" dur="800" decel="100000" fill="hold"/>
                                        <p:tgtEl>
                                          <p:spTgt spid="18"/>
                                        </p:tgtEl>
                                        <p:attrNameLst>
                                          <p:attrName>ppt_x</p:attrName>
                                        </p:attrNameLst>
                                      </p:cBhvr>
                                      <p:tavLst>
                                        <p:tav tm="0">
                                          <p:val>
                                            <p:strVal val="#ppt_x+0.4"/>
                                          </p:val>
                                        </p:tav>
                                        <p:tav tm="100000">
                                          <p:val>
                                            <p:strVal val="#ppt_x-0.05"/>
                                          </p:val>
                                        </p:tav>
                                      </p:tavLst>
                                    </p:anim>
                                    <p:anim calcmode="lin" valueType="num">
                                      <p:cBhvr>
                                        <p:cTn id="72" dur="800" decel="100000" fill="hold"/>
                                        <p:tgtEl>
                                          <p:spTgt spid="18"/>
                                        </p:tgtEl>
                                        <p:attrNameLst>
                                          <p:attrName>ppt_y</p:attrName>
                                        </p:attrNameLst>
                                      </p:cBhvr>
                                      <p:tavLst>
                                        <p:tav tm="0">
                                          <p:val>
                                            <p:strVal val="#ppt_y-0.4"/>
                                          </p:val>
                                        </p:tav>
                                        <p:tav tm="100000">
                                          <p:val>
                                            <p:strVal val="#ppt_y+0.1"/>
                                          </p:val>
                                        </p:tav>
                                      </p:tavLst>
                                    </p:anim>
                                    <p:anim calcmode="lin" valueType="num">
                                      <p:cBhvr>
                                        <p:cTn id="73"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74"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par>
                                <p:cTn id="75" presetID="30"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800" decel="100000"/>
                                        <p:tgtEl>
                                          <p:spTgt spid="19"/>
                                        </p:tgtEl>
                                      </p:cBhvr>
                                    </p:animEffect>
                                    <p:anim calcmode="lin" valueType="num">
                                      <p:cBhvr>
                                        <p:cTn id="78" dur="800" decel="100000" fill="hold"/>
                                        <p:tgtEl>
                                          <p:spTgt spid="19"/>
                                        </p:tgtEl>
                                        <p:attrNameLst>
                                          <p:attrName>style.rotation</p:attrName>
                                        </p:attrNameLst>
                                      </p:cBhvr>
                                      <p:tavLst>
                                        <p:tav tm="0">
                                          <p:val>
                                            <p:fltVal val="-90"/>
                                          </p:val>
                                        </p:tav>
                                        <p:tav tm="100000">
                                          <p:val>
                                            <p:fltVal val="0"/>
                                          </p:val>
                                        </p:tav>
                                      </p:tavLst>
                                    </p:anim>
                                    <p:anim calcmode="lin" valueType="num">
                                      <p:cBhvr>
                                        <p:cTn id="79" dur="800" decel="100000" fill="hold"/>
                                        <p:tgtEl>
                                          <p:spTgt spid="19"/>
                                        </p:tgtEl>
                                        <p:attrNameLst>
                                          <p:attrName>ppt_x</p:attrName>
                                        </p:attrNameLst>
                                      </p:cBhvr>
                                      <p:tavLst>
                                        <p:tav tm="0">
                                          <p:val>
                                            <p:strVal val="#ppt_x+0.4"/>
                                          </p:val>
                                        </p:tav>
                                        <p:tav tm="100000">
                                          <p:val>
                                            <p:strVal val="#ppt_x-0.05"/>
                                          </p:val>
                                        </p:tav>
                                      </p:tavLst>
                                    </p:anim>
                                    <p:anim calcmode="lin" valueType="num">
                                      <p:cBhvr>
                                        <p:cTn id="80" dur="800" decel="100000" fill="hold"/>
                                        <p:tgtEl>
                                          <p:spTgt spid="19"/>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par>
                                <p:cTn id="83" presetID="30" presetClass="entr" presetSubtype="0"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800" decel="100000"/>
                                        <p:tgtEl>
                                          <p:spTgt spid="20"/>
                                        </p:tgtEl>
                                      </p:cBhvr>
                                    </p:animEffect>
                                    <p:anim calcmode="lin" valueType="num">
                                      <p:cBhvr>
                                        <p:cTn id="86" dur="800" decel="100000" fill="hold"/>
                                        <p:tgtEl>
                                          <p:spTgt spid="20"/>
                                        </p:tgtEl>
                                        <p:attrNameLst>
                                          <p:attrName>style.rotation</p:attrName>
                                        </p:attrNameLst>
                                      </p:cBhvr>
                                      <p:tavLst>
                                        <p:tav tm="0">
                                          <p:val>
                                            <p:fltVal val="-90"/>
                                          </p:val>
                                        </p:tav>
                                        <p:tav tm="100000">
                                          <p:val>
                                            <p:fltVal val="0"/>
                                          </p:val>
                                        </p:tav>
                                      </p:tavLst>
                                    </p:anim>
                                    <p:anim calcmode="lin" valueType="num">
                                      <p:cBhvr>
                                        <p:cTn id="87" dur="800" decel="100000" fill="hold"/>
                                        <p:tgtEl>
                                          <p:spTgt spid="20"/>
                                        </p:tgtEl>
                                        <p:attrNameLst>
                                          <p:attrName>ppt_x</p:attrName>
                                        </p:attrNameLst>
                                      </p:cBhvr>
                                      <p:tavLst>
                                        <p:tav tm="0">
                                          <p:val>
                                            <p:strVal val="#ppt_x+0.4"/>
                                          </p:val>
                                        </p:tav>
                                        <p:tav tm="100000">
                                          <p:val>
                                            <p:strVal val="#ppt_x-0.05"/>
                                          </p:val>
                                        </p:tav>
                                      </p:tavLst>
                                    </p:anim>
                                    <p:anim calcmode="lin" valueType="num">
                                      <p:cBhvr>
                                        <p:cTn id="88" dur="800" decel="100000" fill="hold"/>
                                        <p:tgtEl>
                                          <p:spTgt spid="20"/>
                                        </p:tgtEl>
                                        <p:attrNameLst>
                                          <p:attrName>ppt_y</p:attrName>
                                        </p:attrNameLst>
                                      </p:cBhvr>
                                      <p:tavLst>
                                        <p:tav tm="0">
                                          <p:val>
                                            <p:strVal val="#ppt_y-0.4"/>
                                          </p:val>
                                        </p:tav>
                                        <p:tav tm="100000">
                                          <p:val>
                                            <p:strVal val="#ppt_y+0.1"/>
                                          </p:val>
                                        </p:tav>
                                      </p:tavLst>
                                    </p:anim>
                                    <p:anim calcmode="lin" valueType="num">
                                      <p:cBhvr>
                                        <p:cTn id="89"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90"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par>
                                <p:cTn id="91" presetID="30" presetClass="entr" presetSubtype="0"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fade">
                                      <p:cBhvr>
                                        <p:cTn id="93" dur="800" decel="100000"/>
                                        <p:tgtEl>
                                          <p:spTgt spid="21"/>
                                        </p:tgtEl>
                                      </p:cBhvr>
                                    </p:animEffect>
                                    <p:anim calcmode="lin" valueType="num">
                                      <p:cBhvr>
                                        <p:cTn id="94" dur="800" decel="100000" fill="hold"/>
                                        <p:tgtEl>
                                          <p:spTgt spid="21"/>
                                        </p:tgtEl>
                                        <p:attrNameLst>
                                          <p:attrName>style.rotation</p:attrName>
                                        </p:attrNameLst>
                                      </p:cBhvr>
                                      <p:tavLst>
                                        <p:tav tm="0">
                                          <p:val>
                                            <p:fltVal val="-90"/>
                                          </p:val>
                                        </p:tav>
                                        <p:tav tm="100000">
                                          <p:val>
                                            <p:fltVal val="0"/>
                                          </p:val>
                                        </p:tav>
                                      </p:tavLst>
                                    </p:anim>
                                    <p:anim calcmode="lin" valueType="num">
                                      <p:cBhvr>
                                        <p:cTn id="95" dur="800" decel="100000" fill="hold"/>
                                        <p:tgtEl>
                                          <p:spTgt spid="21"/>
                                        </p:tgtEl>
                                        <p:attrNameLst>
                                          <p:attrName>ppt_x</p:attrName>
                                        </p:attrNameLst>
                                      </p:cBhvr>
                                      <p:tavLst>
                                        <p:tav tm="0">
                                          <p:val>
                                            <p:strVal val="#ppt_x+0.4"/>
                                          </p:val>
                                        </p:tav>
                                        <p:tav tm="100000">
                                          <p:val>
                                            <p:strVal val="#ppt_x-0.05"/>
                                          </p:val>
                                        </p:tav>
                                      </p:tavLst>
                                    </p:anim>
                                    <p:anim calcmode="lin" valueType="num">
                                      <p:cBhvr>
                                        <p:cTn id="96" dur="800" decel="100000" fill="hold"/>
                                        <p:tgtEl>
                                          <p:spTgt spid="21"/>
                                        </p:tgtEl>
                                        <p:attrNameLst>
                                          <p:attrName>ppt_y</p:attrName>
                                        </p:attrNameLst>
                                      </p:cBhvr>
                                      <p:tavLst>
                                        <p:tav tm="0">
                                          <p:val>
                                            <p:strVal val="#ppt_y-0.4"/>
                                          </p:val>
                                        </p:tav>
                                        <p:tav tm="100000">
                                          <p:val>
                                            <p:strVal val="#ppt_y+0.1"/>
                                          </p:val>
                                        </p:tav>
                                      </p:tavLst>
                                    </p:anim>
                                    <p:anim calcmode="lin" valueType="num">
                                      <p:cBhvr>
                                        <p:cTn id="97"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98"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par>
                                <p:cTn id="99" presetID="30" presetClass="entr" presetSubtype="0"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800" decel="100000"/>
                                        <p:tgtEl>
                                          <p:spTgt spid="22"/>
                                        </p:tgtEl>
                                      </p:cBhvr>
                                    </p:animEffect>
                                    <p:anim calcmode="lin" valueType="num">
                                      <p:cBhvr>
                                        <p:cTn id="102" dur="800" decel="100000" fill="hold"/>
                                        <p:tgtEl>
                                          <p:spTgt spid="22"/>
                                        </p:tgtEl>
                                        <p:attrNameLst>
                                          <p:attrName>style.rotation</p:attrName>
                                        </p:attrNameLst>
                                      </p:cBhvr>
                                      <p:tavLst>
                                        <p:tav tm="0">
                                          <p:val>
                                            <p:fltVal val="-90"/>
                                          </p:val>
                                        </p:tav>
                                        <p:tav tm="100000">
                                          <p:val>
                                            <p:fltVal val="0"/>
                                          </p:val>
                                        </p:tav>
                                      </p:tavLst>
                                    </p:anim>
                                    <p:anim calcmode="lin" valueType="num">
                                      <p:cBhvr>
                                        <p:cTn id="103" dur="800" decel="100000" fill="hold"/>
                                        <p:tgtEl>
                                          <p:spTgt spid="22"/>
                                        </p:tgtEl>
                                        <p:attrNameLst>
                                          <p:attrName>ppt_x</p:attrName>
                                        </p:attrNameLst>
                                      </p:cBhvr>
                                      <p:tavLst>
                                        <p:tav tm="0">
                                          <p:val>
                                            <p:strVal val="#ppt_x+0.4"/>
                                          </p:val>
                                        </p:tav>
                                        <p:tav tm="100000">
                                          <p:val>
                                            <p:strVal val="#ppt_x-0.05"/>
                                          </p:val>
                                        </p:tav>
                                      </p:tavLst>
                                    </p:anim>
                                    <p:anim calcmode="lin" valueType="num">
                                      <p:cBhvr>
                                        <p:cTn id="104" dur="800" decel="100000" fill="hold"/>
                                        <p:tgtEl>
                                          <p:spTgt spid="22"/>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par>
                                <p:cTn id="107" presetID="30" presetClass="entr" presetSubtype="0" fill="hold" grpId="0" nodeType="with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800" decel="100000"/>
                                        <p:tgtEl>
                                          <p:spTgt spid="23"/>
                                        </p:tgtEl>
                                      </p:cBhvr>
                                    </p:animEffect>
                                    <p:anim calcmode="lin" valueType="num">
                                      <p:cBhvr>
                                        <p:cTn id="110" dur="800" decel="100000" fill="hold"/>
                                        <p:tgtEl>
                                          <p:spTgt spid="23"/>
                                        </p:tgtEl>
                                        <p:attrNameLst>
                                          <p:attrName>style.rotation</p:attrName>
                                        </p:attrNameLst>
                                      </p:cBhvr>
                                      <p:tavLst>
                                        <p:tav tm="0">
                                          <p:val>
                                            <p:fltVal val="-90"/>
                                          </p:val>
                                        </p:tav>
                                        <p:tav tm="100000">
                                          <p:val>
                                            <p:fltVal val="0"/>
                                          </p:val>
                                        </p:tav>
                                      </p:tavLst>
                                    </p:anim>
                                    <p:anim calcmode="lin" valueType="num">
                                      <p:cBhvr>
                                        <p:cTn id="111" dur="800" decel="100000" fill="hold"/>
                                        <p:tgtEl>
                                          <p:spTgt spid="23"/>
                                        </p:tgtEl>
                                        <p:attrNameLst>
                                          <p:attrName>ppt_x</p:attrName>
                                        </p:attrNameLst>
                                      </p:cBhvr>
                                      <p:tavLst>
                                        <p:tav tm="0">
                                          <p:val>
                                            <p:strVal val="#ppt_x+0.4"/>
                                          </p:val>
                                        </p:tav>
                                        <p:tav tm="100000">
                                          <p:val>
                                            <p:strVal val="#ppt_x-0.05"/>
                                          </p:val>
                                        </p:tav>
                                      </p:tavLst>
                                    </p:anim>
                                    <p:anim calcmode="lin" valueType="num">
                                      <p:cBhvr>
                                        <p:cTn id="112" dur="800" decel="100000" fill="hold"/>
                                        <p:tgtEl>
                                          <p:spTgt spid="23"/>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par>
                                <p:cTn id="115" presetID="30" presetClass="entr" presetSubtype="0" fill="hold" grpId="0" nodeType="with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fade">
                                      <p:cBhvr>
                                        <p:cTn id="117" dur="800" decel="100000"/>
                                        <p:tgtEl>
                                          <p:spTgt spid="24"/>
                                        </p:tgtEl>
                                      </p:cBhvr>
                                    </p:animEffect>
                                    <p:anim calcmode="lin" valueType="num">
                                      <p:cBhvr>
                                        <p:cTn id="118" dur="800" decel="100000" fill="hold"/>
                                        <p:tgtEl>
                                          <p:spTgt spid="24"/>
                                        </p:tgtEl>
                                        <p:attrNameLst>
                                          <p:attrName>style.rotation</p:attrName>
                                        </p:attrNameLst>
                                      </p:cBhvr>
                                      <p:tavLst>
                                        <p:tav tm="0">
                                          <p:val>
                                            <p:fltVal val="-90"/>
                                          </p:val>
                                        </p:tav>
                                        <p:tav tm="100000">
                                          <p:val>
                                            <p:fltVal val="0"/>
                                          </p:val>
                                        </p:tav>
                                      </p:tavLst>
                                    </p:anim>
                                    <p:anim calcmode="lin" valueType="num">
                                      <p:cBhvr>
                                        <p:cTn id="119" dur="800" decel="100000" fill="hold"/>
                                        <p:tgtEl>
                                          <p:spTgt spid="24"/>
                                        </p:tgtEl>
                                        <p:attrNameLst>
                                          <p:attrName>ppt_x</p:attrName>
                                        </p:attrNameLst>
                                      </p:cBhvr>
                                      <p:tavLst>
                                        <p:tav tm="0">
                                          <p:val>
                                            <p:strVal val="#ppt_x+0.4"/>
                                          </p:val>
                                        </p:tav>
                                        <p:tav tm="100000">
                                          <p:val>
                                            <p:strVal val="#ppt_x-0.05"/>
                                          </p:val>
                                        </p:tav>
                                      </p:tavLst>
                                    </p:anim>
                                    <p:anim calcmode="lin" valueType="num">
                                      <p:cBhvr>
                                        <p:cTn id="120" dur="800" decel="100000" fill="hold"/>
                                        <p:tgtEl>
                                          <p:spTgt spid="24"/>
                                        </p:tgtEl>
                                        <p:attrNameLst>
                                          <p:attrName>ppt_y</p:attrName>
                                        </p:attrNameLst>
                                      </p:cBhvr>
                                      <p:tavLst>
                                        <p:tav tm="0">
                                          <p:val>
                                            <p:strVal val="#ppt_y-0.4"/>
                                          </p:val>
                                        </p:tav>
                                        <p:tav tm="100000">
                                          <p:val>
                                            <p:strVal val="#ppt_y+0.1"/>
                                          </p:val>
                                        </p:tav>
                                      </p:tavLst>
                                    </p:anim>
                                    <p:anim calcmode="lin" valueType="num">
                                      <p:cBhvr>
                                        <p:cTn id="121"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22"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par>
                                <p:cTn id="123" presetID="30" presetClass="entr" presetSubtype="0" fill="hold" grpId="0" nodeType="withEffect">
                                  <p:stCondLst>
                                    <p:cond delay="0"/>
                                  </p:stCondLst>
                                  <p:childTnLst>
                                    <p:set>
                                      <p:cBhvr>
                                        <p:cTn id="124" dur="1" fill="hold">
                                          <p:stCondLst>
                                            <p:cond delay="0"/>
                                          </p:stCondLst>
                                        </p:cTn>
                                        <p:tgtEl>
                                          <p:spTgt spid="25"/>
                                        </p:tgtEl>
                                        <p:attrNameLst>
                                          <p:attrName>style.visibility</p:attrName>
                                        </p:attrNameLst>
                                      </p:cBhvr>
                                      <p:to>
                                        <p:strVal val="visible"/>
                                      </p:to>
                                    </p:set>
                                    <p:animEffect transition="in" filter="fade">
                                      <p:cBhvr>
                                        <p:cTn id="125" dur="800" decel="100000"/>
                                        <p:tgtEl>
                                          <p:spTgt spid="25"/>
                                        </p:tgtEl>
                                      </p:cBhvr>
                                    </p:animEffect>
                                    <p:anim calcmode="lin" valueType="num">
                                      <p:cBhvr>
                                        <p:cTn id="126" dur="800" decel="100000" fill="hold"/>
                                        <p:tgtEl>
                                          <p:spTgt spid="25"/>
                                        </p:tgtEl>
                                        <p:attrNameLst>
                                          <p:attrName>style.rotation</p:attrName>
                                        </p:attrNameLst>
                                      </p:cBhvr>
                                      <p:tavLst>
                                        <p:tav tm="0">
                                          <p:val>
                                            <p:fltVal val="-90"/>
                                          </p:val>
                                        </p:tav>
                                        <p:tav tm="100000">
                                          <p:val>
                                            <p:fltVal val="0"/>
                                          </p:val>
                                        </p:tav>
                                      </p:tavLst>
                                    </p:anim>
                                    <p:anim calcmode="lin" valueType="num">
                                      <p:cBhvr>
                                        <p:cTn id="127" dur="800" decel="100000" fill="hold"/>
                                        <p:tgtEl>
                                          <p:spTgt spid="25"/>
                                        </p:tgtEl>
                                        <p:attrNameLst>
                                          <p:attrName>ppt_x</p:attrName>
                                        </p:attrNameLst>
                                      </p:cBhvr>
                                      <p:tavLst>
                                        <p:tav tm="0">
                                          <p:val>
                                            <p:strVal val="#ppt_x+0.4"/>
                                          </p:val>
                                        </p:tav>
                                        <p:tav tm="100000">
                                          <p:val>
                                            <p:strVal val="#ppt_x-0.05"/>
                                          </p:val>
                                        </p:tav>
                                      </p:tavLst>
                                    </p:anim>
                                    <p:anim calcmode="lin" valueType="num">
                                      <p:cBhvr>
                                        <p:cTn id="128" dur="800" decel="100000" fill="hold"/>
                                        <p:tgtEl>
                                          <p:spTgt spid="25"/>
                                        </p:tgtEl>
                                        <p:attrNameLst>
                                          <p:attrName>ppt_y</p:attrName>
                                        </p:attrNameLst>
                                      </p:cBhvr>
                                      <p:tavLst>
                                        <p:tav tm="0">
                                          <p:val>
                                            <p:strVal val="#ppt_y-0.4"/>
                                          </p:val>
                                        </p:tav>
                                        <p:tav tm="100000">
                                          <p:val>
                                            <p:strVal val="#ppt_y+0.1"/>
                                          </p:val>
                                        </p:tav>
                                      </p:tavLst>
                                    </p:anim>
                                    <p:anim calcmode="lin" valueType="num">
                                      <p:cBhvr>
                                        <p:cTn id="129"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130"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par>
                                <p:cTn id="131" presetID="30" presetClass="entr" presetSubtype="0" fill="hold" grpId="0" nodeType="withEffect">
                                  <p:stCondLst>
                                    <p:cond delay="0"/>
                                  </p:stCondLst>
                                  <p:childTnLst>
                                    <p:set>
                                      <p:cBhvr>
                                        <p:cTn id="132" dur="1" fill="hold">
                                          <p:stCondLst>
                                            <p:cond delay="0"/>
                                          </p:stCondLst>
                                        </p:cTn>
                                        <p:tgtEl>
                                          <p:spTgt spid="26"/>
                                        </p:tgtEl>
                                        <p:attrNameLst>
                                          <p:attrName>style.visibility</p:attrName>
                                        </p:attrNameLst>
                                      </p:cBhvr>
                                      <p:to>
                                        <p:strVal val="visible"/>
                                      </p:to>
                                    </p:set>
                                    <p:animEffect transition="in" filter="fade">
                                      <p:cBhvr>
                                        <p:cTn id="133" dur="800" decel="100000"/>
                                        <p:tgtEl>
                                          <p:spTgt spid="26"/>
                                        </p:tgtEl>
                                      </p:cBhvr>
                                    </p:animEffect>
                                    <p:anim calcmode="lin" valueType="num">
                                      <p:cBhvr>
                                        <p:cTn id="134" dur="800" decel="100000" fill="hold"/>
                                        <p:tgtEl>
                                          <p:spTgt spid="26"/>
                                        </p:tgtEl>
                                        <p:attrNameLst>
                                          <p:attrName>style.rotation</p:attrName>
                                        </p:attrNameLst>
                                      </p:cBhvr>
                                      <p:tavLst>
                                        <p:tav tm="0">
                                          <p:val>
                                            <p:fltVal val="-90"/>
                                          </p:val>
                                        </p:tav>
                                        <p:tav tm="100000">
                                          <p:val>
                                            <p:fltVal val="0"/>
                                          </p:val>
                                        </p:tav>
                                      </p:tavLst>
                                    </p:anim>
                                    <p:anim calcmode="lin" valueType="num">
                                      <p:cBhvr>
                                        <p:cTn id="135" dur="800" decel="100000" fill="hold"/>
                                        <p:tgtEl>
                                          <p:spTgt spid="26"/>
                                        </p:tgtEl>
                                        <p:attrNameLst>
                                          <p:attrName>ppt_x</p:attrName>
                                        </p:attrNameLst>
                                      </p:cBhvr>
                                      <p:tavLst>
                                        <p:tav tm="0">
                                          <p:val>
                                            <p:strVal val="#ppt_x+0.4"/>
                                          </p:val>
                                        </p:tav>
                                        <p:tav tm="100000">
                                          <p:val>
                                            <p:strVal val="#ppt_x-0.05"/>
                                          </p:val>
                                        </p:tav>
                                      </p:tavLst>
                                    </p:anim>
                                    <p:anim calcmode="lin" valueType="num">
                                      <p:cBhvr>
                                        <p:cTn id="136" dur="800" decel="100000" fill="hold"/>
                                        <p:tgtEl>
                                          <p:spTgt spid="26"/>
                                        </p:tgtEl>
                                        <p:attrNameLst>
                                          <p:attrName>ppt_y</p:attrName>
                                        </p:attrNameLst>
                                      </p:cBhvr>
                                      <p:tavLst>
                                        <p:tav tm="0">
                                          <p:val>
                                            <p:strVal val="#ppt_y-0.4"/>
                                          </p:val>
                                        </p:tav>
                                        <p:tav tm="100000">
                                          <p:val>
                                            <p:strVal val="#ppt_y+0.1"/>
                                          </p:val>
                                        </p:tav>
                                      </p:tavLst>
                                    </p:anim>
                                    <p:anim calcmode="lin" valueType="num">
                                      <p:cBhvr>
                                        <p:cTn id="137"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138"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p:bldP spid="13" grpId="0"/>
      <p:bldP spid="14" grpId="0"/>
      <p:bldP spid="15" grpId="0" bldLvl="0" animBg="1"/>
      <p:bldP spid="16" grpId="0" bldLvl="0"/>
      <p:bldP spid="17" grpId="0"/>
      <p:bldP spid="18" grpId="0"/>
      <p:bldP spid="19" grpId="0" bldLvl="0" animBg="1"/>
      <p:bldP spid="20" grpId="0" bldLvl="0"/>
      <p:bldP spid="21" grpId="0"/>
      <p:bldP spid="22" grpId="0"/>
      <p:bldP spid="23" grpId="0" bldLvl="0" animBg="1"/>
      <p:bldP spid="24" grpId="0" bldLvl="0"/>
      <p:bldP spid="25" grpId="0"/>
      <p:bldP spid="26"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email">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2702579" y="3319218"/>
            <a:ext cx="6662041" cy="4295942"/>
          </a:xfrm>
          <a:prstGeom prst="rect">
            <a:avLst/>
          </a:prstGeom>
        </p:spPr>
      </p:pic>
      <p:sp>
        <p:nvSpPr>
          <p:cNvPr id="30" name="矩形 29"/>
          <p:cNvSpPr/>
          <p:nvPr/>
        </p:nvSpPr>
        <p:spPr>
          <a:xfrm>
            <a:off x="4589889" y="3705397"/>
            <a:ext cx="3024674" cy="338554"/>
          </a:xfrm>
          <a:prstGeom prst="rect">
            <a:avLst/>
          </a:prstGeom>
          <a:effectLst/>
        </p:spPr>
        <p:txBody>
          <a:bodyPr wrap="none">
            <a:spAutoFit/>
          </a:bodyPr>
          <a:lstStyle/>
          <a:p>
            <a:pPr algn="ctr">
              <a:spcBef>
                <a:spcPct val="0"/>
              </a:spcBef>
            </a:pPr>
            <a:r>
              <a:rPr lang="en-US" altLang="zh-CN" sz="1600" dirty="0" smtClean="0">
                <a:solidFill>
                  <a:schemeClr val="bg2">
                    <a:lumMod val="25000"/>
                  </a:schemeClr>
                </a:solidFill>
                <a:latin typeface="微软雅黑" panose="020B0503020204020204" charset="-122"/>
                <a:ea typeface="微软雅黑" panose="020B0503020204020204" charset="-122"/>
              </a:rPr>
              <a:t>PLEASE ADD THE TITLE HERE</a:t>
            </a:r>
            <a:endParaRPr lang="en-US" altLang="zh-CN" sz="1600" dirty="0">
              <a:solidFill>
                <a:schemeClr val="bg2">
                  <a:lumMod val="25000"/>
                </a:schemeClr>
              </a:solidFill>
              <a:latin typeface="微软雅黑" panose="020B0503020204020204" charset="-122"/>
              <a:ea typeface="微软雅黑" panose="020B0503020204020204" charset="-122"/>
            </a:endParaRPr>
          </a:p>
        </p:txBody>
      </p:sp>
      <p:grpSp>
        <p:nvGrpSpPr>
          <p:cNvPr id="16" name="组合 15"/>
          <p:cNvGrpSpPr/>
          <p:nvPr/>
        </p:nvGrpSpPr>
        <p:grpSpPr>
          <a:xfrm>
            <a:off x="4710280" y="187551"/>
            <a:ext cx="2771440" cy="2605154"/>
            <a:chOff x="4869958" y="300688"/>
            <a:chExt cx="2771440" cy="2605154"/>
          </a:xfrm>
        </p:grpSpPr>
        <p:pic>
          <p:nvPicPr>
            <p:cNvPr id="15" name="图片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69958" y="300688"/>
              <a:ext cx="2771440" cy="2605154"/>
            </a:xfrm>
            <a:prstGeom prst="rect">
              <a:avLst/>
            </a:prstGeom>
          </p:spPr>
        </p:pic>
        <p:sp>
          <p:nvSpPr>
            <p:cNvPr id="33" name="TextBox 76"/>
            <p:cNvSpPr txBox="1"/>
            <p:nvPr/>
          </p:nvSpPr>
          <p:spPr>
            <a:xfrm>
              <a:off x="5629056" y="1174668"/>
              <a:ext cx="1128444" cy="1200329"/>
            </a:xfrm>
            <a:prstGeom prst="rect">
              <a:avLst/>
            </a:prstGeom>
            <a:noFill/>
            <a:effectLst/>
          </p:spPr>
          <p:txBody>
            <a:bodyPr wrap="square" rtlCol="0">
              <a:spAutoFit/>
            </a:bodyPr>
            <a:lstStyle/>
            <a:p>
              <a:pPr algn="ctr"/>
              <a:r>
                <a:rPr lang="en-US" altLang="zh-CN" sz="7200" dirty="0" smtClean="0">
                  <a:solidFill>
                    <a:schemeClr val="bg1"/>
                  </a:solidFill>
                  <a:latin typeface="思源宋体 Heavy" panose="02020900000000000000" pitchFamily="18" charset="-122"/>
                  <a:ea typeface="思源宋体 Heavy" panose="02020900000000000000" pitchFamily="18" charset="-122"/>
                </a:rPr>
                <a:t>4</a:t>
              </a:r>
              <a:endParaRPr lang="zh-CN" altLang="en-US" sz="7200" dirty="0">
                <a:solidFill>
                  <a:schemeClr val="bg1"/>
                </a:solidFill>
                <a:latin typeface="思源宋体 Heavy" panose="02020900000000000000" pitchFamily="18" charset="-122"/>
                <a:ea typeface="思源宋体 Heavy" panose="02020900000000000000" pitchFamily="18" charset="-122"/>
              </a:endParaRPr>
            </a:p>
          </p:txBody>
        </p:sp>
      </p:grpSp>
      <p:sp>
        <p:nvSpPr>
          <p:cNvPr id="18" name="文本框 17"/>
          <p:cNvSpPr txBox="1"/>
          <p:nvPr/>
        </p:nvSpPr>
        <p:spPr>
          <a:xfrm>
            <a:off x="2307771" y="2818240"/>
            <a:ext cx="7576458" cy="923330"/>
          </a:xfrm>
          <a:prstGeom prst="rect">
            <a:avLst/>
          </a:prstGeom>
          <a:noFill/>
        </p:spPr>
        <p:txBody>
          <a:bodyPr wrap="square" rtlCol="0">
            <a:spAutoFit/>
          </a:bodyPr>
          <a:lstStyle/>
          <a:p>
            <a:pPr algn="ctr"/>
            <a:r>
              <a:rPr lang="zh-CN" altLang="en-US" sz="5400" dirty="0">
                <a:solidFill>
                  <a:srgbClr val="6CA482"/>
                </a:solidFill>
                <a:latin typeface="思源宋体 Heavy" panose="02020900000000000000" pitchFamily="18" charset="-122"/>
                <a:ea typeface="思源宋体 Heavy" panose="02020900000000000000" pitchFamily="18" charset="-122"/>
              </a:rPr>
              <a:t>请在此添加标题</a:t>
            </a:r>
          </a:p>
        </p:txBody>
      </p:sp>
      <p:pic>
        <p:nvPicPr>
          <p:cNvPr id="13" name="图片 12"/>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flipH="1">
            <a:off x="0" y="1826098"/>
            <a:ext cx="7039428" cy="5031902"/>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971700" y="2819400"/>
            <a:ext cx="4220300" cy="4038600"/>
          </a:xfrm>
          <a:prstGeom prst="rect">
            <a:avLst/>
          </a:prstGeom>
        </p:spPr>
      </p:pic>
    </p:spTree>
    <p:extLst>
      <p:ext uri="{BB962C8B-B14F-4D97-AF65-F5344CB8AC3E}">
        <p14:creationId xmlns:p14="http://schemas.microsoft.com/office/powerpoint/2010/main" val="2274147205"/>
      </p:ext>
    </p:extLst>
  </p:cSld>
  <p:clrMapOvr>
    <a:masterClrMapping/>
  </p:clrMapOvr>
  <p:transition advTm="294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8"/>
                                        </p:tgtEl>
                                        <p:attrNameLst>
                                          <p:attrName>ppt_y</p:attrName>
                                        </p:attrNameLst>
                                      </p:cBhvr>
                                      <p:tavLst>
                                        <p:tav tm="0">
                                          <p:val>
                                            <p:strVal val="#ppt_y"/>
                                          </p:val>
                                        </p:tav>
                                        <p:tav tm="100000">
                                          <p:val>
                                            <p:strVal val="#ppt_y"/>
                                          </p:val>
                                        </p:tav>
                                      </p:tavLst>
                                    </p:anim>
                                    <p:anim calcmode="lin" valueType="num">
                                      <p:cBhvr>
                                        <p:cTn id="1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3127" y="2014633"/>
            <a:ext cx="4614417" cy="2608715"/>
          </a:xfrm>
          <a:prstGeom prst="rect">
            <a:avLst/>
          </a:prstGeom>
        </p:spPr>
      </p:pic>
      <p:grpSp>
        <p:nvGrpSpPr>
          <p:cNvPr id="9" name="组合 8"/>
          <p:cNvGrpSpPr/>
          <p:nvPr/>
        </p:nvGrpSpPr>
        <p:grpSpPr>
          <a:xfrm>
            <a:off x="1034598" y="1782595"/>
            <a:ext cx="4757592" cy="4147451"/>
            <a:chOff x="3552668" y="726551"/>
            <a:chExt cx="5148000" cy="4487791"/>
          </a:xfrm>
        </p:grpSpPr>
        <p:sp>
          <p:nvSpPr>
            <p:cNvPr id="10" name="椭圆 9"/>
            <p:cNvSpPr/>
            <p:nvPr/>
          </p:nvSpPr>
          <p:spPr>
            <a:xfrm>
              <a:off x="3726648" y="4871204"/>
              <a:ext cx="4800040" cy="343138"/>
            </a:xfrm>
            <a:prstGeom prst="ellipse">
              <a:avLst/>
            </a:prstGeom>
            <a:gradFill flip="none" rotWithShape="1">
              <a:gsLst>
                <a:gs pos="0">
                  <a:schemeClr val="tx1">
                    <a:alpha val="60000"/>
                    <a:lumMod val="85000"/>
                    <a:lumOff val="15000"/>
                  </a:schemeClr>
                </a:gs>
                <a:gs pos="100000">
                  <a:srgbClr val="0D0D0D">
                    <a:alpha val="0"/>
                    <a:lumMod val="85000"/>
                    <a:lumOff val="15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2" name="任意多边形 11"/>
            <p:cNvSpPr/>
            <p:nvPr/>
          </p:nvSpPr>
          <p:spPr>
            <a:xfrm>
              <a:off x="3552668" y="726551"/>
              <a:ext cx="5148000" cy="3132000"/>
            </a:xfrm>
            <a:custGeom>
              <a:avLst/>
              <a:gdLst>
                <a:gd name="connsiteX0" fmla="*/ 216000 w 5148000"/>
                <a:gd name="connsiteY0" fmla="*/ 216000 h 3132000"/>
                <a:gd name="connsiteX1" fmla="*/ 216000 w 5148000"/>
                <a:gd name="connsiteY1" fmla="*/ 2916000 h 3132000"/>
                <a:gd name="connsiteX2" fmla="*/ 4932000 w 5148000"/>
                <a:gd name="connsiteY2" fmla="*/ 2916000 h 3132000"/>
                <a:gd name="connsiteX3" fmla="*/ 4932000 w 5148000"/>
                <a:gd name="connsiteY3" fmla="*/ 216000 h 3132000"/>
                <a:gd name="connsiteX4" fmla="*/ 181341 w 5148000"/>
                <a:gd name="connsiteY4" fmla="*/ 0 h 3132000"/>
                <a:gd name="connsiteX5" fmla="*/ 4966659 w 5148000"/>
                <a:gd name="connsiteY5" fmla="*/ 0 h 3132000"/>
                <a:gd name="connsiteX6" fmla="*/ 5148000 w 5148000"/>
                <a:gd name="connsiteY6" fmla="*/ 181341 h 3132000"/>
                <a:gd name="connsiteX7" fmla="*/ 5148000 w 5148000"/>
                <a:gd name="connsiteY7" fmla="*/ 3132000 h 3132000"/>
                <a:gd name="connsiteX8" fmla="*/ 0 w 5148000"/>
                <a:gd name="connsiteY8" fmla="*/ 3132000 h 3132000"/>
                <a:gd name="connsiteX9" fmla="*/ 0 w 5148000"/>
                <a:gd name="connsiteY9" fmla="*/ 181341 h 3132000"/>
                <a:gd name="connsiteX10" fmla="*/ 181341 w 5148000"/>
                <a:gd name="connsiteY10" fmla="*/ 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8000" h="3132000">
                  <a:moveTo>
                    <a:pt x="216000" y="216000"/>
                  </a:moveTo>
                  <a:lnTo>
                    <a:pt x="216000" y="2916000"/>
                  </a:lnTo>
                  <a:lnTo>
                    <a:pt x="4932000" y="2916000"/>
                  </a:lnTo>
                  <a:lnTo>
                    <a:pt x="4932000" y="216000"/>
                  </a:lnTo>
                  <a:close/>
                  <a:moveTo>
                    <a:pt x="181341" y="0"/>
                  </a:moveTo>
                  <a:lnTo>
                    <a:pt x="4966659" y="0"/>
                  </a:lnTo>
                  <a:cubicBezTo>
                    <a:pt x="5066811" y="0"/>
                    <a:pt x="5148000" y="81189"/>
                    <a:pt x="5148000" y="181341"/>
                  </a:cubicBezTo>
                  <a:lnTo>
                    <a:pt x="5148000" y="3132000"/>
                  </a:lnTo>
                  <a:lnTo>
                    <a:pt x="0" y="3132000"/>
                  </a:lnTo>
                  <a:lnTo>
                    <a:pt x="0" y="181341"/>
                  </a:lnTo>
                  <a:cubicBezTo>
                    <a:pt x="0" y="81189"/>
                    <a:pt x="81189" y="0"/>
                    <a:pt x="18134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13" name="任意多边形 12"/>
            <p:cNvSpPr/>
            <p:nvPr/>
          </p:nvSpPr>
          <p:spPr>
            <a:xfrm>
              <a:off x="3552668" y="3858551"/>
              <a:ext cx="5148000" cy="509665"/>
            </a:xfrm>
            <a:custGeom>
              <a:avLst/>
              <a:gdLst>
                <a:gd name="connsiteX0" fmla="*/ 0 w 5148000"/>
                <a:gd name="connsiteY0" fmla="*/ 0 h 509665"/>
                <a:gd name="connsiteX1" fmla="*/ 5148000 w 5148000"/>
                <a:gd name="connsiteY1" fmla="*/ 0 h 509665"/>
                <a:gd name="connsiteX2" fmla="*/ 5148000 w 5148000"/>
                <a:gd name="connsiteY2" fmla="*/ 328324 h 509665"/>
                <a:gd name="connsiteX3" fmla="*/ 4966659 w 5148000"/>
                <a:gd name="connsiteY3" fmla="*/ 509665 h 509665"/>
                <a:gd name="connsiteX4" fmla="*/ 181341 w 5148000"/>
                <a:gd name="connsiteY4" fmla="*/ 509665 h 509665"/>
                <a:gd name="connsiteX5" fmla="*/ 0 w 5148000"/>
                <a:gd name="connsiteY5" fmla="*/ 328324 h 50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8000" h="509665">
                  <a:moveTo>
                    <a:pt x="0" y="0"/>
                  </a:moveTo>
                  <a:lnTo>
                    <a:pt x="5148000" y="0"/>
                  </a:lnTo>
                  <a:lnTo>
                    <a:pt x="5148000" y="328324"/>
                  </a:lnTo>
                  <a:cubicBezTo>
                    <a:pt x="5148000" y="428476"/>
                    <a:pt x="5066811" y="509665"/>
                    <a:pt x="4966659" y="509665"/>
                  </a:cubicBezTo>
                  <a:lnTo>
                    <a:pt x="181341" y="509665"/>
                  </a:lnTo>
                  <a:cubicBezTo>
                    <a:pt x="81189" y="509665"/>
                    <a:pt x="0" y="428476"/>
                    <a:pt x="0" y="328324"/>
                  </a:cubicBezTo>
                  <a:close/>
                </a:path>
              </a:pathLst>
            </a:custGeom>
            <a:gradFill>
              <a:gsLst>
                <a:gs pos="0">
                  <a:srgbClr val="929398"/>
                </a:gs>
                <a:gs pos="100000">
                  <a:srgbClr val="D0D2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任意多边形 14"/>
            <p:cNvSpPr/>
            <p:nvPr/>
          </p:nvSpPr>
          <p:spPr>
            <a:xfrm>
              <a:off x="5126730" y="4368216"/>
              <a:ext cx="1999876" cy="674557"/>
            </a:xfrm>
            <a:custGeom>
              <a:avLst/>
              <a:gdLst>
                <a:gd name="connsiteX0" fmla="*/ 485189 w 2612038"/>
                <a:gd name="connsiteY0" fmla="*/ 0 h 1054155"/>
                <a:gd name="connsiteX1" fmla="*/ 2126847 w 2612038"/>
                <a:gd name="connsiteY1" fmla="*/ 0 h 1054155"/>
                <a:gd name="connsiteX2" fmla="*/ 2346146 w 2612038"/>
                <a:gd name="connsiteY2" fmla="*/ 776937 h 1054155"/>
                <a:gd name="connsiteX3" fmla="*/ 2612036 w 2612038"/>
                <a:gd name="connsiteY3" fmla="*/ 974364 h 1054155"/>
                <a:gd name="connsiteX4" fmla="*/ 2564864 w 2612038"/>
                <a:gd name="connsiteY4" fmla="*/ 974364 h 1054155"/>
                <a:gd name="connsiteX5" fmla="*/ 2585504 w 2612038"/>
                <a:gd name="connsiteY5" fmla="*/ 977608 h 1054155"/>
                <a:gd name="connsiteX6" fmla="*/ 2612038 w 2612038"/>
                <a:gd name="connsiteY6" fmla="*/ 990447 h 1054155"/>
                <a:gd name="connsiteX7" fmla="*/ 1306019 w 2612038"/>
                <a:gd name="connsiteY7" fmla="*/ 1054155 h 1054155"/>
                <a:gd name="connsiteX8" fmla="*/ 0 w 2612038"/>
                <a:gd name="connsiteY8" fmla="*/ 990447 h 1054155"/>
                <a:gd name="connsiteX9" fmla="*/ 26534 w 2612038"/>
                <a:gd name="connsiteY9" fmla="*/ 977608 h 1054155"/>
                <a:gd name="connsiteX10" fmla="*/ 47175 w 2612038"/>
                <a:gd name="connsiteY10" fmla="*/ 974364 h 1054155"/>
                <a:gd name="connsiteX11" fmla="*/ 0 w 2612038"/>
                <a:gd name="connsiteY11" fmla="*/ 974364 h 1054155"/>
                <a:gd name="connsiteX12" fmla="*/ 265890 w 2612038"/>
                <a:gd name="connsiteY12" fmla="*/ 776937 h 105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12038" h="1054155">
                  <a:moveTo>
                    <a:pt x="485189" y="0"/>
                  </a:moveTo>
                  <a:lnTo>
                    <a:pt x="2126847" y="0"/>
                  </a:lnTo>
                  <a:lnTo>
                    <a:pt x="2346146" y="776937"/>
                  </a:lnTo>
                  <a:lnTo>
                    <a:pt x="2612036" y="974364"/>
                  </a:lnTo>
                  <a:lnTo>
                    <a:pt x="2564864" y="974364"/>
                  </a:lnTo>
                  <a:lnTo>
                    <a:pt x="2585504" y="977608"/>
                  </a:lnTo>
                  <a:cubicBezTo>
                    <a:pt x="2602902" y="981755"/>
                    <a:pt x="2612038" y="986049"/>
                    <a:pt x="2612038" y="990447"/>
                  </a:cubicBezTo>
                  <a:cubicBezTo>
                    <a:pt x="2612038" y="1025632"/>
                    <a:pt x="2027313" y="1054155"/>
                    <a:pt x="1306019" y="1054155"/>
                  </a:cubicBezTo>
                  <a:cubicBezTo>
                    <a:pt x="584725" y="1054155"/>
                    <a:pt x="0" y="1025632"/>
                    <a:pt x="0" y="990447"/>
                  </a:cubicBezTo>
                  <a:cubicBezTo>
                    <a:pt x="0" y="986049"/>
                    <a:pt x="9136" y="981755"/>
                    <a:pt x="26534" y="977608"/>
                  </a:cubicBezTo>
                  <a:lnTo>
                    <a:pt x="47175" y="974364"/>
                  </a:lnTo>
                  <a:lnTo>
                    <a:pt x="0" y="974364"/>
                  </a:lnTo>
                  <a:lnTo>
                    <a:pt x="265890" y="776937"/>
                  </a:lnTo>
                  <a:close/>
                </a:path>
              </a:pathLst>
            </a:custGeom>
            <a:gradFill>
              <a:gsLst>
                <a:gs pos="31000">
                  <a:srgbClr val="F2F2F2"/>
                </a:gs>
                <a:gs pos="13000">
                  <a:srgbClr val="929398"/>
                </a:gs>
                <a:gs pos="67000">
                  <a:srgbClr val="CCCCCE"/>
                </a:gs>
                <a:gs pos="100000">
                  <a:srgbClr val="929398"/>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6" name="矩形 15"/>
            <p:cNvSpPr/>
            <p:nvPr/>
          </p:nvSpPr>
          <p:spPr>
            <a:xfrm>
              <a:off x="5126730" y="5006773"/>
              <a:ext cx="1999876" cy="36000"/>
            </a:xfrm>
            <a:prstGeom prst="rect">
              <a:avLst/>
            </a:prstGeom>
            <a:gradFill>
              <a:gsLst>
                <a:gs pos="0">
                  <a:srgbClr val="262626"/>
                </a:gs>
                <a:gs pos="50000">
                  <a:srgbClr val="404040"/>
                </a:gs>
                <a:gs pos="100000">
                  <a:srgbClr val="26262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7" name="任意多边形 16"/>
            <p:cNvSpPr/>
            <p:nvPr/>
          </p:nvSpPr>
          <p:spPr>
            <a:xfrm>
              <a:off x="6424414" y="726551"/>
              <a:ext cx="2276254" cy="3132000"/>
            </a:xfrm>
            <a:custGeom>
              <a:avLst/>
              <a:gdLst>
                <a:gd name="connsiteX0" fmla="*/ 0 w 2276254"/>
                <a:gd name="connsiteY0" fmla="*/ 0 h 3132000"/>
                <a:gd name="connsiteX1" fmla="*/ 777237 w 2276254"/>
                <a:gd name="connsiteY1" fmla="*/ 0 h 3132000"/>
                <a:gd name="connsiteX2" fmla="*/ 1768840 w 2276254"/>
                <a:gd name="connsiteY2" fmla="*/ 0 h 3132000"/>
                <a:gd name="connsiteX3" fmla="*/ 2054039 w 2276254"/>
                <a:gd name="connsiteY3" fmla="*/ 0 h 3132000"/>
                <a:gd name="connsiteX4" fmla="*/ 2276254 w 2276254"/>
                <a:gd name="connsiteY4" fmla="*/ 222215 h 3132000"/>
                <a:gd name="connsiteX5" fmla="*/ 2276254 w 2276254"/>
                <a:gd name="connsiteY5" fmla="*/ 2909785 h 3132000"/>
                <a:gd name="connsiteX6" fmla="*/ 2054039 w 2276254"/>
                <a:gd name="connsiteY6" fmla="*/ 3132000 h 3132000"/>
                <a:gd name="connsiteX7" fmla="*/ 1326630 w 2276254"/>
                <a:gd name="connsiteY7" fmla="*/ 3132000 h 3132000"/>
                <a:gd name="connsiteX8" fmla="*/ 777237 w 2276254"/>
                <a:gd name="connsiteY8" fmla="*/ 3132000 h 3132000"/>
                <a:gd name="connsiteX9" fmla="*/ 442210 w 2276254"/>
                <a:gd name="connsiteY9" fmla="*/ 313200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6254" h="3132000">
                  <a:moveTo>
                    <a:pt x="0" y="0"/>
                  </a:moveTo>
                  <a:lnTo>
                    <a:pt x="777237" y="0"/>
                  </a:lnTo>
                  <a:lnTo>
                    <a:pt x="1768840" y="0"/>
                  </a:lnTo>
                  <a:lnTo>
                    <a:pt x="2054039" y="0"/>
                  </a:lnTo>
                  <a:cubicBezTo>
                    <a:pt x="2176765" y="0"/>
                    <a:pt x="2276254" y="99489"/>
                    <a:pt x="2276254" y="222215"/>
                  </a:cubicBezTo>
                  <a:lnTo>
                    <a:pt x="2276254" y="2909785"/>
                  </a:lnTo>
                  <a:cubicBezTo>
                    <a:pt x="2276254" y="3032511"/>
                    <a:pt x="2176765" y="3132000"/>
                    <a:pt x="2054039" y="3132000"/>
                  </a:cubicBezTo>
                  <a:lnTo>
                    <a:pt x="1326630" y="3132000"/>
                  </a:lnTo>
                  <a:lnTo>
                    <a:pt x="777237" y="3132000"/>
                  </a:lnTo>
                  <a:lnTo>
                    <a:pt x="442210" y="3132000"/>
                  </a:lnTo>
                  <a:close/>
                </a:path>
              </a:pathLst>
            </a:custGeom>
            <a:gradFill>
              <a:gsLst>
                <a:gs pos="0">
                  <a:srgbClr val="FFFFFF">
                    <a:alpha val="60000"/>
                  </a:srgbClr>
                </a:gs>
                <a:gs pos="67000">
                  <a:srgbClr val="FFFFFF">
                    <a:alpha val="0"/>
                  </a:srgb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18" name="图片 1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03655" y="3959266"/>
              <a:ext cx="246025" cy="299843"/>
            </a:xfrm>
            <a:prstGeom prst="rect">
              <a:avLst/>
            </a:prstGeom>
          </p:spPr>
        </p:pic>
      </p:grpSp>
      <p:sp>
        <p:nvSpPr>
          <p:cNvPr id="32" name="TextBox 76"/>
          <p:cNvSpPr txBox="1"/>
          <p:nvPr/>
        </p:nvSpPr>
        <p:spPr>
          <a:xfrm>
            <a:off x="8115368" y="2944062"/>
            <a:ext cx="1098541" cy="369332"/>
          </a:xfrm>
          <a:prstGeom prst="rect">
            <a:avLst/>
          </a:prstGeom>
          <a:noFill/>
          <a:effectLst/>
        </p:spPr>
        <p:txBody>
          <a:bodyPr wrap="square" rtlCol="0">
            <a:spAutoFit/>
          </a:bodyPr>
          <a:lstStyle/>
          <a:p>
            <a:r>
              <a:rPr lang="zh-CN" altLang="en-US" b="1" dirty="0">
                <a:solidFill>
                  <a:srgbClr val="6CA482"/>
                </a:solidFill>
                <a:latin typeface="微软雅黑" panose="020B0503020204020204" charset="-122"/>
                <a:ea typeface="微软雅黑" panose="020B0503020204020204" charset="-122"/>
              </a:rPr>
              <a:t>添加标题</a:t>
            </a:r>
          </a:p>
        </p:txBody>
      </p:sp>
      <p:sp>
        <p:nvSpPr>
          <p:cNvPr id="33" name="文本框 32"/>
          <p:cNvSpPr txBox="1"/>
          <p:nvPr/>
        </p:nvSpPr>
        <p:spPr>
          <a:xfrm>
            <a:off x="8115369" y="3294411"/>
            <a:ext cx="2689274" cy="570865"/>
          </a:xfrm>
          <a:prstGeom prst="rect">
            <a:avLst/>
          </a:prstGeom>
          <a:noFill/>
          <a:effectLst/>
        </p:spPr>
        <p:txBody>
          <a:bodyPr wrap="square" rtlCol="0">
            <a:spAutoFit/>
          </a:bodyPr>
          <a:lstStyle/>
          <a:p>
            <a:pPr>
              <a:lnSpc>
                <a:spcPct val="130000"/>
              </a:lnSpc>
            </a:pPr>
            <a:r>
              <a:rPr lang="zh-CN" altLang="en-US" sz="12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34" name="TextBox 76"/>
          <p:cNvSpPr txBox="1"/>
          <p:nvPr/>
        </p:nvSpPr>
        <p:spPr>
          <a:xfrm>
            <a:off x="8115368" y="1258960"/>
            <a:ext cx="1098541" cy="369332"/>
          </a:xfrm>
          <a:prstGeom prst="rect">
            <a:avLst/>
          </a:prstGeom>
          <a:noFill/>
          <a:effectLst/>
        </p:spPr>
        <p:txBody>
          <a:bodyPr wrap="square" rtlCol="0">
            <a:spAutoFit/>
          </a:bodyPr>
          <a:lstStyle/>
          <a:p>
            <a:r>
              <a:rPr lang="zh-CN" altLang="en-US" b="1" dirty="0">
                <a:solidFill>
                  <a:srgbClr val="6CA482"/>
                </a:solidFill>
                <a:latin typeface="微软雅黑" panose="020B0503020204020204" charset="-122"/>
                <a:ea typeface="微软雅黑" panose="020B0503020204020204" charset="-122"/>
              </a:rPr>
              <a:t>添加标题</a:t>
            </a:r>
          </a:p>
        </p:txBody>
      </p:sp>
      <p:sp>
        <p:nvSpPr>
          <p:cNvPr id="35" name="文本框 34"/>
          <p:cNvSpPr txBox="1"/>
          <p:nvPr/>
        </p:nvSpPr>
        <p:spPr>
          <a:xfrm>
            <a:off x="8115368" y="1609309"/>
            <a:ext cx="3285672" cy="570865"/>
          </a:xfrm>
          <a:prstGeom prst="rect">
            <a:avLst/>
          </a:prstGeom>
          <a:noFill/>
          <a:effectLst/>
        </p:spPr>
        <p:txBody>
          <a:bodyPr wrap="square" rtlCol="0">
            <a:spAutoFit/>
          </a:bodyPr>
          <a:lstStyle/>
          <a:p>
            <a:pPr>
              <a:lnSpc>
                <a:spcPct val="130000"/>
              </a:lnSpc>
            </a:pPr>
            <a:r>
              <a:rPr lang="zh-CN" altLang="en-US" sz="12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19" name="六边形 18"/>
          <p:cNvSpPr/>
          <p:nvPr/>
        </p:nvSpPr>
        <p:spPr>
          <a:xfrm>
            <a:off x="7165007" y="2999272"/>
            <a:ext cx="835203" cy="720002"/>
          </a:xfrm>
          <a:prstGeom prst="hexagon">
            <a:avLst/>
          </a:prstGeom>
          <a:blipFill rotWithShape="1">
            <a:blip r:embed="rId5"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微软雅黑" panose="020B0503020204020204" charset="-122"/>
              <a:ea typeface="微软雅黑" panose="020B0503020204020204" charset="-122"/>
            </a:endParaRPr>
          </a:p>
        </p:txBody>
      </p:sp>
      <p:sp>
        <p:nvSpPr>
          <p:cNvPr id="20" name="六边形 19"/>
          <p:cNvSpPr/>
          <p:nvPr/>
        </p:nvSpPr>
        <p:spPr>
          <a:xfrm>
            <a:off x="7165007" y="1375196"/>
            <a:ext cx="835203" cy="720002"/>
          </a:xfrm>
          <a:prstGeom prst="hexagon">
            <a:avLst/>
          </a:prstGeom>
          <a:blipFill rotWithShape="1">
            <a:blip r:embed="rId6"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微软雅黑" panose="020B0503020204020204" charset="-122"/>
              <a:ea typeface="微软雅黑" panose="020B0503020204020204" charset="-122"/>
            </a:endParaRPr>
          </a:p>
        </p:txBody>
      </p:sp>
      <p:grpSp>
        <p:nvGrpSpPr>
          <p:cNvPr id="21" name="组合 20"/>
          <p:cNvGrpSpPr/>
          <p:nvPr/>
        </p:nvGrpSpPr>
        <p:grpSpPr>
          <a:xfrm>
            <a:off x="7407535" y="3139921"/>
            <a:ext cx="356680" cy="404136"/>
            <a:chOff x="3514490" y="3741653"/>
            <a:chExt cx="246737" cy="279565"/>
          </a:xfrm>
          <a:solidFill>
            <a:schemeClr val="bg1"/>
          </a:solidFill>
          <a:effectLst/>
        </p:grpSpPr>
        <p:sp>
          <p:nvSpPr>
            <p:cNvPr id="22" name="Freeform 20"/>
            <p:cNvSpPr>
              <a:spLocks noEditPoints="1"/>
            </p:cNvSpPr>
            <p:nvPr/>
          </p:nvSpPr>
          <p:spPr bwMode="auto">
            <a:xfrm>
              <a:off x="3624621" y="3741653"/>
              <a:ext cx="105896" cy="84717"/>
            </a:xfrm>
            <a:custGeom>
              <a:avLst/>
              <a:gdLst>
                <a:gd name="T0" fmla="*/ 39 w 62"/>
                <a:gd name="T1" fmla="*/ 12 h 50"/>
                <a:gd name="T2" fmla="*/ 39 w 62"/>
                <a:gd name="T3" fmla="*/ 12 h 50"/>
                <a:gd name="T4" fmla="*/ 45 w 62"/>
                <a:gd name="T5" fmla="*/ 14 h 50"/>
                <a:gd name="T6" fmla="*/ 46 w 62"/>
                <a:gd name="T7" fmla="*/ 18 h 50"/>
                <a:gd name="T8" fmla="*/ 40 w 62"/>
                <a:gd name="T9" fmla="*/ 29 h 50"/>
                <a:gd name="T10" fmla="*/ 20 w 62"/>
                <a:gd name="T11" fmla="*/ 38 h 50"/>
                <a:gd name="T12" fmla="*/ 17 w 62"/>
                <a:gd name="T13" fmla="*/ 38 h 50"/>
                <a:gd name="T14" fmla="*/ 17 w 62"/>
                <a:gd name="T15" fmla="*/ 38 h 50"/>
                <a:gd name="T16" fmla="*/ 26 w 62"/>
                <a:gd name="T17" fmla="*/ 18 h 50"/>
                <a:gd name="T18" fmla="*/ 39 w 62"/>
                <a:gd name="T19" fmla="*/ 12 h 50"/>
                <a:gd name="T20" fmla="*/ 39 w 62"/>
                <a:gd name="T21" fmla="*/ 0 h 50"/>
                <a:gd name="T22" fmla="*/ 17 w 62"/>
                <a:gd name="T23" fmla="*/ 9 h 50"/>
                <a:gd name="T24" fmla="*/ 8 w 62"/>
                <a:gd name="T25" fmla="*/ 47 h 50"/>
                <a:gd name="T26" fmla="*/ 20 w 62"/>
                <a:gd name="T27" fmla="*/ 50 h 50"/>
                <a:gd name="T28" fmla="*/ 49 w 62"/>
                <a:gd name="T29" fmla="*/ 38 h 50"/>
                <a:gd name="T30" fmla="*/ 53 w 62"/>
                <a:gd name="T31" fmla="*/ 5 h 50"/>
                <a:gd name="T32" fmla="*/ 39 w 62"/>
                <a:gd name="T3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50000"/>
                  </a:schemeClr>
                </a:solidFill>
                <a:latin typeface="微软雅黑" panose="020B0503020204020204" charset="-122"/>
                <a:ea typeface="微软雅黑" panose="020B0503020204020204" charset="-122"/>
              </a:endParaRPr>
            </a:p>
          </p:txBody>
        </p:sp>
        <p:sp>
          <p:nvSpPr>
            <p:cNvPr id="23" name="Freeform 21"/>
            <p:cNvSpPr>
              <a:spLocks noEditPoints="1"/>
            </p:cNvSpPr>
            <p:nvPr/>
          </p:nvSpPr>
          <p:spPr bwMode="auto">
            <a:xfrm>
              <a:off x="3545200" y="3741653"/>
              <a:ext cx="106955" cy="84717"/>
            </a:xfrm>
            <a:custGeom>
              <a:avLst/>
              <a:gdLst>
                <a:gd name="T0" fmla="*/ 23 w 62"/>
                <a:gd name="T1" fmla="*/ 12 h 50"/>
                <a:gd name="T2" fmla="*/ 36 w 62"/>
                <a:gd name="T3" fmla="*/ 18 h 50"/>
                <a:gd name="T4" fmla="*/ 45 w 62"/>
                <a:gd name="T5" fmla="*/ 38 h 50"/>
                <a:gd name="T6" fmla="*/ 42 w 62"/>
                <a:gd name="T7" fmla="*/ 38 h 50"/>
                <a:gd name="T8" fmla="*/ 22 w 62"/>
                <a:gd name="T9" fmla="*/ 29 h 50"/>
                <a:gd name="T10" fmla="*/ 16 w 62"/>
                <a:gd name="T11" fmla="*/ 18 h 50"/>
                <a:gd name="T12" fmla="*/ 17 w 62"/>
                <a:gd name="T13" fmla="*/ 14 h 50"/>
                <a:gd name="T14" fmla="*/ 23 w 62"/>
                <a:gd name="T15" fmla="*/ 12 h 50"/>
                <a:gd name="T16" fmla="*/ 23 w 62"/>
                <a:gd name="T17" fmla="*/ 0 h 50"/>
                <a:gd name="T18" fmla="*/ 9 w 62"/>
                <a:gd name="T19" fmla="*/ 5 h 50"/>
                <a:gd name="T20" fmla="*/ 13 w 62"/>
                <a:gd name="T21" fmla="*/ 38 h 50"/>
                <a:gd name="T22" fmla="*/ 42 w 62"/>
                <a:gd name="T23" fmla="*/ 50 h 50"/>
                <a:gd name="T24" fmla="*/ 54 w 62"/>
                <a:gd name="T25" fmla="*/ 47 h 50"/>
                <a:gd name="T26" fmla="*/ 45 w 62"/>
                <a:gd name="T27" fmla="*/ 9 h 50"/>
                <a:gd name="T28" fmla="*/ 23 w 62"/>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50000"/>
                  </a:schemeClr>
                </a:solidFill>
                <a:latin typeface="微软雅黑" panose="020B0503020204020204" charset="-122"/>
                <a:ea typeface="微软雅黑" panose="020B0503020204020204" charset="-122"/>
              </a:endParaRPr>
            </a:p>
          </p:txBody>
        </p:sp>
        <p:sp>
          <p:nvSpPr>
            <p:cNvPr id="24" name="Freeform 22"/>
            <p:cNvSpPr/>
            <p:nvPr/>
          </p:nvSpPr>
          <p:spPr bwMode="auto">
            <a:xfrm>
              <a:off x="3647918" y="3816839"/>
              <a:ext cx="113309" cy="92130"/>
            </a:xfrm>
            <a:custGeom>
              <a:avLst/>
              <a:gdLst>
                <a:gd name="T0" fmla="*/ 66 w 66"/>
                <a:gd name="T1" fmla="*/ 54 h 54"/>
                <a:gd name="T2" fmla="*/ 66 w 66"/>
                <a:gd name="T3" fmla="*/ 12 h 54"/>
                <a:gd name="T4" fmla="*/ 54 w 66"/>
                <a:gd name="T5" fmla="*/ 0 h 54"/>
                <a:gd name="T6" fmla="*/ 0 w 66"/>
                <a:gd name="T7" fmla="*/ 0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50000"/>
                  </a:schemeClr>
                </a:solidFill>
                <a:latin typeface="微软雅黑" panose="020B0503020204020204" charset="-122"/>
                <a:ea typeface="微软雅黑" panose="020B0503020204020204" charset="-122"/>
              </a:endParaRPr>
            </a:p>
          </p:txBody>
        </p:sp>
        <p:sp>
          <p:nvSpPr>
            <p:cNvPr id="25" name="Freeform 23"/>
            <p:cNvSpPr/>
            <p:nvPr/>
          </p:nvSpPr>
          <p:spPr bwMode="auto">
            <a:xfrm>
              <a:off x="3647918" y="3929088"/>
              <a:ext cx="113309" cy="92130"/>
            </a:xfrm>
            <a:custGeom>
              <a:avLst/>
              <a:gdLst>
                <a:gd name="T0" fmla="*/ 0 w 66"/>
                <a:gd name="T1" fmla="*/ 0 h 54"/>
                <a:gd name="T2" fmla="*/ 0 w 66"/>
                <a:gd name="T3" fmla="*/ 54 h 54"/>
                <a:gd name="T4" fmla="*/ 54 w 66"/>
                <a:gd name="T5" fmla="*/ 54 h 54"/>
                <a:gd name="T6" fmla="*/ 66 w 66"/>
                <a:gd name="T7" fmla="*/ 42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50000"/>
                  </a:schemeClr>
                </a:solidFill>
                <a:latin typeface="微软雅黑" panose="020B0503020204020204" charset="-122"/>
                <a:ea typeface="微软雅黑" panose="020B0503020204020204" charset="-122"/>
              </a:endParaRPr>
            </a:p>
          </p:txBody>
        </p:sp>
        <p:sp>
          <p:nvSpPr>
            <p:cNvPr id="26" name="Freeform 24"/>
            <p:cNvSpPr/>
            <p:nvPr/>
          </p:nvSpPr>
          <p:spPr bwMode="auto">
            <a:xfrm>
              <a:off x="3514490" y="3816839"/>
              <a:ext cx="113309" cy="92130"/>
            </a:xfrm>
            <a:custGeom>
              <a:avLst/>
              <a:gdLst>
                <a:gd name="T0" fmla="*/ 66 w 66"/>
                <a:gd name="T1" fmla="*/ 54 h 54"/>
                <a:gd name="T2" fmla="*/ 66 w 66"/>
                <a:gd name="T3" fmla="*/ 0 h 54"/>
                <a:gd name="T4" fmla="*/ 12 w 66"/>
                <a:gd name="T5" fmla="*/ 0 h 54"/>
                <a:gd name="T6" fmla="*/ 0 w 66"/>
                <a:gd name="T7" fmla="*/ 12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50000"/>
                  </a:schemeClr>
                </a:solidFill>
                <a:latin typeface="微软雅黑" panose="020B0503020204020204" charset="-122"/>
                <a:ea typeface="微软雅黑" panose="020B0503020204020204" charset="-122"/>
              </a:endParaRPr>
            </a:p>
          </p:txBody>
        </p:sp>
        <p:sp>
          <p:nvSpPr>
            <p:cNvPr id="27" name="Freeform 25"/>
            <p:cNvSpPr/>
            <p:nvPr/>
          </p:nvSpPr>
          <p:spPr bwMode="auto">
            <a:xfrm>
              <a:off x="3514490" y="3929088"/>
              <a:ext cx="113309" cy="92130"/>
            </a:xfrm>
            <a:custGeom>
              <a:avLst/>
              <a:gdLst>
                <a:gd name="T0" fmla="*/ 0 w 66"/>
                <a:gd name="T1" fmla="*/ 0 h 54"/>
                <a:gd name="T2" fmla="*/ 0 w 66"/>
                <a:gd name="T3" fmla="*/ 42 h 54"/>
                <a:gd name="T4" fmla="*/ 12 w 66"/>
                <a:gd name="T5" fmla="*/ 54 h 54"/>
                <a:gd name="T6" fmla="*/ 66 w 66"/>
                <a:gd name="T7" fmla="*/ 54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50000"/>
                  </a:schemeClr>
                </a:solidFill>
                <a:latin typeface="微软雅黑" panose="020B0503020204020204" charset="-122"/>
                <a:ea typeface="微软雅黑" panose="020B0503020204020204" charset="-122"/>
              </a:endParaRPr>
            </a:p>
          </p:txBody>
        </p:sp>
      </p:grpSp>
      <p:grpSp>
        <p:nvGrpSpPr>
          <p:cNvPr id="28" name="组合 27"/>
          <p:cNvGrpSpPr/>
          <p:nvPr/>
        </p:nvGrpSpPr>
        <p:grpSpPr>
          <a:xfrm>
            <a:off x="7426236" y="1564881"/>
            <a:ext cx="340634" cy="340634"/>
            <a:chOff x="8204053" y="3686139"/>
            <a:chExt cx="246231" cy="246231"/>
          </a:xfrm>
          <a:solidFill>
            <a:schemeClr val="bg1"/>
          </a:solidFill>
          <a:effectLst/>
        </p:grpSpPr>
        <p:sp>
          <p:nvSpPr>
            <p:cNvPr id="29" name="Oval 876"/>
            <p:cNvSpPr>
              <a:spLocks noChangeArrowheads="1"/>
            </p:cNvSpPr>
            <p:nvPr/>
          </p:nvSpPr>
          <p:spPr bwMode="auto">
            <a:xfrm>
              <a:off x="8204053" y="3864777"/>
              <a:ext cx="66627" cy="6759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50000"/>
                  </a:schemeClr>
                </a:solidFill>
                <a:latin typeface="微软雅黑" panose="020B0503020204020204" charset="-122"/>
                <a:ea typeface="微软雅黑" panose="020B0503020204020204" charset="-122"/>
              </a:endParaRPr>
            </a:p>
          </p:txBody>
        </p:sp>
        <p:sp>
          <p:nvSpPr>
            <p:cNvPr id="30" name="Freeform 877"/>
            <p:cNvSpPr/>
            <p:nvPr/>
          </p:nvSpPr>
          <p:spPr bwMode="auto">
            <a:xfrm>
              <a:off x="8204053" y="3768216"/>
              <a:ext cx="164154" cy="164154"/>
            </a:xfrm>
            <a:custGeom>
              <a:avLst/>
              <a:gdLst>
                <a:gd name="T0" fmla="*/ 105 w 105"/>
                <a:gd name="T1" fmla="*/ 105 h 105"/>
                <a:gd name="T2" fmla="*/ 74 w 105"/>
                <a:gd name="T3" fmla="*/ 105 h 105"/>
                <a:gd name="T4" fmla="*/ 0 w 105"/>
                <a:gd name="T5" fmla="*/ 31 h 105"/>
                <a:gd name="T6" fmla="*/ 0 w 105"/>
                <a:gd name="T7" fmla="*/ 31 h 105"/>
                <a:gd name="T8" fmla="*/ 0 w 105"/>
                <a:gd name="T9" fmla="*/ 0 h 105"/>
                <a:gd name="T10" fmla="*/ 105 w 105"/>
                <a:gd name="T11" fmla="*/ 105 h 105"/>
              </a:gdLst>
              <a:ahLst/>
              <a:cxnLst>
                <a:cxn ang="0">
                  <a:pos x="T0" y="T1"/>
                </a:cxn>
                <a:cxn ang="0">
                  <a:pos x="T2" y="T3"/>
                </a:cxn>
                <a:cxn ang="0">
                  <a:pos x="T4" y="T5"/>
                </a:cxn>
                <a:cxn ang="0">
                  <a:pos x="T6" y="T7"/>
                </a:cxn>
                <a:cxn ang="0">
                  <a:pos x="T8" y="T9"/>
                </a:cxn>
                <a:cxn ang="0">
                  <a:pos x="T10" y="T11"/>
                </a:cxn>
              </a:cxnLst>
              <a:rect l="0" t="0" r="r" b="b"/>
              <a:pathLst>
                <a:path w="105" h="105">
                  <a:moveTo>
                    <a:pt x="105" y="105"/>
                  </a:moveTo>
                  <a:cubicBezTo>
                    <a:pt x="74" y="105"/>
                    <a:pt x="74" y="105"/>
                    <a:pt x="74" y="105"/>
                  </a:cubicBezTo>
                  <a:cubicBezTo>
                    <a:pt x="74" y="64"/>
                    <a:pt x="41" y="31"/>
                    <a:pt x="0" y="31"/>
                  </a:cubicBezTo>
                  <a:cubicBezTo>
                    <a:pt x="0" y="31"/>
                    <a:pt x="0" y="31"/>
                    <a:pt x="0" y="31"/>
                  </a:cubicBezTo>
                  <a:cubicBezTo>
                    <a:pt x="0" y="0"/>
                    <a:pt x="0" y="0"/>
                    <a:pt x="0" y="0"/>
                  </a:cubicBezTo>
                  <a:cubicBezTo>
                    <a:pt x="58" y="0"/>
                    <a:pt x="105" y="47"/>
                    <a:pt x="105"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50000"/>
                  </a:schemeClr>
                </a:solidFill>
                <a:latin typeface="微软雅黑" panose="020B0503020204020204" charset="-122"/>
                <a:ea typeface="微软雅黑" panose="020B0503020204020204" charset="-122"/>
              </a:endParaRPr>
            </a:p>
          </p:txBody>
        </p:sp>
        <p:sp>
          <p:nvSpPr>
            <p:cNvPr id="31" name="Freeform 878"/>
            <p:cNvSpPr/>
            <p:nvPr/>
          </p:nvSpPr>
          <p:spPr bwMode="auto">
            <a:xfrm>
              <a:off x="8204053" y="3686139"/>
              <a:ext cx="246231" cy="246231"/>
            </a:xfrm>
            <a:custGeom>
              <a:avLst/>
              <a:gdLst>
                <a:gd name="T0" fmla="*/ 126 w 158"/>
                <a:gd name="T1" fmla="*/ 158 h 158"/>
                <a:gd name="T2" fmla="*/ 0 w 158"/>
                <a:gd name="T3" fmla="*/ 32 h 158"/>
                <a:gd name="T4" fmla="*/ 0 w 158"/>
                <a:gd name="T5" fmla="*/ 0 h 158"/>
                <a:gd name="T6" fmla="*/ 158 w 158"/>
                <a:gd name="T7" fmla="*/ 158 h 158"/>
                <a:gd name="T8" fmla="*/ 126 w 158"/>
                <a:gd name="T9" fmla="*/ 158 h 158"/>
              </a:gdLst>
              <a:ahLst/>
              <a:cxnLst>
                <a:cxn ang="0">
                  <a:pos x="T0" y="T1"/>
                </a:cxn>
                <a:cxn ang="0">
                  <a:pos x="T2" y="T3"/>
                </a:cxn>
                <a:cxn ang="0">
                  <a:pos x="T4" y="T5"/>
                </a:cxn>
                <a:cxn ang="0">
                  <a:pos x="T6" y="T7"/>
                </a:cxn>
                <a:cxn ang="0">
                  <a:pos x="T8" y="T9"/>
                </a:cxn>
              </a:cxnLst>
              <a:rect l="0" t="0" r="r" b="b"/>
              <a:pathLst>
                <a:path w="158" h="158">
                  <a:moveTo>
                    <a:pt x="126" y="158"/>
                  </a:moveTo>
                  <a:cubicBezTo>
                    <a:pt x="126" y="88"/>
                    <a:pt x="70" y="32"/>
                    <a:pt x="0" y="32"/>
                  </a:cubicBezTo>
                  <a:cubicBezTo>
                    <a:pt x="0" y="0"/>
                    <a:pt x="0" y="0"/>
                    <a:pt x="0" y="0"/>
                  </a:cubicBezTo>
                  <a:cubicBezTo>
                    <a:pt x="87" y="0"/>
                    <a:pt x="158" y="71"/>
                    <a:pt x="158" y="158"/>
                  </a:cubicBezTo>
                  <a:lnTo>
                    <a:pt x="126"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50000"/>
                  </a:schemeClr>
                </a:solidFill>
                <a:latin typeface="微软雅黑" panose="020B0503020204020204" charset="-122"/>
                <a:ea typeface="微软雅黑" panose="020B0503020204020204" charset="-122"/>
              </a:endParaRPr>
            </a:p>
          </p:txBody>
        </p:sp>
      </p:grpSp>
      <p:sp>
        <p:nvSpPr>
          <p:cNvPr id="36" name="六边形 35"/>
          <p:cNvSpPr/>
          <p:nvPr/>
        </p:nvSpPr>
        <p:spPr>
          <a:xfrm>
            <a:off x="7165007" y="4623348"/>
            <a:ext cx="835203" cy="720002"/>
          </a:xfrm>
          <a:prstGeom prst="hexagon">
            <a:avLst/>
          </a:prstGeom>
          <a:blipFill rotWithShape="1">
            <a:blip r:embed="rId6"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微软雅黑" panose="020B0503020204020204" charset="-122"/>
              <a:ea typeface="微软雅黑" panose="020B0503020204020204" charset="-122"/>
            </a:endParaRPr>
          </a:p>
        </p:txBody>
      </p:sp>
      <p:sp>
        <p:nvSpPr>
          <p:cNvPr id="44" name="TextBox 76"/>
          <p:cNvSpPr txBox="1"/>
          <p:nvPr/>
        </p:nvSpPr>
        <p:spPr>
          <a:xfrm>
            <a:off x="8115368" y="4517369"/>
            <a:ext cx="1098541" cy="369332"/>
          </a:xfrm>
          <a:prstGeom prst="rect">
            <a:avLst/>
          </a:prstGeom>
          <a:noFill/>
          <a:effectLst/>
        </p:spPr>
        <p:txBody>
          <a:bodyPr wrap="square" rtlCol="0">
            <a:spAutoFit/>
          </a:bodyPr>
          <a:lstStyle/>
          <a:p>
            <a:r>
              <a:rPr lang="zh-CN" altLang="en-US" b="1" dirty="0">
                <a:solidFill>
                  <a:srgbClr val="6CA482"/>
                </a:solidFill>
                <a:latin typeface="微软雅黑" panose="020B0503020204020204" charset="-122"/>
                <a:ea typeface="微软雅黑" panose="020B0503020204020204" charset="-122"/>
              </a:rPr>
              <a:t>添加标题</a:t>
            </a:r>
          </a:p>
        </p:txBody>
      </p:sp>
      <p:sp>
        <p:nvSpPr>
          <p:cNvPr id="45" name="文本框 44"/>
          <p:cNvSpPr txBox="1"/>
          <p:nvPr/>
        </p:nvSpPr>
        <p:spPr>
          <a:xfrm>
            <a:off x="8115369" y="4867718"/>
            <a:ext cx="3285672" cy="570865"/>
          </a:xfrm>
          <a:prstGeom prst="rect">
            <a:avLst/>
          </a:prstGeom>
          <a:noFill/>
          <a:effectLst/>
        </p:spPr>
        <p:txBody>
          <a:bodyPr wrap="square" rtlCol="0">
            <a:spAutoFit/>
          </a:bodyPr>
          <a:lstStyle/>
          <a:p>
            <a:pPr>
              <a:lnSpc>
                <a:spcPct val="130000"/>
              </a:lnSpc>
            </a:pPr>
            <a:r>
              <a:rPr lang="zh-CN" altLang="en-US" sz="12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46" name="Freeform 541"/>
          <p:cNvSpPr>
            <a:spLocks noEditPoints="1"/>
          </p:cNvSpPr>
          <p:nvPr/>
        </p:nvSpPr>
        <p:spPr bwMode="auto">
          <a:xfrm>
            <a:off x="7413055" y="4757993"/>
            <a:ext cx="339107" cy="450712"/>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37"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38" name="图片 3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2153">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0-#ppt_w/2"/>
                                          </p:val>
                                        </p:tav>
                                        <p:tav tm="100000">
                                          <p:val>
                                            <p:strVal val="#ppt_x"/>
                                          </p:val>
                                        </p:tav>
                                      </p:tavLst>
                                    </p:anim>
                                    <p:anim calcmode="lin" valueType="num">
                                      <p:cBhvr additive="base">
                                        <p:cTn id="16" dur="500" fill="hold"/>
                                        <p:tgtEl>
                                          <p:spTgt spid="3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0-#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0-#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0-#ppt_w/2"/>
                                          </p:val>
                                        </p:tav>
                                        <p:tav tm="100000">
                                          <p:val>
                                            <p:strVal val="#ppt_x"/>
                                          </p:val>
                                        </p:tav>
                                      </p:tavLst>
                                    </p:anim>
                                    <p:anim calcmode="lin" valueType="num">
                                      <p:cBhvr additive="base">
                                        <p:cTn id="44" dur="500" fill="hold"/>
                                        <p:tgtEl>
                                          <p:spTgt spid="4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500" fill="hold"/>
                                        <p:tgtEl>
                                          <p:spTgt spid="45"/>
                                        </p:tgtEl>
                                        <p:attrNameLst>
                                          <p:attrName>ppt_x</p:attrName>
                                        </p:attrNameLst>
                                      </p:cBhvr>
                                      <p:tavLst>
                                        <p:tav tm="0">
                                          <p:val>
                                            <p:strVal val="0-#ppt_w/2"/>
                                          </p:val>
                                        </p:tav>
                                        <p:tav tm="100000">
                                          <p:val>
                                            <p:strVal val="#ppt_x"/>
                                          </p:val>
                                        </p:tav>
                                      </p:tavLst>
                                    </p:anim>
                                    <p:anim calcmode="lin" valueType="num">
                                      <p:cBhvr additive="base">
                                        <p:cTn id="48" dur="500" fill="hold"/>
                                        <p:tgtEl>
                                          <p:spTgt spid="4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0-#ppt_w/2"/>
                                          </p:val>
                                        </p:tav>
                                        <p:tav tm="100000">
                                          <p:val>
                                            <p:strVal val="#ppt_x"/>
                                          </p:val>
                                        </p:tav>
                                      </p:tavLst>
                                    </p:anim>
                                    <p:anim calcmode="lin" valueType="num">
                                      <p:cBhvr additive="base">
                                        <p:cTn id="52"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19" grpId="0" animBg="1"/>
      <p:bldP spid="20" grpId="0" animBg="1"/>
      <p:bldP spid="36" grpId="0" animBg="1"/>
      <p:bldP spid="44" grpId="0" animBg="1"/>
      <p:bldP spid="45" grpId="0" animBg="1"/>
      <p:bldP spid="4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18074" y="1934756"/>
            <a:ext cx="2134870" cy="3072765"/>
          </a:xfrm>
          <a:prstGeom prst="rect">
            <a:avLst/>
          </a:prstGeom>
          <a:noFill/>
          <a:ln>
            <a:solidFill>
              <a:schemeClr val="bg1">
                <a:lumMod val="85000"/>
              </a:schemeClr>
            </a:solidFill>
          </a:ln>
          <a:extLst>
            <a:ext uri="{909E8E84-426E-40DD-AFC4-6F175D3DCCD1}">
              <a14:hiddenFill xmlns:a14="http://schemas.microsoft.com/office/drawing/2010/main">
                <a:solidFill>
                  <a:srgbClr val="0C907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 name="矩形 1"/>
          <p:cNvSpPr/>
          <p:nvPr/>
        </p:nvSpPr>
        <p:spPr>
          <a:xfrm>
            <a:off x="1318074" y="1934756"/>
            <a:ext cx="2134870" cy="570230"/>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 name="文本框 3"/>
          <p:cNvSpPr txBox="1"/>
          <p:nvPr/>
        </p:nvSpPr>
        <p:spPr>
          <a:xfrm>
            <a:off x="1624779" y="2063661"/>
            <a:ext cx="1499870" cy="368300"/>
          </a:xfrm>
          <a:prstGeom prst="rect">
            <a:avLst/>
          </a:prstGeom>
          <a:noFill/>
        </p:spPr>
        <p:txBody>
          <a:bodyPr wrap="square" rtlCol="0">
            <a:spAutoFit/>
          </a:bodyPr>
          <a:lstStyle/>
          <a:p>
            <a:pPr algn="ctr"/>
            <a:r>
              <a:rPr lang="en-US" altLang="zh-CN"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添加标题</a:t>
            </a:r>
          </a:p>
        </p:txBody>
      </p:sp>
      <p:sp>
        <p:nvSpPr>
          <p:cNvPr id="43" name="TextBox 1210"/>
          <p:cNvSpPr/>
          <p:nvPr/>
        </p:nvSpPr>
        <p:spPr>
          <a:xfrm>
            <a:off x="1318074" y="2746921"/>
            <a:ext cx="2101215" cy="1897380"/>
          </a:xfrm>
          <a:prstGeom prst="rect">
            <a:avLst/>
          </a:prstGeom>
          <a:noFill/>
          <a:ln w="9525">
            <a:noFill/>
            <a:miter/>
          </a:ln>
        </p:spPr>
        <p:txBody>
          <a:bodyPr wrap="square">
            <a:spAutoFit/>
          </a:bodyPr>
          <a:lstStyle/>
          <a:p>
            <a:pPr indent="0" algn="ctr" fontAlgn="auto">
              <a:lnSpc>
                <a:spcPct val="150000"/>
              </a:lnSpc>
            </a:pP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endParaRPr lang="en-US" altLang="zh-CN" sz="1000" noProof="0" dirty="0">
              <a:ln>
                <a:noFill/>
              </a:ln>
              <a:solidFill>
                <a:schemeClr val="tx1">
                  <a:lumMod val="65000"/>
                  <a:lumOff val="35000"/>
                </a:schemeClr>
              </a:solidFill>
              <a:uLnTx/>
              <a:uFillTx/>
              <a:latin typeface="微软雅黑" panose="020B0503020204020204" charset="-122"/>
              <a:ea typeface="微软雅黑" panose="020B0503020204020204" charset="-122"/>
              <a:sym typeface="Arial" panose="020B0604020202020204" pitchFamily="34" charset="0"/>
            </a:endParaRPr>
          </a:p>
          <a:p>
            <a:pPr indent="0" algn="ctr" fontAlgn="auto">
              <a:lnSpc>
                <a:spcPct val="150000"/>
              </a:lnSpc>
            </a:pPr>
            <a:endParaRPr lang="en-US" altLang="zh-CN" sz="9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7" name="矩形 6"/>
          <p:cNvSpPr/>
          <p:nvPr/>
        </p:nvSpPr>
        <p:spPr>
          <a:xfrm>
            <a:off x="3811084" y="1934756"/>
            <a:ext cx="2134870" cy="3072765"/>
          </a:xfrm>
          <a:prstGeom prst="rect">
            <a:avLst/>
          </a:prstGeom>
          <a:noFill/>
          <a:ln>
            <a:solidFill>
              <a:schemeClr val="bg1">
                <a:lumMod val="85000"/>
              </a:schemeClr>
            </a:solidFill>
          </a:ln>
          <a:extLst>
            <a:ext uri="{909E8E84-426E-40DD-AFC4-6F175D3DCCD1}">
              <a14:hiddenFill xmlns:a14="http://schemas.microsoft.com/office/drawing/2010/main">
                <a:solidFill>
                  <a:srgbClr val="0C907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 name="矩形 4"/>
          <p:cNvSpPr/>
          <p:nvPr/>
        </p:nvSpPr>
        <p:spPr>
          <a:xfrm>
            <a:off x="3811084" y="1934756"/>
            <a:ext cx="2134870" cy="570230"/>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9" name="文本框 8"/>
          <p:cNvSpPr txBox="1"/>
          <p:nvPr/>
        </p:nvSpPr>
        <p:spPr>
          <a:xfrm>
            <a:off x="4117789" y="2063661"/>
            <a:ext cx="1499870" cy="368300"/>
          </a:xfrm>
          <a:prstGeom prst="rect">
            <a:avLst/>
          </a:prstGeom>
          <a:noFill/>
        </p:spPr>
        <p:txBody>
          <a:bodyPr wrap="square" rtlCol="0">
            <a:spAutoFit/>
          </a:bodyPr>
          <a:lstStyle/>
          <a:p>
            <a:pPr algn="ctr"/>
            <a:r>
              <a:rPr lang="en-US" altLang="zh-CN"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添加标题</a:t>
            </a:r>
          </a:p>
        </p:txBody>
      </p:sp>
      <p:sp>
        <p:nvSpPr>
          <p:cNvPr id="10" name="TextBox 1210"/>
          <p:cNvSpPr/>
          <p:nvPr/>
        </p:nvSpPr>
        <p:spPr>
          <a:xfrm>
            <a:off x="3811084" y="2746921"/>
            <a:ext cx="2101215" cy="1897380"/>
          </a:xfrm>
          <a:prstGeom prst="rect">
            <a:avLst/>
          </a:prstGeom>
          <a:noFill/>
          <a:ln w="9525">
            <a:noFill/>
            <a:miter/>
          </a:ln>
        </p:spPr>
        <p:txBody>
          <a:bodyPr wrap="square">
            <a:spAutoFit/>
          </a:bodyPr>
          <a:lstStyle/>
          <a:p>
            <a:pPr indent="0" algn="ctr" fontAlgn="auto">
              <a:lnSpc>
                <a:spcPct val="150000"/>
              </a:lnSpc>
            </a:pP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endParaRPr lang="en-US" altLang="zh-CN" sz="1000" noProof="0" dirty="0">
              <a:ln>
                <a:noFill/>
              </a:ln>
              <a:solidFill>
                <a:schemeClr val="tx1">
                  <a:lumMod val="65000"/>
                  <a:lumOff val="35000"/>
                </a:schemeClr>
              </a:solidFill>
              <a:uLnTx/>
              <a:uFillTx/>
              <a:latin typeface="微软雅黑" panose="020B0503020204020204" charset="-122"/>
              <a:ea typeface="微软雅黑" panose="020B0503020204020204" charset="-122"/>
              <a:sym typeface="Arial" panose="020B0604020202020204" pitchFamily="34" charset="0"/>
            </a:endParaRPr>
          </a:p>
          <a:p>
            <a:pPr indent="0" algn="ctr" fontAlgn="auto">
              <a:lnSpc>
                <a:spcPct val="150000"/>
              </a:lnSpc>
            </a:pPr>
            <a:endParaRPr lang="en-US" altLang="zh-CN" sz="9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1" name="矩形 10"/>
          <p:cNvSpPr/>
          <p:nvPr/>
        </p:nvSpPr>
        <p:spPr>
          <a:xfrm>
            <a:off x="6266629" y="1934756"/>
            <a:ext cx="2134870" cy="3072765"/>
          </a:xfrm>
          <a:prstGeom prst="rect">
            <a:avLst/>
          </a:prstGeom>
          <a:noFill/>
          <a:ln>
            <a:solidFill>
              <a:schemeClr val="bg1">
                <a:lumMod val="85000"/>
              </a:schemeClr>
            </a:solidFill>
          </a:ln>
          <a:extLst>
            <a:ext uri="{909E8E84-426E-40DD-AFC4-6F175D3DCCD1}">
              <a14:hiddenFill xmlns:a14="http://schemas.microsoft.com/office/drawing/2010/main">
                <a:solidFill>
                  <a:srgbClr val="0C907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2" name="矩形 11"/>
          <p:cNvSpPr/>
          <p:nvPr/>
        </p:nvSpPr>
        <p:spPr>
          <a:xfrm>
            <a:off x="6266629" y="1934756"/>
            <a:ext cx="2134870" cy="570230"/>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3" name="文本框 12"/>
          <p:cNvSpPr txBox="1"/>
          <p:nvPr/>
        </p:nvSpPr>
        <p:spPr>
          <a:xfrm>
            <a:off x="6566984" y="2063661"/>
            <a:ext cx="1499870" cy="368300"/>
          </a:xfrm>
          <a:prstGeom prst="rect">
            <a:avLst/>
          </a:prstGeom>
          <a:noFill/>
        </p:spPr>
        <p:txBody>
          <a:bodyPr wrap="square" rtlCol="0">
            <a:spAutoFit/>
          </a:bodyPr>
          <a:lstStyle/>
          <a:p>
            <a:pPr algn="ctr"/>
            <a:r>
              <a:rPr lang="en-US" altLang="zh-CN"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添加标题</a:t>
            </a:r>
          </a:p>
        </p:txBody>
      </p:sp>
      <p:sp>
        <p:nvSpPr>
          <p:cNvPr id="15" name="TextBox 1210"/>
          <p:cNvSpPr/>
          <p:nvPr/>
        </p:nvSpPr>
        <p:spPr>
          <a:xfrm>
            <a:off x="6266629" y="2746921"/>
            <a:ext cx="2101215" cy="1897380"/>
          </a:xfrm>
          <a:prstGeom prst="rect">
            <a:avLst/>
          </a:prstGeom>
          <a:noFill/>
          <a:ln w="9525">
            <a:noFill/>
            <a:miter/>
          </a:ln>
        </p:spPr>
        <p:txBody>
          <a:bodyPr wrap="square">
            <a:spAutoFit/>
          </a:bodyPr>
          <a:lstStyle/>
          <a:p>
            <a:pPr indent="0" algn="ctr" fontAlgn="auto">
              <a:lnSpc>
                <a:spcPct val="150000"/>
              </a:lnSpc>
            </a:pP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endParaRPr lang="en-US" altLang="zh-CN" sz="1000" noProof="0" dirty="0">
              <a:ln>
                <a:noFill/>
              </a:ln>
              <a:solidFill>
                <a:schemeClr val="tx1">
                  <a:lumMod val="65000"/>
                  <a:lumOff val="35000"/>
                </a:schemeClr>
              </a:solidFill>
              <a:uLnTx/>
              <a:uFillTx/>
              <a:latin typeface="微软雅黑" panose="020B0503020204020204" charset="-122"/>
              <a:ea typeface="微软雅黑" panose="020B0503020204020204" charset="-122"/>
              <a:sym typeface="Arial" panose="020B0604020202020204" pitchFamily="34" charset="0"/>
            </a:endParaRPr>
          </a:p>
          <a:p>
            <a:pPr indent="0" algn="ctr" fontAlgn="auto">
              <a:lnSpc>
                <a:spcPct val="150000"/>
              </a:lnSpc>
            </a:pPr>
            <a:endParaRPr lang="en-US" altLang="zh-CN" sz="9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6" name="矩形 15"/>
          <p:cNvSpPr/>
          <p:nvPr/>
        </p:nvSpPr>
        <p:spPr>
          <a:xfrm>
            <a:off x="8667564" y="1925866"/>
            <a:ext cx="2134870" cy="3072765"/>
          </a:xfrm>
          <a:prstGeom prst="rect">
            <a:avLst/>
          </a:prstGeom>
          <a:noFill/>
          <a:ln>
            <a:solidFill>
              <a:schemeClr val="bg1">
                <a:lumMod val="85000"/>
              </a:schemeClr>
            </a:solidFill>
          </a:ln>
          <a:extLst>
            <a:ext uri="{909E8E84-426E-40DD-AFC4-6F175D3DCCD1}">
              <a14:hiddenFill xmlns:a14="http://schemas.microsoft.com/office/drawing/2010/main">
                <a:solidFill>
                  <a:srgbClr val="0C907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7" name="矩形 16"/>
          <p:cNvSpPr/>
          <p:nvPr/>
        </p:nvSpPr>
        <p:spPr>
          <a:xfrm>
            <a:off x="8667564" y="1925866"/>
            <a:ext cx="2134870" cy="570230"/>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 name="TextBox 1210"/>
          <p:cNvSpPr/>
          <p:nvPr/>
        </p:nvSpPr>
        <p:spPr>
          <a:xfrm>
            <a:off x="8667564" y="2738031"/>
            <a:ext cx="2101215" cy="1897380"/>
          </a:xfrm>
          <a:prstGeom prst="rect">
            <a:avLst/>
          </a:prstGeom>
          <a:noFill/>
          <a:ln w="9525">
            <a:noFill/>
            <a:miter/>
          </a:ln>
        </p:spPr>
        <p:txBody>
          <a:bodyPr wrap="square">
            <a:spAutoFit/>
          </a:bodyPr>
          <a:lstStyle/>
          <a:p>
            <a:pPr indent="0" algn="ctr" fontAlgn="auto">
              <a:lnSpc>
                <a:spcPct val="150000"/>
              </a:lnSpc>
            </a:pP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a:t>
            </a:r>
            <a:endParaRPr lang="en-US" altLang="zh-CN" sz="1000" noProof="0" dirty="0">
              <a:ln>
                <a:noFill/>
              </a:ln>
              <a:solidFill>
                <a:schemeClr val="tx1">
                  <a:lumMod val="65000"/>
                  <a:lumOff val="35000"/>
                </a:schemeClr>
              </a:solidFill>
              <a:uLnTx/>
              <a:uFillTx/>
              <a:latin typeface="微软雅黑" panose="020B0503020204020204" charset="-122"/>
              <a:ea typeface="微软雅黑" panose="020B0503020204020204" charset="-122"/>
              <a:sym typeface="Arial" panose="020B0604020202020204" pitchFamily="34" charset="0"/>
            </a:endParaRPr>
          </a:p>
          <a:p>
            <a:pPr indent="0" algn="ctr" fontAlgn="auto">
              <a:lnSpc>
                <a:spcPct val="150000"/>
              </a:lnSpc>
            </a:pPr>
            <a:endParaRPr lang="en-US" altLang="zh-CN" sz="9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29" name="文本框 28"/>
          <p:cNvSpPr txBox="1"/>
          <p:nvPr/>
        </p:nvSpPr>
        <p:spPr>
          <a:xfrm>
            <a:off x="9040944" y="2063661"/>
            <a:ext cx="1499870" cy="368300"/>
          </a:xfrm>
          <a:prstGeom prst="rect">
            <a:avLst/>
          </a:prstGeom>
          <a:noFill/>
        </p:spPr>
        <p:txBody>
          <a:bodyPr wrap="square" rtlCol="0">
            <a:spAutoFit/>
          </a:bodyPr>
          <a:lstStyle/>
          <a:p>
            <a:pPr algn="ctr"/>
            <a:r>
              <a:rPr lang="en-US" altLang="zh-CN"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添加标题</a:t>
            </a:r>
          </a:p>
        </p:txBody>
      </p:sp>
      <p:sp>
        <p:nvSpPr>
          <p:cNvPr id="20"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21" name="图片 2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451">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ppt_x</p:attrName>
                                        </p:attrNameLst>
                                      </p:cBhvr>
                                      <p:tavLst>
                                        <p:tav tm="0">
                                          <p:val>
                                            <p:strVal val="#ppt_x"/>
                                          </p:val>
                                        </p:tav>
                                        <p:tav tm="100000">
                                          <p:val>
                                            <p:strVal val="#ppt_x"/>
                                          </p:val>
                                        </p:tav>
                                      </p:tavLst>
                                    </p:anim>
                                    <p:anim calcmode="lin" valueType="num">
                                      <p:cBhvr>
                                        <p:cTn id="79" dur="1000" fill="hold"/>
                                        <p:tgtEl>
                                          <p:spTgt spid="19"/>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anim calcmode="lin" valueType="num">
                                      <p:cBhvr>
                                        <p:cTn id="83" dur="1000" fill="hold"/>
                                        <p:tgtEl>
                                          <p:spTgt spid="29"/>
                                        </p:tgtEl>
                                        <p:attrNameLst>
                                          <p:attrName>ppt_x</p:attrName>
                                        </p:attrNameLst>
                                      </p:cBhvr>
                                      <p:tavLst>
                                        <p:tav tm="0">
                                          <p:val>
                                            <p:strVal val="#ppt_x"/>
                                          </p:val>
                                        </p:tav>
                                        <p:tav tm="100000">
                                          <p:val>
                                            <p:strVal val="#ppt_x"/>
                                          </p:val>
                                        </p:tav>
                                      </p:tavLst>
                                    </p:anim>
                                    <p:anim calcmode="lin" valueType="num">
                                      <p:cBhvr>
                                        <p:cTn id="8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4" grpId="0"/>
      <p:bldP spid="43" grpId="0"/>
      <p:bldP spid="7" grpId="0" animBg="1"/>
      <p:bldP spid="5" grpId="0" animBg="1"/>
      <p:bldP spid="9" grpId="0"/>
      <p:bldP spid="10" grpId="0"/>
      <p:bldP spid="11" grpId="0" animBg="1"/>
      <p:bldP spid="12" grpId="0" animBg="1"/>
      <p:bldP spid="13" grpId="0"/>
      <p:bldP spid="15" grpId="0"/>
      <p:bldP spid="16" grpId="0" animBg="1"/>
      <p:bldP spid="17" grpId="0" animBg="1"/>
      <p:bldP spid="19"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descr="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
          <p:cNvGrpSpPr/>
          <p:nvPr/>
        </p:nvGrpSpPr>
        <p:grpSpPr>
          <a:xfrm>
            <a:off x="2287199" y="1711316"/>
            <a:ext cx="1521837" cy="1521837"/>
            <a:chOff x="3683540" y="1303506"/>
            <a:chExt cx="1478031" cy="1478031"/>
          </a:xfrm>
          <a:effectLst>
            <a:outerShdw blurRad="50800" dist="38100" dir="2700000" algn="tl" rotWithShape="0">
              <a:prstClr val="black">
                <a:alpha val="40000"/>
              </a:prstClr>
            </a:outerShdw>
          </a:effectLst>
        </p:grpSpPr>
        <p:sp>
          <p:nvSpPr>
            <p:cNvPr id="37" name="椭圆 36"/>
            <p:cNvSpPr/>
            <p:nvPr/>
          </p:nvSpPr>
          <p:spPr>
            <a:xfrm>
              <a:off x="3683540" y="1303506"/>
              <a:ext cx="1478031" cy="1478031"/>
            </a:xfrm>
            <a:prstGeom prst="ellipse">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grpSp>
          <p:nvGrpSpPr>
            <p:cNvPr id="38" name="Group 4"/>
            <p:cNvGrpSpPr>
              <a:grpSpLocks noChangeAspect="1"/>
            </p:cNvGrpSpPr>
            <p:nvPr/>
          </p:nvGrpSpPr>
          <p:grpSpPr bwMode="auto">
            <a:xfrm>
              <a:off x="3875430" y="1437194"/>
              <a:ext cx="1094251" cy="1263139"/>
              <a:chOff x="1047" y="930"/>
              <a:chExt cx="933" cy="1077"/>
            </a:xfrm>
            <a:solidFill>
              <a:schemeClr val="bg1"/>
            </a:solidFill>
          </p:grpSpPr>
          <p:sp>
            <p:nvSpPr>
              <p:cNvPr id="40" name="Freeform 5"/>
              <p:cNvSpPr/>
              <p:nvPr/>
            </p:nvSpPr>
            <p:spPr bwMode="auto">
              <a:xfrm>
                <a:off x="1388" y="1817"/>
                <a:ext cx="252" cy="55"/>
              </a:xfrm>
              <a:custGeom>
                <a:avLst/>
                <a:gdLst>
                  <a:gd name="T0" fmla="*/ 95 w 106"/>
                  <a:gd name="T1" fmla="*/ 0 h 23"/>
                  <a:gd name="T2" fmla="*/ 12 w 106"/>
                  <a:gd name="T3" fmla="*/ 0 h 23"/>
                  <a:gd name="T4" fmla="*/ 0 w 106"/>
                  <a:gd name="T5" fmla="*/ 11 h 23"/>
                  <a:gd name="T6" fmla="*/ 12 w 106"/>
                  <a:gd name="T7" fmla="*/ 23 h 23"/>
                  <a:gd name="T8" fmla="*/ 95 w 106"/>
                  <a:gd name="T9" fmla="*/ 23 h 23"/>
                  <a:gd name="T10" fmla="*/ 106 w 106"/>
                  <a:gd name="T11" fmla="*/ 11 h 23"/>
                  <a:gd name="T12" fmla="*/ 95 w 10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106" h="23">
                    <a:moveTo>
                      <a:pt x="95" y="0"/>
                    </a:moveTo>
                    <a:cubicBezTo>
                      <a:pt x="12" y="0"/>
                      <a:pt x="12" y="0"/>
                      <a:pt x="12" y="0"/>
                    </a:cubicBezTo>
                    <a:cubicBezTo>
                      <a:pt x="5" y="0"/>
                      <a:pt x="0" y="5"/>
                      <a:pt x="0" y="11"/>
                    </a:cubicBezTo>
                    <a:cubicBezTo>
                      <a:pt x="0" y="18"/>
                      <a:pt x="5" y="23"/>
                      <a:pt x="12" y="23"/>
                    </a:cubicBezTo>
                    <a:cubicBezTo>
                      <a:pt x="95" y="23"/>
                      <a:pt x="95" y="23"/>
                      <a:pt x="95" y="23"/>
                    </a:cubicBezTo>
                    <a:cubicBezTo>
                      <a:pt x="101" y="23"/>
                      <a:pt x="106" y="18"/>
                      <a:pt x="106" y="11"/>
                    </a:cubicBezTo>
                    <a:cubicBezTo>
                      <a:pt x="106" y="5"/>
                      <a:pt x="101" y="0"/>
                      <a:pt x="9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a:endParaRPr lang="zh-CN" altLang="en-US" sz="1800">
                  <a:latin typeface="微软雅黑" panose="020B0503020204020204" charset="-122"/>
                  <a:ea typeface="微软雅黑" panose="020B0503020204020204" charset="-122"/>
                </a:endParaRPr>
              </a:p>
            </p:txBody>
          </p:sp>
          <p:sp>
            <p:nvSpPr>
              <p:cNvPr id="41" name="Freeform 6"/>
              <p:cNvSpPr/>
              <p:nvPr/>
            </p:nvSpPr>
            <p:spPr bwMode="auto">
              <a:xfrm>
                <a:off x="1402" y="1898"/>
                <a:ext cx="224" cy="109"/>
              </a:xfrm>
              <a:custGeom>
                <a:avLst/>
                <a:gdLst>
                  <a:gd name="T0" fmla="*/ 26 w 94"/>
                  <a:gd name="T1" fmla="*/ 27 h 46"/>
                  <a:gd name="T2" fmla="*/ 47 w 94"/>
                  <a:gd name="T3" fmla="*/ 46 h 46"/>
                  <a:gd name="T4" fmla="*/ 69 w 94"/>
                  <a:gd name="T5" fmla="*/ 27 h 46"/>
                  <a:gd name="T6" fmla="*/ 94 w 94"/>
                  <a:gd name="T7" fmla="*/ 0 h 46"/>
                  <a:gd name="T8" fmla="*/ 0 w 94"/>
                  <a:gd name="T9" fmla="*/ 0 h 46"/>
                  <a:gd name="T10" fmla="*/ 26 w 94"/>
                  <a:gd name="T11" fmla="*/ 27 h 46"/>
                </a:gdLst>
                <a:ahLst/>
                <a:cxnLst>
                  <a:cxn ang="0">
                    <a:pos x="T0" y="T1"/>
                  </a:cxn>
                  <a:cxn ang="0">
                    <a:pos x="T2" y="T3"/>
                  </a:cxn>
                  <a:cxn ang="0">
                    <a:pos x="T4" y="T5"/>
                  </a:cxn>
                  <a:cxn ang="0">
                    <a:pos x="T6" y="T7"/>
                  </a:cxn>
                  <a:cxn ang="0">
                    <a:pos x="T8" y="T9"/>
                  </a:cxn>
                  <a:cxn ang="0">
                    <a:pos x="T10" y="T11"/>
                  </a:cxn>
                </a:cxnLst>
                <a:rect l="0" t="0" r="r" b="b"/>
                <a:pathLst>
                  <a:path w="94" h="46">
                    <a:moveTo>
                      <a:pt x="26" y="27"/>
                    </a:moveTo>
                    <a:cubicBezTo>
                      <a:pt x="27" y="38"/>
                      <a:pt x="36" y="46"/>
                      <a:pt x="47" y="46"/>
                    </a:cubicBezTo>
                    <a:cubicBezTo>
                      <a:pt x="58" y="46"/>
                      <a:pt x="67" y="38"/>
                      <a:pt x="69" y="27"/>
                    </a:cubicBezTo>
                    <a:cubicBezTo>
                      <a:pt x="83" y="27"/>
                      <a:pt x="94" y="15"/>
                      <a:pt x="94" y="0"/>
                    </a:cubicBezTo>
                    <a:cubicBezTo>
                      <a:pt x="0" y="0"/>
                      <a:pt x="0" y="0"/>
                      <a:pt x="0" y="0"/>
                    </a:cubicBezTo>
                    <a:cubicBezTo>
                      <a:pt x="0" y="15"/>
                      <a:pt x="12" y="27"/>
                      <a:pt x="2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a:endParaRPr lang="zh-CN" altLang="en-US" sz="1800">
                  <a:latin typeface="微软雅黑" panose="020B0503020204020204" charset="-122"/>
                  <a:ea typeface="微软雅黑" panose="020B0503020204020204" charset="-122"/>
                </a:endParaRPr>
              </a:p>
            </p:txBody>
          </p:sp>
          <p:sp>
            <p:nvSpPr>
              <p:cNvPr id="42" name="Freeform 7"/>
              <p:cNvSpPr/>
              <p:nvPr/>
            </p:nvSpPr>
            <p:spPr bwMode="auto">
              <a:xfrm>
                <a:off x="1478" y="930"/>
                <a:ext cx="74" cy="159"/>
              </a:xfrm>
              <a:custGeom>
                <a:avLst/>
                <a:gdLst>
                  <a:gd name="T0" fmla="*/ 15 w 31"/>
                  <a:gd name="T1" fmla="*/ 67 h 67"/>
                  <a:gd name="T2" fmla="*/ 31 w 31"/>
                  <a:gd name="T3" fmla="*/ 51 h 67"/>
                  <a:gd name="T4" fmla="*/ 31 w 31"/>
                  <a:gd name="T5" fmla="*/ 15 h 67"/>
                  <a:gd name="T6" fmla="*/ 15 w 31"/>
                  <a:gd name="T7" fmla="*/ 0 h 67"/>
                  <a:gd name="T8" fmla="*/ 0 w 31"/>
                  <a:gd name="T9" fmla="*/ 15 h 67"/>
                  <a:gd name="T10" fmla="*/ 0 w 31"/>
                  <a:gd name="T11" fmla="*/ 51 h 67"/>
                  <a:gd name="T12" fmla="*/ 15 w 31"/>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31" h="67">
                    <a:moveTo>
                      <a:pt x="15" y="67"/>
                    </a:moveTo>
                    <a:cubicBezTo>
                      <a:pt x="24" y="67"/>
                      <a:pt x="31" y="60"/>
                      <a:pt x="31" y="51"/>
                    </a:cubicBezTo>
                    <a:cubicBezTo>
                      <a:pt x="31" y="15"/>
                      <a:pt x="31" y="15"/>
                      <a:pt x="31" y="15"/>
                    </a:cubicBezTo>
                    <a:cubicBezTo>
                      <a:pt x="31" y="7"/>
                      <a:pt x="24" y="0"/>
                      <a:pt x="15" y="0"/>
                    </a:cubicBezTo>
                    <a:cubicBezTo>
                      <a:pt x="7" y="0"/>
                      <a:pt x="0" y="7"/>
                      <a:pt x="0" y="15"/>
                    </a:cubicBezTo>
                    <a:cubicBezTo>
                      <a:pt x="0" y="51"/>
                      <a:pt x="0" y="51"/>
                      <a:pt x="0" y="51"/>
                    </a:cubicBezTo>
                    <a:cubicBezTo>
                      <a:pt x="0" y="60"/>
                      <a:pt x="7" y="67"/>
                      <a:pt x="1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a:endParaRPr lang="zh-CN" altLang="en-US" sz="1800">
                  <a:latin typeface="微软雅黑" panose="020B0503020204020204" charset="-122"/>
                  <a:ea typeface="微软雅黑" panose="020B0503020204020204" charset="-122"/>
                </a:endParaRPr>
              </a:p>
            </p:txBody>
          </p:sp>
          <p:sp>
            <p:nvSpPr>
              <p:cNvPr id="43" name="Freeform 8"/>
              <p:cNvSpPr/>
              <p:nvPr/>
            </p:nvSpPr>
            <p:spPr bwMode="auto">
              <a:xfrm>
                <a:off x="1209" y="1009"/>
                <a:ext cx="136" cy="149"/>
              </a:xfrm>
              <a:custGeom>
                <a:avLst/>
                <a:gdLst>
                  <a:gd name="T0" fmla="*/ 27 w 57"/>
                  <a:gd name="T1" fmla="*/ 56 h 63"/>
                  <a:gd name="T2" fmla="*/ 39 w 57"/>
                  <a:gd name="T3" fmla="*/ 63 h 63"/>
                  <a:gd name="T4" fmla="*/ 48 w 57"/>
                  <a:gd name="T5" fmla="*/ 60 h 63"/>
                  <a:gd name="T6" fmla="*/ 52 w 57"/>
                  <a:gd name="T7" fmla="*/ 38 h 63"/>
                  <a:gd name="T8" fmla="*/ 30 w 57"/>
                  <a:gd name="T9" fmla="*/ 9 h 63"/>
                  <a:gd name="T10" fmla="*/ 9 w 57"/>
                  <a:gd name="T11" fmla="*/ 5 h 63"/>
                  <a:gd name="T12" fmla="*/ 5 w 57"/>
                  <a:gd name="T13" fmla="*/ 27 h 63"/>
                  <a:gd name="T14" fmla="*/ 27 w 57"/>
                  <a:gd name="T15" fmla="*/ 56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63">
                    <a:moveTo>
                      <a:pt x="27" y="56"/>
                    </a:moveTo>
                    <a:cubicBezTo>
                      <a:pt x="30" y="60"/>
                      <a:pt x="34" y="63"/>
                      <a:pt x="39" y="63"/>
                    </a:cubicBezTo>
                    <a:cubicBezTo>
                      <a:pt x="42" y="63"/>
                      <a:pt x="45" y="62"/>
                      <a:pt x="48" y="60"/>
                    </a:cubicBezTo>
                    <a:cubicBezTo>
                      <a:pt x="55" y="55"/>
                      <a:pt x="57" y="45"/>
                      <a:pt x="52" y="38"/>
                    </a:cubicBezTo>
                    <a:cubicBezTo>
                      <a:pt x="30" y="9"/>
                      <a:pt x="30" y="9"/>
                      <a:pt x="30" y="9"/>
                    </a:cubicBezTo>
                    <a:cubicBezTo>
                      <a:pt x="25" y="2"/>
                      <a:pt x="16" y="0"/>
                      <a:pt x="9" y="5"/>
                    </a:cubicBezTo>
                    <a:cubicBezTo>
                      <a:pt x="2" y="10"/>
                      <a:pt x="0" y="20"/>
                      <a:pt x="5" y="27"/>
                    </a:cubicBezTo>
                    <a:lnTo>
                      <a:pt x="27"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a:endParaRPr lang="zh-CN" altLang="en-US" sz="1800">
                  <a:latin typeface="微软雅黑" panose="020B0503020204020204" charset="-122"/>
                  <a:ea typeface="微软雅黑" panose="020B0503020204020204" charset="-122"/>
                </a:endParaRPr>
              </a:p>
            </p:txBody>
          </p:sp>
          <p:sp>
            <p:nvSpPr>
              <p:cNvPr id="44" name="Freeform 9"/>
              <p:cNvSpPr/>
              <p:nvPr/>
            </p:nvSpPr>
            <p:spPr bwMode="auto">
              <a:xfrm>
                <a:off x="1047" y="1232"/>
                <a:ext cx="164" cy="107"/>
              </a:xfrm>
              <a:custGeom>
                <a:avLst/>
                <a:gdLst>
                  <a:gd name="T0" fmla="*/ 57 w 69"/>
                  <a:gd name="T1" fmla="*/ 14 h 45"/>
                  <a:gd name="T2" fmla="*/ 23 w 69"/>
                  <a:gd name="T3" fmla="*/ 3 h 45"/>
                  <a:gd name="T4" fmla="*/ 3 w 69"/>
                  <a:gd name="T5" fmla="*/ 13 h 45"/>
                  <a:gd name="T6" fmla="*/ 13 w 69"/>
                  <a:gd name="T7" fmla="*/ 33 h 45"/>
                  <a:gd name="T8" fmla="*/ 47 w 69"/>
                  <a:gd name="T9" fmla="*/ 44 h 45"/>
                  <a:gd name="T10" fmla="*/ 52 w 69"/>
                  <a:gd name="T11" fmla="*/ 45 h 45"/>
                  <a:gd name="T12" fmla="*/ 67 w 69"/>
                  <a:gd name="T13" fmla="*/ 34 h 45"/>
                  <a:gd name="T14" fmla="*/ 57 w 69"/>
                  <a:gd name="T15" fmla="*/ 14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45">
                    <a:moveTo>
                      <a:pt x="57" y="14"/>
                    </a:moveTo>
                    <a:cubicBezTo>
                      <a:pt x="23" y="3"/>
                      <a:pt x="23" y="3"/>
                      <a:pt x="23" y="3"/>
                    </a:cubicBezTo>
                    <a:cubicBezTo>
                      <a:pt x="14" y="0"/>
                      <a:pt x="6" y="5"/>
                      <a:pt x="3" y="13"/>
                    </a:cubicBezTo>
                    <a:cubicBezTo>
                      <a:pt x="0" y="21"/>
                      <a:pt x="5" y="30"/>
                      <a:pt x="13" y="33"/>
                    </a:cubicBezTo>
                    <a:cubicBezTo>
                      <a:pt x="47" y="44"/>
                      <a:pt x="47" y="44"/>
                      <a:pt x="47" y="44"/>
                    </a:cubicBezTo>
                    <a:cubicBezTo>
                      <a:pt x="49" y="44"/>
                      <a:pt x="50" y="45"/>
                      <a:pt x="52" y="45"/>
                    </a:cubicBezTo>
                    <a:cubicBezTo>
                      <a:pt x="59" y="45"/>
                      <a:pt x="65" y="40"/>
                      <a:pt x="67" y="34"/>
                    </a:cubicBezTo>
                    <a:cubicBezTo>
                      <a:pt x="69" y="26"/>
                      <a:pt x="65" y="17"/>
                      <a:pt x="5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a:endParaRPr lang="zh-CN" altLang="en-US" sz="1800">
                  <a:latin typeface="微软雅黑" panose="020B0503020204020204" charset="-122"/>
                  <a:ea typeface="微软雅黑" panose="020B0503020204020204" charset="-122"/>
                </a:endParaRPr>
              </a:p>
            </p:txBody>
          </p:sp>
          <p:sp>
            <p:nvSpPr>
              <p:cNvPr id="45" name="Freeform 10"/>
              <p:cNvSpPr/>
              <p:nvPr/>
            </p:nvSpPr>
            <p:spPr bwMode="auto">
              <a:xfrm>
                <a:off x="1816" y="1482"/>
                <a:ext cx="164" cy="104"/>
              </a:xfrm>
              <a:custGeom>
                <a:avLst/>
                <a:gdLst>
                  <a:gd name="T0" fmla="*/ 57 w 69"/>
                  <a:gd name="T1" fmla="*/ 14 h 44"/>
                  <a:gd name="T2" fmla="*/ 22 w 69"/>
                  <a:gd name="T3" fmla="*/ 3 h 44"/>
                  <a:gd name="T4" fmla="*/ 3 w 69"/>
                  <a:gd name="T5" fmla="*/ 13 h 44"/>
                  <a:gd name="T6" fmla="*/ 13 w 69"/>
                  <a:gd name="T7" fmla="*/ 33 h 44"/>
                  <a:gd name="T8" fmla="*/ 47 w 69"/>
                  <a:gd name="T9" fmla="*/ 44 h 44"/>
                  <a:gd name="T10" fmla="*/ 52 w 69"/>
                  <a:gd name="T11" fmla="*/ 44 h 44"/>
                  <a:gd name="T12" fmla="*/ 67 w 69"/>
                  <a:gd name="T13" fmla="*/ 34 h 44"/>
                  <a:gd name="T14" fmla="*/ 57 w 69"/>
                  <a:gd name="T15" fmla="*/ 1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44">
                    <a:moveTo>
                      <a:pt x="57" y="14"/>
                    </a:moveTo>
                    <a:cubicBezTo>
                      <a:pt x="22" y="3"/>
                      <a:pt x="22" y="3"/>
                      <a:pt x="22" y="3"/>
                    </a:cubicBezTo>
                    <a:cubicBezTo>
                      <a:pt x="14" y="0"/>
                      <a:pt x="5" y="5"/>
                      <a:pt x="3" y="13"/>
                    </a:cubicBezTo>
                    <a:cubicBezTo>
                      <a:pt x="0" y="21"/>
                      <a:pt x="5" y="30"/>
                      <a:pt x="13" y="33"/>
                    </a:cubicBezTo>
                    <a:cubicBezTo>
                      <a:pt x="47" y="44"/>
                      <a:pt x="47" y="44"/>
                      <a:pt x="47" y="44"/>
                    </a:cubicBezTo>
                    <a:cubicBezTo>
                      <a:pt x="49" y="44"/>
                      <a:pt x="50" y="44"/>
                      <a:pt x="52" y="44"/>
                    </a:cubicBezTo>
                    <a:cubicBezTo>
                      <a:pt x="58" y="44"/>
                      <a:pt x="64" y="40"/>
                      <a:pt x="67" y="34"/>
                    </a:cubicBezTo>
                    <a:cubicBezTo>
                      <a:pt x="69" y="26"/>
                      <a:pt x="65" y="17"/>
                      <a:pt x="5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a:endParaRPr lang="zh-CN" altLang="en-US" sz="1800">
                  <a:latin typeface="微软雅黑" panose="020B0503020204020204" charset="-122"/>
                  <a:ea typeface="微软雅黑" panose="020B0503020204020204" charset="-122"/>
                </a:endParaRPr>
              </a:p>
            </p:txBody>
          </p:sp>
          <p:sp>
            <p:nvSpPr>
              <p:cNvPr id="46" name="Freeform 11"/>
              <p:cNvSpPr/>
              <p:nvPr/>
            </p:nvSpPr>
            <p:spPr bwMode="auto">
              <a:xfrm>
                <a:off x="1047" y="1482"/>
                <a:ext cx="164" cy="104"/>
              </a:xfrm>
              <a:custGeom>
                <a:avLst/>
                <a:gdLst>
                  <a:gd name="T0" fmla="*/ 47 w 69"/>
                  <a:gd name="T1" fmla="*/ 3 h 44"/>
                  <a:gd name="T2" fmla="*/ 13 w 69"/>
                  <a:gd name="T3" fmla="*/ 14 h 44"/>
                  <a:gd name="T4" fmla="*/ 3 w 69"/>
                  <a:gd name="T5" fmla="*/ 34 h 44"/>
                  <a:gd name="T6" fmla="*/ 18 w 69"/>
                  <a:gd name="T7" fmla="*/ 44 h 44"/>
                  <a:gd name="T8" fmla="*/ 22 w 69"/>
                  <a:gd name="T9" fmla="*/ 44 h 44"/>
                  <a:gd name="T10" fmla="*/ 57 w 69"/>
                  <a:gd name="T11" fmla="*/ 33 h 44"/>
                  <a:gd name="T12" fmla="*/ 67 w 69"/>
                  <a:gd name="T13" fmla="*/ 13 h 44"/>
                  <a:gd name="T14" fmla="*/ 47 w 69"/>
                  <a:gd name="T15" fmla="*/ 3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44">
                    <a:moveTo>
                      <a:pt x="47" y="3"/>
                    </a:moveTo>
                    <a:cubicBezTo>
                      <a:pt x="13" y="14"/>
                      <a:pt x="13" y="14"/>
                      <a:pt x="13" y="14"/>
                    </a:cubicBezTo>
                    <a:cubicBezTo>
                      <a:pt x="5" y="17"/>
                      <a:pt x="0" y="26"/>
                      <a:pt x="3" y="34"/>
                    </a:cubicBezTo>
                    <a:cubicBezTo>
                      <a:pt x="5" y="40"/>
                      <a:pt x="11" y="44"/>
                      <a:pt x="18" y="44"/>
                    </a:cubicBezTo>
                    <a:cubicBezTo>
                      <a:pt x="19" y="44"/>
                      <a:pt x="21" y="44"/>
                      <a:pt x="22" y="44"/>
                    </a:cubicBezTo>
                    <a:cubicBezTo>
                      <a:pt x="57" y="33"/>
                      <a:pt x="57" y="33"/>
                      <a:pt x="57" y="33"/>
                    </a:cubicBezTo>
                    <a:cubicBezTo>
                      <a:pt x="65" y="30"/>
                      <a:pt x="69" y="21"/>
                      <a:pt x="67" y="13"/>
                    </a:cubicBezTo>
                    <a:cubicBezTo>
                      <a:pt x="64" y="5"/>
                      <a:pt x="55" y="0"/>
                      <a:pt x="4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a:endParaRPr lang="zh-CN" altLang="en-US" sz="1800">
                  <a:latin typeface="微软雅黑" panose="020B0503020204020204" charset="-122"/>
                  <a:ea typeface="微软雅黑" panose="020B0503020204020204" charset="-122"/>
                </a:endParaRPr>
              </a:p>
            </p:txBody>
          </p:sp>
          <p:sp>
            <p:nvSpPr>
              <p:cNvPr id="2" name="Freeform 12"/>
              <p:cNvSpPr/>
              <p:nvPr/>
            </p:nvSpPr>
            <p:spPr bwMode="auto">
              <a:xfrm>
                <a:off x="1816" y="1232"/>
                <a:ext cx="164" cy="107"/>
              </a:xfrm>
              <a:custGeom>
                <a:avLst/>
                <a:gdLst>
                  <a:gd name="T0" fmla="*/ 18 w 69"/>
                  <a:gd name="T1" fmla="*/ 45 h 45"/>
                  <a:gd name="T2" fmla="*/ 22 w 69"/>
                  <a:gd name="T3" fmla="*/ 44 h 45"/>
                  <a:gd name="T4" fmla="*/ 57 w 69"/>
                  <a:gd name="T5" fmla="*/ 33 h 45"/>
                  <a:gd name="T6" fmla="*/ 67 w 69"/>
                  <a:gd name="T7" fmla="*/ 13 h 45"/>
                  <a:gd name="T8" fmla="*/ 47 w 69"/>
                  <a:gd name="T9" fmla="*/ 3 h 45"/>
                  <a:gd name="T10" fmla="*/ 13 w 69"/>
                  <a:gd name="T11" fmla="*/ 14 h 45"/>
                  <a:gd name="T12" fmla="*/ 3 w 69"/>
                  <a:gd name="T13" fmla="*/ 34 h 45"/>
                  <a:gd name="T14" fmla="*/ 18 w 6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45">
                    <a:moveTo>
                      <a:pt x="18" y="45"/>
                    </a:moveTo>
                    <a:cubicBezTo>
                      <a:pt x="19" y="45"/>
                      <a:pt x="21" y="44"/>
                      <a:pt x="22" y="44"/>
                    </a:cubicBezTo>
                    <a:cubicBezTo>
                      <a:pt x="57" y="33"/>
                      <a:pt x="57" y="33"/>
                      <a:pt x="57" y="33"/>
                    </a:cubicBezTo>
                    <a:cubicBezTo>
                      <a:pt x="65" y="30"/>
                      <a:pt x="69" y="21"/>
                      <a:pt x="67" y="13"/>
                    </a:cubicBezTo>
                    <a:cubicBezTo>
                      <a:pt x="64" y="5"/>
                      <a:pt x="55" y="0"/>
                      <a:pt x="47" y="3"/>
                    </a:cubicBezTo>
                    <a:cubicBezTo>
                      <a:pt x="13" y="14"/>
                      <a:pt x="13" y="14"/>
                      <a:pt x="13" y="14"/>
                    </a:cubicBezTo>
                    <a:cubicBezTo>
                      <a:pt x="5" y="17"/>
                      <a:pt x="0" y="26"/>
                      <a:pt x="3" y="34"/>
                    </a:cubicBezTo>
                    <a:cubicBezTo>
                      <a:pt x="5" y="40"/>
                      <a:pt x="11" y="45"/>
                      <a:pt x="1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a:endParaRPr lang="zh-CN" altLang="en-US" sz="1800">
                  <a:latin typeface="微软雅黑" panose="020B0503020204020204" charset="-122"/>
                  <a:ea typeface="微软雅黑" panose="020B0503020204020204" charset="-122"/>
                </a:endParaRPr>
              </a:p>
            </p:txBody>
          </p:sp>
          <p:sp>
            <p:nvSpPr>
              <p:cNvPr id="48" name="Freeform 13"/>
              <p:cNvSpPr/>
              <p:nvPr/>
            </p:nvSpPr>
            <p:spPr bwMode="auto">
              <a:xfrm>
                <a:off x="1685" y="1009"/>
                <a:ext cx="133" cy="149"/>
              </a:xfrm>
              <a:custGeom>
                <a:avLst/>
                <a:gdLst>
                  <a:gd name="T0" fmla="*/ 26 w 56"/>
                  <a:gd name="T1" fmla="*/ 9 h 63"/>
                  <a:gd name="T2" fmla="*/ 5 w 56"/>
                  <a:gd name="T3" fmla="*/ 38 h 63"/>
                  <a:gd name="T4" fmla="*/ 8 w 56"/>
                  <a:gd name="T5" fmla="*/ 60 h 63"/>
                  <a:gd name="T6" fmla="*/ 17 w 56"/>
                  <a:gd name="T7" fmla="*/ 63 h 63"/>
                  <a:gd name="T8" fmla="*/ 30 w 56"/>
                  <a:gd name="T9" fmla="*/ 56 h 63"/>
                  <a:gd name="T10" fmla="*/ 51 w 56"/>
                  <a:gd name="T11" fmla="*/ 27 h 63"/>
                  <a:gd name="T12" fmla="*/ 48 w 56"/>
                  <a:gd name="T13" fmla="*/ 5 h 63"/>
                  <a:gd name="T14" fmla="*/ 26 w 56"/>
                  <a:gd name="T15" fmla="*/ 9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63">
                    <a:moveTo>
                      <a:pt x="26" y="9"/>
                    </a:moveTo>
                    <a:cubicBezTo>
                      <a:pt x="5" y="38"/>
                      <a:pt x="5" y="38"/>
                      <a:pt x="5" y="38"/>
                    </a:cubicBezTo>
                    <a:cubicBezTo>
                      <a:pt x="0" y="45"/>
                      <a:pt x="1" y="55"/>
                      <a:pt x="8" y="60"/>
                    </a:cubicBezTo>
                    <a:cubicBezTo>
                      <a:pt x="11" y="62"/>
                      <a:pt x="14" y="63"/>
                      <a:pt x="17" y="63"/>
                    </a:cubicBezTo>
                    <a:cubicBezTo>
                      <a:pt x="22" y="63"/>
                      <a:pt x="27" y="60"/>
                      <a:pt x="30" y="56"/>
                    </a:cubicBezTo>
                    <a:cubicBezTo>
                      <a:pt x="51" y="27"/>
                      <a:pt x="51" y="27"/>
                      <a:pt x="51" y="27"/>
                    </a:cubicBezTo>
                    <a:cubicBezTo>
                      <a:pt x="56" y="20"/>
                      <a:pt x="55" y="10"/>
                      <a:pt x="48" y="5"/>
                    </a:cubicBezTo>
                    <a:cubicBezTo>
                      <a:pt x="41" y="0"/>
                      <a:pt x="31" y="2"/>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a:endParaRPr lang="zh-CN" altLang="en-US" sz="1800">
                  <a:latin typeface="微软雅黑" panose="020B0503020204020204" charset="-122"/>
                  <a:ea typeface="微软雅黑" panose="020B0503020204020204" charset="-122"/>
                </a:endParaRPr>
              </a:p>
            </p:txBody>
          </p:sp>
          <p:sp>
            <p:nvSpPr>
              <p:cNvPr id="49" name="Freeform 14"/>
              <p:cNvSpPr>
                <a:spLocks noEditPoints="1"/>
              </p:cNvSpPr>
              <p:nvPr/>
            </p:nvSpPr>
            <p:spPr bwMode="auto">
              <a:xfrm>
                <a:off x="1247" y="1146"/>
                <a:ext cx="533" cy="647"/>
              </a:xfrm>
              <a:custGeom>
                <a:avLst/>
                <a:gdLst>
                  <a:gd name="T0" fmla="*/ 112 w 224"/>
                  <a:gd name="T1" fmla="*/ 0 h 272"/>
                  <a:gd name="T2" fmla="*/ 0 w 224"/>
                  <a:gd name="T3" fmla="*/ 112 h 272"/>
                  <a:gd name="T4" fmla="*/ 24 w 224"/>
                  <a:gd name="T5" fmla="*/ 182 h 272"/>
                  <a:gd name="T6" fmla="*/ 61 w 224"/>
                  <a:gd name="T7" fmla="*/ 235 h 272"/>
                  <a:gd name="T8" fmla="*/ 61 w 224"/>
                  <a:gd name="T9" fmla="*/ 272 h 272"/>
                  <a:gd name="T10" fmla="*/ 163 w 224"/>
                  <a:gd name="T11" fmla="*/ 272 h 272"/>
                  <a:gd name="T12" fmla="*/ 163 w 224"/>
                  <a:gd name="T13" fmla="*/ 236 h 272"/>
                  <a:gd name="T14" fmla="*/ 200 w 224"/>
                  <a:gd name="T15" fmla="*/ 182 h 272"/>
                  <a:gd name="T16" fmla="*/ 224 w 224"/>
                  <a:gd name="T17" fmla="*/ 112 h 272"/>
                  <a:gd name="T18" fmla="*/ 112 w 224"/>
                  <a:gd name="T19" fmla="*/ 0 h 272"/>
                  <a:gd name="T20" fmla="*/ 93 w 224"/>
                  <a:gd name="T21" fmla="*/ 51 h 272"/>
                  <a:gd name="T22" fmla="*/ 51 w 224"/>
                  <a:gd name="T23" fmla="*/ 92 h 272"/>
                  <a:gd name="T24" fmla="*/ 45 w 224"/>
                  <a:gd name="T25" fmla="*/ 99 h 272"/>
                  <a:gd name="T26" fmla="*/ 39 w 224"/>
                  <a:gd name="T27" fmla="*/ 92 h 272"/>
                  <a:gd name="T28" fmla="*/ 93 w 224"/>
                  <a:gd name="T29" fmla="*/ 38 h 272"/>
                  <a:gd name="T30" fmla="*/ 99 w 224"/>
                  <a:gd name="T31" fmla="*/ 45 h 272"/>
                  <a:gd name="T32" fmla="*/ 93 w 224"/>
                  <a:gd name="T33" fmla="*/ 5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272">
                    <a:moveTo>
                      <a:pt x="112" y="0"/>
                    </a:moveTo>
                    <a:cubicBezTo>
                      <a:pt x="50" y="0"/>
                      <a:pt x="0" y="51"/>
                      <a:pt x="0" y="112"/>
                    </a:cubicBezTo>
                    <a:cubicBezTo>
                      <a:pt x="0" y="139"/>
                      <a:pt x="9" y="162"/>
                      <a:pt x="24" y="182"/>
                    </a:cubicBezTo>
                    <a:cubicBezTo>
                      <a:pt x="37" y="198"/>
                      <a:pt x="50" y="216"/>
                      <a:pt x="61" y="235"/>
                    </a:cubicBezTo>
                    <a:cubicBezTo>
                      <a:pt x="61" y="272"/>
                      <a:pt x="61" y="272"/>
                      <a:pt x="61" y="272"/>
                    </a:cubicBezTo>
                    <a:cubicBezTo>
                      <a:pt x="163" y="272"/>
                      <a:pt x="163" y="272"/>
                      <a:pt x="163" y="272"/>
                    </a:cubicBezTo>
                    <a:cubicBezTo>
                      <a:pt x="163" y="236"/>
                      <a:pt x="163" y="236"/>
                      <a:pt x="163" y="236"/>
                    </a:cubicBezTo>
                    <a:cubicBezTo>
                      <a:pt x="174" y="218"/>
                      <a:pt x="188" y="197"/>
                      <a:pt x="200" y="182"/>
                    </a:cubicBezTo>
                    <a:cubicBezTo>
                      <a:pt x="215" y="163"/>
                      <a:pt x="224" y="139"/>
                      <a:pt x="224" y="112"/>
                    </a:cubicBezTo>
                    <a:cubicBezTo>
                      <a:pt x="224" y="51"/>
                      <a:pt x="174" y="0"/>
                      <a:pt x="112" y="0"/>
                    </a:cubicBezTo>
                    <a:close/>
                    <a:moveTo>
                      <a:pt x="93" y="51"/>
                    </a:moveTo>
                    <a:cubicBezTo>
                      <a:pt x="70" y="51"/>
                      <a:pt x="51" y="70"/>
                      <a:pt x="51" y="92"/>
                    </a:cubicBezTo>
                    <a:cubicBezTo>
                      <a:pt x="51" y="96"/>
                      <a:pt x="49" y="99"/>
                      <a:pt x="45" y="99"/>
                    </a:cubicBezTo>
                    <a:cubicBezTo>
                      <a:pt x="41" y="99"/>
                      <a:pt x="39" y="96"/>
                      <a:pt x="39" y="92"/>
                    </a:cubicBezTo>
                    <a:cubicBezTo>
                      <a:pt x="39" y="63"/>
                      <a:pt x="63" y="38"/>
                      <a:pt x="93" y="38"/>
                    </a:cubicBezTo>
                    <a:cubicBezTo>
                      <a:pt x="96" y="38"/>
                      <a:pt x="99" y="41"/>
                      <a:pt x="99" y="45"/>
                    </a:cubicBezTo>
                    <a:cubicBezTo>
                      <a:pt x="99" y="48"/>
                      <a:pt x="96" y="51"/>
                      <a:pt x="93"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a:endParaRPr lang="zh-CN" altLang="en-US" sz="1800">
                  <a:latin typeface="微软雅黑" panose="020B0503020204020204" charset="-122"/>
                  <a:ea typeface="微软雅黑" panose="020B0503020204020204" charset="-122"/>
                </a:endParaRPr>
              </a:p>
            </p:txBody>
          </p:sp>
        </p:grpSp>
      </p:grpSp>
      <p:sp>
        <p:nvSpPr>
          <p:cNvPr id="56" name="矩形 55"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p:nvPr/>
        </p:nvSpPr>
        <p:spPr bwMode="auto">
          <a:xfrm>
            <a:off x="2413118" y="3390862"/>
            <a:ext cx="1270000" cy="420370"/>
          </a:xfrm>
          <a:prstGeom prst="rect">
            <a:avLst/>
          </a:prstGeom>
          <a:noFill/>
        </p:spPr>
        <p:txBody>
          <a:bodyPr wrap="none">
            <a:spAutoFit/>
          </a:bodyPr>
          <a:lstStyle/>
          <a:p>
            <a:pPr algn="ctr">
              <a:defRPr/>
            </a:pPr>
            <a:r>
              <a:rPr lang="zh-CN" altLang="en-US" sz="2135" kern="100">
                <a:solidFill>
                  <a:srgbClr val="6CA482"/>
                </a:solidFill>
                <a:latin typeface="微软雅黑" panose="020B0503020204020204" charset="-122"/>
                <a:ea typeface="微软雅黑" panose="020B0503020204020204" charset="-122"/>
                <a:cs typeface="Times New Roman" panose="02020603050405020304" pitchFamily="18" charset="0"/>
              </a:rPr>
              <a:t>添加标题</a:t>
            </a:r>
          </a:p>
        </p:txBody>
      </p:sp>
      <p:sp>
        <p:nvSpPr>
          <p:cNvPr id="57" name="矩形 56"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p:nvPr/>
        </p:nvSpPr>
        <p:spPr>
          <a:xfrm>
            <a:off x="757902" y="4402015"/>
            <a:ext cx="4494692" cy="521970"/>
          </a:xfrm>
          <a:prstGeom prst="rect">
            <a:avLst/>
          </a:prstGeom>
        </p:spPr>
        <p:txBody>
          <a:bodyPr wrap="square">
            <a:spAutoFit/>
          </a:bodyPr>
          <a:lstStyle/>
          <a:p>
            <a:pPr marL="171450" indent="-171450" algn="ctr">
              <a:lnSpc>
                <a:spcPct val="100000"/>
              </a:lnSpc>
              <a:buFont typeface="Arial" panose="020B0604020202020204" pitchFamily="34" charset="0"/>
              <a:buChar char="•"/>
            </a:pPr>
            <a:r>
              <a:rPr lang="en-US" altLang="zh-CN" sz="1400">
                <a:solidFill>
                  <a:schemeClr val="tx1">
                    <a:lumMod val="85000"/>
                    <a:lumOff val="15000"/>
                  </a:schemeClr>
                </a:solidFill>
                <a:latin typeface="微软雅黑" panose="020B0503020204020204" charset="-122"/>
                <a:ea typeface="微软雅黑" panose="020B0503020204020204" charset="-122"/>
              </a:rPr>
              <a:t>Lorem ipsum dolor sit amet, consectetur adipiscing elit. </a:t>
            </a:r>
          </a:p>
        </p:txBody>
      </p:sp>
      <p:sp>
        <p:nvSpPr>
          <p:cNvPr id="58" name="矩形 57"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p:nvPr/>
        </p:nvSpPr>
        <p:spPr>
          <a:xfrm>
            <a:off x="757902" y="4804055"/>
            <a:ext cx="4494692" cy="521970"/>
          </a:xfrm>
          <a:prstGeom prst="rect">
            <a:avLst/>
          </a:prstGeom>
        </p:spPr>
        <p:txBody>
          <a:bodyPr wrap="square">
            <a:spAutoFit/>
          </a:bodyPr>
          <a:lstStyle/>
          <a:p>
            <a:pPr marL="171450" indent="-171450" algn="ctr">
              <a:lnSpc>
                <a:spcPct val="100000"/>
              </a:lnSpc>
              <a:buFont typeface="Arial" panose="020B0604020202020204" pitchFamily="34" charset="0"/>
              <a:buChar char="•"/>
            </a:pPr>
            <a:r>
              <a:rPr lang="en-US" altLang="zh-CN" sz="1400">
                <a:solidFill>
                  <a:schemeClr val="tx1">
                    <a:lumMod val="85000"/>
                    <a:lumOff val="15000"/>
                  </a:schemeClr>
                </a:solidFill>
                <a:latin typeface="微软雅黑" panose="020B0503020204020204" charset="-122"/>
                <a:ea typeface="微软雅黑" panose="020B0503020204020204" charset="-122"/>
              </a:rPr>
              <a:t>Lorem ipsum dolor sit amet, consectetur adipiscing elit. </a:t>
            </a:r>
          </a:p>
        </p:txBody>
      </p:sp>
      <p:sp>
        <p:nvSpPr>
          <p:cNvPr id="59" name="矩形 58"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p:nvPr/>
        </p:nvSpPr>
        <p:spPr>
          <a:xfrm>
            <a:off x="757902" y="3999975"/>
            <a:ext cx="4494692" cy="521970"/>
          </a:xfrm>
          <a:prstGeom prst="rect">
            <a:avLst/>
          </a:prstGeom>
        </p:spPr>
        <p:txBody>
          <a:bodyPr wrap="square">
            <a:spAutoFit/>
          </a:bodyPr>
          <a:lstStyle/>
          <a:p>
            <a:pPr marL="171450" indent="-171450" algn="ctr">
              <a:lnSpc>
                <a:spcPct val="100000"/>
              </a:lnSpc>
              <a:buFont typeface="Arial" panose="020B0604020202020204" pitchFamily="34" charset="0"/>
              <a:buChar char="•"/>
            </a:pPr>
            <a:r>
              <a:rPr lang="en-US" altLang="zh-CN" sz="1400">
                <a:solidFill>
                  <a:schemeClr val="tx1">
                    <a:lumMod val="85000"/>
                    <a:lumOff val="15000"/>
                  </a:schemeClr>
                </a:solidFill>
                <a:latin typeface="微软雅黑" panose="020B0503020204020204" charset="-122"/>
                <a:ea typeface="微软雅黑" panose="020B0503020204020204" charset="-122"/>
              </a:rPr>
              <a:t>Lorem ipsum dolor sit amet, consectetur adipiscing elit. </a:t>
            </a:r>
          </a:p>
        </p:txBody>
      </p:sp>
      <p:cxnSp>
        <p:nvCxnSpPr>
          <p:cNvPr id="60" name="直接连接符 59"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CxnSpPr/>
          <p:nvPr/>
        </p:nvCxnSpPr>
        <p:spPr>
          <a:xfrm>
            <a:off x="2894327" y="3928296"/>
            <a:ext cx="34387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椭圆 60" descr="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
          <p:cNvSpPr/>
          <p:nvPr/>
        </p:nvSpPr>
        <p:spPr>
          <a:xfrm>
            <a:off x="8348611" y="1711316"/>
            <a:ext cx="1521837" cy="1521837"/>
          </a:xfrm>
          <a:prstGeom prst="ellipse">
            <a:avLst/>
          </a:pr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sp>
        <p:nvSpPr>
          <p:cNvPr id="62" name="矩形 61"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p:nvPr/>
        </p:nvSpPr>
        <p:spPr bwMode="auto">
          <a:xfrm>
            <a:off x="8474532" y="3390862"/>
            <a:ext cx="1270000" cy="420370"/>
          </a:xfrm>
          <a:prstGeom prst="rect">
            <a:avLst/>
          </a:prstGeom>
          <a:noFill/>
        </p:spPr>
        <p:txBody>
          <a:bodyPr wrap="none">
            <a:spAutoFit/>
          </a:bodyPr>
          <a:lstStyle/>
          <a:p>
            <a:pPr algn="ctr">
              <a:defRPr/>
            </a:pPr>
            <a:r>
              <a:rPr lang="zh-CN" altLang="en-US" sz="2135" kern="100">
                <a:solidFill>
                  <a:srgbClr val="6CA482"/>
                </a:solidFill>
                <a:latin typeface="微软雅黑" panose="020B0503020204020204" charset="-122"/>
                <a:ea typeface="微软雅黑" panose="020B0503020204020204" charset="-122"/>
                <a:cs typeface="Times New Roman" panose="02020603050405020304" pitchFamily="18" charset="0"/>
              </a:rPr>
              <a:t>添加标题</a:t>
            </a:r>
          </a:p>
        </p:txBody>
      </p:sp>
      <p:sp>
        <p:nvSpPr>
          <p:cNvPr id="63" name="矩形 62"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p:nvPr/>
        </p:nvSpPr>
        <p:spPr>
          <a:xfrm>
            <a:off x="6819314" y="4402015"/>
            <a:ext cx="4494692" cy="521970"/>
          </a:xfrm>
          <a:prstGeom prst="rect">
            <a:avLst/>
          </a:prstGeom>
        </p:spPr>
        <p:txBody>
          <a:bodyPr wrap="square">
            <a:spAutoFit/>
          </a:bodyPr>
          <a:lstStyle/>
          <a:p>
            <a:pPr marL="171450" indent="-171450" algn="ctr">
              <a:lnSpc>
                <a:spcPct val="100000"/>
              </a:lnSpc>
              <a:buFont typeface="Arial" panose="020B0604020202020204" pitchFamily="34" charset="0"/>
              <a:buChar char="•"/>
            </a:pPr>
            <a:r>
              <a:rPr lang="en-US" altLang="zh-CN" sz="1400">
                <a:solidFill>
                  <a:schemeClr val="tx1">
                    <a:lumMod val="85000"/>
                    <a:lumOff val="15000"/>
                  </a:schemeClr>
                </a:solidFill>
                <a:latin typeface="微软雅黑" panose="020B0503020204020204" charset="-122"/>
                <a:ea typeface="微软雅黑" panose="020B0503020204020204" charset="-122"/>
              </a:rPr>
              <a:t>Lorem ipsum dolor sit amet, consectetur adipiscing elit. </a:t>
            </a:r>
          </a:p>
        </p:txBody>
      </p:sp>
      <p:sp>
        <p:nvSpPr>
          <p:cNvPr id="64" name="矩形 63"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p:nvPr/>
        </p:nvSpPr>
        <p:spPr>
          <a:xfrm>
            <a:off x="6819314" y="4804055"/>
            <a:ext cx="4494692" cy="521970"/>
          </a:xfrm>
          <a:prstGeom prst="rect">
            <a:avLst/>
          </a:prstGeom>
        </p:spPr>
        <p:txBody>
          <a:bodyPr wrap="square">
            <a:spAutoFit/>
          </a:bodyPr>
          <a:lstStyle/>
          <a:p>
            <a:pPr marL="171450" indent="-171450" algn="ctr">
              <a:lnSpc>
                <a:spcPct val="100000"/>
              </a:lnSpc>
              <a:buFont typeface="Arial" panose="020B0604020202020204" pitchFamily="34" charset="0"/>
              <a:buChar char="•"/>
            </a:pPr>
            <a:r>
              <a:rPr lang="en-US" altLang="zh-CN" sz="1400">
                <a:solidFill>
                  <a:schemeClr val="tx1">
                    <a:lumMod val="85000"/>
                    <a:lumOff val="15000"/>
                  </a:schemeClr>
                </a:solidFill>
                <a:latin typeface="微软雅黑" panose="020B0503020204020204" charset="-122"/>
                <a:ea typeface="微软雅黑" panose="020B0503020204020204" charset="-122"/>
              </a:rPr>
              <a:t>Lorem ipsum dolor sit amet, consectetur adipiscing elit. </a:t>
            </a:r>
          </a:p>
        </p:txBody>
      </p:sp>
      <p:sp>
        <p:nvSpPr>
          <p:cNvPr id="65" name="矩形 64"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p:nvPr/>
        </p:nvSpPr>
        <p:spPr>
          <a:xfrm>
            <a:off x="6819314" y="3999975"/>
            <a:ext cx="4494692" cy="521970"/>
          </a:xfrm>
          <a:prstGeom prst="rect">
            <a:avLst/>
          </a:prstGeom>
        </p:spPr>
        <p:txBody>
          <a:bodyPr wrap="square">
            <a:spAutoFit/>
          </a:bodyPr>
          <a:lstStyle/>
          <a:p>
            <a:pPr marL="171450" indent="-171450" algn="ctr">
              <a:lnSpc>
                <a:spcPct val="100000"/>
              </a:lnSpc>
              <a:buFont typeface="Arial" panose="020B0604020202020204" pitchFamily="34" charset="0"/>
              <a:buChar char="•"/>
            </a:pPr>
            <a:r>
              <a:rPr lang="en-US" altLang="zh-CN" sz="1400">
                <a:solidFill>
                  <a:schemeClr val="tx1">
                    <a:lumMod val="85000"/>
                    <a:lumOff val="15000"/>
                  </a:schemeClr>
                </a:solidFill>
                <a:latin typeface="微软雅黑" panose="020B0503020204020204" charset="-122"/>
                <a:ea typeface="微软雅黑" panose="020B0503020204020204" charset="-122"/>
              </a:rPr>
              <a:t>Lorem ipsum dolor sit amet, consectetur adipiscing elit. </a:t>
            </a:r>
          </a:p>
        </p:txBody>
      </p:sp>
      <p:cxnSp>
        <p:nvCxnSpPr>
          <p:cNvPr id="66" name="直接连接符 65"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CxnSpPr/>
          <p:nvPr/>
        </p:nvCxnSpPr>
        <p:spPr>
          <a:xfrm>
            <a:off x="8955739" y="3928296"/>
            <a:ext cx="343872"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67" name="Group 17" descr="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
          <p:cNvGrpSpPr>
            <a:grpSpLocks noChangeAspect="1"/>
          </p:cNvGrpSpPr>
          <p:nvPr/>
        </p:nvGrpSpPr>
        <p:grpSpPr bwMode="auto">
          <a:xfrm>
            <a:off x="8687075" y="1944367"/>
            <a:ext cx="844911" cy="1030791"/>
            <a:chOff x="2295" y="1070"/>
            <a:chExt cx="550" cy="671"/>
          </a:xfrm>
          <a:solidFill>
            <a:schemeClr val="bg1"/>
          </a:solidFill>
        </p:grpSpPr>
        <p:sp>
          <p:nvSpPr>
            <p:cNvPr id="68" name="Freeform 18"/>
            <p:cNvSpPr/>
            <p:nvPr/>
          </p:nvSpPr>
          <p:spPr bwMode="auto">
            <a:xfrm>
              <a:off x="2304" y="1464"/>
              <a:ext cx="280" cy="242"/>
            </a:xfrm>
            <a:custGeom>
              <a:avLst/>
              <a:gdLst>
                <a:gd name="T0" fmla="*/ 58 w 280"/>
                <a:gd name="T1" fmla="*/ 238 h 242"/>
                <a:gd name="T2" fmla="*/ 148 w 280"/>
                <a:gd name="T3" fmla="*/ 242 h 242"/>
                <a:gd name="T4" fmla="*/ 280 w 280"/>
                <a:gd name="T5" fmla="*/ 177 h 242"/>
                <a:gd name="T6" fmla="*/ 35 w 280"/>
                <a:gd name="T7" fmla="*/ 0 h 242"/>
                <a:gd name="T8" fmla="*/ 0 w 280"/>
                <a:gd name="T9" fmla="*/ 126 h 242"/>
                <a:gd name="T10" fmla="*/ 58 w 280"/>
                <a:gd name="T11" fmla="*/ 238 h 242"/>
              </a:gdLst>
              <a:ahLst/>
              <a:cxnLst>
                <a:cxn ang="0">
                  <a:pos x="T0" y="T1"/>
                </a:cxn>
                <a:cxn ang="0">
                  <a:pos x="T2" y="T3"/>
                </a:cxn>
                <a:cxn ang="0">
                  <a:pos x="T4" y="T5"/>
                </a:cxn>
                <a:cxn ang="0">
                  <a:pos x="T6" y="T7"/>
                </a:cxn>
                <a:cxn ang="0">
                  <a:pos x="T8" y="T9"/>
                </a:cxn>
                <a:cxn ang="0">
                  <a:pos x="T10" y="T11"/>
                </a:cxn>
              </a:cxnLst>
              <a:rect l="0" t="0" r="r" b="b"/>
              <a:pathLst>
                <a:path w="280" h="242">
                  <a:moveTo>
                    <a:pt x="58" y="238"/>
                  </a:moveTo>
                  <a:lnTo>
                    <a:pt x="148" y="242"/>
                  </a:lnTo>
                  <a:lnTo>
                    <a:pt x="280" y="177"/>
                  </a:lnTo>
                  <a:lnTo>
                    <a:pt x="35" y="0"/>
                  </a:lnTo>
                  <a:lnTo>
                    <a:pt x="0" y="126"/>
                  </a:lnTo>
                  <a:lnTo>
                    <a:pt x="58"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sp>
          <p:nvSpPr>
            <p:cNvPr id="69" name="Freeform 19"/>
            <p:cNvSpPr>
              <a:spLocks noEditPoints="1"/>
            </p:cNvSpPr>
            <p:nvPr/>
          </p:nvSpPr>
          <p:spPr bwMode="auto">
            <a:xfrm>
              <a:off x="2295" y="1070"/>
              <a:ext cx="550" cy="654"/>
            </a:xfrm>
            <a:custGeom>
              <a:avLst/>
              <a:gdLst>
                <a:gd name="T0" fmla="*/ 128 w 574"/>
                <a:gd name="T1" fmla="*/ 683 h 683"/>
                <a:gd name="T2" fmla="*/ 77 w 574"/>
                <a:gd name="T3" fmla="*/ 669 h 683"/>
                <a:gd name="T4" fmla="*/ 50 w 574"/>
                <a:gd name="T5" fmla="*/ 652 h 683"/>
                <a:gd name="T6" fmla="*/ 2 w 574"/>
                <a:gd name="T7" fmla="*/ 537 h 683"/>
                <a:gd name="T8" fmla="*/ 33 w 574"/>
                <a:gd name="T9" fmla="*/ 404 h 683"/>
                <a:gd name="T10" fmla="*/ 251 w 574"/>
                <a:gd name="T11" fmla="*/ 72 h 683"/>
                <a:gd name="T12" fmla="*/ 376 w 574"/>
                <a:gd name="T13" fmla="*/ 0 h 683"/>
                <a:gd name="T14" fmla="*/ 439 w 574"/>
                <a:gd name="T15" fmla="*/ 19 h 683"/>
                <a:gd name="T16" fmla="*/ 503 w 574"/>
                <a:gd name="T17" fmla="*/ 61 h 683"/>
                <a:gd name="T18" fmla="*/ 529 w 574"/>
                <a:gd name="T19" fmla="*/ 255 h 683"/>
                <a:gd name="T20" fmla="*/ 311 w 574"/>
                <a:gd name="T21" fmla="*/ 587 h 683"/>
                <a:gd name="T22" fmla="*/ 128 w 574"/>
                <a:gd name="T23" fmla="*/ 683 h 683"/>
                <a:gd name="T24" fmla="*/ 376 w 574"/>
                <a:gd name="T25" fmla="*/ 23 h 683"/>
                <a:gd name="T26" fmla="*/ 270 w 574"/>
                <a:gd name="T27" fmla="*/ 85 h 683"/>
                <a:gd name="T28" fmla="*/ 52 w 574"/>
                <a:gd name="T29" fmla="*/ 417 h 683"/>
                <a:gd name="T30" fmla="*/ 25 w 574"/>
                <a:gd name="T31" fmla="*/ 536 h 683"/>
                <a:gd name="T32" fmla="*/ 63 w 574"/>
                <a:gd name="T33" fmla="*/ 633 h 683"/>
                <a:gd name="T34" fmla="*/ 89 w 574"/>
                <a:gd name="T35" fmla="*/ 650 h 683"/>
                <a:gd name="T36" fmla="*/ 128 w 574"/>
                <a:gd name="T37" fmla="*/ 660 h 683"/>
                <a:gd name="T38" fmla="*/ 292 w 574"/>
                <a:gd name="T39" fmla="*/ 574 h 683"/>
                <a:gd name="T40" fmla="*/ 510 w 574"/>
                <a:gd name="T41" fmla="*/ 242 h 683"/>
                <a:gd name="T42" fmla="*/ 491 w 574"/>
                <a:gd name="T43" fmla="*/ 81 h 683"/>
                <a:gd name="T44" fmla="*/ 426 w 574"/>
                <a:gd name="T45" fmla="*/ 38 h 683"/>
                <a:gd name="T46" fmla="*/ 376 w 574"/>
                <a:gd name="T47" fmla="*/ 23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4" h="683">
                  <a:moveTo>
                    <a:pt x="128" y="683"/>
                  </a:moveTo>
                  <a:cubicBezTo>
                    <a:pt x="107" y="683"/>
                    <a:pt x="90" y="678"/>
                    <a:pt x="77" y="669"/>
                  </a:cubicBezTo>
                  <a:cubicBezTo>
                    <a:pt x="50" y="652"/>
                    <a:pt x="50" y="652"/>
                    <a:pt x="50" y="652"/>
                  </a:cubicBezTo>
                  <a:cubicBezTo>
                    <a:pt x="22" y="634"/>
                    <a:pt x="5" y="592"/>
                    <a:pt x="2" y="537"/>
                  </a:cubicBezTo>
                  <a:cubicBezTo>
                    <a:pt x="0" y="487"/>
                    <a:pt x="12" y="436"/>
                    <a:pt x="33" y="404"/>
                  </a:cubicBezTo>
                  <a:cubicBezTo>
                    <a:pt x="251" y="72"/>
                    <a:pt x="251" y="72"/>
                    <a:pt x="251" y="72"/>
                  </a:cubicBezTo>
                  <a:cubicBezTo>
                    <a:pt x="280" y="28"/>
                    <a:pt x="328" y="0"/>
                    <a:pt x="376" y="0"/>
                  </a:cubicBezTo>
                  <a:cubicBezTo>
                    <a:pt x="398" y="0"/>
                    <a:pt x="420" y="7"/>
                    <a:pt x="439" y="19"/>
                  </a:cubicBezTo>
                  <a:cubicBezTo>
                    <a:pt x="503" y="61"/>
                    <a:pt x="503" y="61"/>
                    <a:pt x="503" y="61"/>
                  </a:cubicBezTo>
                  <a:cubicBezTo>
                    <a:pt x="562" y="100"/>
                    <a:pt x="574" y="187"/>
                    <a:pt x="529" y="255"/>
                  </a:cubicBezTo>
                  <a:cubicBezTo>
                    <a:pt x="311" y="587"/>
                    <a:pt x="311" y="587"/>
                    <a:pt x="311" y="587"/>
                  </a:cubicBezTo>
                  <a:cubicBezTo>
                    <a:pt x="277" y="639"/>
                    <a:pt x="193" y="683"/>
                    <a:pt x="128" y="683"/>
                  </a:cubicBezTo>
                  <a:close/>
                  <a:moveTo>
                    <a:pt x="376" y="23"/>
                  </a:moveTo>
                  <a:cubicBezTo>
                    <a:pt x="335" y="23"/>
                    <a:pt x="295" y="47"/>
                    <a:pt x="270" y="85"/>
                  </a:cubicBezTo>
                  <a:cubicBezTo>
                    <a:pt x="52" y="417"/>
                    <a:pt x="52" y="417"/>
                    <a:pt x="52" y="417"/>
                  </a:cubicBezTo>
                  <a:cubicBezTo>
                    <a:pt x="34" y="445"/>
                    <a:pt x="23" y="491"/>
                    <a:pt x="25" y="536"/>
                  </a:cubicBezTo>
                  <a:cubicBezTo>
                    <a:pt x="27" y="583"/>
                    <a:pt x="41" y="619"/>
                    <a:pt x="63" y="633"/>
                  </a:cubicBezTo>
                  <a:cubicBezTo>
                    <a:pt x="89" y="650"/>
                    <a:pt x="89" y="650"/>
                    <a:pt x="89" y="650"/>
                  </a:cubicBezTo>
                  <a:cubicBezTo>
                    <a:pt x="99" y="656"/>
                    <a:pt x="112" y="660"/>
                    <a:pt x="128" y="660"/>
                  </a:cubicBezTo>
                  <a:cubicBezTo>
                    <a:pt x="184" y="660"/>
                    <a:pt x="262" y="619"/>
                    <a:pt x="292" y="574"/>
                  </a:cubicBezTo>
                  <a:cubicBezTo>
                    <a:pt x="510" y="242"/>
                    <a:pt x="510" y="242"/>
                    <a:pt x="510" y="242"/>
                  </a:cubicBezTo>
                  <a:cubicBezTo>
                    <a:pt x="548" y="185"/>
                    <a:pt x="539" y="112"/>
                    <a:pt x="491" y="81"/>
                  </a:cubicBezTo>
                  <a:cubicBezTo>
                    <a:pt x="426" y="38"/>
                    <a:pt x="426" y="38"/>
                    <a:pt x="426" y="38"/>
                  </a:cubicBezTo>
                  <a:cubicBezTo>
                    <a:pt x="411" y="28"/>
                    <a:pt x="394" y="23"/>
                    <a:pt x="37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sp>
          <p:nvSpPr>
            <p:cNvPr id="70" name="Freeform 20"/>
            <p:cNvSpPr/>
            <p:nvPr/>
          </p:nvSpPr>
          <p:spPr bwMode="auto">
            <a:xfrm>
              <a:off x="2496" y="1159"/>
              <a:ext cx="286" cy="219"/>
            </a:xfrm>
            <a:custGeom>
              <a:avLst/>
              <a:gdLst>
                <a:gd name="T0" fmla="*/ 288 w 298"/>
                <a:gd name="T1" fmla="*/ 206 h 229"/>
                <a:gd name="T2" fmla="*/ 246 w 298"/>
                <a:gd name="T3" fmla="*/ 221 h 229"/>
                <a:gd name="T4" fmla="*/ 13 w 298"/>
                <a:gd name="T5" fmla="*/ 67 h 229"/>
                <a:gd name="T6" fmla="*/ 10 w 298"/>
                <a:gd name="T7" fmla="*/ 23 h 229"/>
                <a:gd name="T8" fmla="*/ 52 w 298"/>
                <a:gd name="T9" fmla="*/ 8 h 229"/>
                <a:gd name="T10" fmla="*/ 285 w 298"/>
                <a:gd name="T11" fmla="*/ 161 h 229"/>
                <a:gd name="T12" fmla="*/ 288 w 298"/>
                <a:gd name="T13" fmla="*/ 206 h 229"/>
              </a:gdLst>
              <a:ahLst/>
              <a:cxnLst>
                <a:cxn ang="0">
                  <a:pos x="T0" y="T1"/>
                </a:cxn>
                <a:cxn ang="0">
                  <a:pos x="T2" y="T3"/>
                </a:cxn>
                <a:cxn ang="0">
                  <a:pos x="T4" y="T5"/>
                </a:cxn>
                <a:cxn ang="0">
                  <a:pos x="T6" y="T7"/>
                </a:cxn>
                <a:cxn ang="0">
                  <a:pos x="T8" y="T9"/>
                </a:cxn>
                <a:cxn ang="0">
                  <a:pos x="T10" y="T11"/>
                </a:cxn>
                <a:cxn ang="0">
                  <a:pos x="T12" y="T13"/>
                </a:cxn>
              </a:cxnLst>
              <a:rect l="0" t="0" r="r" b="b"/>
              <a:pathLst>
                <a:path w="298" h="229">
                  <a:moveTo>
                    <a:pt x="288" y="206"/>
                  </a:moveTo>
                  <a:cubicBezTo>
                    <a:pt x="277" y="222"/>
                    <a:pt x="258" y="229"/>
                    <a:pt x="246" y="221"/>
                  </a:cubicBezTo>
                  <a:cubicBezTo>
                    <a:pt x="13" y="67"/>
                    <a:pt x="13" y="67"/>
                    <a:pt x="13" y="67"/>
                  </a:cubicBezTo>
                  <a:cubicBezTo>
                    <a:pt x="1" y="59"/>
                    <a:pt x="0" y="40"/>
                    <a:pt x="10" y="23"/>
                  </a:cubicBezTo>
                  <a:cubicBezTo>
                    <a:pt x="21" y="7"/>
                    <a:pt x="40" y="0"/>
                    <a:pt x="52" y="8"/>
                  </a:cubicBezTo>
                  <a:cubicBezTo>
                    <a:pt x="285" y="161"/>
                    <a:pt x="285" y="161"/>
                    <a:pt x="285" y="161"/>
                  </a:cubicBezTo>
                  <a:cubicBezTo>
                    <a:pt x="297" y="169"/>
                    <a:pt x="298" y="189"/>
                    <a:pt x="288"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sp>
          <p:nvSpPr>
            <p:cNvPr id="71" name="Freeform 21"/>
            <p:cNvSpPr>
              <a:spLocks noEditPoints="1"/>
            </p:cNvSpPr>
            <p:nvPr/>
          </p:nvSpPr>
          <p:spPr bwMode="auto">
            <a:xfrm>
              <a:off x="2483" y="1152"/>
              <a:ext cx="312" cy="233"/>
            </a:xfrm>
            <a:custGeom>
              <a:avLst/>
              <a:gdLst>
                <a:gd name="T0" fmla="*/ 272 w 326"/>
                <a:gd name="T1" fmla="*/ 243 h 243"/>
                <a:gd name="T2" fmla="*/ 254 w 326"/>
                <a:gd name="T3" fmla="*/ 237 h 243"/>
                <a:gd name="T4" fmla="*/ 21 w 326"/>
                <a:gd name="T5" fmla="*/ 84 h 243"/>
                <a:gd name="T6" fmla="*/ 15 w 326"/>
                <a:gd name="T7" fmla="*/ 24 h 243"/>
                <a:gd name="T8" fmla="*/ 54 w 326"/>
                <a:gd name="T9" fmla="*/ 0 h 243"/>
                <a:gd name="T10" fmla="*/ 72 w 326"/>
                <a:gd name="T11" fmla="*/ 6 h 243"/>
                <a:gd name="T12" fmla="*/ 305 w 326"/>
                <a:gd name="T13" fmla="*/ 159 h 243"/>
                <a:gd name="T14" fmla="*/ 311 w 326"/>
                <a:gd name="T15" fmla="*/ 219 h 243"/>
                <a:gd name="T16" fmla="*/ 272 w 326"/>
                <a:gd name="T17" fmla="*/ 243 h 243"/>
                <a:gd name="T18" fmla="*/ 54 w 326"/>
                <a:gd name="T19" fmla="*/ 23 h 243"/>
                <a:gd name="T20" fmla="*/ 34 w 326"/>
                <a:gd name="T21" fmla="*/ 37 h 243"/>
                <a:gd name="T22" fmla="*/ 33 w 326"/>
                <a:gd name="T23" fmla="*/ 65 h 243"/>
                <a:gd name="T24" fmla="*/ 267 w 326"/>
                <a:gd name="T25" fmla="*/ 218 h 243"/>
                <a:gd name="T26" fmla="*/ 292 w 326"/>
                <a:gd name="T27" fmla="*/ 206 h 243"/>
                <a:gd name="T28" fmla="*/ 293 w 326"/>
                <a:gd name="T29" fmla="*/ 178 h 243"/>
                <a:gd name="T30" fmla="*/ 59 w 326"/>
                <a:gd name="T31" fmla="*/ 25 h 243"/>
                <a:gd name="T32" fmla="*/ 54 w 326"/>
                <a:gd name="T33" fmla="*/ 2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6" h="243">
                  <a:moveTo>
                    <a:pt x="272" y="243"/>
                  </a:moveTo>
                  <a:cubicBezTo>
                    <a:pt x="265" y="243"/>
                    <a:pt x="259" y="241"/>
                    <a:pt x="254" y="237"/>
                  </a:cubicBezTo>
                  <a:cubicBezTo>
                    <a:pt x="21" y="84"/>
                    <a:pt x="21" y="84"/>
                    <a:pt x="21" y="84"/>
                  </a:cubicBezTo>
                  <a:cubicBezTo>
                    <a:pt x="3" y="72"/>
                    <a:pt x="0" y="46"/>
                    <a:pt x="15" y="24"/>
                  </a:cubicBezTo>
                  <a:cubicBezTo>
                    <a:pt x="24" y="9"/>
                    <a:pt x="39" y="0"/>
                    <a:pt x="54" y="0"/>
                  </a:cubicBezTo>
                  <a:cubicBezTo>
                    <a:pt x="61" y="0"/>
                    <a:pt x="67" y="2"/>
                    <a:pt x="72" y="6"/>
                  </a:cubicBezTo>
                  <a:cubicBezTo>
                    <a:pt x="305" y="159"/>
                    <a:pt x="305" y="159"/>
                    <a:pt x="305" y="159"/>
                  </a:cubicBezTo>
                  <a:cubicBezTo>
                    <a:pt x="323" y="171"/>
                    <a:pt x="326" y="197"/>
                    <a:pt x="311" y="219"/>
                  </a:cubicBezTo>
                  <a:cubicBezTo>
                    <a:pt x="302" y="233"/>
                    <a:pt x="287" y="243"/>
                    <a:pt x="272" y="243"/>
                  </a:cubicBezTo>
                  <a:close/>
                  <a:moveTo>
                    <a:pt x="54" y="23"/>
                  </a:moveTo>
                  <a:cubicBezTo>
                    <a:pt x="48" y="23"/>
                    <a:pt x="40" y="27"/>
                    <a:pt x="34" y="37"/>
                  </a:cubicBezTo>
                  <a:cubicBezTo>
                    <a:pt x="26" y="48"/>
                    <a:pt x="27" y="61"/>
                    <a:pt x="33" y="65"/>
                  </a:cubicBezTo>
                  <a:cubicBezTo>
                    <a:pt x="267" y="218"/>
                    <a:pt x="267" y="218"/>
                    <a:pt x="267" y="218"/>
                  </a:cubicBezTo>
                  <a:cubicBezTo>
                    <a:pt x="272" y="222"/>
                    <a:pt x="284" y="219"/>
                    <a:pt x="292" y="206"/>
                  </a:cubicBezTo>
                  <a:cubicBezTo>
                    <a:pt x="300" y="194"/>
                    <a:pt x="299" y="182"/>
                    <a:pt x="293" y="178"/>
                  </a:cubicBezTo>
                  <a:cubicBezTo>
                    <a:pt x="59" y="25"/>
                    <a:pt x="59" y="25"/>
                    <a:pt x="59" y="25"/>
                  </a:cubicBezTo>
                  <a:cubicBezTo>
                    <a:pt x="58" y="24"/>
                    <a:pt x="56" y="23"/>
                    <a:pt x="5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sp>
          <p:nvSpPr>
            <p:cNvPr id="72" name="Freeform 22"/>
            <p:cNvSpPr/>
            <p:nvPr/>
          </p:nvSpPr>
          <p:spPr bwMode="auto">
            <a:xfrm>
              <a:off x="2620" y="1143"/>
              <a:ext cx="62" cy="22"/>
            </a:xfrm>
            <a:custGeom>
              <a:avLst/>
              <a:gdLst>
                <a:gd name="T0" fmla="*/ 65 w 65"/>
                <a:gd name="T1" fmla="*/ 9 h 23"/>
                <a:gd name="T2" fmla="*/ 29 w 65"/>
                <a:gd name="T3" fmla="*/ 7 h 23"/>
                <a:gd name="T4" fmla="*/ 0 w 65"/>
                <a:gd name="T5" fmla="*/ 23 h 23"/>
              </a:gdLst>
              <a:ahLst/>
              <a:cxnLst>
                <a:cxn ang="0">
                  <a:pos x="T0" y="T1"/>
                </a:cxn>
                <a:cxn ang="0">
                  <a:pos x="T2" y="T3"/>
                </a:cxn>
                <a:cxn ang="0">
                  <a:pos x="T4" y="T5"/>
                </a:cxn>
              </a:cxnLst>
              <a:rect l="0" t="0" r="r" b="b"/>
              <a:pathLst>
                <a:path w="65" h="23">
                  <a:moveTo>
                    <a:pt x="65" y="9"/>
                  </a:moveTo>
                  <a:cubicBezTo>
                    <a:pt x="65" y="9"/>
                    <a:pt x="50" y="0"/>
                    <a:pt x="29" y="7"/>
                  </a:cubicBezTo>
                  <a:cubicBezTo>
                    <a:pt x="8" y="15"/>
                    <a:pt x="0" y="2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sp>
          <p:nvSpPr>
            <p:cNvPr id="73" name="Freeform 23"/>
            <p:cNvSpPr>
              <a:spLocks noEditPoints="1"/>
            </p:cNvSpPr>
            <p:nvPr/>
          </p:nvSpPr>
          <p:spPr bwMode="auto">
            <a:xfrm>
              <a:off x="2308" y="1125"/>
              <a:ext cx="393" cy="616"/>
            </a:xfrm>
            <a:custGeom>
              <a:avLst/>
              <a:gdLst>
                <a:gd name="T0" fmla="*/ 326 w 410"/>
                <a:gd name="T1" fmla="*/ 59 h 644"/>
                <a:gd name="T2" fmla="*/ 314 w 410"/>
                <a:gd name="T3" fmla="*/ 53 h 644"/>
                <a:gd name="T4" fmla="*/ 314 w 410"/>
                <a:gd name="T5" fmla="*/ 30 h 644"/>
                <a:gd name="T6" fmla="*/ 349 w 410"/>
                <a:gd name="T7" fmla="*/ 10 h 644"/>
                <a:gd name="T8" fmla="*/ 400 w 410"/>
                <a:gd name="T9" fmla="*/ 14 h 644"/>
                <a:gd name="T10" fmla="*/ 405 w 410"/>
                <a:gd name="T11" fmla="*/ 38 h 644"/>
                <a:gd name="T12" fmla="*/ 382 w 410"/>
                <a:gd name="T13" fmla="*/ 43 h 644"/>
                <a:gd name="T14" fmla="*/ 361 w 410"/>
                <a:gd name="T15" fmla="*/ 42 h 644"/>
                <a:gd name="T16" fmla="*/ 338 w 410"/>
                <a:gd name="T17" fmla="*/ 54 h 644"/>
                <a:gd name="T18" fmla="*/ 326 w 410"/>
                <a:gd name="T19" fmla="*/ 59 h 644"/>
                <a:gd name="T20" fmla="*/ 265 w 410"/>
                <a:gd name="T21" fmla="*/ 558 h 644"/>
                <a:gd name="T22" fmla="*/ 264 w 410"/>
                <a:gd name="T23" fmla="*/ 558 h 644"/>
                <a:gd name="T24" fmla="*/ 254 w 410"/>
                <a:gd name="T25" fmla="*/ 545 h 644"/>
                <a:gd name="T26" fmla="*/ 239 w 410"/>
                <a:gd name="T27" fmla="*/ 498 h 644"/>
                <a:gd name="T28" fmla="*/ 189 w 410"/>
                <a:gd name="T29" fmla="*/ 507 h 644"/>
                <a:gd name="T30" fmla="*/ 173 w 410"/>
                <a:gd name="T31" fmla="*/ 504 h 644"/>
                <a:gd name="T32" fmla="*/ 171 w 410"/>
                <a:gd name="T33" fmla="*/ 495 h 644"/>
                <a:gd name="T34" fmla="*/ 170 w 410"/>
                <a:gd name="T35" fmla="*/ 490 h 644"/>
                <a:gd name="T36" fmla="*/ 156 w 410"/>
                <a:gd name="T37" fmla="*/ 443 h 644"/>
                <a:gd name="T38" fmla="*/ 105 w 410"/>
                <a:gd name="T39" fmla="*/ 452 h 644"/>
                <a:gd name="T40" fmla="*/ 89 w 410"/>
                <a:gd name="T41" fmla="*/ 449 h 644"/>
                <a:gd name="T42" fmla="*/ 87 w 410"/>
                <a:gd name="T43" fmla="*/ 442 h 644"/>
                <a:gd name="T44" fmla="*/ 85 w 410"/>
                <a:gd name="T45" fmla="*/ 434 h 644"/>
                <a:gd name="T46" fmla="*/ 70 w 410"/>
                <a:gd name="T47" fmla="*/ 388 h 644"/>
                <a:gd name="T48" fmla="*/ 20 w 410"/>
                <a:gd name="T49" fmla="*/ 396 h 644"/>
                <a:gd name="T50" fmla="*/ 4 w 410"/>
                <a:gd name="T51" fmla="*/ 393 h 644"/>
                <a:gd name="T52" fmla="*/ 7 w 410"/>
                <a:gd name="T53" fmla="*/ 377 h 644"/>
                <a:gd name="T54" fmla="*/ 83 w 410"/>
                <a:gd name="T55" fmla="*/ 368 h 644"/>
                <a:gd name="T56" fmla="*/ 109 w 410"/>
                <a:gd name="T57" fmla="*/ 424 h 644"/>
                <a:gd name="T58" fmla="*/ 168 w 410"/>
                <a:gd name="T59" fmla="*/ 424 h 644"/>
                <a:gd name="T60" fmla="*/ 194 w 410"/>
                <a:gd name="T61" fmla="*/ 478 h 644"/>
                <a:gd name="T62" fmla="*/ 252 w 410"/>
                <a:gd name="T63" fmla="*/ 479 h 644"/>
                <a:gd name="T64" fmla="*/ 277 w 410"/>
                <a:gd name="T65" fmla="*/ 548 h 644"/>
                <a:gd name="T66" fmla="*/ 265 w 410"/>
                <a:gd name="T67" fmla="*/ 558 h 644"/>
                <a:gd name="T68" fmla="*/ 67 w 410"/>
                <a:gd name="T69" fmla="*/ 631 h 644"/>
                <a:gd name="T70" fmla="*/ 28 w 410"/>
                <a:gd name="T71" fmla="*/ 635 h 644"/>
                <a:gd name="T72" fmla="*/ 16 w 410"/>
                <a:gd name="T73" fmla="*/ 598 h 644"/>
                <a:gd name="T74" fmla="*/ 36 w 410"/>
                <a:gd name="T75" fmla="*/ 567 h 644"/>
                <a:gd name="T76" fmla="*/ 75 w 410"/>
                <a:gd name="T77" fmla="*/ 564 h 644"/>
                <a:gd name="T78" fmla="*/ 87 w 410"/>
                <a:gd name="T79" fmla="*/ 601 h 644"/>
                <a:gd name="T80" fmla="*/ 67 w 410"/>
                <a:gd name="T81" fmla="*/ 631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0" h="644">
                  <a:moveTo>
                    <a:pt x="326" y="59"/>
                  </a:moveTo>
                  <a:cubicBezTo>
                    <a:pt x="322" y="59"/>
                    <a:pt x="317" y="57"/>
                    <a:pt x="314" y="53"/>
                  </a:cubicBezTo>
                  <a:cubicBezTo>
                    <a:pt x="308" y="47"/>
                    <a:pt x="307" y="36"/>
                    <a:pt x="314" y="30"/>
                  </a:cubicBezTo>
                  <a:cubicBezTo>
                    <a:pt x="316" y="28"/>
                    <a:pt x="326" y="18"/>
                    <a:pt x="349" y="10"/>
                  </a:cubicBezTo>
                  <a:cubicBezTo>
                    <a:pt x="377" y="0"/>
                    <a:pt x="398" y="13"/>
                    <a:pt x="400" y="14"/>
                  </a:cubicBezTo>
                  <a:cubicBezTo>
                    <a:pt x="408" y="19"/>
                    <a:pt x="410" y="30"/>
                    <a:pt x="405" y="38"/>
                  </a:cubicBezTo>
                  <a:cubicBezTo>
                    <a:pt x="400" y="46"/>
                    <a:pt x="389" y="48"/>
                    <a:pt x="382" y="43"/>
                  </a:cubicBezTo>
                  <a:cubicBezTo>
                    <a:pt x="381" y="42"/>
                    <a:pt x="373" y="38"/>
                    <a:pt x="361" y="42"/>
                  </a:cubicBezTo>
                  <a:cubicBezTo>
                    <a:pt x="345" y="48"/>
                    <a:pt x="338" y="54"/>
                    <a:pt x="338" y="54"/>
                  </a:cubicBezTo>
                  <a:cubicBezTo>
                    <a:pt x="335" y="57"/>
                    <a:pt x="331" y="59"/>
                    <a:pt x="326" y="59"/>
                  </a:cubicBezTo>
                  <a:close/>
                  <a:moveTo>
                    <a:pt x="265" y="558"/>
                  </a:moveTo>
                  <a:cubicBezTo>
                    <a:pt x="265" y="558"/>
                    <a:pt x="264" y="558"/>
                    <a:pt x="264" y="558"/>
                  </a:cubicBezTo>
                  <a:cubicBezTo>
                    <a:pt x="258" y="557"/>
                    <a:pt x="253" y="551"/>
                    <a:pt x="254" y="545"/>
                  </a:cubicBezTo>
                  <a:cubicBezTo>
                    <a:pt x="254" y="544"/>
                    <a:pt x="259" y="511"/>
                    <a:pt x="239" y="498"/>
                  </a:cubicBezTo>
                  <a:cubicBezTo>
                    <a:pt x="220" y="486"/>
                    <a:pt x="189" y="507"/>
                    <a:pt x="189" y="507"/>
                  </a:cubicBezTo>
                  <a:cubicBezTo>
                    <a:pt x="183" y="510"/>
                    <a:pt x="176" y="509"/>
                    <a:pt x="173" y="504"/>
                  </a:cubicBezTo>
                  <a:cubicBezTo>
                    <a:pt x="171" y="501"/>
                    <a:pt x="170" y="498"/>
                    <a:pt x="171" y="495"/>
                  </a:cubicBezTo>
                  <a:cubicBezTo>
                    <a:pt x="170" y="494"/>
                    <a:pt x="170" y="492"/>
                    <a:pt x="170" y="490"/>
                  </a:cubicBezTo>
                  <a:cubicBezTo>
                    <a:pt x="170" y="489"/>
                    <a:pt x="175" y="456"/>
                    <a:pt x="156" y="443"/>
                  </a:cubicBezTo>
                  <a:cubicBezTo>
                    <a:pt x="136" y="431"/>
                    <a:pt x="105" y="452"/>
                    <a:pt x="105" y="452"/>
                  </a:cubicBezTo>
                  <a:cubicBezTo>
                    <a:pt x="100" y="455"/>
                    <a:pt x="92" y="454"/>
                    <a:pt x="89" y="449"/>
                  </a:cubicBezTo>
                  <a:cubicBezTo>
                    <a:pt x="87" y="447"/>
                    <a:pt x="87" y="444"/>
                    <a:pt x="87" y="442"/>
                  </a:cubicBezTo>
                  <a:cubicBezTo>
                    <a:pt x="85" y="439"/>
                    <a:pt x="85" y="437"/>
                    <a:pt x="85" y="434"/>
                  </a:cubicBezTo>
                  <a:cubicBezTo>
                    <a:pt x="85" y="434"/>
                    <a:pt x="90" y="400"/>
                    <a:pt x="70" y="388"/>
                  </a:cubicBezTo>
                  <a:cubicBezTo>
                    <a:pt x="51" y="375"/>
                    <a:pt x="20" y="396"/>
                    <a:pt x="20" y="396"/>
                  </a:cubicBezTo>
                  <a:cubicBezTo>
                    <a:pt x="14" y="400"/>
                    <a:pt x="7" y="398"/>
                    <a:pt x="4" y="393"/>
                  </a:cubicBezTo>
                  <a:cubicBezTo>
                    <a:pt x="0" y="388"/>
                    <a:pt x="2" y="381"/>
                    <a:pt x="7" y="377"/>
                  </a:cubicBezTo>
                  <a:cubicBezTo>
                    <a:pt x="9" y="376"/>
                    <a:pt x="51" y="347"/>
                    <a:pt x="83" y="368"/>
                  </a:cubicBezTo>
                  <a:cubicBezTo>
                    <a:pt x="105" y="383"/>
                    <a:pt x="108" y="408"/>
                    <a:pt x="109" y="424"/>
                  </a:cubicBezTo>
                  <a:cubicBezTo>
                    <a:pt x="124" y="417"/>
                    <a:pt x="148" y="411"/>
                    <a:pt x="168" y="424"/>
                  </a:cubicBezTo>
                  <a:cubicBezTo>
                    <a:pt x="189" y="438"/>
                    <a:pt x="193" y="463"/>
                    <a:pt x="194" y="478"/>
                  </a:cubicBezTo>
                  <a:cubicBezTo>
                    <a:pt x="209" y="472"/>
                    <a:pt x="233" y="467"/>
                    <a:pt x="252" y="479"/>
                  </a:cubicBezTo>
                  <a:cubicBezTo>
                    <a:pt x="284" y="500"/>
                    <a:pt x="277" y="546"/>
                    <a:pt x="277" y="548"/>
                  </a:cubicBezTo>
                  <a:cubicBezTo>
                    <a:pt x="276" y="554"/>
                    <a:pt x="271" y="558"/>
                    <a:pt x="265" y="558"/>
                  </a:cubicBezTo>
                  <a:close/>
                  <a:moveTo>
                    <a:pt x="67" y="631"/>
                  </a:moveTo>
                  <a:cubicBezTo>
                    <a:pt x="59" y="643"/>
                    <a:pt x="42" y="644"/>
                    <a:pt x="28" y="635"/>
                  </a:cubicBezTo>
                  <a:cubicBezTo>
                    <a:pt x="14" y="626"/>
                    <a:pt x="8" y="609"/>
                    <a:pt x="16" y="598"/>
                  </a:cubicBezTo>
                  <a:cubicBezTo>
                    <a:pt x="36" y="567"/>
                    <a:pt x="36" y="567"/>
                    <a:pt x="36" y="567"/>
                  </a:cubicBezTo>
                  <a:cubicBezTo>
                    <a:pt x="43" y="556"/>
                    <a:pt x="61" y="554"/>
                    <a:pt x="75" y="564"/>
                  </a:cubicBezTo>
                  <a:cubicBezTo>
                    <a:pt x="89" y="573"/>
                    <a:pt x="94" y="590"/>
                    <a:pt x="87" y="601"/>
                  </a:cubicBezTo>
                  <a:lnTo>
                    <a:pt x="67" y="6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sp>
          <p:nvSpPr>
            <p:cNvPr id="74" name="Freeform 24"/>
            <p:cNvSpPr>
              <a:spLocks noEditPoints="1"/>
            </p:cNvSpPr>
            <p:nvPr/>
          </p:nvSpPr>
          <p:spPr bwMode="auto">
            <a:xfrm>
              <a:off x="2385" y="1261"/>
              <a:ext cx="293" cy="353"/>
            </a:xfrm>
            <a:custGeom>
              <a:avLst/>
              <a:gdLst>
                <a:gd name="T0" fmla="*/ 19 w 305"/>
                <a:gd name="T1" fmla="*/ 312 h 368"/>
                <a:gd name="T2" fmla="*/ 10 w 305"/>
                <a:gd name="T3" fmla="*/ 310 h 368"/>
                <a:gd name="T4" fmla="*/ 5 w 305"/>
                <a:gd name="T5" fmla="*/ 286 h 368"/>
                <a:gd name="T6" fmla="*/ 186 w 305"/>
                <a:gd name="T7" fmla="*/ 10 h 368"/>
                <a:gd name="T8" fmla="*/ 210 w 305"/>
                <a:gd name="T9" fmla="*/ 5 h 368"/>
                <a:gd name="T10" fmla="*/ 215 w 305"/>
                <a:gd name="T11" fmla="*/ 28 h 368"/>
                <a:gd name="T12" fmla="*/ 34 w 305"/>
                <a:gd name="T13" fmla="*/ 305 h 368"/>
                <a:gd name="T14" fmla="*/ 19 w 305"/>
                <a:gd name="T15" fmla="*/ 312 h 368"/>
                <a:gd name="T16" fmla="*/ 104 w 305"/>
                <a:gd name="T17" fmla="*/ 368 h 368"/>
                <a:gd name="T18" fmla="*/ 95 w 305"/>
                <a:gd name="T19" fmla="*/ 365 h 368"/>
                <a:gd name="T20" fmla="*/ 90 w 305"/>
                <a:gd name="T21" fmla="*/ 342 h 368"/>
                <a:gd name="T22" fmla="*/ 271 w 305"/>
                <a:gd name="T23" fmla="*/ 66 h 368"/>
                <a:gd name="T24" fmla="*/ 295 w 305"/>
                <a:gd name="T25" fmla="*/ 61 h 368"/>
                <a:gd name="T26" fmla="*/ 300 w 305"/>
                <a:gd name="T27" fmla="*/ 84 h 368"/>
                <a:gd name="T28" fmla="*/ 119 w 305"/>
                <a:gd name="T29" fmla="*/ 361 h 368"/>
                <a:gd name="T30" fmla="*/ 104 w 305"/>
                <a:gd name="T31" fmla="*/ 36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5" h="368">
                  <a:moveTo>
                    <a:pt x="19" y="312"/>
                  </a:moveTo>
                  <a:cubicBezTo>
                    <a:pt x="16" y="312"/>
                    <a:pt x="13" y="311"/>
                    <a:pt x="10" y="310"/>
                  </a:cubicBezTo>
                  <a:cubicBezTo>
                    <a:pt x="2" y="304"/>
                    <a:pt x="0" y="294"/>
                    <a:pt x="5" y="286"/>
                  </a:cubicBezTo>
                  <a:cubicBezTo>
                    <a:pt x="186" y="10"/>
                    <a:pt x="186" y="10"/>
                    <a:pt x="186" y="10"/>
                  </a:cubicBezTo>
                  <a:cubicBezTo>
                    <a:pt x="191" y="2"/>
                    <a:pt x="202" y="0"/>
                    <a:pt x="210" y="5"/>
                  </a:cubicBezTo>
                  <a:cubicBezTo>
                    <a:pt x="218" y="10"/>
                    <a:pt x="220" y="21"/>
                    <a:pt x="215" y="28"/>
                  </a:cubicBezTo>
                  <a:cubicBezTo>
                    <a:pt x="34" y="305"/>
                    <a:pt x="34" y="305"/>
                    <a:pt x="34" y="305"/>
                  </a:cubicBezTo>
                  <a:cubicBezTo>
                    <a:pt x="30" y="310"/>
                    <a:pt x="25" y="312"/>
                    <a:pt x="19" y="312"/>
                  </a:cubicBezTo>
                  <a:close/>
                  <a:moveTo>
                    <a:pt x="104" y="368"/>
                  </a:moveTo>
                  <a:cubicBezTo>
                    <a:pt x="101" y="368"/>
                    <a:pt x="98" y="367"/>
                    <a:pt x="95" y="365"/>
                  </a:cubicBezTo>
                  <a:cubicBezTo>
                    <a:pt x="87" y="360"/>
                    <a:pt x="85" y="350"/>
                    <a:pt x="90" y="342"/>
                  </a:cubicBezTo>
                  <a:cubicBezTo>
                    <a:pt x="271" y="66"/>
                    <a:pt x="271" y="66"/>
                    <a:pt x="271" y="66"/>
                  </a:cubicBezTo>
                  <a:cubicBezTo>
                    <a:pt x="277" y="58"/>
                    <a:pt x="287" y="55"/>
                    <a:pt x="295" y="61"/>
                  </a:cubicBezTo>
                  <a:cubicBezTo>
                    <a:pt x="303" y="66"/>
                    <a:pt x="305" y="76"/>
                    <a:pt x="300" y="84"/>
                  </a:cubicBezTo>
                  <a:cubicBezTo>
                    <a:pt x="119" y="361"/>
                    <a:pt x="119" y="361"/>
                    <a:pt x="119" y="361"/>
                  </a:cubicBezTo>
                  <a:cubicBezTo>
                    <a:pt x="115" y="366"/>
                    <a:pt x="110" y="368"/>
                    <a:pt x="104" y="3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grpSp>
      <p:cxnSp>
        <p:nvCxnSpPr>
          <p:cNvPr id="3" name="直接连接符 2"/>
          <p:cNvCxnSpPr/>
          <p:nvPr/>
        </p:nvCxnSpPr>
        <p:spPr>
          <a:xfrm>
            <a:off x="6083092" y="1440674"/>
            <a:ext cx="0" cy="4044943"/>
          </a:xfrm>
          <a:prstGeom prst="line">
            <a:avLst/>
          </a:prstGeom>
          <a:ln>
            <a:solidFill>
              <a:srgbClr val="6CA482"/>
            </a:solidFill>
            <a:prstDash val="lgDash"/>
          </a:ln>
        </p:spPr>
        <p:style>
          <a:lnRef idx="1">
            <a:schemeClr val="accent1"/>
          </a:lnRef>
          <a:fillRef idx="0">
            <a:schemeClr val="accent1"/>
          </a:fillRef>
          <a:effectRef idx="0">
            <a:schemeClr val="accent1"/>
          </a:effectRef>
          <a:fontRef idx="minor">
            <a:schemeClr val="tx1"/>
          </a:fontRef>
        </p:style>
      </p:cxnSp>
      <p:sp>
        <p:nvSpPr>
          <p:cNvPr id="39"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47" name="图片 4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732">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
                                        <p:tgtEl>
                                          <p:spTgt spid="56"/>
                                        </p:tgtEl>
                                      </p:cBhvr>
                                    </p:animEffect>
                                    <p:anim calcmode="lin" valueType="num">
                                      <p:cBhvr>
                                        <p:cTn id="13" dur="1000" fill="hold"/>
                                        <p:tgtEl>
                                          <p:spTgt spid="56"/>
                                        </p:tgtEl>
                                        <p:attrNameLst>
                                          <p:attrName>ppt_x</p:attrName>
                                        </p:attrNameLst>
                                      </p:cBhvr>
                                      <p:tavLst>
                                        <p:tav tm="0">
                                          <p:val>
                                            <p:strVal val="#ppt_x"/>
                                          </p:val>
                                        </p:tav>
                                        <p:tav tm="100000">
                                          <p:val>
                                            <p:strVal val="#ppt_x"/>
                                          </p:val>
                                        </p:tav>
                                      </p:tavLst>
                                    </p:anim>
                                    <p:anim calcmode="lin" valueType="num">
                                      <p:cBhvr>
                                        <p:cTn id="14" dur="10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1000"/>
                                        <p:tgtEl>
                                          <p:spTgt spid="58"/>
                                        </p:tgtEl>
                                      </p:cBhvr>
                                    </p:animEffect>
                                    <p:anim calcmode="lin" valueType="num">
                                      <p:cBhvr>
                                        <p:cTn id="23" dur="1000" fill="hold"/>
                                        <p:tgtEl>
                                          <p:spTgt spid="58"/>
                                        </p:tgtEl>
                                        <p:attrNameLst>
                                          <p:attrName>ppt_x</p:attrName>
                                        </p:attrNameLst>
                                      </p:cBhvr>
                                      <p:tavLst>
                                        <p:tav tm="0">
                                          <p:val>
                                            <p:strVal val="#ppt_x"/>
                                          </p:val>
                                        </p:tav>
                                        <p:tav tm="100000">
                                          <p:val>
                                            <p:strVal val="#ppt_x"/>
                                          </p:val>
                                        </p:tav>
                                      </p:tavLst>
                                    </p:anim>
                                    <p:anim calcmode="lin" valueType="num">
                                      <p:cBhvr>
                                        <p:cTn id="24" dur="1000" fill="hold"/>
                                        <p:tgtEl>
                                          <p:spTgt spid="5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1000"/>
                                        <p:tgtEl>
                                          <p:spTgt spid="59"/>
                                        </p:tgtEl>
                                      </p:cBhvr>
                                    </p:animEffect>
                                    <p:anim calcmode="lin" valueType="num">
                                      <p:cBhvr>
                                        <p:cTn id="28" dur="1000" fill="hold"/>
                                        <p:tgtEl>
                                          <p:spTgt spid="59"/>
                                        </p:tgtEl>
                                        <p:attrNameLst>
                                          <p:attrName>ppt_x</p:attrName>
                                        </p:attrNameLst>
                                      </p:cBhvr>
                                      <p:tavLst>
                                        <p:tav tm="0">
                                          <p:val>
                                            <p:strVal val="#ppt_x"/>
                                          </p:val>
                                        </p:tav>
                                        <p:tav tm="100000">
                                          <p:val>
                                            <p:strVal val="#ppt_x"/>
                                          </p:val>
                                        </p:tav>
                                      </p:tavLst>
                                    </p:anim>
                                    <p:anim calcmode="lin" valueType="num">
                                      <p:cBhvr>
                                        <p:cTn id="29" dur="1000" fill="hold"/>
                                        <p:tgtEl>
                                          <p:spTgt spid="5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1000"/>
                                        <p:tgtEl>
                                          <p:spTgt spid="60"/>
                                        </p:tgtEl>
                                      </p:cBhvr>
                                    </p:animEffect>
                                    <p:anim calcmode="lin" valueType="num">
                                      <p:cBhvr>
                                        <p:cTn id="33" dur="1000" fill="hold"/>
                                        <p:tgtEl>
                                          <p:spTgt spid="60"/>
                                        </p:tgtEl>
                                        <p:attrNameLst>
                                          <p:attrName>ppt_x</p:attrName>
                                        </p:attrNameLst>
                                      </p:cBhvr>
                                      <p:tavLst>
                                        <p:tav tm="0">
                                          <p:val>
                                            <p:strVal val="#ppt_x"/>
                                          </p:val>
                                        </p:tav>
                                        <p:tav tm="100000">
                                          <p:val>
                                            <p:strVal val="#ppt_x"/>
                                          </p:val>
                                        </p:tav>
                                      </p:tavLst>
                                    </p:anim>
                                    <p:anim calcmode="lin" valueType="num">
                                      <p:cBhvr>
                                        <p:cTn id="34" dur="1000" fill="hold"/>
                                        <p:tgtEl>
                                          <p:spTgt spid="6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1000"/>
                                        <p:tgtEl>
                                          <p:spTgt spid="61"/>
                                        </p:tgtEl>
                                      </p:cBhvr>
                                    </p:animEffect>
                                    <p:anim calcmode="lin" valueType="num">
                                      <p:cBhvr>
                                        <p:cTn id="38" dur="1000" fill="hold"/>
                                        <p:tgtEl>
                                          <p:spTgt spid="61"/>
                                        </p:tgtEl>
                                        <p:attrNameLst>
                                          <p:attrName>ppt_x</p:attrName>
                                        </p:attrNameLst>
                                      </p:cBhvr>
                                      <p:tavLst>
                                        <p:tav tm="0">
                                          <p:val>
                                            <p:strVal val="#ppt_x"/>
                                          </p:val>
                                        </p:tav>
                                        <p:tav tm="100000">
                                          <p:val>
                                            <p:strVal val="#ppt_x"/>
                                          </p:val>
                                        </p:tav>
                                      </p:tavLst>
                                    </p:anim>
                                    <p:anim calcmode="lin" valueType="num">
                                      <p:cBhvr>
                                        <p:cTn id="39" dur="1000" fill="hold"/>
                                        <p:tgtEl>
                                          <p:spTgt spid="61"/>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1000"/>
                                        <p:tgtEl>
                                          <p:spTgt spid="62"/>
                                        </p:tgtEl>
                                      </p:cBhvr>
                                    </p:animEffect>
                                    <p:anim calcmode="lin" valueType="num">
                                      <p:cBhvr>
                                        <p:cTn id="43" dur="1000" fill="hold"/>
                                        <p:tgtEl>
                                          <p:spTgt spid="62"/>
                                        </p:tgtEl>
                                        <p:attrNameLst>
                                          <p:attrName>ppt_x</p:attrName>
                                        </p:attrNameLst>
                                      </p:cBhvr>
                                      <p:tavLst>
                                        <p:tav tm="0">
                                          <p:val>
                                            <p:strVal val="#ppt_x"/>
                                          </p:val>
                                        </p:tav>
                                        <p:tav tm="100000">
                                          <p:val>
                                            <p:strVal val="#ppt_x"/>
                                          </p:val>
                                        </p:tav>
                                      </p:tavLst>
                                    </p:anim>
                                    <p:anim calcmode="lin" valueType="num">
                                      <p:cBhvr>
                                        <p:cTn id="44" dur="1000" fill="hold"/>
                                        <p:tgtEl>
                                          <p:spTgt spid="62"/>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1000"/>
                                        <p:tgtEl>
                                          <p:spTgt spid="63"/>
                                        </p:tgtEl>
                                      </p:cBhvr>
                                    </p:animEffect>
                                    <p:anim calcmode="lin" valueType="num">
                                      <p:cBhvr>
                                        <p:cTn id="48" dur="1000" fill="hold"/>
                                        <p:tgtEl>
                                          <p:spTgt spid="63"/>
                                        </p:tgtEl>
                                        <p:attrNameLst>
                                          <p:attrName>ppt_x</p:attrName>
                                        </p:attrNameLst>
                                      </p:cBhvr>
                                      <p:tavLst>
                                        <p:tav tm="0">
                                          <p:val>
                                            <p:strVal val="#ppt_x"/>
                                          </p:val>
                                        </p:tav>
                                        <p:tav tm="100000">
                                          <p:val>
                                            <p:strVal val="#ppt_x"/>
                                          </p:val>
                                        </p:tav>
                                      </p:tavLst>
                                    </p:anim>
                                    <p:anim calcmode="lin" valueType="num">
                                      <p:cBhvr>
                                        <p:cTn id="49" dur="1000" fill="hold"/>
                                        <p:tgtEl>
                                          <p:spTgt spid="6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1000"/>
                                        <p:tgtEl>
                                          <p:spTgt spid="64"/>
                                        </p:tgtEl>
                                      </p:cBhvr>
                                    </p:animEffect>
                                    <p:anim calcmode="lin" valueType="num">
                                      <p:cBhvr>
                                        <p:cTn id="53" dur="1000" fill="hold"/>
                                        <p:tgtEl>
                                          <p:spTgt spid="64"/>
                                        </p:tgtEl>
                                        <p:attrNameLst>
                                          <p:attrName>ppt_x</p:attrName>
                                        </p:attrNameLst>
                                      </p:cBhvr>
                                      <p:tavLst>
                                        <p:tav tm="0">
                                          <p:val>
                                            <p:strVal val="#ppt_x"/>
                                          </p:val>
                                        </p:tav>
                                        <p:tav tm="100000">
                                          <p:val>
                                            <p:strVal val="#ppt_x"/>
                                          </p:val>
                                        </p:tav>
                                      </p:tavLst>
                                    </p:anim>
                                    <p:anim calcmode="lin" valueType="num">
                                      <p:cBhvr>
                                        <p:cTn id="54" dur="1000" fill="hold"/>
                                        <p:tgtEl>
                                          <p:spTgt spid="64"/>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fade">
                                      <p:cBhvr>
                                        <p:cTn id="57" dur="1000"/>
                                        <p:tgtEl>
                                          <p:spTgt spid="65"/>
                                        </p:tgtEl>
                                      </p:cBhvr>
                                    </p:animEffect>
                                    <p:anim calcmode="lin" valueType="num">
                                      <p:cBhvr>
                                        <p:cTn id="58" dur="1000" fill="hold"/>
                                        <p:tgtEl>
                                          <p:spTgt spid="65"/>
                                        </p:tgtEl>
                                        <p:attrNameLst>
                                          <p:attrName>ppt_x</p:attrName>
                                        </p:attrNameLst>
                                      </p:cBhvr>
                                      <p:tavLst>
                                        <p:tav tm="0">
                                          <p:val>
                                            <p:strVal val="#ppt_x"/>
                                          </p:val>
                                        </p:tav>
                                        <p:tav tm="100000">
                                          <p:val>
                                            <p:strVal val="#ppt_x"/>
                                          </p:val>
                                        </p:tav>
                                      </p:tavLst>
                                    </p:anim>
                                    <p:anim calcmode="lin" valueType="num">
                                      <p:cBhvr>
                                        <p:cTn id="59" dur="1000" fill="hold"/>
                                        <p:tgtEl>
                                          <p:spTgt spid="65"/>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1000"/>
                                        <p:tgtEl>
                                          <p:spTgt spid="66"/>
                                        </p:tgtEl>
                                      </p:cBhvr>
                                    </p:animEffect>
                                    <p:anim calcmode="lin" valueType="num">
                                      <p:cBhvr>
                                        <p:cTn id="63" dur="1000" fill="hold"/>
                                        <p:tgtEl>
                                          <p:spTgt spid="66"/>
                                        </p:tgtEl>
                                        <p:attrNameLst>
                                          <p:attrName>ppt_x</p:attrName>
                                        </p:attrNameLst>
                                      </p:cBhvr>
                                      <p:tavLst>
                                        <p:tav tm="0">
                                          <p:val>
                                            <p:strVal val="#ppt_x"/>
                                          </p:val>
                                        </p:tav>
                                        <p:tav tm="100000">
                                          <p:val>
                                            <p:strVal val="#ppt_x"/>
                                          </p:val>
                                        </p:tav>
                                      </p:tavLst>
                                    </p:anim>
                                    <p:anim calcmode="lin" valueType="num">
                                      <p:cBhvr>
                                        <p:cTn id="64" dur="1000" fill="hold"/>
                                        <p:tgtEl>
                                          <p:spTgt spid="66"/>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1000"/>
                                        <p:tgtEl>
                                          <p:spTgt spid="67"/>
                                        </p:tgtEl>
                                      </p:cBhvr>
                                    </p:animEffect>
                                    <p:anim calcmode="lin" valueType="num">
                                      <p:cBhvr>
                                        <p:cTn id="68" dur="1000" fill="hold"/>
                                        <p:tgtEl>
                                          <p:spTgt spid="67"/>
                                        </p:tgtEl>
                                        <p:attrNameLst>
                                          <p:attrName>ppt_x</p:attrName>
                                        </p:attrNameLst>
                                      </p:cBhvr>
                                      <p:tavLst>
                                        <p:tav tm="0">
                                          <p:val>
                                            <p:strVal val="#ppt_x"/>
                                          </p:val>
                                        </p:tav>
                                        <p:tav tm="100000">
                                          <p:val>
                                            <p:strVal val="#ppt_x"/>
                                          </p:val>
                                        </p:tav>
                                      </p:tavLst>
                                    </p:anim>
                                    <p:anim calcmode="lin" valueType="num">
                                      <p:cBhvr>
                                        <p:cTn id="69" dur="1000" fill="hold"/>
                                        <p:tgtEl>
                                          <p:spTgt spid="67"/>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1000"/>
                                        <p:tgtEl>
                                          <p:spTgt spid="3"/>
                                        </p:tgtEl>
                                      </p:cBhvr>
                                    </p:animEffect>
                                    <p:anim calcmode="lin" valueType="num">
                                      <p:cBhvr>
                                        <p:cTn id="73" dur="1000" fill="hold"/>
                                        <p:tgtEl>
                                          <p:spTgt spid="3"/>
                                        </p:tgtEl>
                                        <p:attrNameLst>
                                          <p:attrName>ppt_x</p:attrName>
                                        </p:attrNameLst>
                                      </p:cBhvr>
                                      <p:tavLst>
                                        <p:tav tm="0">
                                          <p:val>
                                            <p:strVal val="#ppt_x"/>
                                          </p:val>
                                        </p:tav>
                                        <p:tav tm="100000">
                                          <p:val>
                                            <p:strVal val="#ppt_x"/>
                                          </p:val>
                                        </p:tav>
                                      </p:tavLst>
                                    </p:anim>
                                    <p:anim calcmode="lin" valueType="num">
                                      <p:cBhvr>
                                        <p:cTn id="7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1" grpId="0" animBg="1"/>
      <p:bldP spid="62" grpId="0"/>
      <p:bldP spid="63" grpId="0"/>
      <p:bldP spid="64" grpId="0"/>
      <p:bldP spid="6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39733" y="3390079"/>
            <a:ext cx="2589820" cy="1895476"/>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405644" y="1388104"/>
            <a:ext cx="2589820" cy="1895476"/>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237204" y="3389824"/>
            <a:ext cx="2589820" cy="1895476"/>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068768" y="1382346"/>
            <a:ext cx="2589820" cy="1895476"/>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占位符 6" descr="C:\Users\Administrator\Desktop\毕业季\QQ截图20170605122107.pngQQ截图20170605122107"/>
          <p:cNvPicPr>
            <a:picLocks noGrp="1" noChangeAspect="1"/>
          </p:cNvPicPr>
          <p:nvPr>
            <p:ph type="pic" sz="quarter" idx="4294967295"/>
          </p:nvPr>
        </p:nvPicPr>
        <p:blipFill>
          <a:blip r:embed="rId5" cstate="email">
            <a:extLst>
              <a:ext uri="{28A0092B-C50C-407E-A947-70E740481C1C}">
                <a14:useLocalDpi xmlns:a14="http://schemas.microsoft.com/office/drawing/2010/main"/>
              </a:ext>
            </a:extLst>
          </a:blip>
          <a:srcRect/>
          <a:stretch>
            <a:fillRect/>
          </a:stretch>
        </p:blipFill>
        <p:spPr>
          <a:xfrm>
            <a:off x="539750" y="1384032"/>
            <a:ext cx="2589530" cy="1861185"/>
          </a:xfrm>
        </p:spPr>
      </p:pic>
      <p:pic>
        <p:nvPicPr>
          <p:cNvPr id="8" name="图片占位符 7" descr="C:\Users\Administrator\Desktop\毕业季\QQ截图20170604153340.pngQQ截图20170604153340"/>
          <p:cNvPicPr>
            <a:picLocks noGrp="1" noChangeAspect="1"/>
          </p:cNvPicPr>
          <p:nvPr>
            <p:ph type="pic" sz="quarter" idx="4294967295"/>
          </p:nvPr>
        </p:nvPicPr>
        <p:blipFill>
          <a:blip r:embed="rId6"/>
          <a:srcRect/>
          <a:stretch>
            <a:fillRect/>
          </a:stretch>
        </p:blipFill>
        <p:spPr>
          <a:xfrm>
            <a:off x="3388360" y="3355072"/>
            <a:ext cx="2589530" cy="1899285"/>
          </a:xfrm>
        </p:spPr>
      </p:pic>
      <p:pic>
        <p:nvPicPr>
          <p:cNvPr id="13" name="图片占位符 12" descr="C:\Users\Administrator\Desktop\毕业季\QQ截图20170605123025.pngQQ截图20170605123025"/>
          <p:cNvPicPr>
            <a:picLocks noGrp="1" noChangeAspect="1"/>
          </p:cNvPicPr>
          <p:nvPr>
            <p:ph type="pic" sz="quarter" idx="4294967295"/>
          </p:nvPr>
        </p:nvPicPr>
        <p:blipFill>
          <a:blip r:embed="rId7" cstate="email">
            <a:extLst>
              <a:ext uri="{28A0092B-C50C-407E-A947-70E740481C1C}">
                <a14:useLocalDpi xmlns:a14="http://schemas.microsoft.com/office/drawing/2010/main"/>
              </a:ext>
            </a:extLst>
          </a:blip>
          <a:srcRect/>
          <a:stretch>
            <a:fillRect/>
          </a:stretch>
        </p:blipFill>
        <p:spPr>
          <a:xfrm>
            <a:off x="6236970" y="1384032"/>
            <a:ext cx="2589530" cy="1862455"/>
          </a:xfrm>
        </p:spPr>
      </p:pic>
      <p:pic>
        <p:nvPicPr>
          <p:cNvPr id="15" name="图片占位符 14" descr="C:\Users\Administrator\Desktop\毕业季\QQ截图20170615202413.pngQQ截图20170615202413"/>
          <p:cNvPicPr>
            <a:picLocks noGrp="1" noChangeAspect="1"/>
          </p:cNvPicPr>
          <p:nvPr>
            <p:ph type="pic" sz="quarter" idx="4294967295"/>
          </p:nvPr>
        </p:nvPicPr>
        <p:blipFill>
          <a:blip r:embed="rId8" cstate="email">
            <a:extLst>
              <a:ext uri="{28A0092B-C50C-407E-A947-70E740481C1C}">
                <a14:useLocalDpi xmlns:a14="http://schemas.microsoft.com/office/drawing/2010/main"/>
              </a:ext>
            </a:extLst>
          </a:blip>
          <a:srcRect/>
          <a:stretch>
            <a:fillRect/>
          </a:stretch>
        </p:blipFill>
        <p:spPr>
          <a:xfrm>
            <a:off x="9086215" y="3355072"/>
            <a:ext cx="2589530" cy="1899285"/>
          </a:xfrm>
        </p:spPr>
      </p:pic>
      <p:sp>
        <p:nvSpPr>
          <p:cNvPr id="36" name="矩形 35"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p:nvPr/>
        </p:nvSpPr>
        <p:spPr>
          <a:xfrm>
            <a:off x="577054" y="3962346"/>
            <a:ext cx="2516018" cy="953135"/>
          </a:xfrm>
          <a:prstGeom prst="rect">
            <a:avLst/>
          </a:prstGeom>
        </p:spPr>
        <p:txBody>
          <a:bodyPr wrap="square">
            <a:spAutoFit/>
          </a:bodyPr>
          <a:lstStyle/>
          <a:p>
            <a:pPr algn="ctr">
              <a:lnSpc>
                <a:spcPct val="100000"/>
              </a:lnSpc>
            </a:pPr>
            <a:r>
              <a:rPr lang="en-US" altLang="zh-CN" sz="1400">
                <a:solidFill>
                  <a:schemeClr val="tx1">
                    <a:lumMod val="75000"/>
                    <a:lumOff val="25000"/>
                  </a:schemeClr>
                </a:solidFill>
                <a:latin typeface="微软雅黑" panose="020B0503020204020204" charset="-122"/>
                <a:ea typeface="微软雅黑" panose="020B0503020204020204" charset="-122"/>
              </a:rPr>
              <a:t>Lorem ipsum dolor sit amet, consectetur adipiscing elit. Donec luctus nibh sit amet sem.</a:t>
            </a:r>
          </a:p>
        </p:txBody>
      </p:sp>
      <p:cxnSp>
        <p:nvCxnSpPr>
          <p:cNvPr id="37" name="直接连接符 36"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CxnSpPr/>
          <p:nvPr/>
        </p:nvCxnSpPr>
        <p:spPr>
          <a:xfrm>
            <a:off x="1598016" y="4013176"/>
            <a:ext cx="36720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文本框 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txBox="1">
            <a:spLocks noChangeArrowheads="1"/>
          </p:cNvSpPr>
          <p:nvPr/>
        </p:nvSpPr>
        <p:spPr bwMode="auto">
          <a:xfrm>
            <a:off x="1231874" y="3551999"/>
            <a:ext cx="1132840" cy="378460"/>
          </a:xfrm>
          <a:prstGeom prst="rect">
            <a:avLst/>
          </a:prstGeom>
          <a:noFill/>
          <a:ln>
            <a:noFill/>
          </a:ln>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pPr>
            <a:r>
              <a:rPr lang="zh-CN" altLang="en-US" sz="1865">
                <a:solidFill>
                  <a:schemeClr val="tx1">
                    <a:lumMod val="75000"/>
                    <a:lumOff val="25000"/>
                  </a:schemeClr>
                </a:solidFill>
                <a:latin typeface="微软雅黑" panose="020B0503020204020204" charset="-122"/>
                <a:ea typeface="微软雅黑" panose="020B0503020204020204" charset="-122"/>
              </a:rPr>
              <a:t>添加标题</a:t>
            </a:r>
          </a:p>
        </p:txBody>
      </p:sp>
      <p:sp>
        <p:nvSpPr>
          <p:cNvPr id="40" name="矩形 39"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p:nvPr/>
        </p:nvSpPr>
        <p:spPr>
          <a:xfrm>
            <a:off x="3425509" y="2064634"/>
            <a:ext cx="2516018" cy="953135"/>
          </a:xfrm>
          <a:prstGeom prst="rect">
            <a:avLst/>
          </a:prstGeom>
        </p:spPr>
        <p:txBody>
          <a:bodyPr wrap="square">
            <a:spAutoFit/>
          </a:bodyPr>
          <a:lstStyle/>
          <a:p>
            <a:pPr algn="ctr">
              <a:lnSpc>
                <a:spcPct val="100000"/>
              </a:lnSpc>
            </a:pPr>
            <a:r>
              <a:rPr lang="en-US" altLang="zh-CN" sz="1400">
                <a:solidFill>
                  <a:schemeClr val="tx1">
                    <a:lumMod val="75000"/>
                    <a:lumOff val="25000"/>
                  </a:schemeClr>
                </a:solidFill>
                <a:latin typeface="微软雅黑" panose="020B0503020204020204" charset="-122"/>
                <a:ea typeface="微软雅黑" panose="020B0503020204020204" charset="-122"/>
              </a:rPr>
              <a:t>Lorem ipsum dolor sit amet, consectetur adipiscing elit. Donec luctus nibh sit amet sem.</a:t>
            </a:r>
          </a:p>
        </p:txBody>
      </p:sp>
      <p:cxnSp>
        <p:nvCxnSpPr>
          <p:cNvPr id="41" name="直接连接符 40"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CxnSpPr/>
          <p:nvPr/>
        </p:nvCxnSpPr>
        <p:spPr>
          <a:xfrm>
            <a:off x="4446470" y="2115464"/>
            <a:ext cx="36720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文本框 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txBox="1">
            <a:spLocks noChangeArrowheads="1"/>
          </p:cNvSpPr>
          <p:nvPr/>
        </p:nvSpPr>
        <p:spPr bwMode="auto">
          <a:xfrm>
            <a:off x="4080328" y="1654287"/>
            <a:ext cx="1132840" cy="378460"/>
          </a:xfrm>
          <a:prstGeom prst="rect">
            <a:avLst/>
          </a:prstGeom>
          <a:noFill/>
          <a:ln>
            <a:noFill/>
          </a:ln>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pPr>
            <a:r>
              <a:rPr lang="zh-CN" altLang="en-US" sz="1865">
                <a:solidFill>
                  <a:schemeClr val="tx1">
                    <a:lumMod val="75000"/>
                    <a:lumOff val="25000"/>
                  </a:schemeClr>
                </a:solidFill>
                <a:latin typeface="微软雅黑" panose="020B0503020204020204" charset="-122"/>
                <a:ea typeface="微软雅黑" panose="020B0503020204020204" charset="-122"/>
              </a:rPr>
              <a:t>添加标题</a:t>
            </a:r>
          </a:p>
        </p:txBody>
      </p:sp>
      <p:sp>
        <p:nvSpPr>
          <p:cNvPr id="43" name="矩形 42"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p:nvPr/>
        </p:nvSpPr>
        <p:spPr>
          <a:xfrm>
            <a:off x="6273964" y="3962346"/>
            <a:ext cx="2516018" cy="953135"/>
          </a:xfrm>
          <a:prstGeom prst="rect">
            <a:avLst/>
          </a:prstGeom>
        </p:spPr>
        <p:txBody>
          <a:bodyPr wrap="square">
            <a:spAutoFit/>
          </a:bodyPr>
          <a:lstStyle/>
          <a:p>
            <a:pPr algn="ctr">
              <a:lnSpc>
                <a:spcPct val="100000"/>
              </a:lnSpc>
            </a:pPr>
            <a:r>
              <a:rPr lang="en-US" altLang="zh-CN" sz="1400">
                <a:solidFill>
                  <a:schemeClr val="tx1">
                    <a:lumMod val="75000"/>
                    <a:lumOff val="25000"/>
                  </a:schemeClr>
                </a:solidFill>
                <a:latin typeface="微软雅黑" panose="020B0503020204020204" charset="-122"/>
                <a:ea typeface="微软雅黑" panose="020B0503020204020204" charset="-122"/>
              </a:rPr>
              <a:t>Lorem ipsum dolor sit amet, consectetur adipiscing elit. Donec luctus nibh sit amet sem.</a:t>
            </a:r>
          </a:p>
        </p:txBody>
      </p:sp>
      <p:cxnSp>
        <p:nvCxnSpPr>
          <p:cNvPr id="44" name="直接连接符 43"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CxnSpPr/>
          <p:nvPr/>
        </p:nvCxnSpPr>
        <p:spPr>
          <a:xfrm>
            <a:off x="7294926" y="4013176"/>
            <a:ext cx="36720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文本框 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txBox="1">
            <a:spLocks noChangeArrowheads="1"/>
          </p:cNvSpPr>
          <p:nvPr/>
        </p:nvSpPr>
        <p:spPr bwMode="auto">
          <a:xfrm>
            <a:off x="6928784" y="3551999"/>
            <a:ext cx="1132840" cy="378460"/>
          </a:xfrm>
          <a:prstGeom prst="rect">
            <a:avLst/>
          </a:prstGeom>
          <a:noFill/>
          <a:ln>
            <a:noFill/>
          </a:ln>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pPr>
            <a:r>
              <a:rPr lang="zh-CN" altLang="en-US" sz="1865">
                <a:solidFill>
                  <a:schemeClr val="tx1">
                    <a:lumMod val="75000"/>
                    <a:lumOff val="25000"/>
                  </a:schemeClr>
                </a:solidFill>
                <a:latin typeface="微软雅黑" panose="020B0503020204020204" charset="-122"/>
                <a:ea typeface="微软雅黑" panose="020B0503020204020204" charset="-122"/>
              </a:rPr>
              <a:t>添加标题</a:t>
            </a:r>
          </a:p>
        </p:txBody>
      </p:sp>
      <p:sp>
        <p:nvSpPr>
          <p:cNvPr id="46" name="矩形 45"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p:nvPr/>
        </p:nvSpPr>
        <p:spPr>
          <a:xfrm>
            <a:off x="9117533" y="2066154"/>
            <a:ext cx="2516018" cy="953135"/>
          </a:xfrm>
          <a:prstGeom prst="rect">
            <a:avLst/>
          </a:prstGeom>
        </p:spPr>
        <p:txBody>
          <a:bodyPr wrap="square">
            <a:spAutoFit/>
          </a:bodyPr>
          <a:lstStyle/>
          <a:p>
            <a:pPr algn="ctr">
              <a:lnSpc>
                <a:spcPct val="100000"/>
              </a:lnSpc>
            </a:pPr>
            <a:r>
              <a:rPr lang="en-US" altLang="zh-CN" sz="1400">
                <a:solidFill>
                  <a:schemeClr val="tx1">
                    <a:lumMod val="75000"/>
                    <a:lumOff val="25000"/>
                  </a:schemeClr>
                </a:solidFill>
                <a:latin typeface="微软雅黑" panose="020B0503020204020204" charset="-122"/>
                <a:ea typeface="微软雅黑" panose="020B0503020204020204" charset="-122"/>
              </a:rPr>
              <a:t>Lorem ipsum dolor sit amet, consectetur adipiscing elit. Donec luctus nibh sit amet sem.</a:t>
            </a:r>
          </a:p>
        </p:txBody>
      </p:sp>
      <p:cxnSp>
        <p:nvCxnSpPr>
          <p:cNvPr id="53" name="直接连接符 52"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CxnSpPr/>
          <p:nvPr/>
        </p:nvCxnSpPr>
        <p:spPr>
          <a:xfrm>
            <a:off x="10138495" y="2116984"/>
            <a:ext cx="36720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文本框 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txBox="1">
            <a:spLocks noChangeArrowheads="1"/>
          </p:cNvSpPr>
          <p:nvPr/>
        </p:nvSpPr>
        <p:spPr bwMode="auto">
          <a:xfrm>
            <a:off x="9772354" y="1655807"/>
            <a:ext cx="1132840" cy="378460"/>
          </a:xfrm>
          <a:prstGeom prst="rect">
            <a:avLst/>
          </a:prstGeom>
          <a:noFill/>
          <a:ln>
            <a:noFill/>
          </a:ln>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pPr>
            <a:r>
              <a:rPr lang="zh-CN" altLang="en-US" sz="1865">
                <a:solidFill>
                  <a:schemeClr val="tx1">
                    <a:lumMod val="75000"/>
                    <a:lumOff val="25000"/>
                  </a:schemeClr>
                </a:solidFill>
                <a:latin typeface="微软雅黑" panose="020B0503020204020204" charset="-122"/>
                <a:ea typeface="微软雅黑" panose="020B0503020204020204" charset="-122"/>
              </a:rPr>
              <a:t>添加标题</a:t>
            </a:r>
          </a:p>
        </p:txBody>
      </p:sp>
      <p:sp>
        <p:nvSpPr>
          <p:cNvPr id="20"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21" name="图片 20"/>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07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ppt_w</p:attrName>
                                        </p:attrNameLst>
                                      </p:cBhvr>
                                      <p:tavLst>
                                        <p:tav tm="0">
                                          <p:val>
                                            <p:fltVal val="0"/>
                                          </p:val>
                                        </p:tav>
                                        <p:tav tm="100000">
                                          <p:val>
                                            <p:strVal val="#ppt_w"/>
                                          </p:val>
                                        </p:tav>
                                      </p:tavLst>
                                    </p:anim>
                                    <p:anim calcmode="lin" valueType="num">
                                      <p:cBhvr>
                                        <p:cTn id="43" dur="500" fill="hold"/>
                                        <p:tgtEl>
                                          <p:spTgt spid="40"/>
                                        </p:tgtEl>
                                        <p:attrNameLst>
                                          <p:attrName>ppt_h</p:attrName>
                                        </p:attrNameLst>
                                      </p:cBhvr>
                                      <p:tavLst>
                                        <p:tav tm="0">
                                          <p:val>
                                            <p:fltVal val="0"/>
                                          </p:val>
                                        </p:tav>
                                        <p:tav tm="100000">
                                          <p:val>
                                            <p:strVal val="#ppt_h"/>
                                          </p:val>
                                        </p:tav>
                                      </p:tavLst>
                                    </p:anim>
                                    <p:animEffect transition="in" filter="fade">
                                      <p:cBhvr>
                                        <p:cTn id="44" dur="500"/>
                                        <p:tgtEl>
                                          <p:spTgt spid="40"/>
                                        </p:tgtEl>
                                      </p:cBhvr>
                                    </p:animEffect>
                                  </p:childTnLst>
                                </p:cTn>
                              </p:par>
                              <p:par>
                                <p:cTn id="45" presetID="53" presetClass="entr" presetSubtype="16"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Effect transition="in" filter="fade">
                                      <p:cBhvr>
                                        <p:cTn id="54" dur="500"/>
                                        <p:tgtEl>
                                          <p:spTgt spid="4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par>
                                <p:cTn id="60" presetID="53" presetClass="entr" presetSubtype="16" fill="hold"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fltVal val="0"/>
                                          </p:val>
                                        </p:tav>
                                        <p:tav tm="100000">
                                          <p:val>
                                            <p:strVal val="#ppt_w"/>
                                          </p:val>
                                        </p:tav>
                                      </p:tavLst>
                                    </p:anim>
                                    <p:anim calcmode="lin" valueType="num">
                                      <p:cBhvr>
                                        <p:cTn id="63" dur="500" fill="hold"/>
                                        <p:tgtEl>
                                          <p:spTgt spid="44"/>
                                        </p:tgtEl>
                                        <p:attrNameLst>
                                          <p:attrName>ppt_h</p:attrName>
                                        </p:attrNameLst>
                                      </p:cBhvr>
                                      <p:tavLst>
                                        <p:tav tm="0">
                                          <p:val>
                                            <p:fltVal val="0"/>
                                          </p:val>
                                        </p:tav>
                                        <p:tav tm="100000">
                                          <p:val>
                                            <p:strVal val="#ppt_h"/>
                                          </p:val>
                                        </p:tav>
                                      </p:tavLst>
                                    </p:anim>
                                    <p:animEffect transition="in" filter="fade">
                                      <p:cBhvr>
                                        <p:cTn id="64" dur="500"/>
                                        <p:tgtEl>
                                          <p:spTgt spid="4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500" fill="hold"/>
                                        <p:tgtEl>
                                          <p:spTgt spid="45"/>
                                        </p:tgtEl>
                                        <p:attrNameLst>
                                          <p:attrName>ppt_w</p:attrName>
                                        </p:attrNameLst>
                                      </p:cBhvr>
                                      <p:tavLst>
                                        <p:tav tm="0">
                                          <p:val>
                                            <p:fltVal val="0"/>
                                          </p:val>
                                        </p:tav>
                                        <p:tav tm="100000">
                                          <p:val>
                                            <p:strVal val="#ppt_w"/>
                                          </p:val>
                                        </p:tav>
                                      </p:tavLst>
                                    </p:anim>
                                    <p:anim calcmode="lin" valueType="num">
                                      <p:cBhvr>
                                        <p:cTn id="68" dur="500" fill="hold"/>
                                        <p:tgtEl>
                                          <p:spTgt spid="45"/>
                                        </p:tgtEl>
                                        <p:attrNameLst>
                                          <p:attrName>ppt_h</p:attrName>
                                        </p:attrNameLst>
                                      </p:cBhvr>
                                      <p:tavLst>
                                        <p:tav tm="0">
                                          <p:val>
                                            <p:fltVal val="0"/>
                                          </p:val>
                                        </p:tav>
                                        <p:tav tm="100000">
                                          <p:val>
                                            <p:strVal val="#ppt_h"/>
                                          </p:val>
                                        </p:tav>
                                      </p:tavLst>
                                    </p:anim>
                                    <p:animEffect transition="in" filter="fade">
                                      <p:cBhvr>
                                        <p:cTn id="69" dur="500"/>
                                        <p:tgtEl>
                                          <p:spTgt spid="4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fltVal val="0"/>
                                          </p:val>
                                        </p:tav>
                                        <p:tav tm="100000">
                                          <p:val>
                                            <p:strVal val="#ppt_w"/>
                                          </p:val>
                                        </p:tav>
                                      </p:tavLst>
                                    </p:anim>
                                    <p:anim calcmode="lin" valueType="num">
                                      <p:cBhvr>
                                        <p:cTn id="73" dur="500" fill="hold"/>
                                        <p:tgtEl>
                                          <p:spTgt spid="46"/>
                                        </p:tgtEl>
                                        <p:attrNameLst>
                                          <p:attrName>ppt_h</p:attrName>
                                        </p:attrNameLst>
                                      </p:cBhvr>
                                      <p:tavLst>
                                        <p:tav tm="0">
                                          <p:val>
                                            <p:fltVal val="0"/>
                                          </p:val>
                                        </p:tav>
                                        <p:tav tm="100000">
                                          <p:val>
                                            <p:strVal val="#ppt_h"/>
                                          </p:val>
                                        </p:tav>
                                      </p:tavLst>
                                    </p:anim>
                                    <p:animEffect transition="in" filter="fade">
                                      <p:cBhvr>
                                        <p:cTn id="74" dur="500"/>
                                        <p:tgtEl>
                                          <p:spTgt spid="46"/>
                                        </p:tgtEl>
                                      </p:cBhvr>
                                    </p:animEffect>
                                  </p:childTnLst>
                                </p:cTn>
                              </p:par>
                              <p:par>
                                <p:cTn id="75" presetID="53" presetClass="entr" presetSubtype="16" fill="hold" nodeType="withEffect">
                                  <p:stCondLst>
                                    <p:cond delay="0"/>
                                  </p:stCondLst>
                                  <p:childTnLst>
                                    <p:set>
                                      <p:cBhvr>
                                        <p:cTn id="76" dur="1" fill="hold">
                                          <p:stCondLst>
                                            <p:cond delay="0"/>
                                          </p:stCondLst>
                                        </p:cTn>
                                        <p:tgtEl>
                                          <p:spTgt spid="53"/>
                                        </p:tgtEl>
                                        <p:attrNameLst>
                                          <p:attrName>style.visibility</p:attrName>
                                        </p:attrNameLst>
                                      </p:cBhvr>
                                      <p:to>
                                        <p:strVal val="visible"/>
                                      </p:to>
                                    </p:set>
                                    <p:anim calcmode="lin" valueType="num">
                                      <p:cBhvr>
                                        <p:cTn id="77" dur="500" fill="hold"/>
                                        <p:tgtEl>
                                          <p:spTgt spid="53"/>
                                        </p:tgtEl>
                                        <p:attrNameLst>
                                          <p:attrName>ppt_w</p:attrName>
                                        </p:attrNameLst>
                                      </p:cBhvr>
                                      <p:tavLst>
                                        <p:tav tm="0">
                                          <p:val>
                                            <p:fltVal val="0"/>
                                          </p:val>
                                        </p:tav>
                                        <p:tav tm="100000">
                                          <p:val>
                                            <p:strVal val="#ppt_w"/>
                                          </p:val>
                                        </p:tav>
                                      </p:tavLst>
                                    </p:anim>
                                    <p:anim calcmode="lin" valueType="num">
                                      <p:cBhvr>
                                        <p:cTn id="78" dur="500" fill="hold"/>
                                        <p:tgtEl>
                                          <p:spTgt spid="53"/>
                                        </p:tgtEl>
                                        <p:attrNameLst>
                                          <p:attrName>ppt_h</p:attrName>
                                        </p:attrNameLst>
                                      </p:cBhvr>
                                      <p:tavLst>
                                        <p:tav tm="0">
                                          <p:val>
                                            <p:fltVal val="0"/>
                                          </p:val>
                                        </p:tav>
                                        <p:tav tm="100000">
                                          <p:val>
                                            <p:strVal val="#ppt_h"/>
                                          </p:val>
                                        </p:tav>
                                      </p:tavLst>
                                    </p:anim>
                                    <p:animEffect transition="in" filter="fade">
                                      <p:cBhvr>
                                        <p:cTn id="79" dur="500"/>
                                        <p:tgtEl>
                                          <p:spTgt spid="53"/>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54"/>
                                        </p:tgtEl>
                                        <p:attrNameLst>
                                          <p:attrName>style.visibility</p:attrName>
                                        </p:attrNameLst>
                                      </p:cBhvr>
                                      <p:to>
                                        <p:strVal val="visible"/>
                                      </p:to>
                                    </p:set>
                                    <p:anim calcmode="lin" valueType="num">
                                      <p:cBhvr>
                                        <p:cTn id="82" dur="500" fill="hold"/>
                                        <p:tgtEl>
                                          <p:spTgt spid="54"/>
                                        </p:tgtEl>
                                        <p:attrNameLst>
                                          <p:attrName>ppt_w</p:attrName>
                                        </p:attrNameLst>
                                      </p:cBhvr>
                                      <p:tavLst>
                                        <p:tav tm="0">
                                          <p:val>
                                            <p:fltVal val="0"/>
                                          </p:val>
                                        </p:tav>
                                        <p:tav tm="100000">
                                          <p:val>
                                            <p:strVal val="#ppt_w"/>
                                          </p:val>
                                        </p:tav>
                                      </p:tavLst>
                                    </p:anim>
                                    <p:anim calcmode="lin" valueType="num">
                                      <p:cBhvr>
                                        <p:cTn id="83" dur="500" fill="hold"/>
                                        <p:tgtEl>
                                          <p:spTgt spid="54"/>
                                        </p:tgtEl>
                                        <p:attrNameLst>
                                          <p:attrName>ppt_h</p:attrName>
                                        </p:attrNameLst>
                                      </p:cBhvr>
                                      <p:tavLst>
                                        <p:tav tm="0">
                                          <p:val>
                                            <p:fltVal val="0"/>
                                          </p:val>
                                        </p:tav>
                                        <p:tav tm="100000">
                                          <p:val>
                                            <p:strVal val="#ppt_h"/>
                                          </p:val>
                                        </p:tav>
                                      </p:tavLst>
                                    </p:anim>
                                    <p:animEffect transition="in" filter="fade">
                                      <p:cBhvr>
                                        <p:cTn id="8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40" grpId="0"/>
      <p:bldP spid="42" grpId="0"/>
      <p:bldP spid="43" grpId="0"/>
      <p:bldP spid="45" grpId="0"/>
      <p:bldP spid="46" grpId="0"/>
      <p:bldP spid="5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700" y="2441941"/>
            <a:ext cx="12204700" cy="4416059"/>
          </a:xfrm>
          <a:prstGeom prst="rect">
            <a:avLst/>
          </a:prstGeom>
        </p:spPr>
      </p:pic>
      <p:sp>
        <p:nvSpPr>
          <p:cNvPr id="6" name="文本框 5"/>
          <p:cNvSpPr txBox="1"/>
          <p:nvPr/>
        </p:nvSpPr>
        <p:spPr>
          <a:xfrm>
            <a:off x="2357424" y="1365444"/>
            <a:ext cx="7576458" cy="923330"/>
          </a:xfrm>
          <a:prstGeom prst="rect">
            <a:avLst/>
          </a:prstGeom>
          <a:noFill/>
        </p:spPr>
        <p:txBody>
          <a:bodyPr wrap="square" rtlCol="0">
            <a:spAutoFit/>
          </a:bodyPr>
          <a:lstStyle/>
          <a:p>
            <a:pPr algn="ctr"/>
            <a:r>
              <a:rPr lang="zh-CN" altLang="en-US" sz="5400" dirty="0" smtClean="0">
                <a:solidFill>
                  <a:srgbClr val="6CA482"/>
                </a:solidFill>
                <a:latin typeface="思源宋体 Heavy" panose="02020900000000000000" pitchFamily="18" charset="-122"/>
                <a:ea typeface="思源宋体 Heavy" panose="02020900000000000000" pitchFamily="18" charset="-122"/>
              </a:rPr>
              <a:t>谢谢聆听</a:t>
            </a:r>
            <a:endParaRPr lang="zh-CN" altLang="en-US" sz="5400" dirty="0">
              <a:solidFill>
                <a:srgbClr val="6CA482"/>
              </a:solidFill>
              <a:latin typeface="思源宋体 Heavy" panose="02020900000000000000" pitchFamily="18" charset="-122"/>
              <a:ea typeface="思源宋体 Heavy" panose="02020900000000000000" pitchFamily="18" charset="-122"/>
            </a:endParaRPr>
          </a:p>
        </p:txBody>
      </p:sp>
      <p:sp>
        <p:nvSpPr>
          <p:cNvPr id="7" name="文本框 6"/>
          <p:cNvSpPr txBox="1"/>
          <p:nvPr/>
        </p:nvSpPr>
        <p:spPr>
          <a:xfrm>
            <a:off x="4450413" y="2750917"/>
            <a:ext cx="3365167" cy="276999"/>
          </a:xfrm>
          <a:prstGeom prst="rect">
            <a:avLst/>
          </a:prstGeom>
          <a:noFill/>
        </p:spPr>
        <p:txBody>
          <a:bodyPr wrap="square" rtlCol="0">
            <a:spAutoFit/>
          </a:bodyPr>
          <a:lstStyle/>
          <a:p>
            <a:pPr algn="ctr"/>
            <a:r>
              <a:rPr lang="en-US" altLang="zh-CN" sz="600" dirty="0">
                <a:solidFill>
                  <a:schemeClr val="bg2">
                    <a:lumMod val="50000"/>
                  </a:schemeClr>
                </a:solidFill>
                <a:latin typeface="微软雅黑" panose="020B0503020204020204" charset="-122"/>
                <a:ea typeface="微软雅黑" panose="020B0503020204020204" charset="-122"/>
              </a:rPr>
              <a:t>Fresh business general template Applicable to enterprise introduction, summary report,  sales marketing, chart </a:t>
            </a:r>
            <a:r>
              <a:rPr lang="en-US" altLang="zh-CN" sz="600" dirty="0" err="1">
                <a:solidFill>
                  <a:schemeClr val="bg2">
                    <a:lumMod val="50000"/>
                  </a:schemeClr>
                </a:solidFill>
                <a:latin typeface="微软雅黑" panose="020B0503020204020204" charset="-122"/>
                <a:ea typeface="微软雅黑" panose="020B0503020204020204" charset="-122"/>
              </a:rPr>
              <a:t>dataa</a:t>
            </a:r>
            <a:endParaRPr lang="zh-CN" altLang="en-US" sz="600" dirty="0">
              <a:solidFill>
                <a:schemeClr val="bg2">
                  <a:lumMod val="50000"/>
                </a:schemeClr>
              </a:solidFill>
              <a:latin typeface="微软雅黑" panose="020B0503020204020204" charset="-122"/>
              <a:ea typeface="微软雅黑" panose="020B0503020204020204" charset="-122"/>
            </a:endParaRPr>
          </a:p>
        </p:txBody>
      </p:sp>
      <p:sp>
        <p:nvSpPr>
          <p:cNvPr id="8" name="文本框 7"/>
          <p:cNvSpPr txBox="1"/>
          <p:nvPr/>
        </p:nvSpPr>
        <p:spPr>
          <a:xfrm>
            <a:off x="3643085" y="2365906"/>
            <a:ext cx="4905830" cy="307777"/>
          </a:xfrm>
          <a:prstGeom prst="rect">
            <a:avLst/>
          </a:prstGeom>
          <a:noFill/>
          <a:ln>
            <a:noFill/>
          </a:ln>
        </p:spPr>
        <p:txBody>
          <a:bodyPr wrap="square" rtlCol="0">
            <a:spAutoFit/>
          </a:bodyPr>
          <a:lstStyle/>
          <a:p>
            <a:pPr algn="ctr"/>
            <a:r>
              <a:rPr lang="en-US" altLang="zh-CN" sz="1400" i="1" dirty="0" smtClean="0">
                <a:solidFill>
                  <a:schemeClr val="bg2">
                    <a:lumMod val="50000"/>
                  </a:schemeClr>
                </a:solidFill>
                <a:latin typeface="微软雅黑" panose="020B0503020204020204" charset="-122"/>
                <a:ea typeface="微软雅黑" panose="020B0503020204020204" charset="-122"/>
              </a:rPr>
              <a:t>——  </a:t>
            </a:r>
            <a:r>
              <a:rPr lang="zh-CN" altLang="en-US" sz="1400" i="1" dirty="0" smtClean="0">
                <a:solidFill>
                  <a:schemeClr val="bg2">
                    <a:lumMod val="50000"/>
                  </a:schemeClr>
                </a:solidFill>
                <a:latin typeface="微软雅黑" panose="020B0503020204020204" charset="-122"/>
                <a:ea typeface="微软雅黑" panose="020B0503020204020204" charset="-122"/>
              </a:rPr>
              <a:t>教育课件 </a:t>
            </a:r>
            <a:r>
              <a:rPr lang="en-US" altLang="zh-CN" sz="1400" i="1" dirty="0" smtClean="0">
                <a:solidFill>
                  <a:schemeClr val="bg2">
                    <a:lumMod val="50000"/>
                  </a:schemeClr>
                </a:solidFill>
                <a:latin typeface="微软雅黑" panose="020B0503020204020204" charset="-122"/>
                <a:ea typeface="微软雅黑" panose="020B0503020204020204" charset="-122"/>
              </a:rPr>
              <a:t>/ </a:t>
            </a:r>
            <a:r>
              <a:rPr lang="zh-CN" altLang="en-US" sz="1400" i="1" dirty="0" smtClean="0">
                <a:solidFill>
                  <a:schemeClr val="bg2">
                    <a:lumMod val="50000"/>
                  </a:schemeClr>
                </a:solidFill>
                <a:latin typeface="微软雅黑" panose="020B0503020204020204" charset="-122"/>
                <a:ea typeface="微软雅黑" panose="020B0503020204020204" charset="-122"/>
              </a:rPr>
              <a:t>教学总结 </a:t>
            </a:r>
            <a:r>
              <a:rPr lang="en-US" altLang="zh-CN" sz="1400" i="1" dirty="0" smtClean="0">
                <a:solidFill>
                  <a:schemeClr val="bg2">
                    <a:lumMod val="50000"/>
                  </a:schemeClr>
                </a:solidFill>
                <a:latin typeface="微软雅黑" panose="020B0503020204020204" charset="-122"/>
                <a:ea typeface="微软雅黑" panose="020B0503020204020204" charset="-122"/>
              </a:rPr>
              <a:t>/ </a:t>
            </a:r>
            <a:r>
              <a:rPr lang="zh-CN" altLang="en-US" sz="1400" i="1" dirty="0" smtClean="0">
                <a:solidFill>
                  <a:schemeClr val="bg2">
                    <a:lumMod val="50000"/>
                  </a:schemeClr>
                </a:solidFill>
                <a:latin typeface="微软雅黑" panose="020B0503020204020204" charset="-122"/>
                <a:ea typeface="微软雅黑" panose="020B0503020204020204" charset="-122"/>
              </a:rPr>
              <a:t>老师说课  </a:t>
            </a:r>
            <a:r>
              <a:rPr lang="en-US" altLang="zh-CN" sz="1400" i="1" dirty="0" smtClean="0">
                <a:solidFill>
                  <a:schemeClr val="bg2">
                    <a:lumMod val="50000"/>
                  </a:schemeClr>
                </a:solidFill>
                <a:latin typeface="微软雅黑" panose="020B0503020204020204" charset="-122"/>
                <a:ea typeface="微软雅黑" panose="020B0503020204020204" charset="-122"/>
              </a:rPr>
              <a:t>——</a:t>
            </a:r>
            <a:endParaRPr lang="zh-CN" altLang="en-US" sz="1400" i="1" dirty="0">
              <a:solidFill>
                <a:schemeClr val="bg2">
                  <a:lumMod val="50000"/>
                </a:schemeClr>
              </a:solidFill>
              <a:latin typeface="微软雅黑" panose="020B0503020204020204" charset="-122"/>
              <a:ea typeface="微软雅黑" panose="020B0503020204020204" charset="-122"/>
            </a:endParaRPr>
          </a:p>
        </p:txBody>
      </p:sp>
      <p:pic>
        <p:nvPicPr>
          <p:cNvPr id="13" name="图片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500" y="-50364"/>
            <a:ext cx="4841849" cy="2154889"/>
          </a:xfrm>
          <a:prstGeom prst="rect">
            <a:avLst/>
          </a:prstGeom>
        </p:spPr>
      </p:pic>
      <p:pic>
        <p:nvPicPr>
          <p:cNvPr id="18" name="图片 1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701" y="3519536"/>
            <a:ext cx="12204702" cy="3338464"/>
          </a:xfrm>
          <a:prstGeom prst="rect">
            <a:avLst/>
          </a:prstGeom>
        </p:spPr>
      </p:pic>
      <p:sp>
        <p:nvSpPr>
          <p:cNvPr id="9" name="圆角矩形 8"/>
          <p:cNvSpPr/>
          <p:nvPr/>
        </p:nvSpPr>
        <p:spPr>
          <a:xfrm>
            <a:off x="5178865" y="3379803"/>
            <a:ext cx="1933575" cy="371475"/>
          </a:xfrm>
          <a:prstGeom prst="roundRect">
            <a:avLst>
              <a:gd name="adj" fmla="val 5000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微软雅黑" panose="020B0503020204020204" pitchFamily="34" charset="-122"/>
                <a:ea typeface="微软雅黑" panose="020B0503020204020204" pitchFamily="34" charset="-122"/>
              </a:rPr>
              <a:t>51PPT</a:t>
            </a:r>
            <a:r>
              <a:rPr lang="zh-CN" altLang="en-US" sz="1100" dirty="0" smtClean="0">
                <a:solidFill>
                  <a:schemeClr val="tx1"/>
                </a:solidFill>
                <a:latin typeface="微软雅黑" panose="020B0503020204020204" pitchFamily="34" charset="-122"/>
                <a:ea typeface="微软雅黑" panose="020B0503020204020204" pitchFamily="34" charset="-122"/>
              </a:rPr>
              <a:t>模板网</a:t>
            </a:r>
            <a:endParaRPr lang="zh-CN" altLang="en-US" sz="11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176916"/>
      </p:ext>
    </p:extLst>
  </p:cSld>
  <p:clrMapOvr>
    <a:masterClrMapping/>
  </p:clrMapOvr>
  <p:transition advTm="5351">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650"/>
                            </p:stCondLst>
                            <p:childTnLst>
                              <p:par>
                                <p:cTn id="13" presetID="47"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165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smtClean="0">
                <a:hlinkClick r:id="rId2"/>
              </a:rPr>
              <a:t>www.51pptmoban.com</a:t>
            </a:r>
            <a:endParaRPr lang="zh-CN" altLang="en-US" dirty="0"/>
          </a:p>
        </p:txBody>
      </p:sp>
    </p:spTree>
    <p:extLst>
      <p:ext uri="{BB962C8B-B14F-4D97-AF65-F5344CB8AC3E}">
        <p14:creationId xmlns:p14="http://schemas.microsoft.com/office/powerpoint/2010/main" val="103482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email">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2702579" y="3319218"/>
            <a:ext cx="6662041" cy="4295942"/>
          </a:xfrm>
          <a:prstGeom prst="rect">
            <a:avLst/>
          </a:prstGeom>
        </p:spPr>
      </p:pic>
      <p:sp>
        <p:nvSpPr>
          <p:cNvPr id="30" name="矩形 29"/>
          <p:cNvSpPr/>
          <p:nvPr/>
        </p:nvSpPr>
        <p:spPr>
          <a:xfrm>
            <a:off x="4589889" y="3705397"/>
            <a:ext cx="3024674" cy="338554"/>
          </a:xfrm>
          <a:prstGeom prst="rect">
            <a:avLst/>
          </a:prstGeom>
          <a:effectLst/>
        </p:spPr>
        <p:txBody>
          <a:bodyPr wrap="none">
            <a:spAutoFit/>
          </a:bodyPr>
          <a:lstStyle/>
          <a:p>
            <a:pPr algn="ctr">
              <a:spcBef>
                <a:spcPct val="0"/>
              </a:spcBef>
            </a:pPr>
            <a:r>
              <a:rPr lang="en-US" altLang="zh-CN" sz="1600" dirty="0" smtClean="0">
                <a:solidFill>
                  <a:schemeClr val="bg2">
                    <a:lumMod val="25000"/>
                  </a:schemeClr>
                </a:solidFill>
                <a:latin typeface="微软雅黑" panose="020B0503020204020204" charset="-122"/>
                <a:ea typeface="微软雅黑" panose="020B0503020204020204" charset="-122"/>
              </a:rPr>
              <a:t>PLEASE ADD THE TITLE HERE</a:t>
            </a:r>
            <a:endParaRPr lang="en-US" altLang="zh-CN" sz="1600" dirty="0">
              <a:solidFill>
                <a:schemeClr val="bg2">
                  <a:lumMod val="25000"/>
                </a:schemeClr>
              </a:solidFill>
              <a:latin typeface="微软雅黑" panose="020B0503020204020204" charset="-122"/>
              <a:ea typeface="微软雅黑" panose="020B0503020204020204" charset="-122"/>
            </a:endParaRPr>
          </a:p>
        </p:txBody>
      </p:sp>
      <p:grpSp>
        <p:nvGrpSpPr>
          <p:cNvPr id="16" name="组合 15"/>
          <p:cNvGrpSpPr/>
          <p:nvPr/>
        </p:nvGrpSpPr>
        <p:grpSpPr>
          <a:xfrm>
            <a:off x="4710280" y="187551"/>
            <a:ext cx="2771440" cy="2605154"/>
            <a:chOff x="4869958" y="300688"/>
            <a:chExt cx="2771440" cy="2605154"/>
          </a:xfrm>
        </p:grpSpPr>
        <p:pic>
          <p:nvPicPr>
            <p:cNvPr id="15" name="图片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69958" y="300688"/>
              <a:ext cx="2771440" cy="2605154"/>
            </a:xfrm>
            <a:prstGeom prst="rect">
              <a:avLst/>
            </a:prstGeom>
          </p:spPr>
        </p:pic>
        <p:sp>
          <p:nvSpPr>
            <p:cNvPr id="33" name="TextBox 76"/>
            <p:cNvSpPr txBox="1"/>
            <p:nvPr/>
          </p:nvSpPr>
          <p:spPr>
            <a:xfrm>
              <a:off x="5629056" y="1174668"/>
              <a:ext cx="1128444" cy="1200329"/>
            </a:xfrm>
            <a:prstGeom prst="rect">
              <a:avLst/>
            </a:prstGeom>
            <a:noFill/>
            <a:effectLst/>
          </p:spPr>
          <p:txBody>
            <a:bodyPr wrap="square" rtlCol="0">
              <a:spAutoFit/>
            </a:bodyPr>
            <a:lstStyle/>
            <a:p>
              <a:pPr algn="ctr"/>
              <a:r>
                <a:rPr lang="en-US" altLang="zh-CN" sz="7200" dirty="0" smtClean="0">
                  <a:solidFill>
                    <a:schemeClr val="bg1"/>
                  </a:solidFill>
                  <a:latin typeface="思源宋体 Heavy" panose="02020900000000000000" pitchFamily="18" charset="-122"/>
                  <a:ea typeface="思源宋体 Heavy" panose="02020900000000000000" pitchFamily="18" charset="-122"/>
                </a:rPr>
                <a:t>1</a:t>
              </a:r>
              <a:endParaRPr lang="zh-CN" altLang="en-US" sz="7200" dirty="0">
                <a:solidFill>
                  <a:schemeClr val="bg1"/>
                </a:solidFill>
                <a:latin typeface="思源宋体 Heavy" panose="02020900000000000000" pitchFamily="18" charset="-122"/>
                <a:ea typeface="思源宋体 Heavy" panose="02020900000000000000" pitchFamily="18" charset="-122"/>
              </a:endParaRPr>
            </a:p>
          </p:txBody>
        </p:sp>
      </p:grpSp>
      <p:sp>
        <p:nvSpPr>
          <p:cNvPr id="18" name="文本框 17"/>
          <p:cNvSpPr txBox="1"/>
          <p:nvPr/>
        </p:nvSpPr>
        <p:spPr>
          <a:xfrm>
            <a:off x="2307771" y="2818240"/>
            <a:ext cx="7576458" cy="923330"/>
          </a:xfrm>
          <a:prstGeom prst="rect">
            <a:avLst/>
          </a:prstGeom>
          <a:noFill/>
        </p:spPr>
        <p:txBody>
          <a:bodyPr wrap="square" rtlCol="0">
            <a:spAutoFit/>
          </a:bodyPr>
          <a:lstStyle/>
          <a:p>
            <a:pPr algn="ctr"/>
            <a:r>
              <a:rPr lang="zh-CN" altLang="en-US" sz="5400" dirty="0">
                <a:solidFill>
                  <a:srgbClr val="6CA482"/>
                </a:solidFill>
                <a:latin typeface="思源宋体 Heavy" panose="02020900000000000000" pitchFamily="18" charset="-122"/>
                <a:ea typeface="思源宋体 Heavy" panose="02020900000000000000" pitchFamily="18" charset="-122"/>
              </a:rPr>
              <a:t>请在此添加标题</a:t>
            </a:r>
          </a:p>
        </p:txBody>
      </p:sp>
      <p:pic>
        <p:nvPicPr>
          <p:cNvPr id="13" name="图片 12"/>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flipH="1">
            <a:off x="0" y="1826098"/>
            <a:ext cx="7039428" cy="5031902"/>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971700" y="2819400"/>
            <a:ext cx="4220300" cy="4038600"/>
          </a:xfrm>
          <a:prstGeom prst="rect">
            <a:avLst/>
          </a:prstGeom>
        </p:spPr>
      </p:pic>
    </p:spTree>
  </p:cSld>
  <p:clrMapOvr>
    <a:masterClrMapping/>
  </p:clrMapOvr>
  <p:transition advTm="294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8"/>
                                        </p:tgtEl>
                                        <p:attrNameLst>
                                          <p:attrName>ppt_y</p:attrName>
                                        </p:attrNameLst>
                                      </p:cBhvr>
                                      <p:tavLst>
                                        <p:tav tm="0">
                                          <p:val>
                                            <p:strVal val="#ppt_y"/>
                                          </p:val>
                                        </p:tav>
                                        <p:tav tm="100000">
                                          <p:val>
                                            <p:strVal val="#ppt_y"/>
                                          </p:val>
                                        </p:tav>
                                      </p:tavLst>
                                    </p:anim>
                                    <p:anim calcmode="lin" valueType="num">
                                      <p:cBhvr>
                                        <p:cTn id="1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sp>
        <p:nvSpPr>
          <p:cNvPr id="16" name="矩形 15"/>
          <p:cNvSpPr/>
          <p:nvPr/>
        </p:nvSpPr>
        <p:spPr>
          <a:xfrm>
            <a:off x="5908935" y="2314279"/>
            <a:ext cx="2621280" cy="460375"/>
          </a:xfrm>
          <a:prstGeom prst="rect">
            <a:avLst/>
          </a:prstGeom>
        </p:spPr>
        <p:txBody>
          <a:bodyPr wrap="none">
            <a:spAutoFit/>
          </a:bodyPr>
          <a:lstStyle/>
          <a:p>
            <a:pPr algn="l"/>
            <a:r>
              <a:rPr lang="zh-CN" altLang="en-US" sz="2400">
                <a:solidFill>
                  <a:srgbClr val="6CA482"/>
                </a:solidFill>
                <a:latin typeface="微软雅黑" panose="020B0503020204020204" charset="-122"/>
                <a:ea typeface="微软雅黑" panose="020B0503020204020204" charset="-122"/>
              </a:rPr>
              <a:t>单击此处添加名称</a:t>
            </a:r>
          </a:p>
        </p:txBody>
      </p:sp>
      <p:sp>
        <p:nvSpPr>
          <p:cNvPr id="17" name="矩形 16"/>
          <p:cNvSpPr/>
          <p:nvPr/>
        </p:nvSpPr>
        <p:spPr>
          <a:xfrm>
            <a:off x="5908935" y="2867085"/>
            <a:ext cx="5855795" cy="1383665"/>
          </a:xfrm>
          <a:prstGeom prst="rect">
            <a:avLst/>
          </a:prstGeom>
        </p:spPr>
        <p:txBody>
          <a:bodyPr wrap="square">
            <a:spAutoFit/>
          </a:bodyPr>
          <a:lstStyle/>
          <a:p>
            <a:pPr>
              <a:lnSpc>
                <a:spcPct val="150000"/>
              </a:lnSpc>
            </a:pPr>
            <a:r>
              <a:rPr lang="en-US" altLang="zh-CN" sz="1400" dirty="0" err="1">
                <a:solidFill>
                  <a:schemeClr val="tx1">
                    <a:lumMod val="85000"/>
                    <a:lumOff val="15000"/>
                  </a:schemeClr>
                </a:solidFill>
                <a:latin typeface="微软雅黑" panose="020B0503020204020204" charset="-122"/>
                <a:ea typeface="微软雅黑" panose="020B0503020204020204" charset="-122"/>
              </a:rPr>
              <a:t>Lorem</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ipsum</a:t>
            </a:r>
            <a:r>
              <a:rPr lang="en-US" altLang="zh-CN" sz="1400" dirty="0">
                <a:solidFill>
                  <a:schemeClr val="tx1">
                    <a:lumMod val="85000"/>
                    <a:lumOff val="15000"/>
                  </a:schemeClr>
                </a:solidFill>
                <a:latin typeface="微软雅黑" panose="020B0503020204020204" charset="-122"/>
                <a:ea typeface="微软雅黑" panose="020B0503020204020204" charset="-122"/>
              </a:rPr>
              <a:t> dolor sit </a:t>
            </a:r>
            <a:r>
              <a:rPr lang="en-US" altLang="zh-CN" sz="1400" dirty="0" err="1">
                <a:solidFill>
                  <a:schemeClr val="tx1">
                    <a:lumMod val="85000"/>
                    <a:lumOff val="15000"/>
                  </a:schemeClr>
                </a:solidFill>
                <a:latin typeface="微软雅黑" panose="020B0503020204020204" charset="-122"/>
                <a:ea typeface="微软雅黑" panose="020B0503020204020204" charset="-122"/>
              </a:rPr>
              <a:t>amet</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consectetur</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adipiscing</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elit</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Donec</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luctus</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nibh</a:t>
            </a:r>
            <a:r>
              <a:rPr lang="en-US" altLang="zh-CN" sz="1400" dirty="0">
                <a:solidFill>
                  <a:schemeClr val="tx1">
                    <a:lumMod val="85000"/>
                    <a:lumOff val="15000"/>
                  </a:schemeClr>
                </a:solidFill>
                <a:latin typeface="微软雅黑" panose="020B0503020204020204" charset="-122"/>
                <a:ea typeface="微软雅黑" panose="020B0503020204020204" charset="-122"/>
              </a:rPr>
              <a:t> sit </a:t>
            </a:r>
            <a:r>
              <a:rPr lang="en-US" altLang="zh-CN" sz="1400" dirty="0" err="1">
                <a:solidFill>
                  <a:schemeClr val="tx1">
                    <a:lumMod val="85000"/>
                    <a:lumOff val="15000"/>
                  </a:schemeClr>
                </a:solidFill>
                <a:latin typeface="微软雅黑" panose="020B0503020204020204" charset="-122"/>
                <a:ea typeface="微软雅黑" panose="020B0503020204020204" charset="-122"/>
              </a:rPr>
              <a:t>amet</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sem</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vulputate</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venenatis</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bibendum</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orci</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pulvinar</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Lorem</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ipsum</a:t>
            </a:r>
            <a:r>
              <a:rPr lang="en-US" altLang="zh-CN" sz="1400" dirty="0">
                <a:solidFill>
                  <a:schemeClr val="tx1">
                    <a:lumMod val="85000"/>
                    <a:lumOff val="15000"/>
                  </a:schemeClr>
                </a:solidFill>
                <a:latin typeface="微软雅黑" panose="020B0503020204020204" charset="-122"/>
                <a:ea typeface="微软雅黑" panose="020B0503020204020204" charset="-122"/>
              </a:rPr>
              <a:t> dolor sit </a:t>
            </a:r>
            <a:r>
              <a:rPr lang="en-US" altLang="zh-CN" sz="1400" dirty="0" err="1">
                <a:solidFill>
                  <a:schemeClr val="tx1">
                    <a:lumMod val="85000"/>
                    <a:lumOff val="15000"/>
                  </a:schemeClr>
                </a:solidFill>
                <a:latin typeface="微软雅黑" panose="020B0503020204020204" charset="-122"/>
                <a:ea typeface="微软雅黑" panose="020B0503020204020204" charset="-122"/>
              </a:rPr>
              <a:t>amet</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consectetur</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adipiscing</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elit</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Donec</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luctus</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nibh</a:t>
            </a:r>
            <a:r>
              <a:rPr lang="en-US" altLang="zh-CN" sz="1400" dirty="0">
                <a:solidFill>
                  <a:schemeClr val="tx1">
                    <a:lumMod val="85000"/>
                    <a:lumOff val="15000"/>
                  </a:schemeClr>
                </a:solidFill>
                <a:latin typeface="微软雅黑" panose="020B0503020204020204" charset="-122"/>
                <a:ea typeface="微软雅黑" panose="020B0503020204020204" charset="-122"/>
              </a:rPr>
              <a:t> sit </a:t>
            </a:r>
            <a:r>
              <a:rPr lang="en-US" altLang="zh-CN" sz="1400" dirty="0" err="1">
                <a:solidFill>
                  <a:schemeClr val="tx1">
                    <a:lumMod val="85000"/>
                    <a:lumOff val="15000"/>
                  </a:schemeClr>
                </a:solidFill>
                <a:latin typeface="微软雅黑" panose="020B0503020204020204" charset="-122"/>
                <a:ea typeface="微软雅黑" panose="020B0503020204020204" charset="-122"/>
              </a:rPr>
              <a:t>amet</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sem</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vulputate</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venenatis</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bibendum</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orci</a:t>
            </a: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en-US" altLang="zh-CN" sz="1400" dirty="0" err="1">
                <a:solidFill>
                  <a:schemeClr val="tx1">
                    <a:lumMod val="85000"/>
                    <a:lumOff val="15000"/>
                  </a:schemeClr>
                </a:solidFill>
                <a:latin typeface="微软雅黑" panose="020B0503020204020204" charset="-122"/>
                <a:ea typeface="微软雅黑" panose="020B0503020204020204" charset="-122"/>
              </a:rPr>
              <a:t>pulvinar</a:t>
            </a:r>
            <a:r>
              <a:rPr lang="en-US" altLang="zh-CN" sz="1400" dirty="0">
                <a:solidFill>
                  <a:schemeClr val="tx1">
                    <a:lumMod val="85000"/>
                    <a:lumOff val="15000"/>
                  </a:schemeClr>
                </a:solidFill>
                <a:latin typeface="微软雅黑" panose="020B0503020204020204" charset="-122"/>
                <a:ea typeface="微软雅黑" panose="020B0503020204020204" charset="-122"/>
              </a:rPr>
              <a:t>. </a:t>
            </a:r>
          </a:p>
        </p:txBody>
      </p:sp>
      <p:cxnSp>
        <p:nvCxnSpPr>
          <p:cNvPr id="18" name="直接连接符 17"/>
          <p:cNvCxnSpPr/>
          <p:nvPr/>
        </p:nvCxnSpPr>
        <p:spPr>
          <a:xfrm>
            <a:off x="6045844" y="2869824"/>
            <a:ext cx="270933" cy="0"/>
          </a:xfrm>
          <a:prstGeom prst="line">
            <a:avLst/>
          </a:prstGeom>
          <a:ln w="19050">
            <a:solidFill>
              <a:srgbClr val="6CA482"/>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
        <p:nvSpPr>
          <p:cNvPr id="3" name="文本框 2"/>
          <p:cNvSpPr txBox="1"/>
          <p:nvPr/>
        </p:nvSpPr>
        <p:spPr>
          <a:xfrm>
            <a:off x="611169" y="306112"/>
            <a:ext cx="465192" cy="646331"/>
          </a:xfrm>
          <a:prstGeom prst="rect">
            <a:avLst/>
          </a:prstGeom>
          <a:noFill/>
        </p:spPr>
        <p:txBody>
          <a:bodyPr wrap="none" rtlCol="0">
            <a:spAutoFit/>
          </a:bodyPr>
          <a:lstStyle/>
          <a:p>
            <a:r>
              <a:rPr lang="en-US" altLang="zh-CN" sz="3600" dirty="0" smtClean="0">
                <a:solidFill>
                  <a:schemeClr val="bg1"/>
                </a:solidFill>
                <a:latin typeface="思源宋体 Heavy" panose="02020900000000000000" pitchFamily="18" charset="-122"/>
                <a:ea typeface="思源宋体 Heavy" panose="02020900000000000000" pitchFamily="18" charset="-122"/>
              </a:rPr>
              <a:t>1</a:t>
            </a:r>
            <a:endParaRPr lang="zh-CN" altLang="en-US" sz="3600" dirty="0">
              <a:solidFill>
                <a:schemeClr val="bg1"/>
              </a:solidFill>
              <a:latin typeface="思源宋体 Heavy" panose="02020900000000000000" pitchFamily="18" charset="-122"/>
              <a:ea typeface="思源宋体 Heavy" panose="02020900000000000000" pitchFamily="18" charset="-122"/>
            </a:endParaRPr>
          </a:p>
        </p:txBody>
      </p:sp>
      <p:pic>
        <p:nvPicPr>
          <p:cNvPr id="10" name="图片 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297181" y="2314279"/>
            <a:ext cx="2362200" cy="2390775"/>
          </a:xfrm>
          <a:prstGeom prst="rect">
            <a:avLst/>
          </a:prstGeom>
        </p:spPr>
      </p:pic>
    </p:spTree>
  </p:cSld>
  <p:clrMapOvr>
    <a:masterClrMapping/>
  </p:clrMapOvr>
  <p:transition advTm="2012">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800" decel="100000"/>
                                        <p:tgtEl>
                                          <p:spTgt spid="18"/>
                                        </p:tgtEl>
                                      </p:cBhvr>
                                    </p:animEffect>
                                    <p:anim calcmode="lin" valueType="num">
                                      <p:cBhvr>
                                        <p:cTn id="16" dur="800" decel="100000" fill="hold"/>
                                        <p:tgtEl>
                                          <p:spTgt spid="18"/>
                                        </p:tgtEl>
                                        <p:attrNameLst>
                                          <p:attrName>style.rotation</p:attrName>
                                        </p:attrNameLst>
                                      </p:cBhvr>
                                      <p:tavLst>
                                        <p:tav tm="0">
                                          <p:val>
                                            <p:fltVal val="-90"/>
                                          </p:val>
                                        </p:tav>
                                        <p:tav tm="100000">
                                          <p:val>
                                            <p:fltVal val="0"/>
                                          </p:val>
                                        </p:tav>
                                      </p:tavLst>
                                    </p:anim>
                                    <p:anim calcmode="lin" valueType="num">
                                      <p:cBhvr>
                                        <p:cTn id="17" dur="800" decel="100000" fill="hold"/>
                                        <p:tgtEl>
                                          <p:spTgt spid="18"/>
                                        </p:tgtEl>
                                        <p:attrNameLst>
                                          <p:attrName>ppt_x</p:attrName>
                                        </p:attrNameLst>
                                      </p:cBhvr>
                                      <p:tavLst>
                                        <p:tav tm="0">
                                          <p:val>
                                            <p:strVal val="#ppt_x+0.4"/>
                                          </p:val>
                                        </p:tav>
                                        <p:tav tm="100000">
                                          <p:val>
                                            <p:strVal val="#ppt_x-0.05"/>
                                          </p:val>
                                        </p:tav>
                                      </p:tavLst>
                                    </p:anim>
                                    <p:anim calcmode="lin" valueType="num">
                                      <p:cBhvr>
                                        <p:cTn id="18" dur="800" decel="100000" fill="hold"/>
                                        <p:tgtEl>
                                          <p:spTgt spid="1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800" decel="100000"/>
                                        <p:tgtEl>
                                          <p:spTgt spid="17"/>
                                        </p:tgtEl>
                                      </p:cBhvr>
                                    </p:animEffect>
                                    <p:anim calcmode="lin" valueType="num">
                                      <p:cBhvr>
                                        <p:cTn id="24" dur="800" decel="100000" fill="hold"/>
                                        <p:tgtEl>
                                          <p:spTgt spid="17"/>
                                        </p:tgtEl>
                                        <p:attrNameLst>
                                          <p:attrName>style.rotation</p:attrName>
                                        </p:attrNameLst>
                                      </p:cBhvr>
                                      <p:tavLst>
                                        <p:tav tm="0">
                                          <p:val>
                                            <p:fltVal val="-90"/>
                                          </p:val>
                                        </p:tav>
                                        <p:tav tm="100000">
                                          <p:val>
                                            <p:fltVal val="0"/>
                                          </p:val>
                                        </p:tav>
                                      </p:tavLst>
                                    </p:anim>
                                    <p:anim calcmode="lin" valueType="num">
                                      <p:cBhvr>
                                        <p:cTn id="25" dur="800" decel="100000" fill="hold"/>
                                        <p:tgtEl>
                                          <p:spTgt spid="17"/>
                                        </p:tgtEl>
                                        <p:attrNameLst>
                                          <p:attrName>ppt_x</p:attrName>
                                        </p:attrNameLst>
                                      </p:cBhvr>
                                      <p:tavLst>
                                        <p:tav tm="0">
                                          <p:val>
                                            <p:strVal val="#ppt_x+0.4"/>
                                          </p:val>
                                        </p:tav>
                                        <p:tav tm="100000">
                                          <p:val>
                                            <p:strVal val="#ppt_x-0.05"/>
                                          </p:val>
                                        </p:tav>
                                      </p:tavLst>
                                    </p:anim>
                                    <p:anim calcmode="lin" valueType="num">
                                      <p:cBhvr>
                                        <p:cTn id="26" dur="800" decel="100000" fill="hold"/>
                                        <p:tgtEl>
                                          <p:spTgt spid="17"/>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4215" y="1849612"/>
            <a:ext cx="1460740" cy="1460740"/>
            <a:chOff x="651776" y="1570007"/>
            <a:chExt cx="1414732" cy="1414732"/>
          </a:xfrm>
          <a:blipFill rotWithShape="1">
            <a:blip r:embed="rId3"/>
            <a:stretch>
              <a:fillRect/>
            </a:stretch>
          </a:blipFill>
        </p:grpSpPr>
        <p:sp>
          <p:nvSpPr>
            <p:cNvPr id="7" name="泪滴形 6"/>
            <p:cNvSpPr/>
            <p:nvPr/>
          </p:nvSpPr>
          <p:spPr>
            <a:xfrm rot="8100000">
              <a:off x="651776" y="1570007"/>
              <a:ext cx="1414732" cy="1414732"/>
            </a:xfrm>
            <a:prstGeom prst="teardrop">
              <a:avLst/>
            </a:prstGeom>
            <a:noFill/>
            <a:ln>
              <a:solidFill>
                <a:srgbClr val="6CA4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sp>
          <p:nvSpPr>
            <p:cNvPr id="9" name="椭圆 8"/>
            <p:cNvSpPr/>
            <p:nvPr/>
          </p:nvSpPr>
          <p:spPr>
            <a:xfrm>
              <a:off x="878219" y="1796450"/>
              <a:ext cx="961846" cy="961846"/>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grpSp>
      <p:grpSp>
        <p:nvGrpSpPr>
          <p:cNvPr id="10" name="组合 9"/>
          <p:cNvGrpSpPr/>
          <p:nvPr/>
        </p:nvGrpSpPr>
        <p:grpSpPr>
          <a:xfrm>
            <a:off x="4042916" y="1849612"/>
            <a:ext cx="1460740" cy="1460740"/>
            <a:chOff x="651776" y="1570007"/>
            <a:chExt cx="1414732" cy="1414732"/>
          </a:xfrm>
        </p:grpSpPr>
        <p:sp>
          <p:nvSpPr>
            <p:cNvPr id="11" name="泪滴形 10"/>
            <p:cNvSpPr/>
            <p:nvPr/>
          </p:nvSpPr>
          <p:spPr>
            <a:xfrm rot="8100000">
              <a:off x="651776" y="1570007"/>
              <a:ext cx="1414732" cy="1414732"/>
            </a:xfrm>
            <a:prstGeom prst="teardrop">
              <a:avLst/>
            </a:prstGeom>
            <a:noFill/>
            <a:ln>
              <a:solidFill>
                <a:srgbClr val="6CA4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sp>
          <p:nvSpPr>
            <p:cNvPr id="12" name="椭圆 11"/>
            <p:cNvSpPr/>
            <p:nvPr/>
          </p:nvSpPr>
          <p:spPr>
            <a:xfrm>
              <a:off x="878219" y="1796450"/>
              <a:ext cx="961846" cy="961846"/>
            </a:xfrm>
            <a:prstGeom prst="ellipse">
              <a:avLst/>
            </a:pr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grpSp>
      <p:sp>
        <p:nvSpPr>
          <p:cNvPr id="54" name="泪滴形 53"/>
          <p:cNvSpPr/>
          <p:nvPr/>
        </p:nvSpPr>
        <p:spPr>
          <a:xfrm rot="8100000">
            <a:off x="6720983" y="1849612"/>
            <a:ext cx="1460740" cy="1460740"/>
          </a:xfrm>
          <a:prstGeom prst="teardrop">
            <a:avLst/>
          </a:prstGeom>
          <a:noFill/>
          <a:ln>
            <a:solidFill>
              <a:srgbClr val="6CA4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sp>
        <p:nvSpPr>
          <p:cNvPr id="13" name="椭圆 12"/>
          <p:cNvSpPr/>
          <p:nvPr/>
        </p:nvSpPr>
        <p:spPr>
          <a:xfrm>
            <a:off x="6955424" y="2083419"/>
            <a:ext cx="993125" cy="993125"/>
          </a:xfrm>
          <a:prstGeom prst="ellipse">
            <a:avLst/>
          </a:prstGeom>
          <a:blipFill rotWithShape="1">
            <a:blip r:embed="rId5"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grpSp>
        <p:nvGrpSpPr>
          <p:cNvPr id="14" name="组合 13"/>
          <p:cNvGrpSpPr/>
          <p:nvPr/>
        </p:nvGrpSpPr>
        <p:grpSpPr>
          <a:xfrm>
            <a:off x="9400320" y="1849612"/>
            <a:ext cx="1460740" cy="1460740"/>
            <a:chOff x="651776" y="1570007"/>
            <a:chExt cx="1414732" cy="1414732"/>
          </a:xfrm>
        </p:grpSpPr>
        <p:sp>
          <p:nvSpPr>
            <p:cNvPr id="15" name="泪滴形 14"/>
            <p:cNvSpPr/>
            <p:nvPr/>
          </p:nvSpPr>
          <p:spPr>
            <a:xfrm rot="8100000">
              <a:off x="651776" y="1570007"/>
              <a:ext cx="1414732" cy="1414732"/>
            </a:xfrm>
            <a:prstGeom prst="teardrop">
              <a:avLst/>
            </a:prstGeom>
            <a:noFill/>
            <a:ln>
              <a:solidFill>
                <a:srgbClr val="6CA4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sp>
          <p:nvSpPr>
            <p:cNvPr id="16" name="椭圆 15"/>
            <p:cNvSpPr/>
            <p:nvPr/>
          </p:nvSpPr>
          <p:spPr>
            <a:xfrm>
              <a:off x="878219" y="1796450"/>
              <a:ext cx="961846" cy="961846"/>
            </a:xfrm>
            <a:prstGeom prst="ellipse">
              <a:avLst/>
            </a:prstGeom>
            <a:blipFill rotWithShape="1">
              <a:blip r:embed="rId4"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grpSp>
      <p:sp>
        <p:nvSpPr>
          <p:cNvPr id="17" name="矩形 16"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p:nvPr/>
        </p:nvSpPr>
        <p:spPr>
          <a:xfrm>
            <a:off x="639703" y="4230388"/>
            <a:ext cx="2869549" cy="922020"/>
          </a:xfrm>
          <a:prstGeom prst="rect">
            <a:avLst/>
          </a:prstGeom>
        </p:spPr>
        <p:txBody>
          <a:bodyPr wrap="square">
            <a:spAutoFit/>
          </a:bodyPr>
          <a:lstStyle/>
          <a:p>
            <a:pPr algn="ctr">
              <a:lnSpc>
                <a:spcPct val="150000"/>
              </a:lnSpc>
            </a:pPr>
            <a:r>
              <a:rPr lang="en-US" altLang="zh-CN" sz="1200">
                <a:solidFill>
                  <a:schemeClr val="tx1">
                    <a:lumMod val="85000"/>
                    <a:lumOff val="15000"/>
                  </a:schemeClr>
                </a:solidFill>
                <a:latin typeface="微软雅黑" panose="020B0503020204020204" charset="-122"/>
                <a:ea typeface="微软雅黑" panose="020B0503020204020204" charset="-122"/>
              </a:rPr>
              <a:t>Lorem ipsum dolor sit amet, consectetur adipiscing elit. Donec luctus nibh sit amet sem.</a:t>
            </a:r>
          </a:p>
        </p:txBody>
      </p:sp>
      <p:cxnSp>
        <p:nvCxnSpPr>
          <p:cNvPr id="18" name="直接连接符 1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CxnSpPr/>
          <p:nvPr/>
        </p:nvCxnSpPr>
        <p:spPr>
          <a:xfrm>
            <a:off x="1874192" y="4248423"/>
            <a:ext cx="367223" cy="0"/>
          </a:xfrm>
          <a:prstGeom prst="line">
            <a:avLst/>
          </a:prstGeom>
          <a:ln w="19050">
            <a:solidFill>
              <a:srgbClr val="6CA482"/>
            </a:solidFill>
          </a:ln>
        </p:spPr>
        <p:style>
          <a:lnRef idx="1">
            <a:schemeClr val="accent1"/>
          </a:lnRef>
          <a:fillRef idx="0">
            <a:schemeClr val="accent1"/>
          </a:fillRef>
          <a:effectRef idx="0">
            <a:schemeClr val="accent1"/>
          </a:effectRef>
          <a:fontRef idx="minor">
            <a:schemeClr val="tx1"/>
          </a:fontRef>
        </p:style>
      </p:cxnSp>
      <p:sp>
        <p:nvSpPr>
          <p:cNvPr id="19" name="文本框 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txBox="1">
            <a:spLocks noChangeArrowheads="1"/>
          </p:cNvSpPr>
          <p:nvPr/>
        </p:nvSpPr>
        <p:spPr bwMode="auto">
          <a:xfrm>
            <a:off x="1033082" y="3787222"/>
            <a:ext cx="2082800" cy="378460"/>
          </a:xfrm>
          <a:prstGeom prst="rect">
            <a:avLst/>
          </a:prstGeom>
          <a:noFill/>
          <a:ln>
            <a:noFill/>
          </a:ln>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pPr>
            <a:r>
              <a:rPr lang="zh-CN" altLang="en-US" sz="1865">
                <a:solidFill>
                  <a:srgbClr val="6CA482"/>
                </a:solidFill>
                <a:latin typeface="微软雅黑" panose="020B0503020204020204" charset="-122"/>
                <a:ea typeface="微软雅黑" panose="020B0503020204020204" charset="-122"/>
              </a:rPr>
              <a:t>单击此处添加名称</a:t>
            </a:r>
          </a:p>
        </p:txBody>
      </p:sp>
      <p:sp>
        <p:nvSpPr>
          <p:cNvPr id="20" name="矩形 19"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p:nvPr/>
        </p:nvSpPr>
        <p:spPr>
          <a:xfrm>
            <a:off x="3390999" y="4230388"/>
            <a:ext cx="2869549" cy="922020"/>
          </a:xfrm>
          <a:prstGeom prst="rect">
            <a:avLst/>
          </a:prstGeom>
        </p:spPr>
        <p:txBody>
          <a:bodyPr wrap="square">
            <a:spAutoFit/>
          </a:bodyPr>
          <a:lstStyle/>
          <a:p>
            <a:pPr algn="ctr">
              <a:lnSpc>
                <a:spcPct val="150000"/>
              </a:lnSpc>
            </a:pPr>
            <a:r>
              <a:rPr lang="en-US" altLang="zh-CN" sz="1200">
                <a:solidFill>
                  <a:schemeClr val="tx1">
                    <a:lumMod val="85000"/>
                    <a:lumOff val="15000"/>
                  </a:schemeClr>
                </a:solidFill>
                <a:latin typeface="微软雅黑" panose="020B0503020204020204" charset="-122"/>
                <a:ea typeface="微软雅黑" panose="020B0503020204020204" charset="-122"/>
              </a:rPr>
              <a:t>Lorem ipsum dolor sit amet, consectetur adipiscing elit. Donec luctus nibh sit amet sem.</a:t>
            </a:r>
          </a:p>
        </p:txBody>
      </p:sp>
      <p:cxnSp>
        <p:nvCxnSpPr>
          <p:cNvPr id="21" name="直接连接符 20"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CxnSpPr/>
          <p:nvPr/>
        </p:nvCxnSpPr>
        <p:spPr>
          <a:xfrm>
            <a:off x="4625488" y="4248423"/>
            <a:ext cx="367223" cy="0"/>
          </a:xfrm>
          <a:prstGeom prst="line">
            <a:avLst/>
          </a:prstGeom>
          <a:ln w="19050">
            <a:solidFill>
              <a:srgbClr val="6CA482"/>
            </a:solidFill>
          </a:ln>
        </p:spPr>
        <p:style>
          <a:lnRef idx="1">
            <a:schemeClr val="accent1"/>
          </a:lnRef>
          <a:fillRef idx="0">
            <a:schemeClr val="accent1"/>
          </a:fillRef>
          <a:effectRef idx="0">
            <a:schemeClr val="accent1"/>
          </a:effectRef>
          <a:fontRef idx="minor">
            <a:schemeClr val="tx1"/>
          </a:fontRef>
        </p:style>
      </p:cxnSp>
      <p:sp>
        <p:nvSpPr>
          <p:cNvPr id="22" name="文本框 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txBox="1">
            <a:spLocks noChangeArrowheads="1"/>
          </p:cNvSpPr>
          <p:nvPr/>
        </p:nvSpPr>
        <p:spPr bwMode="auto">
          <a:xfrm>
            <a:off x="3784378" y="3787222"/>
            <a:ext cx="2082800" cy="378460"/>
          </a:xfrm>
          <a:prstGeom prst="rect">
            <a:avLst/>
          </a:prstGeom>
          <a:noFill/>
          <a:ln>
            <a:noFill/>
          </a:ln>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pPr>
            <a:r>
              <a:rPr lang="zh-CN" altLang="en-US" sz="1865">
                <a:solidFill>
                  <a:srgbClr val="6CA482"/>
                </a:solidFill>
                <a:latin typeface="微软雅黑" panose="020B0503020204020204" charset="-122"/>
                <a:ea typeface="微软雅黑" panose="020B0503020204020204" charset="-122"/>
              </a:rPr>
              <a:t>单击此处添加名称</a:t>
            </a:r>
          </a:p>
        </p:txBody>
      </p:sp>
      <p:sp>
        <p:nvSpPr>
          <p:cNvPr id="23" name="矩形 22"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p:nvPr/>
        </p:nvSpPr>
        <p:spPr>
          <a:xfrm>
            <a:off x="5975358" y="4230388"/>
            <a:ext cx="2869549" cy="922020"/>
          </a:xfrm>
          <a:prstGeom prst="rect">
            <a:avLst/>
          </a:prstGeom>
        </p:spPr>
        <p:txBody>
          <a:bodyPr wrap="square">
            <a:spAutoFit/>
          </a:bodyPr>
          <a:lstStyle/>
          <a:p>
            <a:pPr algn="ctr">
              <a:lnSpc>
                <a:spcPct val="150000"/>
              </a:lnSpc>
            </a:pPr>
            <a:r>
              <a:rPr lang="en-US" altLang="zh-CN" sz="1200">
                <a:solidFill>
                  <a:schemeClr val="tx1">
                    <a:lumMod val="85000"/>
                    <a:lumOff val="15000"/>
                  </a:schemeClr>
                </a:solidFill>
                <a:latin typeface="微软雅黑" panose="020B0503020204020204" charset="-122"/>
                <a:ea typeface="微软雅黑" panose="020B0503020204020204" charset="-122"/>
              </a:rPr>
              <a:t>Lorem ipsum dolor sit amet, consectetur adipiscing elit. Donec luctus nibh sit amet sem.</a:t>
            </a:r>
          </a:p>
        </p:txBody>
      </p:sp>
      <p:cxnSp>
        <p:nvCxnSpPr>
          <p:cNvPr id="24" name="直接连接符 23"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CxnSpPr/>
          <p:nvPr/>
        </p:nvCxnSpPr>
        <p:spPr>
          <a:xfrm>
            <a:off x="7209847" y="4248423"/>
            <a:ext cx="367223" cy="0"/>
          </a:xfrm>
          <a:prstGeom prst="line">
            <a:avLst/>
          </a:prstGeom>
          <a:ln w="19050">
            <a:solidFill>
              <a:srgbClr val="6CA482"/>
            </a:solidFill>
          </a:ln>
        </p:spPr>
        <p:style>
          <a:lnRef idx="1">
            <a:schemeClr val="accent1"/>
          </a:lnRef>
          <a:fillRef idx="0">
            <a:schemeClr val="accent1"/>
          </a:fillRef>
          <a:effectRef idx="0">
            <a:schemeClr val="accent1"/>
          </a:effectRef>
          <a:fontRef idx="minor">
            <a:schemeClr val="tx1"/>
          </a:fontRef>
        </p:style>
      </p:cxnSp>
      <p:sp>
        <p:nvSpPr>
          <p:cNvPr id="25" name="文本框 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txBox="1">
            <a:spLocks noChangeArrowheads="1"/>
          </p:cNvSpPr>
          <p:nvPr/>
        </p:nvSpPr>
        <p:spPr bwMode="auto">
          <a:xfrm>
            <a:off x="6368736" y="3787222"/>
            <a:ext cx="2082800" cy="378460"/>
          </a:xfrm>
          <a:prstGeom prst="rect">
            <a:avLst/>
          </a:prstGeom>
          <a:noFill/>
          <a:ln>
            <a:noFill/>
          </a:ln>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pPr>
            <a:r>
              <a:rPr lang="zh-CN" altLang="en-US" sz="1865">
                <a:solidFill>
                  <a:srgbClr val="6CA482"/>
                </a:solidFill>
                <a:latin typeface="微软雅黑" panose="020B0503020204020204" charset="-122"/>
                <a:ea typeface="微软雅黑" panose="020B0503020204020204" charset="-122"/>
              </a:rPr>
              <a:t>单击此处添加名称</a:t>
            </a:r>
          </a:p>
        </p:txBody>
      </p:sp>
      <p:sp>
        <p:nvSpPr>
          <p:cNvPr id="26" name="矩形 25"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p:nvPr/>
        </p:nvSpPr>
        <p:spPr>
          <a:xfrm>
            <a:off x="8699376" y="4230388"/>
            <a:ext cx="2869549" cy="922020"/>
          </a:xfrm>
          <a:prstGeom prst="rect">
            <a:avLst/>
          </a:prstGeom>
        </p:spPr>
        <p:txBody>
          <a:bodyPr wrap="square">
            <a:spAutoFit/>
          </a:bodyPr>
          <a:lstStyle/>
          <a:p>
            <a:pPr algn="ctr">
              <a:lnSpc>
                <a:spcPct val="150000"/>
              </a:lnSpc>
            </a:pPr>
            <a:r>
              <a:rPr lang="en-US" altLang="zh-CN" sz="1200">
                <a:solidFill>
                  <a:schemeClr val="tx1">
                    <a:lumMod val="85000"/>
                    <a:lumOff val="15000"/>
                  </a:schemeClr>
                </a:solidFill>
                <a:latin typeface="微软雅黑" panose="020B0503020204020204" charset="-122"/>
                <a:ea typeface="微软雅黑" panose="020B0503020204020204" charset="-122"/>
              </a:rPr>
              <a:t>Lorem ipsum dolor sit amet, consectetur adipiscing elit. Donec luctus nibh sit amet sem.</a:t>
            </a:r>
          </a:p>
        </p:txBody>
      </p:sp>
      <p:cxnSp>
        <p:nvCxnSpPr>
          <p:cNvPr id="27" name="直接连接符 26"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CxnSpPr/>
          <p:nvPr/>
        </p:nvCxnSpPr>
        <p:spPr>
          <a:xfrm>
            <a:off x="9933866" y="4248423"/>
            <a:ext cx="367223" cy="0"/>
          </a:xfrm>
          <a:prstGeom prst="line">
            <a:avLst/>
          </a:prstGeom>
          <a:ln w="19050">
            <a:solidFill>
              <a:srgbClr val="6CA482"/>
            </a:solidFill>
          </a:ln>
        </p:spPr>
        <p:style>
          <a:lnRef idx="1">
            <a:schemeClr val="accent1"/>
          </a:lnRef>
          <a:fillRef idx="0">
            <a:schemeClr val="accent1"/>
          </a:fillRef>
          <a:effectRef idx="0">
            <a:schemeClr val="accent1"/>
          </a:effectRef>
          <a:fontRef idx="minor">
            <a:schemeClr val="tx1"/>
          </a:fontRef>
        </p:style>
      </p:cxnSp>
      <p:sp>
        <p:nvSpPr>
          <p:cNvPr id="28" name="文本框 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txBox="1">
            <a:spLocks noChangeArrowheads="1"/>
          </p:cNvSpPr>
          <p:nvPr/>
        </p:nvSpPr>
        <p:spPr bwMode="auto">
          <a:xfrm>
            <a:off x="9092755" y="3787222"/>
            <a:ext cx="2082800" cy="378460"/>
          </a:xfrm>
          <a:prstGeom prst="rect">
            <a:avLst/>
          </a:prstGeom>
          <a:noFill/>
          <a:ln>
            <a:noFill/>
          </a:ln>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pPr>
            <a:r>
              <a:rPr lang="zh-CN" altLang="en-US" sz="1865">
                <a:solidFill>
                  <a:srgbClr val="6CA482"/>
                </a:solidFill>
                <a:latin typeface="微软雅黑" panose="020B0503020204020204" charset="-122"/>
                <a:ea typeface="微软雅黑" panose="020B0503020204020204" charset="-122"/>
              </a:rPr>
              <a:t>单击此处添加名称</a:t>
            </a:r>
          </a:p>
        </p:txBody>
      </p:sp>
      <p:sp>
        <p:nvSpPr>
          <p:cNvPr id="40" name="AutoShape 112"/>
          <p:cNvSpPr/>
          <p:nvPr/>
        </p:nvSpPr>
        <p:spPr bwMode="auto">
          <a:xfrm>
            <a:off x="7211746" y="2340798"/>
            <a:ext cx="480484" cy="47836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grpSp>
        <p:nvGrpSpPr>
          <p:cNvPr id="41" name="组合 40"/>
          <p:cNvGrpSpPr/>
          <p:nvPr/>
        </p:nvGrpSpPr>
        <p:grpSpPr>
          <a:xfrm>
            <a:off x="4608744" y="2340278"/>
            <a:ext cx="329081" cy="479705"/>
            <a:chOff x="2528974" y="2863357"/>
            <a:chExt cx="246811" cy="359779"/>
          </a:xfrm>
          <a:solidFill>
            <a:schemeClr val="bg1"/>
          </a:solidFill>
        </p:grpSpPr>
        <p:sp>
          <p:nvSpPr>
            <p:cNvPr id="42"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sp>
          <p:nvSpPr>
            <p:cNvPr id="43"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grpSp>
      <p:grpSp>
        <p:nvGrpSpPr>
          <p:cNvPr id="44" name="组合 43"/>
          <p:cNvGrpSpPr/>
          <p:nvPr/>
        </p:nvGrpSpPr>
        <p:grpSpPr>
          <a:xfrm>
            <a:off x="9891246" y="2340278"/>
            <a:ext cx="478887" cy="478887"/>
            <a:chOff x="3191434" y="2145028"/>
            <a:chExt cx="359165" cy="359165"/>
          </a:xfrm>
          <a:solidFill>
            <a:schemeClr val="bg1"/>
          </a:solidFill>
        </p:grpSpPr>
        <p:sp>
          <p:nvSpPr>
            <p:cNvPr id="45"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sp>
          <p:nvSpPr>
            <p:cNvPr id="46"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sp>
          <p:nvSpPr>
            <p:cNvPr id="47"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grpSp>
      <p:grpSp>
        <p:nvGrpSpPr>
          <p:cNvPr id="48" name="组合 47"/>
          <p:cNvGrpSpPr/>
          <p:nvPr/>
        </p:nvGrpSpPr>
        <p:grpSpPr>
          <a:xfrm flipH="1">
            <a:off x="1874192" y="2344108"/>
            <a:ext cx="478887" cy="478887"/>
            <a:chOff x="2473104" y="2145028"/>
            <a:chExt cx="359165" cy="359165"/>
          </a:xfrm>
          <a:solidFill>
            <a:schemeClr val="bg1"/>
          </a:solidFill>
        </p:grpSpPr>
        <p:sp>
          <p:nvSpPr>
            <p:cNvPr id="49"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sp>
          <p:nvSpPr>
            <p:cNvPr id="53"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grpSp>
      <p:sp>
        <p:nvSpPr>
          <p:cNvPr id="38"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39" name="图片 3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592">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1000"/>
                                        <p:tgtEl>
                                          <p:spTgt spid="25"/>
                                        </p:tgtEl>
                                      </p:cBhvr>
                                    </p:animEffect>
                                    <p:anim calcmode="lin" valueType="num">
                                      <p:cBhvr>
                                        <p:cTn id="73" dur="1000" fill="hold"/>
                                        <p:tgtEl>
                                          <p:spTgt spid="25"/>
                                        </p:tgtEl>
                                        <p:attrNameLst>
                                          <p:attrName>ppt_x</p:attrName>
                                        </p:attrNameLst>
                                      </p:cBhvr>
                                      <p:tavLst>
                                        <p:tav tm="0">
                                          <p:val>
                                            <p:strVal val="#ppt_x"/>
                                          </p:val>
                                        </p:tav>
                                        <p:tav tm="100000">
                                          <p:val>
                                            <p:strVal val="#ppt_x"/>
                                          </p:val>
                                        </p:tav>
                                      </p:tavLst>
                                    </p:anim>
                                    <p:anim calcmode="lin" valueType="num">
                                      <p:cBhvr>
                                        <p:cTn id="74" dur="1000" fill="hold"/>
                                        <p:tgtEl>
                                          <p:spTgt spid="25"/>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1000"/>
                                        <p:tgtEl>
                                          <p:spTgt spid="26"/>
                                        </p:tgtEl>
                                      </p:cBhvr>
                                    </p:animEffect>
                                    <p:anim calcmode="lin" valueType="num">
                                      <p:cBhvr>
                                        <p:cTn id="78" dur="1000" fill="hold"/>
                                        <p:tgtEl>
                                          <p:spTgt spid="26"/>
                                        </p:tgtEl>
                                        <p:attrNameLst>
                                          <p:attrName>ppt_x</p:attrName>
                                        </p:attrNameLst>
                                      </p:cBhvr>
                                      <p:tavLst>
                                        <p:tav tm="0">
                                          <p:val>
                                            <p:strVal val="#ppt_x"/>
                                          </p:val>
                                        </p:tav>
                                        <p:tav tm="100000">
                                          <p:val>
                                            <p:strVal val="#ppt_x"/>
                                          </p:val>
                                        </p:tav>
                                      </p:tavLst>
                                    </p:anim>
                                    <p:anim calcmode="lin" valueType="num">
                                      <p:cBhvr>
                                        <p:cTn id="79" dur="1000" fill="hold"/>
                                        <p:tgtEl>
                                          <p:spTgt spid="26"/>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1000"/>
                                        <p:tgtEl>
                                          <p:spTgt spid="27"/>
                                        </p:tgtEl>
                                      </p:cBhvr>
                                    </p:animEffect>
                                    <p:anim calcmode="lin" valueType="num">
                                      <p:cBhvr>
                                        <p:cTn id="83" dur="1000" fill="hold"/>
                                        <p:tgtEl>
                                          <p:spTgt spid="27"/>
                                        </p:tgtEl>
                                        <p:attrNameLst>
                                          <p:attrName>ppt_x</p:attrName>
                                        </p:attrNameLst>
                                      </p:cBhvr>
                                      <p:tavLst>
                                        <p:tav tm="0">
                                          <p:val>
                                            <p:strVal val="#ppt_x"/>
                                          </p:val>
                                        </p:tav>
                                        <p:tav tm="100000">
                                          <p:val>
                                            <p:strVal val="#ppt_x"/>
                                          </p:val>
                                        </p:tav>
                                      </p:tavLst>
                                    </p:anim>
                                    <p:anim calcmode="lin" valueType="num">
                                      <p:cBhvr>
                                        <p:cTn id="84" dur="1000" fill="hold"/>
                                        <p:tgtEl>
                                          <p:spTgt spid="27"/>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1000" fill="hold"/>
                                        <p:tgtEl>
                                          <p:spTgt spid="40"/>
                                        </p:tgtEl>
                                        <p:attrNameLst>
                                          <p:attrName>ppt_y</p:attrName>
                                        </p:attrNameLst>
                                      </p:cBhvr>
                                      <p:tavLst>
                                        <p:tav tm="0">
                                          <p:val>
                                            <p:strVal val="#ppt_y-.1"/>
                                          </p:val>
                                        </p:tav>
                                        <p:tav tm="100000">
                                          <p:val>
                                            <p:strVal val="#ppt_y"/>
                                          </p:val>
                                        </p:tav>
                                      </p:tavLst>
                                    </p:anim>
                                  </p:childTnLst>
                                </p:cTn>
                              </p:par>
                              <p:par>
                                <p:cTn id="95" presetID="47" presetClass="entr" presetSubtype="0"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1000"/>
                                        <p:tgtEl>
                                          <p:spTgt spid="41"/>
                                        </p:tgtEl>
                                      </p:cBhvr>
                                    </p:animEffect>
                                    <p:anim calcmode="lin" valueType="num">
                                      <p:cBhvr>
                                        <p:cTn id="98" dur="1000" fill="hold"/>
                                        <p:tgtEl>
                                          <p:spTgt spid="41"/>
                                        </p:tgtEl>
                                        <p:attrNameLst>
                                          <p:attrName>ppt_x</p:attrName>
                                        </p:attrNameLst>
                                      </p:cBhvr>
                                      <p:tavLst>
                                        <p:tav tm="0">
                                          <p:val>
                                            <p:strVal val="#ppt_x"/>
                                          </p:val>
                                        </p:tav>
                                        <p:tav tm="100000">
                                          <p:val>
                                            <p:strVal val="#ppt_x"/>
                                          </p:val>
                                        </p:tav>
                                      </p:tavLst>
                                    </p:anim>
                                    <p:anim calcmode="lin" valueType="num">
                                      <p:cBhvr>
                                        <p:cTn id="99" dur="1000" fill="hold"/>
                                        <p:tgtEl>
                                          <p:spTgt spid="41"/>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1000"/>
                                        <p:tgtEl>
                                          <p:spTgt spid="44"/>
                                        </p:tgtEl>
                                      </p:cBhvr>
                                    </p:animEffect>
                                    <p:anim calcmode="lin" valueType="num">
                                      <p:cBhvr>
                                        <p:cTn id="103" dur="1000" fill="hold"/>
                                        <p:tgtEl>
                                          <p:spTgt spid="44"/>
                                        </p:tgtEl>
                                        <p:attrNameLst>
                                          <p:attrName>ppt_x</p:attrName>
                                        </p:attrNameLst>
                                      </p:cBhvr>
                                      <p:tavLst>
                                        <p:tav tm="0">
                                          <p:val>
                                            <p:strVal val="#ppt_x"/>
                                          </p:val>
                                        </p:tav>
                                        <p:tav tm="100000">
                                          <p:val>
                                            <p:strVal val="#ppt_x"/>
                                          </p:val>
                                        </p:tav>
                                      </p:tavLst>
                                    </p:anim>
                                    <p:anim calcmode="lin" valueType="num">
                                      <p:cBhvr>
                                        <p:cTn id="104" dur="1000" fill="hold"/>
                                        <p:tgtEl>
                                          <p:spTgt spid="44"/>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0"/>
                                  </p:stCondLst>
                                  <p:childTnLst>
                                    <p:set>
                                      <p:cBhvr>
                                        <p:cTn id="106" dur="1" fill="hold">
                                          <p:stCondLst>
                                            <p:cond delay="0"/>
                                          </p:stCondLst>
                                        </p:cTn>
                                        <p:tgtEl>
                                          <p:spTgt spid="48"/>
                                        </p:tgtEl>
                                        <p:attrNameLst>
                                          <p:attrName>style.visibility</p:attrName>
                                        </p:attrNameLst>
                                      </p:cBhvr>
                                      <p:to>
                                        <p:strVal val="visible"/>
                                      </p:to>
                                    </p:set>
                                    <p:animEffect transition="in" filter="fade">
                                      <p:cBhvr>
                                        <p:cTn id="107" dur="1000"/>
                                        <p:tgtEl>
                                          <p:spTgt spid="48"/>
                                        </p:tgtEl>
                                      </p:cBhvr>
                                    </p:animEffect>
                                    <p:anim calcmode="lin" valueType="num">
                                      <p:cBhvr>
                                        <p:cTn id="108" dur="1000" fill="hold"/>
                                        <p:tgtEl>
                                          <p:spTgt spid="48"/>
                                        </p:tgtEl>
                                        <p:attrNameLst>
                                          <p:attrName>ppt_x</p:attrName>
                                        </p:attrNameLst>
                                      </p:cBhvr>
                                      <p:tavLst>
                                        <p:tav tm="0">
                                          <p:val>
                                            <p:strVal val="#ppt_x"/>
                                          </p:val>
                                        </p:tav>
                                        <p:tav tm="100000">
                                          <p:val>
                                            <p:strVal val="#ppt_x"/>
                                          </p:val>
                                        </p:tav>
                                      </p:tavLst>
                                    </p:anim>
                                    <p:anim calcmode="lin" valueType="num">
                                      <p:cBhvr>
                                        <p:cTn id="10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13" grpId="0" bldLvl="0" animBg="1"/>
      <p:bldP spid="17" grpId="0"/>
      <p:bldP spid="19" grpId="0"/>
      <p:bldP spid="20" grpId="0"/>
      <p:bldP spid="22" grpId="0"/>
      <p:bldP spid="23" grpId="0"/>
      <p:bldP spid="25" grpId="0"/>
      <p:bldP spid="26" grpId="0"/>
      <p:bldP spid="28" grpId="0"/>
      <p:bldP spid="4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28" descr="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
          <p:cNvSpPr/>
          <p:nvPr/>
        </p:nvSpPr>
        <p:spPr>
          <a:xfrm>
            <a:off x="603194" y="1382346"/>
            <a:ext cx="10892721" cy="1955241"/>
          </a:xfrm>
          <a:prstGeom prst="roundRect">
            <a:avLst>
              <a:gd name="adj" fmla="val 50000"/>
            </a:avLst>
          </a:prstGeom>
          <a:noFill/>
          <a:ln w="19050">
            <a:solidFill>
              <a:srgbClr val="6CA4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sp>
        <p:nvSpPr>
          <p:cNvPr id="30" name="椭圆 29" descr="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
          <p:cNvSpPr/>
          <p:nvPr/>
        </p:nvSpPr>
        <p:spPr>
          <a:xfrm>
            <a:off x="724082" y="1489108"/>
            <a:ext cx="1741715" cy="1741715"/>
          </a:xfrm>
          <a:prstGeom prst="ellipse">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sp>
        <p:nvSpPr>
          <p:cNvPr id="31" name="圆角矩形 30" descr="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
          <p:cNvSpPr/>
          <p:nvPr/>
        </p:nvSpPr>
        <p:spPr>
          <a:xfrm>
            <a:off x="603194" y="3911974"/>
            <a:ext cx="10892721" cy="1955241"/>
          </a:xfrm>
          <a:prstGeom prst="roundRect">
            <a:avLst>
              <a:gd name="adj" fmla="val 50000"/>
            </a:avLst>
          </a:prstGeom>
          <a:noFill/>
          <a:ln w="19050">
            <a:solidFill>
              <a:srgbClr val="6CA4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sp>
        <p:nvSpPr>
          <p:cNvPr id="32" name="椭圆 31" descr="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
          <p:cNvSpPr/>
          <p:nvPr/>
        </p:nvSpPr>
        <p:spPr>
          <a:xfrm>
            <a:off x="9606826" y="4018736"/>
            <a:ext cx="1741715" cy="1741715"/>
          </a:xfrm>
          <a:prstGeom prst="ellipse">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sp>
        <p:nvSpPr>
          <p:cNvPr id="33" name="矩形 32"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p:nvPr/>
        </p:nvSpPr>
        <p:spPr>
          <a:xfrm>
            <a:off x="2469148" y="2138216"/>
            <a:ext cx="8547797" cy="1060450"/>
          </a:xfrm>
          <a:prstGeom prst="rect">
            <a:avLst/>
          </a:prstGeom>
        </p:spPr>
        <p:txBody>
          <a:bodyPr wrap="square">
            <a:spAutoFit/>
          </a:bodyPr>
          <a:lstStyle/>
          <a:p>
            <a:pPr>
              <a:lnSpc>
                <a:spcPct val="150000"/>
              </a:lnSpc>
            </a:pPr>
            <a:r>
              <a:rPr lang="en-US" altLang="zh-CN" sz="1400">
                <a:solidFill>
                  <a:schemeClr val="tx1">
                    <a:lumMod val="95000"/>
                    <a:lumOff val="5000"/>
                  </a:schemeClr>
                </a:solidFill>
                <a:latin typeface="微软雅黑" panose="020B0503020204020204" charset="-122"/>
                <a:ea typeface="微软雅黑" panose="020B0503020204020204" charset="-122"/>
              </a:rPr>
              <a:t>Lorem ipsum dolor sit amet, consectetur adipiscing elit. Donec luctus nibh sit amet sem vulputate venenatis bibendum orci pulvinar. Lorem ipsum dolor sit amet, consectetur adipiscing elit. Donec luctus nibh sit amet sem vulputate venenatis bibendum orci pulvinar. </a:t>
            </a:r>
          </a:p>
        </p:txBody>
      </p:sp>
      <p:sp>
        <p:nvSpPr>
          <p:cNvPr id="34" name="矩形 33"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p:nvPr/>
        </p:nvSpPr>
        <p:spPr bwMode="auto">
          <a:xfrm>
            <a:off x="2465796" y="1620203"/>
            <a:ext cx="2895600" cy="501650"/>
          </a:xfrm>
          <a:prstGeom prst="rect">
            <a:avLst/>
          </a:prstGeom>
          <a:noFill/>
        </p:spPr>
        <p:txBody>
          <a:bodyPr wrap="none">
            <a:spAutoFit/>
          </a:bodyPr>
          <a:lstStyle/>
          <a:p>
            <a:pPr algn="l">
              <a:defRPr/>
            </a:pPr>
            <a:r>
              <a:rPr lang="zh-CN" altLang="en-US" sz="2665" kern="100">
                <a:solidFill>
                  <a:srgbClr val="6CA482"/>
                </a:solidFill>
                <a:latin typeface="微软雅黑" panose="020B0503020204020204" charset="-122"/>
                <a:ea typeface="微软雅黑" panose="020B0503020204020204" charset="-122"/>
                <a:cs typeface="Times New Roman" panose="02020603050405020304" pitchFamily="18" charset="0"/>
              </a:rPr>
              <a:t>单击此处添加名称</a:t>
            </a:r>
          </a:p>
        </p:txBody>
      </p:sp>
      <p:cxnSp>
        <p:nvCxnSpPr>
          <p:cNvPr id="35" name="直接连接符 34" descr="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
          <p:cNvCxnSpPr/>
          <p:nvPr/>
        </p:nvCxnSpPr>
        <p:spPr>
          <a:xfrm>
            <a:off x="2586376" y="2215330"/>
            <a:ext cx="308149" cy="0"/>
          </a:xfrm>
          <a:prstGeom prst="line">
            <a:avLst/>
          </a:prstGeom>
          <a:ln w="19050">
            <a:solidFill>
              <a:srgbClr val="6CA482"/>
            </a:solidFill>
          </a:ln>
        </p:spPr>
        <p:style>
          <a:lnRef idx="1">
            <a:schemeClr val="accent1"/>
          </a:lnRef>
          <a:fillRef idx="0">
            <a:schemeClr val="accent1"/>
          </a:fillRef>
          <a:effectRef idx="0">
            <a:schemeClr val="accent1"/>
          </a:effectRef>
          <a:fontRef idx="minor">
            <a:schemeClr val="tx1"/>
          </a:fontRef>
        </p:style>
      </p:cxnSp>
      <p:sp>
        <p:nvSpPr>
          <p:cNvPr id="36" name="矩形 35"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p:nvPr/>
        </p:nvSpPr>
        <p:spPr>
          <a:xfrm>
            <a:off x="911654" y="4569331"/>
            <a:ext cx="8547797" cy="1060450"/>
          </a:xfrm>
          <a:prstGeom prst="rect">
            <a:avLst/>
          </a:prstGeom>
        </p:spPr>
        <p:txBody>
          <a:bodyPr wrap="square">
            <a:spAutoFit/>
          </a:bodyPr>
          <a:lstStyle/>
          <a:p>
            <a:pPr algn="r">
              <a:lnSpc>
                <a:spcPct val="150000"/>
              </a:lnSpc>
            </a:pPr>
            <a:r>
              <a:rPr lang="en-US" altLang="zh-CN" sz="1400">
                <a:solidFill>
                  <a:schemeClr val="tx1">
                    <a:lumMod val="95000"/>
                    <a:lumOff val="5000"/>
                  </a:schemeClr>
                </a:solidFill>
                <a:latin typeface="微软雅黑" panose="020B0503020204020204" charset="-122"/>
                <a:ea typeface="微软雅黑" panose="020B0503020204020204" charset="-122"/>
              </a:rPr>
              <a:t>Lorem ipsum dolor sit amet, consectetur adipiscing elit. Donec luctus nibh sit amet sem vulputate venenatis bibendum orci pulvinar. Lorem ipsum dolor sit amet, consectetur adipiscing elit. Donec luctus nibh sit amet sem vulputate venenatis bibendum orci pulvinar. </a:t>
            </a:r>
          </a:p>
        </p:txBody>
      </p:sp>
      <p:sp>
        <p:nvSpPr>
          <p:cNvPr id="37" name="矩形 36"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p:nvPr/>
        </p:nvSpPr>
        <p:spPr bwMode="auto">
          <a:xfrm>
            <a:off x="6563851" y="4030891"/>
            <a:ext cx="2895600" cy="501650"/>
          </a:xfrm>
          <a:prstGeom prst="rect">
            <a:avLst/>
          </a:prstGeom>
          <a:noFill/>
        </p:spPr>
        <p:txBody>
          <a:bodyPr wrap="none">
            <a:spAutoFit/>
          </a:bodyPr>
          <a:lstStyle/>
          <a:p>
            <a:pPr algn="r">
              <a:defRPr/>
            </a:pPr>
            <a:r>
              <a:rPr lang="zh-CN" altLang="en-US" sz="2665" kern="100">
                <a:solidFill>
                  <a:srgbClr val="6CA482"/>
                </a:solidFill>
                <a:latin typeface="微软雅黑" panose="020B0503020204020204" charset="-122"/>
                <a:ea typeface="微软雅黑" panose="020B0503020204020204" charset="-122"/>
                <a:cs typeface="Times New Roman" panose="02020603050405020304" pitchFamily="18" charset="0"/>
              </a:rPr>
              <a:t>单击此处添加名称</a:t>
            </a:r>
          </a:p>
        </p:txBody>
      </p:sp>
      <p:cxnSp>
        <p:nvCxnSpPr>
          <p:cNvPr id="38" name="直接连接符 37" descr="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
          <p:cNvCxnSpPr/>
          <p:nvPr/>
        </p:nvCxnSpPr>
        <p:spPr>
          <a:xfrm>
            <a:off x="8963734" y="4646444"/>
            <a:ext cx="308149" cy="0"/>
          </a:xfrm>
          <a:prstGeom prst="line">
            <a:avLst/>
          </a:prstGeom>
          <a:ln w="19050">
            <a:solidFill>
              <a:srgbClr val="6CA482"/>
            </a:solidFill>
          </a:ln>
        </p:spPr>
        <p:style>
          <a:lnRef idx="1">
            <a:schemeClr val="accent1"/>
          </a:lnRef>
          <a:fillRef idx="0">
            <a:schemeClr val="accent1"/>
          </a:fillRef>
          <a:effectRef idx="0">
            <a:schemeClr val="accent1"/>
          </a:effectRef>
          <a:fontRef idx="minor">
            <a:schemeClr val="tx1"/>
          </a:fontRef>
        </p:style>
      </p:cxnSp>
      <p:grpSp>
        <p:nvGrpSpPr>
          <p:cNvPr id="39" name="组合 38"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GrpSpPr/>
          <p:nvPr/>
        </p:nvGrpSpPr>
        <p:grpSpPr>
          <a:xfrm>
            <a:off x="1074648" y="1878163"/>
            <a:ext cx="968743" cy="973028"/>
            <a:chOff x="5394325" y="2859088"/>
            <a:chExt cx="358775" cy="360362"/>
          </a:xfrm>
          <a:solidFill>
            <a:schemeClr val="bg1"/>
          </a:solidFill>
        </p:grpSpPr>
        <p:sp>
          <p:nvSpPr>
            <p:cNvPr id="40" name="AutoShape 37"/>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sp>
          <p:nvSpPr>
            <p:cNvPr id="41" name="AutoShape 38"/>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sp>
          <p:nvSpPr>
            <p:cNvPr id="42" name="AutoShape 39"/>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sp>
          <p:nvSpPr>
            <p:cNvPr id="43" name="AutoShape 40"/>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sp>
          <p:nvSpPr>
            <p:cNvPr id="44" name="AutoShape 41"/>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sp>
          <p:nvSpPr>
            <p:cNvPr id="45" name="AutoShape 42"/>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charset="-122"/>
                <a:ea typeface="微软雅黑" panose="020B0503020204020204" charset="-122"/>
                <a:sym typeface="Gill Sans" charset="0"/>
              </a:endParaRPr>
            </a:p>
          </p:txBody>
        </p:sp>
      </p:grpSp>
      <p:sp>
        <p:nvSpPr>
          <p:cNvPr id="46" name="Freeform 5" descr="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
          <p:cNvSpPr>
            <a:spLocks noEditPoints="1"/>
          </p:cNvSpPr>
          <p:nvPr/>
        </p:nvSpPr>
        <p:spPr bwMode="auto">
          <a:xfrm>
            <a:off x="10017308" y="4418635"/>
            <a:ext cx="920751" cy="941917"/>
          </a:xfrm>
          <a:custGeom>
            <a:avLst/>
            <a:gdLst>
              <a:gd name="T0" fmla="*/ 231 w 798"/>
              <a:gd name="T1" fmla="*/ 671 h 815"/>
              <a:gd name="T2" fmla="*/ 119 w 798"/>
              <a:gd name="T3" fmla="*/ 653 h 815"/>
              <a:gd name="T4" fmla="*/ 458 w 798"/>
              <a:gd name="T5" fmla="*/ 639 h 815"/>
              <a:gd name="T6" fmla="*/ 482 w 798"/>
              <a:gd name="T7" fmla="*/ 444 h 815"/>
              <a:gd name="T8" fmla="*/ 360 w 798"/>
              <a:gd name="T9" fmla="*/ 491 h 815"/>
              <a:gd name="T10" fmla="*/ 296 w 798"/>
              <a:gd name="T11" fmla="*/ 524 h 815"/>
              <a:gd name="T12" fmla="*/ 219 w 798"/>
              <a:gd name="T13" fmla="*/ 513 h 815"/>
              <a:gd name="T14" fmla="*/ 194 w 798"/>
              <a:gd name="T15" fmla="*/ 382 h 815"/>
              <a:gd name="T16" fmla="*/ 386 w 798"/>
              <a:gd name="T17" fmla="*/ 125 h 815"/>
              <a:gd name="T18" fmla="*/ 409 w 798"/>
              <a:gd name="T19" fmla="*/ 74 h 815"/>
              <a:gd name="T20" fmla="*/ 443 w 798"/>
              <a:gd name="T21" fmla="*/ 24 h 815"/>
              <a:gd name="T22" fmla="*/ 579 w 798"/>
              <a:gd name="T23" fmla="*/ 134 h 815"/>
              <a:gd name="T24" fmla="*/ 493 w 798"/>
              <a:gd name="T25" fmla="*/ 184 h 815"/>
              <a:gd name="T26" fmla="*/ 489 w 798"/>
              <a:gd name="T27" fmla="*/ 315 h 815"/>
              <a:gd name="T28" fmla="*/ 547 w 798"/>
              <a:gd name="T29" fmla="*/ 443 h 815"/>
              <a:gd name="T30" fmla="*/ 482 w 798"/>
              <a:gd name="T31" fmla="*/ 748 h 815"/>
              <a:gd name="T32" fmla="*/ 797 w 798"/>
              <a:gd name="T33" fmla="*/ 776 h 815"/>
              <a:gd name="T34" fmla="*/ 56 w 798"/>
              <a:gd name="T35" fmla="*/ 806 h 815"/>
              <a:gd name="T36" fmla="*/ 1 w 798"/>
              <a:gd name="T37" fmla="*/ 776 h 815"/>
              <a:gd name="T38" fmla="*/ 313 w 798"/>
              <a:gd name="T39" fmla="*/ 748 h 815"/>
              <a:gd name="T40" fmla="*/ 460 w 798"/>
              <a:gd name="T41" fmla="*/ 682 h 815"/>
              <a:gd name="T42" fmla="*/ 460 w 798"/>
              <a:gd name="T43" fmla="*/ 671 h 815"/>
              <a:gd name="T44" fmla="*/ 217 w 798"/>
              <a:gd name="T45" fmla="*/ 412 h 815"/>
              <a:gd name="T46" fmla="*/ 329 w 798"/>
              <a:gd name="T47" fmla="*/ 476 h 815"/>
              <a:gd name="T48" fmla="*/ 411 w 798"/>
              <a:gd name="T49" fmla="*/ 270 h 815"/>
              <a:gd name="T50" fmla="*/ 366 w 798"/>
              <a:gd name="T51" fmla="*/ 153 h 815"/>
              <a:gd name="T52" fmla="*/ 470 w 798"/>
              <a:gd name="T53" fmla="*/ 349 h 815"/>
              <a:gd name="T54" fmla="*/ 374 w 798"/>
              <a:gd name="T55" fmla="*/ 350 h 815"/>
              <a:gd name="T56" fmla="*/ 470 w 798"/>
              <a:gd name="T57" fmla="*/ 349 h 815"/>
              <a:gd name="T58" fmla="*/ 462 w 798"/>
              <a:gd name="T59" fmla="*/ 168 h 815"/>
              <a:gd name="T60" fmla="*/ 446 w 798"/>
              <a:gd name="T61" fmla="*/ 94 h 815"/>
              <a:gd name="T62" fmla="*/ 462 w 798"/>
              <a:gd name="T63" fmla="*/ 168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8" h="815">
                <a:moveTo>
                  <a:pt x="460" y="671"/>
                </a:moveTo>
                <a:cubicBezTo>
                  <a:pt x="410" y="671"/>
                  <a:pt x="334" y="671"/>
                  <a:pt x="231" y="671"/>
                </a:cubicBezTo>
                <a:cubicBezTo>
                  <a:pt x="200" y="671"/>
                  <a:pt x="169" y="672"/>
                  <a:pt x="138" y="670"/>
                </a:cubicBezTo>
                <a:cubicBezTo>
                  <a:pt x="129" y="669"/>
                  <a:pt x="119" y="666"/>
                  <a:pt x="119" y="653"/>
                </a:cubicBezTo>
                <a:cubicBezTo>
                  <a:pt x="119" y="643"/>
                  <a:pt x="130" y="638"/>
                  <a:pt x="138" y="638"/>
                </a:cubicBezTo>
                <a:cubicBezTo>
                  <a:pt x="245" y="637"/>
                  <a:pt x="351" y="637"/>
                  <a:pt x="458" y="639"/>
                </a:cubicBezTo>
                <a:cubicBezTo>
                  <a:pt x="487" y="639"/>
                  <a:pt x="500" y="628"/>
                  <a:pt x="506" y="601"/>
                </a:cubicBezTo>
                <a:cubicBezTo>
                  <a:pt x="517" y="546"/>
                  <a:pt x="512" y="493"/>
                  <a:pt x="482" y="444"/>
                </a:cubicBezTo>
                <a:cubicBezTo>
                  <a:pt x="473" y="429"/>
                  <a:pt x="462" y="429"/>
                  <a:pt x="444" y="427"/>
                </a:cubicBezTo>
                <a:cubicBezTo>
                  <a:pt x="392" y="422"/>
                  <a:pt x="379" y="458"/>
                  <a:pt x="360" y="491"/>
                </a:cubicBezTo>
                <a:cubicBezTo>
                  <a:pt x="344" y="521"/>
                  <a:pt x="343" y="520"/>
                  <a:pt x="308" y="508"/>
                </a:cubicBezTo>
                <a:cubicBezTo>
                  <a:pt x="304" y="513"/>
                  <a:pt x="299" y="518"/>
                  <a:pt x="296" y="524"/>
                </a:cubicBezTo>
                <a:cubicBezTo>
                  <a:pt x="287" y="542"/>
                  <a:pt x="275" y="547"/>
                  <a:pt x="258" y="535"/>
                </a:cubicBezTo>
                <a:cubicBezTo>
                  <a:pt x="245" y="527"/>
                  <a:pt x="232" y="520"/>
                  <a:pt x="219" y="513"/>
                </a:cubicBezTo>
                <a:cubicBezTo>
                  <a:pt x="180" y="489"/>
                  <a:pt x="180" y="489"/>
                  <a:pt x="200" y="446"/>
                </a:cubicBezTo>
                <a:cubicBezTo>
                  <a:pt x="166" y="429"/>
                  <a:pt x="179" y="407"/>
                  <a:pt x="194" y="382"/>
                </a:cubicBezTo>
                <a:cubicBezTo>
                  <a:pt x="241" y="303"/>
                  <a:pt x="287" y="222"/>
                  <a:pt x="332" y="142"/>
                </a:cubicBezTo>
                <a:cubicBezTo>
                  <a:pt x="345" y="119"/>
                  <a:pt x="357" y="104"/>
                  <a:pt x="386" y="125"/>
                </a:cubicBezTo>
                <a:cubicBezTo>
                  <a:pt x="396" y="108"/>
                  <a:pt x="405" y="94"/>
                  <a:pt x="413" y="81"/>
                </a:cubicBezTo>
                <a:cubicBezTo>
                  <a:pt x="411" y="77"/>
                  <a:pt x="410" y="75"/>
                  <a:pt x="409" y="74"/>
                </a:cubicBezTo>
                <a:cubicBezTo>
                  <a:pt x="393" y="61"/>
                  <a:pt x="371" y="50"/>
                  <a:pt x="387" y="26"/>
                </a:cubicBezTo>
                <a:cubicBezTo>
                  <a:pt x="403" y="0"/>
                  <a:pt x="424" y="13"/>
                  <a:pt x="443" y="24"/>
                </a:cubicBezTo>
                <a:cubicBezTo>
                  <a:pt x="478" y="44"/>
                  <a:pt x="513" y="64"/>
                  <a:pt x="548" y="84"/>
                </a:cubicBezTo>
                <a:cubicBezTo>
                  <a:pt x="566" y="95"/>
                  <a:pt x="593" y="104"/>
                  <a:pt x="579" y="134"/>
                </a:cubicBezTo>
                <a:cubicBezTo>
                  <a:pt x="565" y="163"/>
                  <a:pt x="542" y="149"/>
                  <a:pt x="520" y="138"/>
                </a:cubicBezTo>
                <a:cubicBezTo>
                  <a:pt x="511" y="153"/>
                  <a:pt x="502" y="168"/>
                  <a:pt x="493" y="184"/>
                </a:cubicBezTo>
                <a:cubicBezTo>
                  <a:pt x="523" y="200"/>
                  <a:pt x="521" y="220"/>
                  <a:pt x="504" y="243"/>
                </a:cubicBezTo>
                <a:cubicBezTo>
                  <a:pt x="487" y="267"/>
                  <a:pt x="482" y="291"/>
                  <a:pt x="489" y="315"/>
                </a:cubicBezTo>
                <a:cubicBezTo>
                  <a:pt x="492" y="322"/>
                  <a:pt x="493" y="332"/>
                  <a:pt x="494" y="333"/>
                </a:cubicBezTo>
                <a:cubicBezTo>
                  <a:pt x="500" y="381"/>
                  <a:pt x="530" y="403"/>
                  <a:pt x="547" y="443"/>
                </a:cubicBezTo>
                <a:cubicBezTo>
                  <a:pt x="591" y="543"/>
                  <a:pt x="575" y="636"/>
                  <a:pt x="507" y="720"/>
                </a:cubicBezTo>
                <a:cubicBezTo>
                  <a:pt x="500" y="728"/>
                  <a:pt x="493" y="735"/>
                  <a:pt x="482" y="748"/>
                </a:cubicBezTo>
                <a:cubicBezTo>
                  <a:pt x="545" y="748"/>
                  <a:pt x="686" y="748"/>
                  <a:pt x="743" y="748"/>
                </a:cubicBezTo>
                <a:cubicBezTo>
                  <a:pt x="765" y="749"/>
                  <a:pt x="796" y="741"/>
                  <a:pt x="797" y="776"/>
                </a:cubicBezTo>
                <a:cubicBezTo>
                  <a:pt x="798" y="815"/>
                  <a:pt x="765" y="806"/>
                  <a:pt x="742" y="806"/>
                </a:cubicBezTo>
                <a:cubicBezTo>
                  <a:pt x="570" y="807"/>
                  <a:pt x="229" y="806"/>
                  <a:pt x="56" y="806"/>
                </a:cubicBezTo>
                <a:cubicBezTo>
                  <a:pt x="50" y="806"/>
                  <a:pt x="43" y="806"/>
                  <a:pt x="37" y="806"/>
                </a:cubicBezTo>
                <a:cubicBezTo>
                  <a:pt x="16" y="807"/>
                  <a:pt x="0" y="800"/>
                  <a:pt x="1" y="776"/>
                </a:cubicBezTo>
                <a:cubicBezTo>
                  <a:pt x="2" y="755"/>
                  <a:pt x="17" y="748"/>
                  <a:pt x="36" y="748"/>
                </a:cubicBezTo>
                <a:cubicBezTo>
                  <a:pt x="100" y="748"/>
                  <a:pt x="249" y="748"/>
                  <a:pt x="313" y="748"/>
                </a:cubicBezTo>
                <a:cubicBezTo>
                  <a:pt x="362" y="748"/>
                  <a:pt x="404" y="732"/>
                  <a:pt x="442" y="701"/>
                </a:cubicBezTo>
                <a:cubicBezTo>
                  <a:pt x="450" y="694"/>
                  <a:pt x="453" y="689"/>
                  <a:pt x="460" y="682"/>
                </a:cubicBezTo>
                <a:cubicBezTo>
                  <a:pt x="465" y="679"/>
                  <a:pt x="462" y="671"/>
                  <a:pt x="460" y="671"/>
                </a:cubicBezTo>
                <a:cubicBezTo>
                  <a:pt x="460" y="671"/>
                  <a:pt x="460" y="671"/>
                  <a:pt x="460" y="671"/>
                </a:cubicBezTo>
                <a:close/>
                <a:moveTo>
                  <a:pt x="366" y="153"/>
                </a:moveTo>
                <a:cubicBezTo>
                  <a:pt x="315" y="242"/>
                  <a:pt x="266" y="326"/>
                  <a:pt x="217" y="412"/>
                </a:cubicBezTo>
                <a:cubicBezTo>
                  <a:pt x="239" y="424"/>
                  <a:pt x="256" y="435"/>
                  <a:pt x="273" y="445"/>
                </a:cubicBezTo>
                <a:cubicBezTo>
                  <a:pt x="291" y="455"/>
                  <a:pt x="310" y="465"/>
                  <a:pt x="329" y="476"/>
                </a:cubicBezTo>
                <a:cubicBezTo>
                  <a:pt x="348" y="443"/>
                  <a:pt x="372" y="420"/>
                  <a:pt x="347" y="377"/>
                </a:cubicBezTo>
                <a:cubicBezTo>
                  <a:pt x="321" y="332"/>
                  <a:pt x="361" y="269"/>
                  <a:pt x="411" y="270"/>
                </a:cubicBezTo>
                <a:cubicBezTo>
                  <a:pt x="452" y="271"/>
                  <a:pt x="464" y="249"/>
                  <a:pt x="476" y="217"/>
                </a:cubicBezTo>
                <a:cubicBezTo>
                  <a:pt x="441" y="197"/>
                  <a:pt x="405" y="176"/>
                  <a:pt x="366" y="153"/>
                </a:cubicBezTo>
                <a:cubicBezTo>
                  <a:pt x="366" y="153"/>
                  <a:pt x="366" y="153"/>
                  <a:pt x="366" y="153"/>
                </a:cubicBezTo>
                <a:close/>
                <a:moveTo>
                  <a:pt x="470" y="349"/>
                </a:moveTo>
                <a:cubicBezTo>
                  <a:pt x="470" y="324"/>
                  <a:pt x="446" y="301"/>
                  <a:pt x="421" y="302"/>
                </a:cubicBezTo>
                <a:cubicBezTo>
                  <a:pt x="396" y="303"/>
                  <a:pt x="374" y="325"/>
                  <a:pt x="374" y="350"/>
                </a:cubicBezTo>
                <a:cubicBezTo>
                  <a:pt x="374" y="374"/>
                  <a:pt x="396" y="396"/>
                  <a:pt x="421" y="397"/>
                </a:cubicBezTo>
                <a:cubicBezTo>
                  <a:pt x="448" y="398"/>
                  <a:pt x="470" y="376"/>
                  <a:pt x="470" y="349"/>
                </a:cubicBezTo>
                <a:cubicBezTo>
                  <a:pt x="470" y="349"/>
                  <a:pt x="470" y="349"/>
                  <a:pt x="470" y="349"/>
                </a:cubicBezTo>
                <a:close/>
                <a:moveTo>
                  <a:pt x="462" y="168"/>
                </a:moveTo>
                <a:cubicBezTo>
                  <a:pt x="472" y="150"/>
                  <a:pt x="480" y="135"/>
                  <a:pt x="489" y="119"/>
                </a:cubicBezTo>
                <a:cubicBezTo>
                  <a:pt x="473" y="110"/>
                  <a:pt x="461" y="102"/>
                  <a:pt x="446" y="94"/>
                </a:cubicBezTo>
                <a:cubicBezTo>
                  <a:pt x="436" y="111"/>
                  <a:pt x="427" y="126"/>
                  <a:pt x="417" y="143"/>
                </a:cubicBezTo>
                <a:cubicBezTo>
                  <a:pt x="433" y="152"/>
                  <a:pt x="446" y="159"/>
                  <a:pt x="462" y="168"/>
                </a:cubicBezTo>
                <a:cubicBezTo>
                  <a:pt x="462" y="168"/>
                  <a:pt x="462" y="168"/>
                  <a:pt x="462" y="168"/>
                </a:cubicBezTo>
                <a:close/>
              </a:path>
            </a:pathLst>
          </a:custGeom>
          <a:solidFill>
            <a:schemeClr val="bg1"/>
          </a:solidFill>
          <a:ln>
            <a:noFill/>
          </a:ln>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sp>
        <p:nvSpPr>
          <p:cNvPr id="22"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23" name="图片 2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12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par>
                                <p:cTn id="35" presetID="53" presetClass="entr" presetSubtype="16"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par>
                                <p:cTn id="50" presetID="53" presetClass="entr" presetSubtype="16" fill="hold" nodeType="with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500" fill="hold"/>
                                        <p:tgtEl>
                                          <p:spTgt spid="38"/>
                                        </p:tgtEl>
                                        <p:attrNameLst>
                                          <p:attrName>ppt_w</p:attrName>
                                        </p:attrNameLst>
                                      </p:cBhvr>
                                      <p:tavLst>
                                        <p:tav tm="0">
                                          <p:val>
                                            <p:fltVal val="0"/>
                                          </p:val>
                                        </p:tav>
                                        <p:tav tm="100000">
                                          <p:val>
                                            <p:strVal val="#ppt_w"/>
                                          </p:val>
                                        </p:tav>
                                      </p:tavLst>
                                    </p:anim>
                                    <p:anim calcmode="lin" valueType="num">
                                      <p:cBhvr>
                                        <p:cTn id="53" dur="500" fill="hold"/>
                                        <p:tgtEl>
                                          <p:spTgt spid="38"/>
                                        </p:tgtEl>
                                        <p:attrNameLst>
                                          <p:attrName>ppt_h</p:attrName>
                                        </p:attrNameLst>
                                      </p:cBhvr>
                                      <p:tavLst>
                                        <p:tav tm="0">
                                          <p:val>
                                            <p:fltVal val="0"/>
                                          </p:val>
                                        </p:tav>
                                        <p:tav tm="100000">
                                          <p:val>
                                            <p:strVal val="#ppt_h"/>
                                          </p:val>
                                        </p:tav>
                                      </p:tavLst>
                                    </p:anim>
                                    <p:animEffect transition="in" filter="fade">
                                      <p:cBhvr>
                                        <p:cTn id="54" dur="500"/>
                                        <p:tgtEl>
                                          <p:spTgt spid="38"/>
                                        </p:tgtEl>
                                      </p:cBhvr>
                                    </p:animEffect>
                                  </p:childTnLst>
                                </p:cTn>
                              </p:par>
                              <p:par>
                                <p:cTn id="55" presetID="53" presetClass="entr" presetSubtype="16" fill="hold"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Effect transition="in" filter="fade">
                                      <p:cBhvr>
                                        <p:cTn id="59" dur="500"/>
                                        <p:tgtEl>
                                          <p:spTgt spid="39"/>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p:bldP spid="34" grpId="0"/>
      <p:bldP spid="36" grpId="0"/>
      <p:bldP spid="37" grpId="0"/>
      <p:bldP spid="4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591428" y="1352340"/>
            <a:ext cx="1623707" cy="2005195"/>
            <a:chOff x="1210877" y="1496279"/>
            <a:chExt cx="1479056" cy="1826558"/>
          </a:xfrm>
        </p:grpSpPr>
        <p:sp>
          <p:nvSpPr>
            <p:cNvPr id="24" name="椭圆 23"/>
            <p:cNvSpPr/>
            <p:nvPr/>
          </p:nvSpPr>
          <p:spPr>
            <a:xfrm>
              <a:off x="1210877" y="1843781"/>
              <a:ext cx="1479056" cy="1479056"/>
            </a:xfrm>
            <a:prstGeom prst="ellipse">
              <a:avLst/>
            </a:prstGeom>
            <a:blipFill rotWithShape="1">
              <a:blip r:embed="rId3" cstate="email">
                <a:extLst>
                  <a:ext uri="{28A0092B-C50C-407E-A947-70E740481C1C}">
                    <a14:useLocalDpi xmlns:a14="http://schemas.microsoft.com/office/drawing/2010/main"/>
                  </a:ext>
                </a:extLst>
              </a:blip>
              <a:stretch>
                <a:fillRect/>
              </a:stretch>
            </a:blipFill>
            <a:ln w="28575">
              <a:solidFill>
                <a:srgbClr val="6CA4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pic>
          <p:nvPicPr>
            <p:cNvPr id="25" name="图片 2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79095" y="1496279"/>
              <a:ext cx="810838" cy="695004"/>
            </a:xfrm>
            <a:prstGeom prst="rect">
              <a:avLst/>
            </a:prstGeom>
          </p:spPr>
        </p:pic>
      </p:grpSp>
      <p:grpSp>
        <p:nvGrpSpPr>
          <p:cNvPr id="26" name="组合 25"/>
          <p:cNvGrpSpPr/>
          <p:nvPr/>
        </p:nvGrpSpPr>
        <p:grpSpPr>
          <a:xfrm>
            <a:off x="4073932" y="1364177"/>
            <a:ext cx="1623707" cy="2005195"/>
            <a:chOff x="1210877" y="1496279"/>
            <a:chExt cx="1479056" cy="1826558"/>
          </a:xfrm>
        </p:grpSpPr>
        <p:sp>
          <p:nvSpPr>
            <p:cNvPr id="27" name="椭圆 26"/>
            <p:cNvSpPr/>
            <p:nvPr/>
          </p:nvSpPr>
          <p:spPr>
            <a:xfrm>
              <a:off x="1210877" y="1843781"/>
              <a:ext cx="1479056" cy="1479056"/>
            </a:xfrm>
            <a:prstGeom prst="ellipse">
              <a:avLst/>
            </a:prstGeom>
            <a:blipFill rotWithShape="1">
              <a:blip r:embed="rId5" cstate="email">
                <a:extLst>
                  <a:ext uri="{28A0092B-C50C-407E-A947-70E740481C1C}">
                    <a14:useLocalDpi xmlns:a14="http://schemas.microsoft.com/office/drawing/2010/main"/>
                  </a:ext>
                </a:extLst>
              </a:blip>
              <a:stretch>
                <a:fillRect/>
              </a:stretch>
            </a:blipFill>
            <a:ln w="28575">
              <a:solidFill>
                <a:srgbClr val="6CA4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pic>
          <p:nvPicPr>
            <p:cNvPr id="28" name="图片 2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79095" y="1496279"/>
              <a:ext cx="810838" cy="695004"/>
            </a:xfrm>
            <a:prstGeom prst="rect">
              <a:avLst/>
            </a:prstGeom>
          </p:spPr>
        </p:pic>
      </p:grpSp>
      <p:grpSp>
        <p:nvGrpSpPr>
          <p:cNvPr id="50" name="组合 49"/>
          <p:cNvGrpSpPr/>
          <p:nvPr/>
        </p:nvGrpSpPr>
        <p:grpSpPr>
          <a:xfrm>
            <a:off x="6571041" y="1347260"/>
            <a:ext cx="1623707" cy="2005195"/>
            <a:chOff x="1210877" y="1496279"/>
            <a:chExt cx="1479056" cy="1826558"/>
          </a:xfrm>
        </p:grpSpPr>
        <p:sp>
          <p:nvSpPr>
            <p:cNvPr id="51" name="椭圆 50"/>
            <p:cNvSpPr/>
            <p:nvPr/>
          </p:nvSpPr>
          <p:spPr>
            <a:xfrm>
              <a:off x="1210877" y="1843781"/>
              <a:ext cx="1479056" cy="1479056"/>
            </a:xfrm>
            <a:prstGeom prst="ellipse">
              <a:avLst/>
            </a:prstGeom>
            <a:blipFill rotWithShape="1">
              <a:blip r:embed="rId3" cstate="email">
                <a:extLst>
                  <a:ext uri="{28A0092B-C50C-407E-A947-70E740481C1C}">
                    <a14:useLocalDpi xmlns:a14="http://schemas.microsoft.com/office/drawing/2010/main"/>
                  </a:ext>
                </a:extLst>
              </a:blip>
              <a:stretch>
                <a:fillRect/>
              </a:stretch>
            </a:blipFill>
            <a:ln w="28575">
              <a:solidFill>
                <a:srgbClr val="6CA4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pic>
          <p:nvPicPr>
            <p:cNvPr id="52" name="图片 5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79095" y="1496279"/>
              <a:ext cx="810838" cy="695004"/>
            </a:xfrm>
            <a:prstGeom prst="rect">
              <a:avLst/>
            </a:prstGeom>
          </p:spPr>
        </p:pic>
      </p:grpSp>
      <p:grpSp>
        <p:nvGrpSpPr>
          <p:cNvPr id="53" name="组合 52"/>
          <p:cNvGrpSpPr/>
          <p:nvPr/>
        </p:nvGrpSpPr>
        <p:grpSpPr>
          <a:xfrm>
            <a:off x="9038940" y="1364177"/>
            <a:ext cx="1623707" cy="2005195"/>
            <a:chOff x="1210877" y="1496279"/>
            <a:chExt cx="1479056" cy="1826558"/>
          </a:xfrm>
        </p:grpSpPr>
        <p:sp>
          <p:nvSpPr>
            <p:cNvPr id="54" name="椭圆 53"/>
            <p:cNvSpPr/>
            <p:nvPr/>
          </p:nvSpPr>
          <p:spPr>
            <a:xfrm>
              <a:off x="1210877" y="1843781"/>
              <a:ext cx="1479056" cy="1479056"/>
            </a:xfrm>
            <a:prstGeom prst="ellipse">
              <a:avLst/>
            </a:prstGeom>
            <a:blipFill rotWithShape="1">
              <a:blip r:embed="rId5" cstate="email">
                <a:extLst>
                  <a:ext uri="{28A0092B-C50C-407E-A947-70E740481C1C}">
                    <a14:useLocalDpi xmlns:a14="http://schemas.microsoft.com/office/drawing/2010/main"/>
                  </a:ext>
                </a:extLst>
              </a:blip>
              <a:stretch>
                <a:fillRect/>
              </a:stretch>
            </a:blipFill>
            <a:ln w="28575">
              <a:solidFill>
                <a:srgbClr val="6CA4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pic>
          <p:nvPicPr>
            <p:cNvPr id="55" name="图片 5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79095" y="1496279"/>
              <a:ext cx="810838" cy="695004"/>
            </a:xfrm>
            <a:prstGeom prst="rect">
              <a:avLst/>
            </a:prstGeom>
          </p:spPr>
        </p:pic>
      </p:grpSp>
      <p:sp>
        <p:nvSpPr>
          <p:cNvPr id="56" name="矩形 55"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p:nvPr/>
        </p:nvSpPr>
        <p:spPr>
          <a:xfrm>
            <a:off x="1240826" y="4035528"/>
            <a:ext cx="2168344" cy="1383665"/>
          </a:xfrm>
          <a:prstGeom prst="rect">
            <a:avLst/>
          </a:prstGeom>
        </p:spPr>
        <p:txBody>
          <a:bodyPr wrap="square">
            <a:spAutoFit/>
          </a:bodyPr>
          <a:lstStyle/>
          <a:p>
            <a:pPr algn="ctr">
              <a:lnSpc>
                <a:spcPct val="150000"/>
              </a:lnSpc>
            </a:pPr>
            <a:r>
              <a:rPr lang="en-US" altLang="zh-CN" sz="1400">
                <a:solidFill>
                  <a:schemeClr val="tx1">
                    <a:lumMod val="85000"/>
                    <a:lumOff val="15000"/>
                  </a:schemeClr>
                </a:solidFill>
                <a:latin typeface="微软雅黑" panose="020B0503020204020204" charset="-122"/>
                <a:ea typeface="微软雅黑" panose="020B0503020204020204" charset="-122"/>
              </a:rPr>
              <a:t>Lorem ipsum dolor sit amet, consectetur adipiscing elit. Donec luctus nibh sit amet sem.</a:t>
            </a:r>
          </a:p>
        </p:txBody>
      </p:sp>
      <p:cxnSp>
        <p:nvCxnSpPr>
          <p:cNvPr id="57" name="直接连接符 56"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CxnSpPr/>
          <p:nvPr/>
        </p:nvCxnSpPr>
        <p:spPr>
          <a:xfrm>
            <a:off x="2124712" y="4035528"/>
            <a:ext cx="367223" cy="0"/>
          </a:xfrm>
          <a:prstGeom prst="line">
            <a:avLst/>
          </a:prstGeom>
          <a:ln w="19050">
            <a:solidFill>
              <a:srgbClr val="6CA482"/>
            </a:solidFill>
          </a:ln>
        </p:spPr>
        <p:style>
          <a:lnRef idx="1">
            <a:schemeClr val="accent1"/>
          </a:lnRef>
          <a:fillRef idx="0">
            <a:schemeClr val="accent1"/>
          </a:fillRef>
          <a:effectRef idx="0">
            <a:schemeClr val="accent1"/>
          </a:effectRef>
          <a:fontRef idx="minor">
            <a:schemeClr val="tx1"/>
          </a:fontRef>
        </p:style>
      </p:cxnSp>
      <p:sp>
        <p:nvSpPr>
          <p:cNvPr id="58" name="文本框 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txBox="1">
            <a:spLocks noChangeArrowheads="1"/>
          </p:cNvSpPr>
          <p:nvPr/>
        </p:nvSpPr>
        <p:spPr bwMode="auto">
          <a:xfrm>
            <a:off x="1758581" y="3574327"/>
            <a:ext cx="1132840" cy="378460"/>
          </a:xfrm>
          <a:prstGeom prst="rect">
            <a:avLst/>
          </a:prstGeom>
          <a:noFill/>
          <a:ln>
            <a:noFill/>
          </a:ln>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pPr>
            <a:r>
              <a:rPr lang="zh-CN" altLang="en-US" sz="1865">
                <a:solidFill>
                  <a:srgbClr val="6CA482"/>
                </a:solidFill>
                <a:latin typeface="微软雅黑" panose="020B0503020204020204" charset="-122"/>
                <a:ea typeface="微软雅黑" panose="020B0503020204020204" charset="-122"/>
              </a:rPr>
              <a:t>添加标题</a:t>
            </a:r>
          </a:p>
        </p:txBody>
      </p:sp>
      <p:sp>
        <p:nvSpPr>
          <p:cNvPr id="59" name="矩形 58"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p:nvPr/>
        </p:nvSpPr>
        <p:spPr>
          <a:xfrm>
            <a:off x="3797796" y="4035528"/>
            <a:ext cx="2168344" cy="1383665"/>
          </a:xfrm>
          <a:prstGeom prst="rect">
            <a:avLst/>
          </a:prstGeom>
        </p:spPr>
        <p:txBody>
          <a:bodyPr wrap="square">
            <a:spAutoFit/>
          </a:bodyPr>
          <a:lstStyle/>
          <a:p>
            <a:pPr algn="ctr">
              <a:lnSpc>
                <a:spcPct val="150000"/>
              </a:lnSpc>
            </a:pPr>
            <a:r>
              <a:rPr lang="en-US" altLang="zh-CN" sz="1400">
                <a:solidFill>
                  <a:schemeClr val="tx1">
                    <a:lumMod val="85000"/>
                    <a:lumOff val="15000"/>
                  </a:schemeClr>
                </a:solidFill>
                <a:latin typeface="微软雅黑" panose="020B0503020204020204" charset="-122"/>
                <a:ea typeface="微软雅黑" panose="020B0503020204020204" charset="-122"/>
              </a:rPr>
              <a:t>Lorem ipsum dolor sit amet, consectetur adipiscing elit. Donec luctus nibh sit amet sem.</a:t>
            </a:r>
          </a:p>
        </p:txBody>
      </p:sp>
      <p:cxnSp>
        <p:nvCxnSpPr>
          <p:cNvPr id="60" name="直接连接符 59"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CxnSpPr/>
          <p:nvPr/>
        </p:nvCxnSpPr>
        <p:spPr>
          <a:xfrm>
            <a:off x="4681683" y="4035528"/>
            <a:ext cx="367223" cy="0"/>
          </a:xfrm>
          <a:prstGeom prst="line">
            <a:avLst/>
          </a:prstGeom>
          <a:ln w="19050">
            <a:solidFill>
              <a:srgbClr val="6CA482"/>
            </a:solidFill>
          </a:ln>
        </p:spPr>
        <p:style>
          <a:lnRef idx="1">
            <a:schemeClr val="accent1"/>
          </a:lnRef>
          <a:fillRef idx="0">
            <a:schemeClr val="accent1"/>
          </a:fillRef>
          <a:effectRef idx="0">
            <a:schemeClr val="accent1"/>
          </a:effectRef>
          <a:fontRef idx="minor">
            <a:schemeClr val="tx1"/>
          </a:fontRef>
        </p:style>
      </p:cxnSp>
      <p:sp>
        <p:nvSpPr>
          <p:cNvPr id="61" name="文本框 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txBox="1">
            <a:spLocks noChangeArrowheads="1"/>
          </p:cNvSpPr>
          <p:nvPr/>
        </p:nvSpPr>
        <p:spPr bwMode="auto">
          <a:xfrm>
            <a:off x="4315552" y="3574327"/>
            <a:ext cx="1132840" cy="378460"/>
          </a:xfrm>
          <a:prstGeom prst="rect">
            <a:avLst/>
          </a:prstGeom>
          <a:noFill/>
          <a:ln>
            <a:noFill/>
          </a:ln>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pPr>
            <a:r>
              <a:rPr lang="zh-CN" altLang="en-US" sz="1865">
                <a:solidFill>
                  <a:srgbClr val="6CA482"/>
                </a:solidFill>
                <a:latin typeface="微软雅黑" panose="020B0503020204020204" charset="-122"/>
                <a:ea typeface="微软雅黑" panose="020B0503020204020204" charset="-122"/>
              </a:rPr>
              <a:t>添加标题</a:t>
            </a:r>
          </a:p>
        </p:txBody>
      </p:sp>
      <p:sp>
        <p:nvSpPr>
          <p:cNvPr id="62" name="矩形 61"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p:nvPr/>
        </p:nvSpPr>
        <p:spPr>
          <a:xfrm>
            <a:off x="6316052" y="4035528"/>
            <a:ext cx="2168344" cy="1383665"/>
          </a:xfrm>
          <a:prstGeom prst="rect">
            <a:avLst/>
          </a:prstGeom>
        </p:spPr>
        <p:txBody>
          <a:bodyPr wrap="square">
            <a:spAutoFit/>
          </a:bodyPr>
          <a:lstStyle/>
          <a:p>
            <a:pPr algn="ctr">
              <a:lnSpc>
                <a:spcPct val="150000"/>
              </a:lnSpc>
            </a:pPr>
            <a:r>
              <a:rPr lang="en-US" altLang="zh-CN" sz="1400">
                <a:solidFill>
                  <a:schemeClr val="tx1">
                    <a:lumMod val="85000"/>
                    <a:lumOff val="15000"/>
                  </a:schemeClr>
                </a:solidFill>
                <a:latin typeface="微软雅黑" panose="020B0503020204020204" charset="-122"/>
                <a:ea typeface="微软雅黑" panose="020B0503020204020204" charset="-122"/>
              </a:rPr>
              <a:t>Lorem ipsum dolor sit amet, consectetur adipiscing elit. Donec luctus nibh sit amet sem.</a:t>
            </a:r>
          </a:p>
        </p:txBody>
      </p:sp>
      <p:cxnSp>
        <p:nvCxnSpPr>
          <p:cNvPr id="63" name="直接连接符 62"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CxnSpPr/>
          <p:nvPr/>
        </p:nvCxnSpPr>
        <p:spPr>
          <a:xfrm>
            <a:off x="7199939" y="4035528"/>
            <a:ext cx="367223" cy="0"/>
          </a:xfrm>
          <a:prstGeom prst="line">
            <a:avLst/>
          </a:prstGeom>
          <a:ln w="19050">
            <a:solidFill>
              <a:srgbClr val="6CA482"/>
            </a:solidFill>
          </a:ln>
        </p:spPr>
        <p:style>
          <a:lnRef idx="1">
            <a:schemeClr val="accent1"/>
          </a:lnRef>
          <a:fillRef idx="0">
            <a:schemeClr val="accent1"/>
          </a:fillRef>
          <a:effectRef idx="0">
            <a:schemeClr val="accent1"/>
          </a:effectRef>
          <a:fontRef idx="minor">
            <a:schemeClr val="tx1"/>
          </a:fontRef>
        </p:style>
      </p:cxnSp>
      <p:sp>
        <p:nvSpPr>
          <p:cNvPr id="64" name="文本框 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txBox="1">
            <a:spLocks noChangeArrowheads="1"/>
          </p:cNvSpPr>
          <p:nvPr/>
        </p:nvSpPr>
        <p:spPr bwMode="auto">
          <a:xfrm>
            <a:off x="6833808" y="3574327"/>
            <a:ext cx="1132840" cy="378460"/>
          </a:xfrm>
          <a:prstGeom prst="rect">
            <a:avLst/>
          </a:prstGeom>
          <a:noFill/>
          <a:ln>
            <a:noFill/>
          </a:ln>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pPr>
            <a:r>
              <a:rPr lang="zh-CN" altLang="en-US" sz="1865">
                <a:solidFill>
                  <a:srgbClr val="6CA482"/>
                </a:solidFill>
                <a:latin typeface="微软雅黑" panose="020B0503020204020204" charset="-122"/>
                <a:ea typeface="微软雅黑" panose="020B0503020204020204" charset="-122"/>
              </a:rPr>
              <a:t>添加标题</a:t>
            </a:r>
          </a:p>
        </p:txBody>
      </p:sp>
      <p:sp>
        <p:nvSpPr>
          <p:cNvPr id="65" name="矩形 64"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p:nvPr/>
        </p:nvSpPr>
        <p:spPr>
          <a:xfrm>
            <a:off x="8800960" y="4035528"/>
            <a:ext cx="2168344" cy="1383665"/>
          </a:xfrm>
          <a:prstGeom prst="rect">
            <a:avLst/>
          </a:prstGeom>
        </p:spPr>
        <p:txBody>
          <a:bodyPr wrap="square">
            <a:spAutoFit/>
          </a:bodyPr>
          <a:lstStyle/>
          <a:p>
            <a:pPr algn="ctr">
              <a:lnSpc>
                <a:spcPct val="150000"/>
              </a:lnSpc>
            </a:pPr>
            <a:r>
              <a:rPr lang="en-US" altLang="zh-CN" sz="1400">
                <a:solidFill>
                  <a:schemeClr val="tx1">
                    <a:lumMod val="85000"/>
                    <a:lumOff val="15000"/>
                  </a:schemeClr>
                </a:solidFill>
                <a:latin typeface="微软雅黑" panose="020B0503020204020204" charset="-122"/>
                <a:ea typeface="微软雅黑" panose="020B0503020204020204" charset="-122"/>
              </a:rPr>
              <a:t>Lorem ipsum dolor sit amet, consectetur adipiscing elit. Donec luctus nibh sit amet sem.</a:t>
            </a:r>
          </a:p>
        </p:txBody>
      </p:sp>
      <p:cxnSp>
        <p:nvCxnSpPr>
          <p:cNvPr id="66" name="直接连接符 65"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CxnSpPr/>
          <p:nvPr/>
        </p:nvCxnSpPr>
        <p:spPr>
          <a:xfrm>
            <a:off x="9684847" y="4035528"/>
            <a:ext cx="367223" cy="0"/>
          </a:xfrm>
          <a:prstGeom prst="line">
            <a:avLst/>
          </a:prstGeom>
          <a:ln w="19050">
            <a:solidFill>
              <a:srgbClr val="6CA482"/>
            </a:solidFill>
          </a:ln>
        </p:spPr>
        <p:style>
          <a:lnRef idx="1">
            <a:schemeClr val="accent1"/>
          </a:lnRef>
          <a:fillRef idx="0">
            <a:schemeClr val="accent1"/>
          </a:fillRef>
          <a:effectRef idx="0">
            <a:schemeClr val="accent1"/>
          </a:effectRef>
          <a:fontRef idx="minor">
            <a:schemeClr val="tx1"/>
          </a:fontRef>
        </p:style>
      </p:cxnSp>
      <p:sp>
        <p:nvSpPr>
          <p:cNvPr id="67" name="文本框 7" descr="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
          <p:cNvSpPr txBox="1">
            <a:spLocks noChangeArrowheads="1"/>
          </p:cNvSpPr>
          <p:nvPr/>
        </p:nvSpPr>
        <p:spPr bwMode="auto">
          <a:xfrm>
            <a:off x="9318716" y="3574327"/>
            <a:ext cx="1132840" cy="378460"/>
          </a:xfrm>
          <a:prstGeom prst="rect">
            <a:avLst/>
          </a:prstGeom>
          <a:noFill/>
          <a:ln>
            <a:noFill/>
          </a:ln>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pPr>
            <a:r>
              <a:rPr lang="zh-CN" altLang="en-US" sz="1865">
                <a:solidFill>
                  <a:srgbClr val="6CA482"/>
                </a:solidFill>
                <a:latin typeface="微软雅黑" panose="020B0503020204020204" charset="-122"/>
                <a:ea typeface="微软雅黑" panose="020B0503020204020204" charset="-122"/>
              </a:rPr>
              <a:t>添加标题</a:t>
            </a:r>
          </a:p>
        </p:txBody>
      </p:sp>
      <p:grpSp>
        <p:nvGrpSpPr>
          <p:cNvPr id="29" name="组合 28"/>
          <p:cNvGrpSpPr/>
          <p:nvPr/>
        </p:nvGrpSpPr>
        <p:grpSpPr>
          <a:xfrm>
            <a:off x="4556703" y="2198055"/>
            <a:ext cx="706857" cy="718927"/>
            <a:chOff x="1411289" y="1689100"/>
            <a:chExt cx="650875" cy="661988"/>
          </a:xfrm>
          <a:solidFill>
            <a:schemeClr val="bg1"/>
          </a:solidFill>
        </p:grpSpPr>
        <p:sp>
          <p:nvSpPr>
            <p:cNvPr id="30" name="Freeform 7"/>
            <p:cNvSpPr>
              <a:spLocks noEditPoints="1"/>
            </p:cNvSpPr>
            <p:nvPr/>
          </p:nvSpPr>
          <p:spPr bwMode="auto">
            <a:xfrm>
              <a:off x="1411289" y="1689100"/>
              <a:ext cx="514350" cy="630238"/>
            </a:xfrm>
            <a:custGeom>
              <a:avLst/>
              <a:gdLst>
                <a:gd name="T0" fmla="*/ 107 w 187"/>
                <a:gd name="T1" fmla="*/ 166 h 229"/>
                <a:gd name="T2" fmla="*/ 119 w 187"/>
                <a:gd name="T3" fmla="*/ 159 h 229"/>
                <a:gd name="T4" fmla="*/ 139 w 187"/>
                <a:gd name="T5" fmla="*/ 159 h 229"/>
                <a:gd name="T6" fmla="*/ 139 w 187"/>
                <a:gd name="T7" fmla="*/ 110 h 229"/>
                <a:gd name="T8" fmla="*/ 141 w 187"/>
                <a:gd name="T9" fmla="*/ 101 h 229"/>
                <a:gd name="T10" fmla="*/ 154 w 187"/>
                <a:gd name="T11" fmla="*/ 96 h 229"/>
                <a:gd name="T12" fmla="*/ 166 w 187"/>
                <a:gd name="T13" fmla="*/ 96 h 229"/>
                <a:gd name="T14" fmla="*/ 166 w 187"/>
                <a:gd name="T15" fmla="*/ 31 h 229"/>
                <a:gd name="T16" fmla="*/ 158 w 187"/>
                <a:gd name="T17" fmla="*/ 22 h 229"/>
                <a:gd name="T18" fmla="*/ 16 w 187"/>
                <a:gd name="T19" fmla="*/ 22 h 229"/>
                <a:gd name="T20" fmla="*/ 25 w 187"/>
                <a:gd name="T21" fmla="*/ 14 h 229"/>
                <a:gd name="T22" fmla="*/ 166 w 187"/>
                <a:gd name="T23" fmla="*/ 14 h 229"/>
                <a:gd name="T24" fmla="*/ 174 w 187"/>
                <a:gd name="T25" fmla="*/ 21 h 229"/>
                <a:gd name="T26" fmla="*/ 174 w 187"/>
                <a:gd name="T27" fmla="*/ 96 h 229"/>
                <a:gd name="T28" fmla="*/ 187 w 187"/>
                <a:gd name="T29" fmla="*/ 96 h 229"/>
                <a:gd name="T30" fmla="*/ 187 w 187"/>
                <a:gd name="T31" fmla="*/ 8 h 229"/>
                <a:gd name="T32" fmla="*/ 180 w 187"/>
                <a:gd name="T33" fmla="*/ 0 h 229"/>
                <a:gd name="T34" fmla="*/ 23 w 187"/>
                <a:gd name="T35" fmla="*/ 0 h 229"/>
                <a:gd name="T36" fmla="*/ 0 w 187"/>
                <a:gd name="T37" fmla="*/ 22 h 229"/>
                <a:gd name="T38" fmla="*/ 0 w 187"/>
                <a:gd name="T39" fmla="*/ 221 h 229"/>
                <a:gd name="T40" fmla="*/ 8 w 187"/>
                <a:gd name="T41" fmla="*/ 229 h 229"/>
                <a:gd name="T42" fmla="*/ 151 w 187"/>
                <a:gd name="T43" fmla="*/ 229 h 229"/>
                <a:gd name="T44" fmla="*/ 112 w 187"/>
                <a:gd name="T45" fmla="*/ 182 h 229"/>
                <a:gd name="T46" fmla="*/ 107 w 187"/>
                <a:gd name="T47" fmla="*/ 166 h 229"/>
                <a:gd name="T48" fmla="*/ 41 w 187"/>
                <a:gd name="T49" fmla="*/ 53 h 229"/>
                <a:gd name="T50" fmla="*/ 126 w 187"/>
                <a:gd name="T51" fmla="*/ 53 h 229"/>
                <a:gd name="T52" fmla="*/ 126 w 187"/>
                <a:gd name="T53" fmla="*/ 69 h 229"/>
                <a:gd name="T54" fmla="*/ 41 w 187"/>
                <a:gd name="T55" fmla="*/ 69 h 229"/>
                <a:gd name="T56" fmla="*/ 41 w 187"/>
                <a:gd name="T57" fmla="*/ 53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7" h="229">
                  <a:moveTo>
                    <a:pt x="107" y="166"/>
                  </a:moveTo>
                  <a:cubicBezTo>
                    <a:pt x="107" y="164"/>
                    <a:pt x="110" y="159"/>
                    <a:pt x="119" y="159"/>
                  </a:cubicBezTo>
                  <a:cubicBezTo>
                    <a:pt x="139" y="159"/>
                    <a:pt x="139" y="159"/>
                    <a:pt x="139" y="159"/>
                  </a:cubicBezTo>
                  <a:cubicBezTo>
                    <a:pt x="139" y="110"/>
                    <a:pt x="139" y="110"/>
                    <a:pt x="139" y="110"/>
                  </a:cubicBezTo>
                  <a:cubicBezTo>
                    <a:pt x="139" y="107"/>
                    <a:pt x="139" y="104"/>
                    <a:pt x="141" y="101"/>
                  </a:cubicBezTo>
                  <a:cubicBezTo>
                    <a:pt x="143" y="98"/>
                    <a:pt x="147" y="96"/>
                    <a:pt x="154" y="96"/>
                  </a:cubicBezTo>
                  <a:cubicBezTo>
                    <a:pt x="166" y="96"/>
                    <a:pt x="166" y="96"/>
                    <a:pt x="166" y="96"/>
                  </a:cubicBezTo>
                  <a:cubicBezTo>
                    <a:pt x="166" y="31"/>
                    <a:pt x="166" y="31"/>
                    <a:pt x="166" y="31"/>
                  </a:cubicBezTo>
                  <a:cubicBezTo>
                    <a:pt x="166" y="26"/>
                    <a:pt x="162" y="22"/>
                    <a:pt x="158" y="22"/>
                  </a:cubicBezTo>
                  <a:cubicBezTo>
                    <a:pt x="16" y="22"/>
                    <a:pt x="16" y="22"/>
                    <a:pt x="16" y="22"/>
                  </a:cubicBezTo>
                  <a:cubicBezTo>
                    <a:pt x="16" y="17"/>
                    <a:pt x="25" y="14"/>
                    <a:pt x="25" y="14"/>
                  </a:cubicBezTo>
                  <a:cubicBezTo>
                    <a:pt x="166" y="14"/>
                    <a:pt x="166" y="14"/>
                    <a:pt x="166" y="14"/>
                  </a:cubicBezTo>
                  <a:cubicBezTo>
                    <a:pt x="175" y="14"/>
                    <a:pt x="174" y="21"/>
                    <a:pt x="174" y="21"/>
                  </a:cubicBezTo>
                  <a:cubicBezTo>
                    <a:pt x="174" y="96"/>
                    <a:pt x="174" y="96"/>
                    <a:pt x="174" y="96"/>
                  </a:cubicBezTo>
                  <a:cubicBezTo>
                    <a:pt x="187" y="96"/>
                    <a:pt x="187" y="96"/>
                    <a:pt x="187" y="96"/>
                  </a:cubicBezTo>
                  <a:cubicBezTo>
                    <a:pt x="187" y="8"/>
                    <a:pt x="187" y="8"/>
                    <a:pt x="187" y="8"/>
                  </a:cubicBezTo>
                  <a:cubicBezTo>
                    <a:pt x="187" y="2"/>
                    <a:pt x="180" y="0"/>
                    <a:pt x="180" y="0"/>
                  </a:cubicBezTo>
                  <a:cubicBezTo>
                    <a:pt x="23" y="0"/>
                    <a:pt x="23" y="0"/>
                    <a:pt x="23" y="0"/>
                  </a:cubicBezTo>
                  <a:cubicBezTo>
                    <a:pt x="0" y="0"/>
                    <a:pt x="0" y="22"/>
                    <a:pt x="0" y="22"/>
                  </a:cubicBezTo>
                  <a:cubicBezTo>
                    <a:pt x="0" y="221"/>
                    <a:pt x="0" y="221"/>
                    <a:pt x="0" y="221"/>
                  </a:cubicBezTo>
                  <a:cubicBezTo>
                    <a:pt x="0" y="225"/>
                    <a:pt x="4" y="229"/>
                    <a:pt x="8" y="229"/>
                  </a:cubicBezTo>
                  <a:cubicBezTo>
                    <a:pt x="151" y="229"/>
                    <a:pt x="151" y="229"/>
                    <a:pt x="151" y="229"/>
                  </a:cubicBezTo>
                  <a:cubicBezTo>
                    <a:pt x="112" y="182"/>
                    <a:pt x="112" y="182"/>
                    <a:pt x="112" y="182"/>
                  </a:cubicBezTo>
                  <a:cubicBezTo>
                    <a:pt x="109" y="179"/>
                    <a:pt x="104" y="173"/>
                    <a:pt x="107" y="166"/>
                  </a:cubicBezTo>
                  <a:close/>
                  <a:moveTo>
                    <a:pt x="41" y="53"/>
                  </a:moveTo>
                  <a:cubicBezTo>
                    <a:pt x="126" y="53"/>
                    <a:pt x="126" y="53"/>
                    <a:pt x="126" y="53"/>
                  </a:cubicBezTo>
                  <a:cubicBezTo>
                    <a:pt x="126" y="69"/>
                    <a:pt x="126" y="69"/>
                    <a:pt x="126" y="69"/>
                  </a:cubicBezTo>
                  <a:cubicBezTo>
                    <a:pt x="41" y="69"/>
                    <a:pt x="41" y="69"/>
                    <a:pt x="41" y="69"/>
                  </a:cubicBezTo>
                  <a:lnTo>
                    <a:pt x="41" y="53"/>
                  </a:lnTo>
                  <a:close/>
                </a:path>
              </a:pathLst>
            </a:custGeom>
            <a:grpFill/>
            <a:ln>
              <a:noFill/>
            </a:ln>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sp>
          <p:nvSpPr>
            <p:cNvPr id="31" name="Freeform 8"/>
            <p:cNvSpPr/>
            <p:nvPr/>
          </p:nvSpPr>
          <p:spPr bwMode="auto">
            <a:xfrm>
              <a:off x="1738314" y="1982788"/>
              <a:ext cx="323850" cy="368300"/>
            </a:xfrm>
            <a:custGeom>
              <a:avLst/>
              <a:gdLst>
                <a:gd name="T0" fmla="*/ 117 w 118"/>
                <a:gd name="T1" fmla="*/ 64 h 134"/>
                <a:gd name="T2" fmla="*/ 113 w 118"/>
                <a:gd name="T3" fmla="*/ 61 h 134"/>
                <a:gd name="T4" fmla="*/ 86 w 118"/>
                <a:gd name="T5" fmla="*/ 61 h 134"/>
                <a:gd name="T6" fmla="*/ 86 w 118"/>
                <a:gd name="T7" fmla="*/ 8 h 134"/>
                <a:gd name="T8" fmla="*/ 78 w 118"/>
                <a:gd name="T9" fmla="*/ 0 h 134"/>
                <a:gd name="T10" fmla="*/ 40 w 118"/>
                <a:gd name="T11" fmla="*/ 0 h 134"/>
                <a:gd name="T12" fmla="*/ 32 w 118"/>
                <a:gd name="T13" fmla="*/ 8 h 134"/>
                <a:gd name="T14" fmla="*/ 32 w 118"/>
                <a:gd name="T15" fmla="*/ 61 h 134"/>
                <a:gd name="T16" fmla="*/ 5 w 118"/>
                <a:gd name="T17" fmla="*/ 61 h 134"/>
                <a:gd name="T18" fmla="*/ 1 w 118"/>
                <a:gd name="T19" fmla="*/ 64 h 134"/>
                <a:gd name="T20" fmla="*/ 2 w 118"/>
                <a:gd name="T21" fmla="*/ 69 h 134"/>
                <a:gd name="T22" fmla="*/ 54 w 118"/>
                <a:gd name="T23" fmla="*/ 131 h 134"/>
                <a:gd name="T24" fmla="*/ 64 w 118"/>
                <a:gd name="T25" fmla="*/ 131 h 134"/>
                <a:gd name="T26" fmla="*/ 117 w 118"/>
                <a:gd name="T27" fmla="*/ 69 h 134"/>
                <a:gd name="T28" fmla="*/ 117 w 118"/>
                <a:gd name="T29" fmla="*/ 6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 h="134">
                  <a:moveTo>
                    <a:pt x="117" y="64"/>
                  </a:moveTo>
                  <a:cubicBezTo>
                    <a:pt x="116" y="62"/>
                    <a:pt x="115" y="61"/>
                    <a:pt x="113" y="61"/>
                  </a:cubicBezTo>
                  <a:cubicBezTo>
                    <a:pt x="86" y="61"/>
                    <a:pt x="86" y="61"/>
                    <a:pt x="86" y="61"/>
                  </a:cubicBezTo>
                  <a:cubicBezTo>
                    <a:pt x="86" y="61"/>
                    <a:pt x="86" y="28"/>
                    <a:pt x="86" y="8"/>
                  </a:cubicBezTo>
                  <a:cubicBezTo>
                    <a:pt x="86" y="3"/>
                    <a:pt x="83" y="0"/>
                    <a:pt x="78" y="0"/>
                  </a:cubicBezTo>
                  <a:cubicBezTo>
                    <a:pt x="40" y="0"/>
                    <a:pt x="40" y="0"/>
                    <a:pt x="40" y="0"/>
                  </a:cubicBezTo>
                  <a:cubicBezTo>
                    <a:pt x="36" y="0"/>
                    <a:pt x="32" y="3"/>
                    <a:pt x="32" y="8"/>
                  </a:cubicBezTo>
                  <a:cubicBezTo>
                    <a:pt x="32" y="28"/>
                    <a:pt x="32" y="61"/>
                    <a:pt x="32" y="61"/>
                  </a:cubicBezTo>
                  <a:cubicBezTo>
                    <a:pt x="5" y="61"/>
                    <a:pt x="5" y="61"/>
                    <a:pt x="5" y="61"/>
                  </a:cubicBezTo>
                  <a:cubicBezTo>
                    <a:pt x="3" y="61"/>
                    <a:pt x="2" y="62"/>
                    <a:pt x="1" y="64"/>
                  </a:cubicBezTo>
                  <a:cubicBezTo>
                    <a:pt x="0" y="65"/>
                    <a:pt x="1" y="67"/>
                    <a:pt x="2" y="69"/>
                  </a:cubicBezTo>
                  <a:cubicBezTo>
                    <a:pt x="54" y="131"/>
                    <a:pt x="54" y="131"/>
                    <a:pt x="54" y="131"/>
                  </a:cubicBezTo>
                  <a:cubicBezTo>
                    <a:pt x="57" y="134"/>
                    <a:pt x="61" y="134"/>
                    <a:pt x="64" y="131"/>
                  </a:cubicBezTo>
                  <a:cubicBezTo>
                    <a:pt x="117" y="69"/>
                    <a:pt x="117" y="69"/>
                    <a:pt x="117" y="69"/>
                  </a:cubicBezTo>
                  <a:cubicBezTo>
                    <a:pt x="118" y="67"/>
                    <a:pt x="118" y="65"/>
                    <a:pt x="117" y="64"/>
                  </a:cubicBezTo>
                  <a:close/>
                </a:path>
              </a:pathLst>
            </a:custGeom>
            <a:grpFill/>
            <a:ln>
              <a:noFill/>
            </a:ln>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grpSp>
      <p:sp>
        <p:nvSpPr>
          <p:cNvPr id="32" name="Freeform 9"/>
          <p:cNvSpPr>
            <a:spLocks noEditPoints="1"/>
          </p:cNvSpPr>
          <p:nvPr/>
        </p:nvSpPr>
        <p:spPr bwMode="auto">
          <a:xfrm>
            <a:off x="2005007" y="2212941"/>
            <a:ext cx="849953" cy="665480"/>
          </a:xfrm>
          <a:custGeom>
            <a:avLst/>
            <a:gdLst>
              <a:gd name="T0" fmla="*/ 234 w 285"/>
              <a:gd name="T1" fmla="*/ 84 h 223"/>
              <a:gd name="T2" fmla="*/ 225 w 285"/>
              <a:gd name="T3" fmla="*/ 84 h 223"/>
              <a:gd name="T4" fmla="*/ 207 w 285"/>
              <a:gd name="T5" fmla="*/ 79 h 223"/>
              <a:gd name="T6" fmla="*/ 207 w 285"/>
              <a:gd name="T7" fmla="*/ 99 h 223"/>
              <a:gd name="T8" fmla="*/ 207 w 285"/>
              <a:gd name="T9" fmla="*/ 79 h 223"/>
              <a:gd name="T10" fmla="*/ 224 w 285"/>
              <a:gd name="T11" fmla="*/ 73 h 223"/>
              <a:gd name="T12" fmla="*/ 224 w 285"/>
              <a:gd name="T13" fmla="*/ 60 h 223"/>
              <a:gd name="T14" fmla="*/ 282 w 285"/>
              <a:gd name="T15" fmla="*/ 88 h 223"/>
              <a:gd name="T16" fmla="*/ 270 w 285"/>
              <a:gd name="T17" fmla="*/ 85 h 223"/>
              <a:gd name="T18" fmla="*/ 147 w 285"/>
              <a:gd name="T19" fmla="*/ 96 h 223"/>
              <a:gd name="T20" fmla="*/ 211 w 285"/>
              <a:gd name="T21" fmla="*/ 26 h 223"/>
              <a:gd name="T22" fmla="*/ 220 w 285"/>
              <a:gd name="T23" fmla="*/ 17 h 223"/>
              <a:gd name="T24" fmla="*/ 282 w 285"/>
              <a:gd name="T25" fmla="*/ 88 h 223"/>
              <a:gd name="T26" fmla="*/ 224 w 285"/>
              <a:gd name="T27" fmla="*/ 39 h 223"/>
              <a:gd name="T28" fmla="*/ 161 w 285"/>
              <a:gd name="T29" fmla="*/ 101 h 223"/>
              <a:gd name="T30" fmla="*/ 261 w 285"/>
              <a:gd name="T31" fmla="*/ 76 h 223"/>
              <a:gd name="T32" fmla="*/ 113 w 285"/>
              <a:gd name="T33" fmla="*/ 153 h 223"/>
              <a:gd name="T34" fmla="*/ 113 w 285"/>
              <a:gd name="T35" fmla="*/ 132 h 223"/>
              <a:gd name="T36" fmla="*/ 83 w 285"/>
              <a:gd name="T37" fmla="*/ 126 h 223"/>
              <a:gd name="T38" fmla="*/ 83 w 285"/>
              <a:gd name="T39" fmla="*/ 147 h 223"/>
              <a:gd name="T40" fmla="*/ 83 w 285"/>
              <a:gd name="T41" fmla="*/ 126 h 223"/>
              <a:gd name="T42" fmla="*/ 104 w 285"/>
              <a:gd name="T43" fmla="*/ 111 h 223"/>
              <a:gd name="T44" fmla="*/ 104 w 285"/>
              <a:gd name="T45" fmla="*/ 126 h 223"/>
              <a:gd name="T46" fmla="*/ 190 w 285"/>
              <a:gd name="T47" fmla="*/ 187 h 223"/>
              <a:gd name="T48" fmla="*/ 27 w 285"/>
              <a:gd name="T49" fmla="*/ 223 h 223"/>
              <a:gd name="T50" fmla="*/ 71 w 285"/>
              <a:gd name="T51" fmla="*/ 75 h 223"/>
              <a:gd name="T52" fmla="*/ 69 w 285"/>
              <a:gd name="T53" fmla="*/ 36 h 223"/>
              <a:gd name="T54" fmla="*/ 69 w 285"/>
              <a:gd name="T55" fmla="*/ 23 h 223"/>
              <a:gd name="T56" fmla="*/ 73 w 285"/>
              <a:gd name="T57" fmla="*/ 0 h 223"/>
              <a:gd name="T58" fmla="*/ 117 w 285"/>
              <a:gd name="T59" fmla="*/ 23 h 223"/>
              <a:gd name="T60" fmla="*/ 134 w 285"/>
              <a:gd name="T61" fmla="*/ 30 h 223"/>
              <a:gd name="T62" fmla="*/ 125 w 285"/>
              <a:gd name="T63" fmla="*/ 36 h 223"/>
              <a:gd name="T64" fmla="*/ 190 w 285"/>
              <a:gd name="T65" fmla="*/ 187 h 223"/>
              <a:gd name="T66" fmla="*/ 114 w 285"/>
              <a:gd name="T67" fmla="*/ 82 h 223"/>
              <a:gd name="T68" fmla="*/ 84 w 285"/>
              <a:gd name="T69" fmla="*/ 79 h 223"/>
              <a:gd name="T70" fmla="*/ 37 w 285"/>
              <a:gd name="T71" fmla="*/ 160 h 223"/>
              <a:gd name="T72" fmla="*/ 36 w 285"/>
              <a:gd name="T73" fmla="*/ 16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5" h="223">
                <a:moveTo>
                  <a:pt x="229" y="79"/>
                </a:moveTo>
                <a:cubicBezTo>
                  <a:pt x="232" y="79"/>
                  <a:pt x="234" y="82"/>
                  <a:pt x="234" y="84"/>
                </a:cubicBezTo>
                <a:cubicBezTo>
                  <a:pt x="234" y="87"/>
                  <a:pt x="232" y="89"/>
                  <a:pt x="229" y="89"/>
                </a:cubicBezTo>
                <a:cubicBezTo>
                  <a:pt x="227" y="89"/>
                  <a:pt x="225" y="87"/>
                  <a:pt x="225" y="84"/>
                </a:cubicBezTo>
                <a:cubicBezTo>
                  <a:pt x="225" y="82"/>
                  <a:pt x="227" y="79"/>
                  <a:pt x="229" y="79"/>
                </a:cubicBezTo>
                <a:close/>
                <a:moveTo>
                  <a:pt x="207" y="79"/>
                </a:moveTo>
                <a:cubicBezTo>
                  <a:pt x="202" y="79"/>
                  <a:pt x="198" y="84"/>
                  <a:pt x="198" y="89"/>
                </a:cubicBezTo>
                <a:cubicBezTo>
                  <a:pt x="198" y="95"/>
                  <a:pt x="202" y="99"/>
                  <a:pt x="207" y="99"/>
                </a:cubicBezTo>
                <a:cubicBezTo>
                  <a:pt x="213" y="99"/>
                  <a:pt x="217" y="95"/>
                  <a:pt x="217" y="89"/>
                </a:cubicBezTo>
                <a:cubicBezTo>
                  <a:pt x="217" y="84"/>
                  <a:pt x="213" y="79"/>
                  <a:pt x="207" y="79"/>
                </a:cubicBezTo>
                <a:close/>
                <a:moveTo>
                  <a:pt x="217" y="66"/>
                </a:moveTo>
                <a:cubicBezTo>
                  <a:pt x="217" y="70"/>
                  <a:pt x="220" y="73"/>
                  <a:pt x="224" y="73"/>
                </a:cubicBezTo>
                <a:cubicBezTo>
                  <a:pt x="228" y="73"/>
                  <a:pt x="231" y="70"/>
                  <a:pt x="231" y="66"/>
                </a:cubicBezTo>
                <a:cubicBezTo>
                  <a:pt x="231" y="62"/>
                  <a:pt x="228" y="60"/>
                  <a:pt x="224" y="60"/>
                </a:cubicBezTo>
                <a:cubicBezTo>
                  <a:pt x="220" y="60"/>
                  <a:pt x="217" y="62"/>
                  <a:pt x="217" y="66"/>
                </a:cubicBezTo>
                <a:close/>
                <a:moveTo>
                  <a:pt x="282" y="88"/>
                </a:moveTo>
                <a:cubicBezTo>
                  <a:pt x="280" y="91"/>
                  <a:pt x="276" y="91"/>
                  <a:pt x="273" y="88"/>
                </a:cubicBezTo>
                <a:cubicBezTo>
                  <a:pt x="270" y="85"/>
                  <a:pt x="270" y="85"/>
                  <a:pt x="270" y="85"/>
                </a:cubicBezTo>
                <a:cubicBezTo>
                  <a:pt x="189" y="167"/>
                  <a:pt x="189" y="167"/>
                  <a:pt x="189" y="167"/>
                </a:cubicBezTo>
                <a:cubicBezTo>
                  <a:pt x="147" y="96"/>
                  <a:pt x="147" y="96"/>
                  <a:pt x="147" y="96"/>
                </a:cubicBezTo>
                <a:cubicBezTo>
                  <a:pt x="214" y="29"/>
                  <a:pt x="214" y="29"/>
                  <a:pt x="214" y="29"/>
                </a:cubicBezTo>
                <a:cubicBezTo>
                  <a:pt x="211" y="26"/>
                  <a:pt x="211" y="26"/>
                  <a:pt x="211" y="26"/>
                </a:cubicBezTo>
                <a:cubicBezTo>
                  <a:pt x="209" y="24"/>
                  <a:pt x="209" y="20"/>
                  <a:pt x="211" y="17"/>
                </a:cubicBezTo>
                <a:cubicBezTo>
                  <a:pt x="214" y="15"/>
                  <a:pt x="218" y="15"/>
                  <a:pt x="220" y="17"/>
                </a:cubicBezTo>
                <a:cubicBezTo>
                  <a:pt x="282" y="79"/>
                  <a:pt x="282" y="79"/>
                  <a:pt x="282" y="79"/>
                </a:cubicBezTo>
                <a:cubicBezTo>
                  <a:pt x="285" y="82"/>
                  <a:pt x="285" y="86"/>
                  <a:pt x="282" y="88"/>
                </a:cubicBezTo>
                <a:close/>
                <a:moveTo>
                  <a:pt x="261" y="76"/>
                </a:moveTo>
                <a:cubicBezTo>
                  <a:pt x="224" y="39"/>
                  <a:pt x="224" y="39"/>
                  <a:pt x="224" y="39"/>
                </a:cubicBezTo>
                <a:cubicBezTo>
                  <a:pt x="172" y="91"/>
                  <a:pt x="172" y="91"/>
                  <a:pt x="172" y="91"/>
                </a:cubicBezTo>
                <a:cubicBezTo>
                  <a:pt x="161" y="101"/>
                  <a:pt x="161" y="101"/>
                  <a:pt x="161" y="101"/>
                </a:cubicBezTo>
                <a:cubicBezTo>
                  <a:pt x="236" y="101"/>
                  <a:pt x="236" y="101"/>
                  <a:pt x="236" y="101"/>
                </a:cubicBezTo>
                <a:lnTo>
                  <a:pt x="261" y="76"/>
                </a:lnTo>
                <a:close/>
                <a:moveTo>
                  <a:pt x="102" y="142"/>
                </a:moveTo>
                <a:cubicBezTo>
                  <a:pt x="102" y="148"/>
                  <a:pt x="107" y="153"/>
                  <a:pt x="113" y="153"/>
                </a:cubicBezTo>
                <a:cubicBezTo>
                  <a:pt x="118" y="153"/>
                  <a:pt x="123" y="148"/>
                  <a:pt x="123" y="142"/>
                </a:cubicBezTo>
                <a:cubicBezTo>
                  <a:pt x="123" y="136"/>
                  <a:pt x="118" y="132"/>
                  <a:pt x="113" y="132"/>
                </a:cubicBezTo>
                <a:cubicBezTo>
                  <a:pt x="107" y="132"/>
                  <a:pt x="102" y="136"/>
                  <a:pt x="102" y="142"/>
                </a:cubicBezTo>
                <a:close/>
                <a:moveTo>
                  <a:pt x="83" y="126"/>
                </a:moveTo>
                <a:cubicBezTo>
                  <a:pt x="77" y="126"/>
                  <a:pt x="73" y="131"/>
                  <a:pt x="73" y="137"/>
                </a:cubicBezTo>
                <a:cubicBezTo>
                  <a:pt x="73" y="142"/>
                  <a:pt x="77" y="147"/>
                  <a:pt x="83" y="147"/>
                </a:cubicBezTo>
                <a:cubicBezTo>
                  <a:pt x="89" y="147"/>
                  <a:pt x="93" y="142"/>
                  <a:pt x="93" y="137"/>
                </a:cubicBezTo>
                <a:cubicBezTo>
                  <a:pt x="93" y="131"/>
                  <a:pt x="89" y="126"/>
                  <a:pt x="83" y="126"/>
                </a:cubicBezTo>
                <a:close/>
                <a:moveTo>
                  <a:pt x="112" y="119"/>
                </a:moveTo>
                <a:cubicBezTo>
                  <a:pt x="112" y="115"/>
                  <a:pt x="108" y="111"/>
                  <a:pt x="104" y="111"/>
                </a:cubicBezTo>
                <a:cubicBezTo>
                  <a:pt x="100" y="111"/>
                  <a:pt x="97" y="115"/>
                  <a:pt x="97" y="119"/>
                </a:cubicBezTo>
                <a:cubicBezTo>
                  <a:pt x="97" y="123"/>
                  <a:pt x="100" y="126"/>
                  <a:pt x="104" y="126"/>
                </a:cubicBezTo>
                <a:cubicBezTo>
                  <a:pt x="108" y="126"/>
                  <a:pt x="112" y="123"/>
                  <a:pt x="112" y="119"/>
                </a:cubicBezTo>
                <a:close/>
                <a:moveTo>
                  <a:pt x="190" y="187"/>
                </a:moveTo>
                <a:cubicBezTo>
                  <a:pt x="197" y="205"/>
                  <a:pt x="190" y="223"/>
                  <a:pt x="170" y="223"/>
                </a:cubicBezTo>
                <a:cubicBezTo>
                  <a:pt x="27" y="223"/>
                  <a:pt x="27" y="223"/>
                  <a:pt x="27" y="223"/>
                </a:cubicBezTo>
                <a:cubicBezTo>
                  <a:pt x="7" y="223"/>
                  <a:pt x="0" y="206"/>
                  <a:pt x="6" y="187"/>
                </a:cubicBezTo>
                <a:cubicBezTo>
                  <a:pt x="6" y="187"/>
                  <a:pt x="31" y="141"/>
                  <a:pt x="71" y="75"/>
                </a:cubicBezTo>
                <a:cubicBezTo>
                  <a:pt x="71" y="36"/>
                  <a:pt x="71" y="36"/>
                  <a:pt x="71" y="36"/>
                </a:cubicBezTo>
                <a:cubicBezTo>
                  <a:pt x="69" y="36"/>
                  <a:pt x="69" y="36"/>
                  <a:pt x="69" y="36"/>
                </a:cubicBezTo>
                <a:cubicBezTo>
                  <a:pt x="65" y="36"/>
                  <a:pt x="62" y="33"/>
                  <a:pt x="62" y="30"/>
                </a:cubicBezTo>
                <a:cubicBezTo>
                  <a:pt x="62" y="26"/>
                  <a:pt x="65" y="23"/>
                  <a:pt x="69" y="23"/>
                </a:cubicBezTo>
                <a:cubicBezTo>
                  <a:pt x="79" y="23"/>
                  <a:pt x="79" y="23"/>
                  <a:pt x="79" y="23"/>
                </a:cubicBezTo>
                <a:cubicBezTo>
                  <a:pt x="73" y="0"/>
                  <a:pt x="73" y="0"/>
                  <a:pt x="73" y="0"/>
                </a:cubicBezTo>
                <a:cubicBezTo>
                  <a:pt x="123" y="0"/>
                  <a:pt x="123" y="0"/>
                  <a:pt x="123" y="0"/>
                </a:cubicBezTo>
                <a:cubicBezTo>
                  <a:pt x="117" y="23"/>
                  <a:pt x="117" y="23"/>
                  <a:pt x="117" y="23"/>
                </a:cubicBezTo>
                <a:cubicBezTo>
                  <a:pt x="128" y="23"/>
                  <a:pt x="128" y="23"/>
                  <a:pt x="128" y="23"/>
                </a:cubicBezTo>
                <a:cubicBezTo>
                  <a:pt x="131" y="23"/>
                  <a:pt x="134" y="26"/>
                  <a:pt x="134" y="30"/>
                </a:cubicBezTo>
                <a:cubicBezTo>
                  <a:pt x="134" y="33"/>
                  <a:pt x="131" y="36"/>
                  <a:pt x="128" y="36"/>
                </a:cubicBezTo>
                <a:cubicBezTo>
                  <a:pt x="125" y="36"/>
                  <a:pt x="125" y="36"/>
                  <a:pt x="125" y="36"/>
                </a:cubicBezTo>
                <a:cubicBezTo>
                  <a:pt x="125" y="75"/>
                  <a:pt x="125" y="75"/>
                  <a:pt x="125" y="75"/>
                </a:cubicBezTo>
                <a:cubicBezTo>
                  <a:pt x="166" y="141"/>
                  <a:pt x="190" y="187"/>
                  <a:pt x="190" y="187"/>
                </a:cubicBezTo>
                <a:close/>
                <a:moveTo>
                  <a:pt x="160" y="162"/>
                </a:moveTo>
                <a:cubicBezTo>
                  <a:pt x="157" y="156"/>
                  <a:pt x="124" y="98"/>
                  <a:pt x="114" y="82"/>
                </a:cubicBezTo>
                <a:cubicBezTo>
                  <a:pt x="112" y="79"/>
                  <a:pt x="112" y="79"/>
                  <a:pt x="112" y="79"/>
                </a:cubicBezTo>
                <a:cubicBezTo>
                  <a:pt x="84" y="79"/>
                  <a:pt x="84" y="79"/>
                  <a:pt x="84" y="79"/>
                </a:cubicBezTo>
                <a:cubicBezTo>
                  <a:pt x="83" y="82"/>
                  <a:pt x="83" y="82"/>
                  <a:pt x="83" y="82"/>
                </a:cubicBezTo>
                <a:cubicBezTo>
                  <a:pt x="72" y="99"/>
                  <a:pt x="41" y="154"/>
                  <a:pt x="37" y="160"/>
                </a:cubicBezTo>
                <a:cubicBezTo>
                  <a:pt x="37" y="160"/>
                  <a:pt x="37" y="161"/>
                  <a:pt x="36" y="162"/>
                </a:cubicBezTo>
                <a:cubicBezTo>
                  <a:pt x="36" y="162"/>
                  <a:pt x="36" y="162"/>
                  <a:pt x="36" y="162"/>
                </a:cubicBezTo>
                <a:lnTo>
                  <a:pt x="160" y="162"/>
                </a:lnTo>
                <a:close/>
              </a:path>
            </a:pathLst>
          </a:custGeom>
          <a:solidFill>
            <a:schemeClr val="bg1"/>
          </a:solidFill>
          <a:ln>
            <a:noFill/>
          </a:ln>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grpSp>
        <p:nvGrpSpPr>
          <p:cNvPr id="33" name="组合 32"/>
          <p:cNvGrpSpPr/>
          <p:nvPr/>
        </p:nvGrpSpPr>
        <p:grpSpPr>
          <a:xfrm>
            <a:off x="7037591" y="2147260"/>
            <a:ext cx="594795" cy="806851"/>
            <a:chOff x="5680076" y="2749550"/>
            <a:chExt cx="547688" cy="742950"/>
          </a:xfrm>
          <a:solidFill>
            <a:schemeClr val="bg1"/>
          </a:solidFill>
        </p:grpSpPr>
        <p:sp>
          <p:nvSpPr>
            <p:cNvPr id="34" name="Freeform 13"/>
            <p:cNvSpPr/>
            <p:nvPr/>
          </p:nvSpPr>
          <p:spPr bwMode="auto">
            <a:xfrm>
              <a:off x="5680076" y="2749550"/>
              <a:ext cx="454025" cy="641350"/>
            </a:xfrm>
            <a:custGeom>
              <a:avLst/>
              <a:gdLst>
                <a:gd name="T0" fmla="*/ 158 w 165"/>
                <a:gd name="T1" fmla="*/ 195 h 233"/>
                <a:gd name="T2" fmla="*/ 158 w 165"/>
                <a:gd name="T3" fmla="*/ 189 h 233"/>
                <a:gd name="T4" fmla="*/ 70 w 165"/>
                <a:gd name="T5" fmla="*/ 189 h 233"/>
                <a:gd name="T6" fmla="*/ 70 w 165"/>
                <a:gd name="T7" fmla="*/ 195 h 233"/>
                <a:gd name="T8" fmla="*/ 68 w 165"/>
                <a:gd name="T9" fmla="*/ 195 h 233"/>
                <a:gd name="T10" fmla="*/ 18 w 165"/>
                <a:gd name="T11" fmla="*/ 120 h 233"/>
                <a:gd name="T12" fmla="*/ 94 w 165"/>
                <a:gd name="T13" fmla="*/ 39 h 233"/>
                <a:gd name="T14" fmla="*/ 94 w 165"/>
                <a:gd name="T15" fmla="*/ 120 h 233"/>
                <a:gd name="T16" fmla="*/ 70 w 165"/>
                <a:gd name="T17" fmla="*/ 120 h 233"/>
                <a:gd name="T18" fmla="*/ 70 w 165"/>
                <a:gd name="T19" fmla="*/ 127 h 233"/>
                <a:gd name="T20" fmla="*/ 76 w 165"/>
                <a:gd name="T21" fmla="*/ 127 h 233"/>
                <a:gd name="T22" fmla="*/ 75 w 165"/>
                <a:gd name="T23" fmla="*/ 131 h 233"/>
                <a:gd name="T24" fmla="*/ 75 w 165"/>
                <a:gd name="T25" fmla="*/ 150 h 233"/>
                <a:gd name="T26" fmla="*/ 86 w 165"/>
                <a:gd name="T27" fmla="*/ 161 h 233"/>
                <a:gd name="T28" fmla="*/ 97 w 165"/>
                <a:gd name="T29" fmla="*/ 150 h 233"/>
                <a:gd name="T30" fmla="*/ 97 w 165"/>
                <a:gd name="T31" fmla="*/ 131 h 233"/>
                <a:gd name="T32" fmla="*/ 96 w 165"/>
                <a:gd name="T33" fmla="*/ 127 h 233"/>
                <a:gd name="T34" fmla="*/ 104 w 165"/>
                <a:gd name="T35" fmla="*/ 127 h 233"/>
                <a:gd name="T36" fmla="*/ 103 w 165"/>
                <a:gd name="T37" fmla="*/ 131 h 233"/>
                <a:gd name="T38" fmla="*/ 103 w 165"/>
                <a:gd name="T39" fmla="*/ 163 h 233"/>
                <a:gd name="T40" fmla="*/ 114 w 165"/>
                <a:gd name="T41" fmla="*/ 174 h 233"/>
                <a:gd name="T42" fmla="*/ 125 w 165"/>
                <a:gd name="T43" fmla="*/ 163 h 233"/>
                <a:gd name="T44" fmla="*/ 125 w 165"/>
                <a:gd name="T45" fmla="*/ 131 h 233"/>
                <a:gd name="T46" fmla="*/ 124 w 165"/>
                <a:gd name="T47" fmla="*/ 127 h 233"/>
                <a:gd name="T48" fmla="*/ 132 w 165"/>
                <a:gd name="T49" fmla="*/ 127 h 233"/>
                <a:gd name="T50" fmla="*/ 131 w 165"/>
                <a:gd name="T51" fmla="*/ 131 h 233"/>
                <a:gd name="T52" fmla="*/ 131 w 165"/>
                <a:gd name="T53" fmla="*/ 150 h 233"/>
                <a:gd name="T54" fmla="*/ 142 w 165"/>
                <a:gd name="T55" fmla="*/ 161 h 233"/>
                <a:gd name="T56" fmla="*/ 153 w 165"/>
                <a:gd name="T57" fmla="*/ 150 h 233"/>
                <a:gd name="T58" fmla="*/ 153 w 165"/>
                <a:gd name="T59" fmla="*/ 131 h 233"/>
                <a:gd name="T60" fmla="*/ 152 w 165"/>
                <a:gd name="T61" fmla="*/ 127 h 233"/>
                <a:gd name="T62" fmla="*/ 158 w 165"/>
                <a:gd name="T63" fmla="*/ 127 h 233"/>
                <a:gd name="T64" fmla="*/ 158 w 165"/>
                <a:gd name="T65" fmla="*/ 120 h 233"/>
                <a:gd name="T66" fmla="*/ 134 w 165"/>
                <a:gd name="T67" fmla="*/ 120 h 233"/>
                <a:gd name="T68" fmla="*/ 134 w 165"/>
                <a:gd name="T69" fmla="*/ 18 h 233"/>
                <a:gd name="T70" fmla="*/ 142 w 165"/>
                <a:gd name="T71" fmla="*/ 18 h 233"/>
                <a:gd name="T72" fmla="*/ 142 w 165"/>
                <a:gd name="T73" fmla="*/ 0 h 233"/>
                <a:gd name="T74" fmla="*/ 86 w 165"/>
                <a:gd name="T75" fmla="*/ 0 h 233"/>
                <a:gd name="T76" fmla="*/ 86 w 165"/>
                <a:gd name="T77" fmla="*/ 18 h 233"/>
                <a:gd name="T78" fmla="*/ 94 w 165"/>
                <a:gd name="T79" fmla="*/ 18 h 233"/>
                <a:gd name="T80" fmla="*/ 94 w 165"/>
                <a:gd name="T81" fmla="*/ 20 h 233"/>
                <a:gd name="T82" fmla="*/ 0 w 165"/>
                <a:gd name="T83" fmla="*/ 120 h 233"/>
                <a:gd name="T84" fmla="*/ 63 w 165"/>
                <a:gd name="T85" fmla="*/ 213 h 233"/>
                <a:gd name="T86" fmla="*/ 63 w 165"/>
                <a:gd name="T87" fmla="*/ 233 h 233"/>
                <a:gd name="T88" fmla="*/ 165 w 165"/>
                <a:gd name="T89" fmla="*/ 233 h 233"/>
                <a:gd name="T90" fmla="*/ 165 w 165"/>
                <a:gd name="T91" fmla="*/ 195 h 233"/>
                <a:gd name="T92" fmla="*/ 158 w 165"/>
                <a:gd name="T93" fmla="*/ 19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233">
                  <a:moveTo>
                    <a:pt x="158" y="195"/>
                  </a:moveTo>
                  <a:cubicBezTo>
                    <a:pt x="158" y="189"/>
                    <a:pt x="158" y="189"/>
                    <a:pt x="158" y="189"/>
                  </a:cubicBezTo>
                  <a:cubicBezTo>
                    <a:pt x="70" y="189"/>
                    <a:pt x="70" y="189"/>
                    <a:pt x="70" y="189"/>
                  </a:cubicBezTo>
                  <a:cubicBezTo>
                    <a:pt x="70" y="195"/>
                    <a:pt x="70" y="195"/>
                    <a:pt x="70" y="195"/>
                  </a:cubicBezTo>
                  <a:cubicBezTo>
                    <a:pt x="68" y="195"/>
                    <a:pt x="68" y="195"/>
                    <a:pt x="68" y="195"/>
                  </a:cubicBezTo>
                  <a:cubicBezTo>
                    <a:pt x="38" y="183"/>
                    <a:pt x="18" y="154"/>
                    <a:pt x="18" y="120"/>
                  </a:cubicBezTo>
                  <a:cubicBezTo>
                    <a:pt x="18" y="77"/>
                    <a:pt x="51" y="42"/>
                    <a:pt x="94" y="39"/>
                  </a:cubicBezTo>
                  <a:cubicBezTo>
                    <a:pt x="94" y="120"/>
                    <a:pt x="94" y="120"/>
                    <a:pt x="94" y="120"/>
                  </a:cubicBezTo>
                  <a:cubicBezTo>
                    <a:pt x="70" y="120"/>
                    <a:pt x="70" y="120"/>
                    <a:pt x="70" y="120"/>
                  </a:cubicBezTo>
                  <a:cubicBezTo>
                    <a:pt x="70" y="127"/>
                    <a:pt x="70" y="127"/>
                    <a:pt x="70" y="127"/>
                  </a:cubicBezTo>
                  <a:cubicBezTo>
                    <a:pt x="76" y="127"/>
                    <a:pt x="76" y="127"/>
                    <a:pt x="76" y="127"/>
                  </a:cubicBezTo>
                  <a:cubicBezTo>
                    <a:pt x="75" y="128"/>
                    <a:pt x="75" y="130"/>
                    <a:pt x="75" y="131"/>
                  </a:cubicBezTo>
                  <a:cubicBezTo>
                    <a:pt x="75" y="150"/>
                    <a:pt x="75" y="150"/>
                    <a:pt x="75" y="150"/>
                  </a:cubicBezTo>
                  <a:cubicBezTo>
                    <a:pt x="75" y="156"/>
                    <a:pt x="80" y="161"/>
                    <a:pt x="86" y="161"/>
                  </a:cubicBezTo>
                  <a:cubicBezTo>
                    <a:pt x="92" y="161"/>
                    <a:pt x="97" y="156"/>
                    <a:pt x="97" y="150"/>
                  </a:cubicBezTo>
                  <a:cubicBezTo>
                    <a:pt x="97" y="131"/>
                    <a:pt x="97" y="131"/>
                    <a:pt x="97" y="131"/>
                  </a:cubicBezTo>
                  <a:cubicBezTo>
                    <a:pt x="97" y="130"/>
                    <a:pt x="96" y="128"/>
                    <a:pt x="96" y="127"/>
                  </a:cubicBezTo>
                  <a:cubicBezTo>
                    <a:pt x="104" y="127"/>
                    <a:pt x="104" y="127"/>
                    <a:pt x="104" y="127"/>
                  </a:cubicBezTo>
                  <a:cubicBezTo>
                    <a:pt x="103" y="128"/>
                    <a:pt x="103" y="130"/>
                    <a:pt x="103" y="131"/>
                  </a:cubicBezTo>
                  <a:cubicBezTo>
                    <a:pt x="103" y="163"/>
                    <a:pt x="103" y="163"/>
                    <a:pt x="103" y="163"/>
                  </a:cubicBezTo>
                  <a:cubicBezTo>
                    <a:pt x="103" y="169"/>
                    <a:pt x="108" y="174"/>
                    <a:pt x="114" y="174"/>
                  </a:cubicBezTo>
                  <a:cubicBezTo>
                    <a:pt x="120" y="174"/>
                    <a:pt x="125" y="169"/>
                    <a:pt x="125" y="163"/>
                  </a:cubicBezTo>
                  <a:cubicBezTo>
                    <a:pt x="125" y="131"/>
                    <a:pt x="125" y="131"/>
                    <a:pt x="125" y="131"/>
                  </a:cubicBezTo>
                  <a:cubicBezTo>
                    <a:pt x="125" y="130"/>
                    <a:pt x="125" y="128"/>
                    <a:pt x="124" y="127"/>
                  </a:cubicBezTo>
                  <a:cubicBezTo>
                    <a:pt x="132" y="127"/>
                    <a:pt x="132" y="127"/>
                    <a:pt x="132" y="127"/>
                  </a:cubicBezTo>
                  <a:cubicBezTo>
                    <a:pt x="131" y="128"/>
                    <a:pt x="131" y="130"/>
                    <a:pt x="131" y="131"/>
                  </a:cubicBezTo>
                  <a:cubicBezTo>
                    <a:pt x="131" y="150"/>
                    <a:pt x="131" y="150"/>
                    <a:pt x="131" y="150"/>
                  </a:cubicBezTo>
                  <a:cubicBezTo>
                    <a:pt x="131" y="156"/>
                    <a:pt x="136" y="161"/>
                    <a:pt x="142" y="161"/>
                  </a:cubicBezTo>
                  <a:cubicBezTo>
                    <a:pt x="148" y="161"/>
                    <a:pt x="153" y="156"/>
                    <a:pt x="153" y="150"/>
                  </a:cubicBezTo>
                  <a:cubicBezTo>
                    <a:pt x="153" y="131"/>
                    <a:pt x="153" y="131"/>
                    <a:pt x="153" y="131"/>
                  </a:cubicBezTo>
                  <a:cubicBezTo>
                    <a:pt x="153" y="130"/>
                    <a:pt x="153" y="128"/>
                    <a:pt x="152" y="127"/>
                  </a:cubicBezTo>
                  <a:cubicBezTo>
                    <a:pt x="158" y="127"/>
                    <a:pt x="158" y="127"/>
                    <a:pt x="158" y="127"/>
                  </a:cubicBezTo>
                  <a:cubicBezTo>
                    <a:pt x="158" y="120"/>
                    <a:pt x="158" y="120"/>
                    <a:pt x="158" y="120"/>
                  </a:cubicBezTo>
                  <a:cubicBezTo>
                    <a:pt x="134" y="120"/>
                    <a:pt x="134" y="120"/>
                    <a:pt x="134" y="120"/>
                  </a:cubicBezTo>
                  <a:cubicBezTo>
                    <a:pt x="134" y="18"/>
                    <a:pt x="134" y="18"/>
                    <a:pt x="134" y="18"/>
                  </a:cubicBezTo>
                  <a:cubicBezTo>
                    <a:pt x="142" y="18"/>
                    <a:pt x="142" y="18"/>
                    <a:pt x="142" y="18"/>
                  </a:cubicBezTo>
                  <a:cubicBezTo>
                    <a:pt x="142" y="0"/>
                    <a:pt x="142" y="0"/>
                    <a:pt x="142" y="0"/>
                  </a:cubicBezTo>
                  <a:cubicBezTo>
                    <a:pt x="86" y="0"/>
                    <a:pt x="86" y="0"/>
                    <a:pt x="86" y="0"/>
                  </a:cubicBezTo>
                  <a:cubicBezTo>
                    <a:pt x="86" y="18"/>
                    <a:pt x="86" y="18"/>
                    <a:pt x="86" y="18"/>
                  </a:cubicBezTo>
                  <a:cubicBezTo>
                    <a:pt x="94" y="18"/>
                    <a:pt x="94" y="18"/>
                    <a:pt x="94" y="18"/>
                  </a:cubicBezTo>
                  <a:cubicBezTo>
                    <a:pt x="94" y="20"/>
                    <a:pt x="94" y="20"/>
                    <a:pt x="94" y="20"/>
                  </a:cubicBezTo>
                  <a:cubicBezTo>
                    <a:pt x="41" y="24"/>
                    <a:pt x="0" y="67"/>
                    <a:pt x="0" y="120"/>
                  </a:cubicBezTo>
                  <a:cubicBezTo>
                    <a:pt x="0" y="162"/>
                    <a:pt x="26" y="198"/>
                    <a:pt x="63" y="213"/>
                  </a:cubicBezTo>
                  <a:cubicBezTo>
                    <a:pt x="63" y="233"/>
                    <a:pt x="63" y="233"/>
                    <a:pt x="63" y="233"/>
                  </a:cubicBezTo>
                  <a:cubicBezTo>
                    <a:pt x="165" y="233"/>
                    <a:pt x="165" y="233"/>
                    <a:pt x="165" y="233"/>
                  </a:cubicBezTo>
                  <a:cubicBezTo>
                    <a:pt x="165" y="195"/>
                    <a:pt x="165" y="195"/>
                    <a:pt x="165" y="195"/>
                  </a:cubicBezTo>
                  <a:lnTo>
                    <a:pt x="158" y="195"/>
                  </a:lnTo>
                  <a:close/>
                </a:path>
              </a:pathLst>
            </a:custGeom>
            <a:grpFill/>
            <a:ln>
              <a:noFill/>
            </a:ln>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sp>
          <p:nvSpPr>
            <p:cNvPr id="35" name="Freeform 14"/>
            <p:cNvSpPr>
              <a:spLocks noEditPoints="1"/>
            </p:cNvSpPr>
            <p:nvPr/>
          </p:nvSpPr>
          <p:spPr bwMode="auto">
            <a:xfrm>
              <a:off x="5761039" y="3413125"/>
              <a:ext cx="466725" cy="79375"/>
            </a:xfrm>
            <a:custGeom>
              <a:avLst/>
              <a:gdLst>
                <a:gd name="T0" fmla="*/ 0 w 294"/>
                <a:gd name="T1" fmla="*/ 0 h 50"/>
                <a:gd name="T2" fmla="*/ 0 w 294"/>
                <a:gd name="T3" fmla="*/ 50 h 50"/>
                <a:gd name="T4" fmla="*/ 294 w 294"/>
                <a:gd name="T5" fmla="*/ 50 h 50"/>
                <a:gd name="T6" fmla="*/ 294 w 294"/>
                <a:gd name="T7" fmla="*/ 0 h 50"/>
                <a:gd name="T8" fmla="*/ 0 w 294"/>
                <a:gd name="T9" fmla="*/ 0 h 50"/>
                <a:gd name="T10" fmla="*/ 282 w 294"/>
                <a:gd name="T11" fmla="*/ 38 h 50"/>
                <a:gd name="T12" fmla="*/ 10 w 294"/>
                <a:gd name="T13" fmla="*/ 38 h 50"/>
                <a:gd name="T14" fmla="*/ 10 w 294"/>
                <a:gd name="T15" fmla="*/ 12 h 50"/>
                <a:gd name="T16" fmla="*/ 282 w 294"/>
                <a:gd name="T17" fmla="*/ 12 h 50"/>
                <a:gd name="T18" fmla="*/ 282 w 294"/>
                <a:gd name="T19"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50">
                  <a:moveTo>
                    <a:pt x="0" y="0"/>
                  </a:moveTo>
                  <a:lnTo>
                    <a:pt x="0" y="50"/>
                  </a:lnTo>
                  <a:lnTo>
                    <a:pt x="294" y="50"/>
                  </a:lnTo>
                  <a:lnTo>
                    <a:pt x="294" y="0"/>
                  </a:lnTo>
                  <a:lnTo>
                    <a:pt x="0" y="0"/>
                  </a:lnTo>
                  <a:close/>
                  <a:moveTo>
                    <a:pt x="282" y="38"/>
                  </a:moveTo>
                  <a:lnTo>
                    <a:pt x="10" y="38"/>
                  </a:lnTo>
                  <a:lnTo>
                    <a:pt x="10" y="12"/>
                  </a:lnTo>
                  <a:lnTo>
                    <a:pt x="282" y="12"/>
                  </a:lnTo>
                  <a:lnTo>
                    <a:pt x="282" y="38"/>
                  </a:lnTo>
                  <a:close/>
                </a:path>
              </a:pathLst>
            </a:custGeom>
            <a:grpFill/>
            <a:ln>
              <a:noFill/>
            </a:ln>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grpSp>
      <p:sp>
        <p:nvSpPr>
          <p:cNvPr id="36" name="Freeform 26"/>
          <p:cNvSpPr>
            <a:spLocks noEditPoints="1"/>
          </p:cNvSpPr>
          <p:nvPr/>
        </p:nvSpPr>
        <p:spPr bwMode="auto">
          <a:xfrm>
            <a:off x="9493054" y="2198055"/>
            <a:ext cx="715479" cy="822369"/>
          </a:xfrm>
          <a:custGeom>
            <a:avLst/>
            <a:gdLst>
              <a:gd name="T0" fmla="*/ 61 w 240"/>
              <a:gd name="T1" fmla="*/ 0 h 275"/>
              <a:gd name="T2" fmla="*/ 61 w 240"/>
              <a:gd name="T3" fmla="*/ 46 h 275"/>
              <a:gd name="T4" fmla="*/ 91 w 240"/>
              <a:gd name="T5" fmla="*/ 109 h 275"/>
              <a:gd name="T6" fmla="*/ 152 w 240"/>
              <a:gd name="T7" fmla="*/ 131 h 275"/>
              <a:gd name="T8" fmla="*/ 179 w 240"/>
              <a:gd name="T9" fmla="*/ 275 h 275"/>
              <a:gd name="T10" fmla="*/ 240 w 240"/>
              <a:gd name="T11" fmla="*/ 131 h 275"/>
              <a:gd name="T12" fmla="*/ 91 w 240"/>
              <a:gd name="T13" fmla="*/ 109 h 275"/>
              <a:gd name="T14" fmla="*/ 59 w 240"/>
              <a:gd name="T15" fmla="*/ 145 h 275"/>
              <a:gd name="T16" fmla="*/ 123 w 240"/>
              <a:gd name="T17" fmla="*/ 102 h 275"/>
              <a:gd name="T18" fmla="*/ 123 w 240"/>
              <a:gd name="T19" fmla="*/ 102 h 275"/>
              <a:gd name="T20" fmla="*/ 123 w 240"/>
              <a:gd name="T21" fmla="*/ 73 h 275"/>
              <a:gd name="T22" fmla="*/ 69 w 240"/>
              <a:gd name="T23" fmla="*/ 73 h 275"/>
              <a:gd name="T24" fmla="*/ 68 w 240"/>
              <a:gd name="T25" fmla="*/ 50 h 275"/>
              <a:gd name="T26" fmla="*/ 40 w 240"/>
              <a:gd name="T27" fmla="*/ 53 h 275"/>
              <a:gd name="T28" fmla="*/ 3 w 240"/>
              <a:gd name="T29" fmla="*/ 177 h 275"/>
              <a:gd name="T30" fmla="*/ 92 w 240"/>
              <a:gd name="T31" fmla="*/ 259 h 275"/>
              <a:gd name="T32" fmla="*/ 125 w 240"/>
              <a:gd name="T33" fmla="*/ 259 h 275"/>
              <a:gd name="T34" fmla="*/ 121 w 240"/>
              <a:gd name="T35" fmla="*/ 145 h 275"/>
              <a:gd name="T36" fmla="*/ 40 w 240"/>
              <a:gd name="T37" fmla="*/ 197 h 275"/>
              <a:gd name="T38" fmla="*/ 54 w 240"/>
              <a:gd name="T39" fmla="*/ 273 h 275"/>
              <a:gd name="T40" fmla="*/ 86 w 240"/>
              <a:gd name="T41" fmla="*/ 197 h 275"/>
              <a:gd name="T42" fmla="*/ 7 w 240"/>
              <a:gd name="T43" fmla="*/ 185 h 275"/>
              <a:gd name="T44" fmla="*/ 218 w 240"/>
              <a:gd name="T45" fmla="*/ 79 h 275"/>
              <a:gd name="T46" fmla="*/ 146 w 240"/>
              <a:gd name="T47" fmla="*/ 100 h 275"/>
              <a:gd name="T48" fmla="*/ 218 w 240"/>
              <a:gd name="T49" fmla="*/ 79 h 275"/>
              <a:gd name="T50" fmla="*/ 233 w 240"/>
              <a:gd name="T51" fmla="*/ 75 h 275"/>
              <a:gd name="T52" fmla="*/ 161 w 240"/>
              <a:gd name="T53" fmla="*/ 53 h 275"/>
              <a:gd name="T54" fmla="*/ 160 w 240"/>
              <a:gd name="T55" fmla="*/ 49 h 275"/>
              <a:gd name="T56" fmla="*/ 232 w 240"/>
              <a:gd name="T57" fmla="*/ 28 h 275"/>
              <a:gd name="T58" fmla="*/ 160 w 240"/>
              <a:gd name="T59" fmla="*/ 49 h 275"/>
              <a:gd name="T60" fmla="*/ 149 w 240"/>
              <a:gd name="T61" fmla="*/ 2 h 275"/>
              <a:gd name="T62" fmla="*/ 222 w 240"/>
              <a:gd name="T63" fmla="*/ 24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275">
                <a:moveTo>
                  <a:pt x="37" y="23"/>
                </a:moveTo>
                <a:cubicBezTo>
                  <a:pt x="37" y="10"/>
                  <a:pt x="48" y="0"/>
                  <a:pt x="61" y="0"/>
                </a:cubicBezTo>
                <a:cubicBezTo>
                  <a:pt x="74" y="0"/>
                  <a:pt x="84" y="10"/>
                  <a:pt x="84" y="23"/>
                </a:cubicBezTo>
                <a:cubicBezTo>
                  <a:pt x="84" y="36"/>
                  <a:pt x="74" y="46"/>
                  <a:pt x="61" y="46"/>
                </a:cubicBezTo>
                <a:cubicBezTo>
                  <a:pt x="48" y="46"/>
                  <a:pt x="37" y="36"/>
                  <a:pt x="37" y="23"/>
                </a:cubicBezTo>
                <a:close/>
                <a:moveTo>
                  <a:pt x="91" y="109"/>
                </a:moveTo>
                <a:cubicBezTo>
                  <a:pt x="91" y="131"/>
                  <a:pt x="91" y="131"/>
                  <a:pt x="91" y="131"/>
                </a:cubicBezTo>
                <a:cubicBezTo>
                  <a:pt x="152" y="131"/>
                  <a:pt x="152" y="131"/>
                  <a:pt x="152" y="131"/>
                </a:cubicBezTo>
                <a:cubicBezTo>
                  <a:pt x="152" y="275"/>
                  <a:pt x="152" y="275"/>
                  <a:pt x="152" y="275"/>
                </a:cubicBezTo>
                <a:cubicBezTo>
                  <a:pt x="179" y="275"/>
                  <a:pt x="179" y="275"/>
                  <a:pt x="179" y="275"/>
                </a:cubicBezTo>
                <a:cubicBezTo>
                  <a:pt x="179" y="131"/>
                  <a:pt x="179" y="131"/>
                  <a:pt x="179" y="131"/>
                </a:cubicBezTo>
                <a:cubicBezTo>
                  <a:pt x="240" y="131"/>
                  <a:pt x="240" y="131"/>
                  <a:pt x="240" y="131"/>
                </a:cubicBezTo>
                <a:cubicBezTo>
                  <a:pt x="240" y="109"/>
                  <a:pt x="240" y="109"/>
                  <a:pt x="240" y="109"/>
                </a:cubicBezTo>
                <a:lnTo>
                  <a:pt x="91" y="109"/>
                </a:lnTo>
                <a:close/>
                <a:moveTo>
                  <a:pt x="121" y="145"/>
                </a:moveTo>
                <a:cubicBezTo>
                  <a:pt x="59" y="145"/>
                  <a:pt x="59" y="145"/>
                  <a:pt x="59" y="145"/>
                </a:cubicBezTo>
                <a:cubicBezTo>
                  <a:pt x="65" y="102"/>
                  <a:pt x="65" y="102"/>
                  <a:pt x="65" y="102"/>
                </a:cubicBezTo>
                <a:cubicBezTo>
                  <a:pt x="123" y="102"/>
                  <a:pt x="123" y="102"/>
                  <a:pt x="123" y="102"/>
                </a:cubicBezTo>
                <a:cubicBezTo>
                  <a:pt x="123" y="102"/>
                  <a:pt x="123" y="102"/>
                  <a:pt x="123" y="102"/>
                </a:cubicBezTo>
                <a:cubicBezTo>
                  <a:pt x="123" y="102"/>
                  <a:pt x="123" y="102"/>
                  <a:pt x="123" y="102"/>
                </a:cubicBezTo>
                <a:cubicBezTo>
                  <a:pt x="131" y="102"/>
                  <a:pt x="138" y="96"/>
                  <a:pt x="138" y="88"/>
                </a:cubicBezTo>
                <a:cubicBezTo>
                  <a:pt x="138" y="80"/>
                  <a:pt x="131" y="73"/>
                  <a:pt x="123" y="73"/>
                </a:cubicBezTo>
                <a:cubicBezTo>
                  <a:pt x="123" y="73"/>
                  <a:pt x="123" y="73"/>
                  <a:pt x="123" y="73"/>
                </a:cubicBezTo>
                <a:cubicBezTo>
                  <a:pt x="69" y="73"/>
                  <a:pt x="69" y="73"/>
                  <a:pt x="69" y="73"/>
                </a:cubicBezTo>
                <a:cubicBezTo>
                  <a:pt x="72" y="53"/>
                  <a:pt x="72" y="53"/>
                  <a:pt x="72" y="53"/>
                </a:cubicBezTo>
                <a:cubicBezTo>
                  <a:pt x="72" y="52"/>
                  <a:pt x="70" y="50"/>
                  <a:pt x="68" y="50"/>
                </a:cubicBezTo>
                <a:cubicBezTo>
                  <a:pt x="43" y="50"/>
                  <a:pt x="43" y="50"/>
                  <a:pt x="43" y="50"/>
                </a:cubicBezTo>
                <a:cubicBezTo>
                  <a:pt x="41" y="50"/>
                  <a:pt x="40" y="52"/>
                  <a:pt x="40" y="53"/>
                </a:cubicBezTo>
                <a:cubicBezTo>
                  <a:pt x="0" y="174"/>
                  <a:pt x="0" y="174"/>
                  <a:pt x="0" y="174"/>
                </a:cubicBezTo>
                <a:cubicBezTo>
                  <a:pt x="0" y="176"/>
                  <a:pt x="1" y="177"/>
                  <a:pt x="3" y="177"/>
                </a:cubicBezTo>
                <a:cubicBezTo>
                  <a:pt x="92" y="177"/>
                  <a:pt x="92" y="177"/>
                  <a:pt x="92" y="177"/>
                </a:cubicBezTo>
                <a:cubicBezTo>
                  <a:pt x="92" y="259"/>
                  <a:pt x="92" y="259"/>
                  <a:pt x="92" y="259"/>
                </a:cubicBezTo>
                <a:cubicBezTo>
                  <a:pt x="92" y="268"/>
                  <a:pt x="100" y="275"/>
                  <a:pt x="109" y="275"/>
                </a:cubicBezTo>
                <a:cubicBezTo>
                  <a:pt x="117" y="275"/>
                  <a:pt x="125" y="268"/>
                  <a:pt x="125" y="259"/>
                </a:cubicBezTo>
                <a:cubicBezTo>
                  <a:pt x="125" y="148"/>
                  <a:pt x="125" y="148"/>
                  <a:pt x="125" y="148"/>
                </a:cubicBezTo>
                <a:cubicBezTo>
                  <a:pt x="125" y="146"/>
                  <a:pt x="123" y="145"/>
                  <a:pt x="121" y="145"/>
                </a:cubicBezTo>
                <a:close/>
                <a:moveTo>
                  <a:pt x="7" y="197"/>
                </a:moveTo>
                <a:cubicBezTo>
                  <a:pt x="40" y="197"/>
                  <a:pt x="40" y="197"/>
                  <a:pt x="40" y="197"/>
                </a:cubicBezTo>
                <a:cubicBezTo>
                  <a:pt x="40" y="273"/>
                  <a:pt x="40" y="273"/>
                  <a:pt x="40" y="273"/>
                </a:cubicBezTo>
                <a:cubicBezTo>
                  <a:pt x="54" y="273"/>
                  <a:pt x="54" y="273"/>
                  <a:pt x="54" y="273"/>
                </a:cubicBezTo>
                <a:cubicBezTo>
                  <a:pt x="54" y="197"/>
                  <a:pt x="54" y="197"/>
                  <a:pt x="54" y="197"/>
                </a:cubicBezTo>
                <a:cubicBezTo>
                  <a:pt x="86" y="197"/>
                  <a:pt x="86" y="197"/>
                  <a:pt x="86" y="197"/>
                </a:cubicBezTo>
                <a:cubicBezTo>
                  <a:pt x="86" y="185"/>
                  <a:pt x="86" y="185"/>
                  <a:pt x="86" y="185"/>
                </a:cubicBezTo>
                <a:cubicBezTo>
                  <a:pt x="7" y="185"/>
                  <a:pt x="7" y="185"/>
                  <a:pt x="7" y="185"/>
                </a:cubicBezTo>
                <a:lnTo>
                  <a:pt x="7" y="197"/>
                </a:lnTo>
                <a:close/>
                <a:moveTo>
                  <a:pt x="218" y="79"/>
                </a:moveTo>
                <a:cubicBezTo>
                  <a:pt x="146" y="79"/>
                  <a:pt x="146" y="79"/>
                  <a:pt x="146" y="79"/>
                </a:cubicBezTo>
                <a:cubicBezTo>
                  <a:pt x="146" y="100"/>
                  <a:pt x="146" y="100"/>
                  <a:pt x="146" y="100"/>
                </a:cubicBezTo>
                <a:cubicBezTo>
                  <a:pt x="218" y="100"/>
                  <a:pt x="218" y="100"/>
                  <a:pt x="218" y="100"/>
                </a:cubicBezTo>
                <a:lnTo>
                  <a:pt x="218" y="79"/>
                </a:lnTo>
                <a:close/>
                <a:moveTo>
                  <a:pt x="161" y="75"/>
                </a:moveTo>
                <a:cubicBezTo>
                  <a:pt x="233" y="75"/>
                  <a:pt x="233" y="75"/>
                  <a:pt x="233" y="75"/>
                </a:cubicBezTo>
                <a:cubicBezTo>
                  <a:pt x="233" y="53"/>
                  <a:pt x="233" y="53"/>
                  <a:pt x="233" y="53"/>
                </a:cubicBezTo>
                <a:cubicBezTo>
                  <a:pt x="161" y="53"/>
                  <a:pt x="161" y="53"/>
                  <a:pt x="161" y="53"/>
                </a:cubicBezTo>
                <a:lnTo>
                  <a:pt x="161" y="75"/>
                </a:lnTo>
                <a:close/>
                <a:moveTo>
                  <a:pt x="160" y="49"/>
                </a:moveTo>
                <a:cubicBezTo>
                  <a:pt x="232" y="49"/>
                  <a:pt x="232" y="49"/>
                  <a:pt x="232" y="49"/>
                </a:cubicBezTo>
                <a:cubicBezTo>
                  <a:pt x="232" y="28"/>
                  <a:pt x="232" y="28"/>
                  <a:pt x="232" y="28"/>
                </a:cubicBezTo>
                <a:cubicBezTo>
                  <a:pt x="160" y="28"/>
                  <a:pt x="160" y="28"/>
                  <a:pt x="160" y="28"/>
                </a:cubicBezTo>
                <a:lnTo>
                  <a:pt x="160" y="49"/>
                </a:lnTo>
                <a:close/>
                <a:moveTo>
                  <a:pt x="222" y="2"/>
                </a:moveTo>
                <a:cubicBezTo>
                  <a:pt x="149" y="2"/>
                  <a:pt x="149" y="2"/>
                  <a:pt x="149" y="2"/>
                </a:cubicBezTo>
                <a:cubicBezTo>
                  <a:pt x="149" y="24"/>
                  <a:pt x="149" y="24"/>
                  <a:pt x="149" y="24"/>
                </a:cubicBezTo>
                <a:cubicBezTo>
                  <a:pt x="222" y="24"/>
                  <a:pt x="222" y="24"/>
                  <a:pt x="222" y="24"/>
                </a:cubicBezTo>
                <a:lnTo>
                  <a:pt x="222" y="2"/>
                </a:lnTo>
                <a:close/>
              </a:path>
            </a:pathLst>
          </a:custGeom>
          <a:solidFill>
            <a:schemeClr val="bg1"/>
          </a:solidFill>
          <a:ln>
            <a:noFill/>
          </a:ln>
        </p:spPr>
        <p:txBody>
          <a:bodyPr vert="horz" wrap="square" lIns="121920" tIns="60960" rIns="121920" bIns="60960" numCol="1" anchor="t" anchorCtr="0" compatLnSpc="1"/>
          <a:lstStyle/>
          <a:p>
            <a:endParaRPr lang="zh-CN" altLang="en-US" sz="1800">
              <a:latin typeface="微软雅黑" panose="020B0503020204020204" charset="-122"/>
              <a:ea typeface="微软雅黑" panose="020B0503020204020204" charset="-122"/>
            </a:endParaRPr>
          </a:p>
        </p:txBody>
      </p:sp>
      <p:sp>
        <p:nvSpPr>
          <p:cNvPr id="37"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38" name="图片 3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591">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1000" fill="hold"/>
                                        <p:tgtEl>
                                          <p:spTgt spid="5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1000"/>
                                        <p:tgtEl>
                                          <p:spTgt spid="57"/>
                                        </p:tgtEl>
                                      </p:cBhvr>
                                    </p:animEffect>
                                    <p:anim calcmode="lin" valueType="num">
                                      <p:cBhvr>
                                        <p:cTn id="33" dur="1000" fill="hold"/>
                                        <p:tgtEl>
                                          <p:spTgt spid="57"/>
                                        </p:tgtEl>
                                        <p:attrNameLst>
                                          <p:attrName>ppt_x</p:attrName>
                                        </p:attrNameLst>
                                      </p:cBhvr>
                                      <p:tavLst>
                                        <p:tav tm="0">
                                          <p:val>
                                            <p:strVal val="#ppt_x"/>
                                          </p:val>
                                        </p:tav>
                                        <p:tav tm="100000">
                                          <p:val>
                                            <p:strVal val="#ppt_x"/>
                                          </p:val>
                                        </p:tav>
                                      </p:tavLst>
                                    </p:anim>
                                    <p:anim calcmode="lin" valueType="num">
                                      <p:cBhvr>
                                        <p:cTn id="34" dur="1000" fill="hold"/>
                                        <p:tgtEl>
                                          <p:spTgt spid="5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1000"/>
                                        <p:tgtEl>
                                          <p:spTgt spid="58"/>
                                        </p:tgtEl>
                                      </p:cBhvr>
                                    </p:animEffect>
                                    <p:anim calcmode="lin" valueType="num">
                                      <p:cBhvr>
                                        <p:cTn id="38" dur="1000" fill="hold"/>
                                        <p:tgtEl>
                                          <p:spTgt spid="58"/>
                                        </p:tgtEl>
                                        <p:attrNameLst>
                                          <p:attrName>ppt_x</p:attrName>
                                        </p:attrNameLst>
                                      </p:cBhvr>
                                      <p:tavLst>
                                        <p:tav tm="0">
                                          <p:val>
                                            <p:strVal val="#ppt_x"/>
                                          </p:val>
                                        </p:tav>
                                        <p:tav tm="100000">
                                          <p:val>
                                            <p:strVal val="#ppt_x"/>
                                          </p:val>
                                        </p:tav>
                                      </p:tavLst>
                                    </p:anim>
                                    <p:anim calcmode="lin" valueType="num">
                                      <p:cBhvr>
                                        <p:cTn id="39" dur="1000" fill="hold"/>
                                        <p:tgtEl>
                                          <p:spTgt spid="58"/>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1000"/>
                                        <p:tgtEl>
                                          <p:spTgt spid="59"/>
                                        </p:tgtEl>
                                      </p:cBhvr>
                                    </p:animEffect>
                                    <p:anim calcmode="lin" valueType="num">
                                      <p:cBhvr>
                                        <p:cTn id="43" dur="1000" fill="hold"/>
                                        <p:tgtEl>
                                          <p:spTgt spid="59"/>
                                        </p:tgtEl>
                                        <p:attrNameLst>
                                          <p:attrName>ppt_x</p:attrName>
                                        </p:attrNameLst>
                                      </p:cBhvr>
                                      <p:tavLst>
                                        <p:tav tm="0">
                                          <p:val>
                                            <p:strVal val="#ppt_x"/>
                                          </p:val>
                                        </p:tav>
                                        <p:tav tm="100000">
                                          <p:val>
                                            <p:strVal val="#ppt_x"/>
                                          </p:val>
                                        </p:tav>
                                      </p:tavLst>
                                    </p:anim>
                                    <p:anim calcmode="lin" valueType="num">
                                      <p:cBhvr>
                                        <p:cTn id="44" dur="1000" fill="hold"/>
                                        <p:tgtEl>
                                          <p:spTgt spid="59"/>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1000"/>
                                        <p:tgtEl>
                                          <p:spTgt spid="60"/>
                                        </p:tgtEl>
                                      </p:cBhvr>
                                    </p:animEffect>
                                    <p:anim calcmode="lin" valueType="num">
                                      <p:cBhvr>
                                        <p:cTn id="48" dur="1000" fill="hold"/>
                                        <p:tgtEl>
                                          <p:spTgt spid="60"/>
                                        </p:tgtEl>
                                        <p:attrNameLst>
                                          <p:attrName>ppt_x</p:attrName>
                                        </p:attrNameLst>
                                      </p:cBhvr>
                                      <p:tavLst>
                                        <p:tav tm="0">
                                          <p:val>
                                            <p:strVal val="#ppt_x"/>
                                          </p:val>
                                        </p:tav>
                                        <p:tav tm="100000">
                                          <p:val>
                                            <p:strVal val="#ppt_x"/>
                                          </p:val>
                                        </p:tav>
                                      </p:tavLst>
                                    </p:anim>
                                    <p:anim calcmode="lin" valueType="num">
                                      <p:cBhvr>
                                        <p:cTn id="49" dur="1000" fill="hold"/>
                                        <p:tgtEl>
                                          <p:spTgt spid="60"/>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1000"/>
                                        <p:tgtEl>
                                          <p:spTgt spid="61"/>
                                        </p:tgtEl>
                                      </p:cBhvr>
                                    </p:animEffect>
                                    <p:anim calcmode="lin" valueType="num">
                                      <p:cBhvr>
                                        <p:cTn id="53" dur="1000" fill="hold"/>
                                        <p:tgtEl>
                                          <p:spTgt spid="61"/>
                                        </p:tgtEl>
                                        <p:attrNameLst>
                                          <p:attrName>ppt_x</p:attrName>
                                        </p:attrNameLst>
                                      </p:cBhvr>
                                      <p:tavLst>
                                        <p:tav tm="0">
                                          <p:val>
                                            <p:strVal val="#ppt_x"/>
                                          </p:val>
                                        </p:tav>
                                        <p:tav tm="100000">
                                          <p:val>
                                            <p:strVal val="#ppt_x"/>
                                          </p:val>
                                        </p:tav>
                                      </p:tavLst>
                                    </p:anim>
                                    <p:anim calcmode="lin" valueType="num">
                                      <p:cBhvr>
                                        <p:cTn id="54" dur="1000" fill="hold"/>
                                        <p:tgtEl>
                                          <p:spTgt spid="6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1000"/>
                                        <p:tgtEl>
                                          <p:spTgt spid="62"/>
                                        </p:tgtEl>
                                      </p:cBhvr>
                                    </p:animEffect>
                                    <p:anim calcmode="lin" valueType="num">
                                      <p:cBhvr>
                                        <p:cTn id="58" dur="1000" fill="hold"/>
                                        <p:tgtEl>
                                          <p:spTgt spid="62"/>
                                        </p:tgtEl>
                                        <p:attrNameLst>
                                          <p:attrName>ppt_x</p:attrName>
                                        </p:attrNameLst>
                                      </p:cBhvr>
                                      <p:tavLst>
                                        <p:tav tm="0">
                                          <p:val>
                                            <p:strVal val="#ppt_x"/>
                                          </p:val>
                                        </p:tav>
                                        <p:tav tm="100000">
                                          <p:val>
                                            <p:strVal val="#ppt_x"/>
                                          </p:val>
                                        </p:tav>
                                      </p:tavLst>
                                    </p:anim>
                                    <p:anim calcmode="lin" valueType="num">
                                      <p:cBhvr>
                                        <p:cTn id="59" dur="1000" fill="hold"/>
                                        <p:tgtEl>
                                          <p:spTgt spid="62"/>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1000"/>
                                        <p:tgtEl>
                                          <p:spTgt spid="63"/>
                                        </p:tgtEl>
                                      </p:cBhvr>
                                    </p:animEffect>
                                    <p:anim calcmode="lin" valueType="num">
                                      <p:cBhvr>
                                        <p:cTn id="63" dur="1000" fill="hold"/>
                                        <p:tgtEl>
                                          <p:spTgt spid="63"/>
                                        </p:tgtEl>
                                        <p:attrNameLst>
                                          <p:attrName>ppt_x</p:attrName>
                                        </p:attrNameLst>
                                      </p:cBhvr>
                                      <p:tavLst>
                                        <p:tav tm="0">
                                          <p:val>
                                            <p:strVal val="#ppt_x"/>
                                          </p:val>
                                        </p:tav>
                                        <p:tav tm="100000">
                                          <p:val>
                                            <p:strVal val="#ppt_x"/>
                                          </p:val>
                                        </p:tav>
                                      </p:tavLst>
                                    </p:anim>
                                    <p:anim calcmode="lin" valueType="num">
                                      <p:cBhvr>
                                        <p:cTn id="64" dur="1000" fill="hold"/>
                                        <p:tgtEl>
                                          <p:spTgt spid="63"/>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1000"/>
                                        <p:tgtEl>
                                          <p:spTgt spid="64"/>
                                        </p:tgtEl>
                                      </p:cBhvr>
                                    </p:animEffect>
                                    <p:anim calcmode="lin" valueType="num">
                                      <p:cBhvr>
                                        <p:cTn id="68" dur="1000" fill="hold"/>
                                        <p:tgtEl>
                                          <p:spTgt spid="64"/>
                                        </p:tgtEl>
                                        <p:attrNameLst>
                                          <p:attrName>ppt_x</p:attrName>
                                        </p:attrNameLst>
                                      </p:cBhvr>
                                      <p:tavLst>
                                        <p:tav tm="0">
                                          <p:val>
                                            <p:strVal val="#ppt_x"/>
                                          </p:val>
                                        </p:tav>
                                        <p:tav tm="100000">
                                          <p:val>
                                            <p:strVal val="#ppt_x"/>
                                          </p:val>
                                        </p:tav>
                                      </p:tavLst>
                                    </p:anim>
                                    <p:anim calcmode="lin" valueType="num">
                                      <p:cBhvr>
                                        <p:cTn id="69" dur="1000" fill="hold"/>
                                        <p:tgtEl>
                                          <p:spTgt spid="6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fade">
                                      <p:cBhvr>
                                        <p:cTn id="72" dur="1000"/>
                                        <p:tgtEl>
                                          <p:spTgt spid="65"/>
                                        </p:tgtEl>
                                      </p:cBhvr>
                                    </p:animEffect>
                                    <p:anim calcmode="lin" valueType="num">
                                      <p:cBhvr>
                                        <p:cTn id="73" dur="1000" fill="hold"/>
                                        <p:tgtEl>
                                          <p:spTgt spid="65"/>
                                        </p:tgtEl>
                                        <p:attrNameLst>
                                          <p:attrName>ppt_x</p:attrName>
                                        </p:attrNameLst>
                                      </p:cBhvr>
                                      <p:tavLst>
                                        <p:tav tm="0">
                                          <p:val>
                                            <p:strVal val="#ppt_x"/>
                                          </p:val>
                                        </p:tav>
                                        <p:tav tm="100000">
                                          <p:val>
                                            <p:strVal val="#ppt_x"/>
                                          </p:val>
                                        </p:tav>
                                      </p:tavLst>
                                    </p:anim>
                                    <p:anim calcmode="lin" valueType="num">
                                      <p:cBhvr>
                                        <p:cTn id="74" dur="1000" fill="hold"/>
                                        <p:tgtEl>
                                          <p:spTgt spid="65"/>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fade">
                                      <p:cBhvr>
                                        <p:cTn id="77" dur="1000"/>
                                        <p:tgtEl>
                                          <p:spTgt spid="66"/>
                                        </p:tgtEl>
                                      </p:cBhvr>
                                    </p:animEffect>
                                    <p:anim calcmode="lin" valueType="num">
                                      <p:cBhvr>
                                        <p:cTn id="78" dur="1000" fill="hold"/>
                                        <p:tgtEl>
                                          <p:spTgt spid="66"/>
                                        </p:tgtEl>
                                        <p:attrNameLst>
                                          <p:attrName>ppt_x</p:attrName>
                                        </p:attrNameLst>
                                      </p:cBhvr>
                                      <p:tavLst>
                                        <p:tav tm="0">
                                          <p:val>
                                            <p:strVal val="#ppt_x"/>
                                          </p:val>
                                        </p:tav>
                                        <p:tav tm="100000">
                                          <p:val>
                                            <p:strVal val="#ppt_x"/>
                                          </p:val>
                                        </p:tav>
                                      </p:tavLst>
                                    </p:anim>
                                    <p:anim calcmode="lin" valueType="num">
                                      <p:cBhvr>
                                        <p:cTn id="79" dur="1000" fill="hold"/>
                                        <p:tgtEl>
                                          <p:spTgt spid="66"/>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67"/>
                                        </p:tgtEl>
                                        <p:attrNameLst>
                                          <p:attrName>style.visibility</p:attrName>
                                        </p:attrNameLst>
                                      </p:cBhvr>
                                      <p:to>
                                        <p:strVal val="visible"/>
                                      </p:to>
                                    </p:set>
                                    <p:animEffect transition="in" filter="fade">
                                      <p:cBhvr>
                                        <p:cTn id="82" dur="1000"/>
                                        <p:tgtEl>
                                          <p:spTgt spid="67"/>
                                        </p:tgtEl>
                                      </p:cBhvr>
                                    </p:animEffect>
                                    <p:anim calcmode="lin" valueType="num">
                                      <p:cBhvr>
                                        <p:cTn id="83" dur="1000" fill="hold"/>
                                        <p:tgtEl>
                                          <p:spTgt spid="67"/>
                                        </p:tgtEl>
                                        <p:attrNameLst>
                                          <p:attrName>ppt_x</p:attrName>
                                        </p:attrNameLst>
                                      </p:cBhvr>
                                      <p:tavLst>
                                        <p:tav tm="0">
                                          <p:val>
                                            <p:strVal val="#ppt_x"/>
                                          </p:val>
                                        </p:tav>
                                        <p:tav tm="100000">
                                          <p:val>
                                            <p:strVal val="#ppt_x"/>
                                          </p:val>
                                        </p:tav>
                                      </p:tavLst>
                                    </p:anim>
                                    <p:anim calcmode="lin" valueType="num">
                                      <p:cBhvr>
                                        <p:cTn id="84" dur="1000" fill="hold"/>
                                        <p:tgtEl>
                                          <p:spTgt spid="67"/>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1000"/>
                                        <p:tgtEl>
                                          <p:spTgt spid="29"/>
                                        </p:tgtEl>
                                      </p:cBhvr>
                                    </p:animEffect>
                                    <p:anim calcmode="lin" valueType="num">
                                      <p:cBhvr>
                                        <p:cTn id="88" dur="1000" fill="hold"/>
                                        <p:tgtEl>
                                          <p:spTgt spid="29"/>
                                        </p:tgtEl>
                                        <p:attrNameLst>
                                          <p:attrName>ppt_x</p:attrName>
                                        </p:attrNameLst>
                                      </p:cBhvr>
                                      <p:tavLst>
                                        <p:tav tm="0">
                                          <p:val>
                                            <p:strVal val="#ppt_x"/>
                                          </p:val>
                                        </p:tav>
                                        <p:tav tm="100000">
                                          <p:val>
                                            <p:strVal val="#ppt_x"/>
                                          </p:val>
                                        </p:tav>
                                      </p:tavLst>
                                    </p:anim>
                                    <p:anim calcmode="lin" valueType="num">
                                      <p:cBhvr>
                                        <p:cTn id="89" dur="1000" fill="hold"/>
                                        <p:tgtEl>
                                          <p:spTgt spid="2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1000"/>
                                        <p:tgtEl>
                                          <p:spTgt spid="32"/>
                                        </p:tgtEl>
                                      </p:cBhvr>
                                    </p:animEffect>
                                    <p:anim calcmode="lin" valueType="num">
                                      <p:cBhvr>
                                        <p:cTn id="93" dur="1000" fill="hold"/>
                                        <p:tgtEl>
                                          <p:spTgt spid="32"/>
                                        </p:tgtEl>
                                        <p:attrNameLst>
                                          <p:attrName>ppt_x</p:attrName>
                                        </p:attrNameLst>
                                      </p:cBhvr>
                                      <p:tavLst>
                                        <p:tav tm="0">
                                          <p:val>
                                            <p:strVal val="#ppt_x"/>
                                          </p:val>
                                        </p:tav>
                                        <p:tav tm="100000">
                                          <p:val>
                                            <p:strVal val="#ppt_x"/>
                                          </p:val>
                                        </p:tav>
                                      </p:tavLst>
                                    </p:anim>
                                    <p:anim calcmode="lin" valueType="num">
                                      <p:cBhvr>
                                        <p:cTn id="94" dur="1000" fill="hold"/>
                                        <p:tgtEl>
                                          <p:spTgt spid="32"/>
                                        </p:tgtEl>
                                        <p:attrNameLst>
                                          <p:attrName>ppt_y</p:attrName>
                                        </p:attrNameLst>
                                      </p:cBhvr>
                                      <p:tavLst>
                                        <p:tav tm="0">
                                          <p:val>
                                            <p:strVal val="#ppt_y-.1"/>
                                          </p:val>
                                        </p:tav>
                                        <p:tav tm="100000">
                                          <p:val>
                                            <p:strVal val="#ppt_y"/>
                                          </p:val>
                                        </p:tav>
                                      </p:tavLst>
                                    </p:anim>
                                  </p:childTnLst>
                                </p:cTn>
                              </p:par>
                              <p:par>
                                <p:cTn id="95" presetID="47" presetClass="entr" presetSubtype="0" fill="hold"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1000"/>
                                        <p:tgtEl>
                                          <p:spTgt spid="33"/>
                                        </p:tgtEl>
                                      </p:cBhvr>
                                    </p:animEffect>
                                    <p:anim calcmode="lin" valueType="num">
                                      <p:cBhvr>
                                        <p:cTn id="98" dur="1000" fill="hold"/>
                                        <p:tgtEl>
                                          <p:spTgt spid="33"/>
                                        </p:tgtEl>
                                        <p:attrNameLst>
                                          <p:attrName>ppt_x</p:attrName>
                                        </p:attrNameLst>
                                      </p:cBhvr>
                                      <p:tavLst>
                                        <p:tav tm="0">
                                          <p:val>
                                            <p:strVal val="#ppt_x"/>
                                          </p:val>
                                        </p:tav>
                                        <p:tav tm="100000">
                                          <p:val>
                                            <p:strVal val="#ppt_x"/>
                                          </p:val>
                                        </p:tav>
                                      </p:tavLst>
                                    </p:anim>
                                    <p:anim calcmode="lin" valueType="num">
                                      <p:cBhvr>
                                        <p:cTn id="99" dur="1000" fill="hold"/>
                                        <p:tgtEl>
                                          <p:spTgt spid="3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1000"/>
                                        <p:tgtEl>
                                          <p:spTgt spid="36"/>
                                        </p:tgtEl>
                                      </p:cBhvr>
                                    </p:animEffect>
                                    <p:anim calcmode="lin" valueType="num">
                                      <p:cBhvr>
                                        <p:cTn id="103" dur="1000" fill="hold"/>
                                        <p:tgtEl>
                                          <p:spTgt spid="36"/>
                                        </p:tgtEl>
                                        <p:attrNameLst>
                                          <p:attrName>ppt_x</p:attrName>
                                        </p:attrNameLst>
                                      </p:cBhvr>
                                      <p:tavLst>
                                        <p:tav tm="0">
                                          <p:val>
                                            <p:strVal val="#ppt_x"/>
                                          </p:val>
                                        </p:tav>
                                        <p:tav tm="100000">
                                          <p:val>
                                            <p:strVal val="#ppt_x"/>
                                          </p:val>
                                        </p:tav>
                                      </p:tavLst>
                                    </p:anim>
                                    <p:anim calcmode="lin" valueType="num">
                                      <p:cBhvr>
                                        <p:cTn id="10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8" grpId="0"/>
      <p:bldP spid="59" grpId="0"/>
      <p:bldP spid="61" grpId="0"/>
      <p:bldP spid="62" grpId="0"/>
      <p:bldP spid="64" grpId="0"/>
      <p:bldP spid="65" grpId="0"/>
      <p:bldP spid="67" grpId="0"/>
      <p:bldP spid="32" grpId="0" animBg="1"/>
      <p:bldP spid="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email">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2702579" y="3319218"/>
            <a:ext cx="6662041" cy="4295942"/>
          </a:xfrm>
          <a:prstGeom prst="rect">
            <a:avLst/>
          </a:prstGeom>
        </p:spPr>
      </p:pic>
      <p:sp>
        <p:nvSpPr>
          <p:cNvPr id="30" name="矩形 29"/>
          <p:cNvSpPr/>
          <p:nvPr/>
        </p:nvSpPr>
        <p:spPr>
          <a:xfrm>
            <a:off x="4589889" y="3705397"/>
            <a:ext cx="3024674" cy="338554"/>
          </a:xfrm>
          <a:prstGeom prst="rect">
            <a:avLst/>
          </a:prstGeom>
          <a:effectLst/>
        </p:spPr>
        <p:txBody>
          <a:bodyPr wrap="none">
            <a:spAutoFit/>
          </a:bodyPr>
          <a:lstStyle/>
          <a:p>
            <a:pPr algn="ctr">
              <a:spcBef>
                <a:spcPct val="0"/>
              </a:spcBef>
            </a:pPr>
            <a:r>
              <a:rPr lang="en-US" altLang="zh-CN" sz="1600" dirty="0" smtClean="0">
                <a:solidFill>
                  <a:schemeClr val="bg2">
                    <a:lumMod val="25000"/>
                  </a:schemeClr>
                </a:solidFill>
                <a:latin typeface="微软雅黑" panose="020B0503020204020204" charset="-122"/>
                <a:ea typeface="微软雅黑" panose="020B0503020204020204" charset="-122"/>
              </a:rPr>
              <a:t>PLEASE ADD THE TITLE HERE</a:t>
            </a:r>
            <a:endParaRPr lang="en-US" altLang="zh-CN" sz="1600" dirty="0">
              <a:solidFill>
                <a:schemeClr val="bg2">
                  <a:lumMod val="25000"/>
                </a:schemeClr>
              </a:solidFill>
              <a:latin typeface="微软雅黑" panose="020B0503020204020204" charset="-122"/>
              <a:ea typeface="微软雅黑" panose="020B0503020204020204" charset="-122"/>
            </a:endParaRPr>
          </a:p>
        </p:txBody>
      </p:sp>
      <p:grpSp>
        <p:nvGrpSpPr>
          <p:cNvPr id="16" name="组合 15"/>
          <p:cNvGrpSpPr/>
          <p:nvPr/>
        </p:nvGrpSpPr>
        <p:grpSpPr>
          <a:xfrm>
            <a:off x="4710280" y="187551"/>
            <a:ext cx="2771440" cy="2605154"/>
            <a:chOff x="4869958" y="300688"/>
            <a:chExt cx="2771440" cy="2605154"/>
          </a:xfrm>
        </p:grpSpPr>
        <p:pic>
          <p:nvPicPr>
            <p:cNvPr id="15" name="图片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69958" y="300688"/>
              <a:ext cx="2771440" cy="2605154"/>
            </a:xfrm>
            <a:prstGeom prst="rect">
              <a:avLst/>
            </a:prstGeom>
          </p:spPr>
        </p:pic>
        <p:sp>
          <p:nvSpPr>
            <p:cNvPr id="33" name="TextBox 76"/>
            <p:cNvSpPr txBox="1"/>
            <p:nvPr/>
          </p:nvSpPr>
          <p:spPr>
            <a:xfrm>
              <a:off x="5629056" y="1174668"/>
              <a:ext cx="1128444" cy="1200329"/>
            </a:xfrm>
            <a:prstGeom prst="rect">
              <a:avLst/>
            </a:prstGeom>
            <a:noFill/>
            <a:effectLst/>
          </p:spPr>
          <p:txBody>
            <a:bodyPr wrap="square" rtlCol="0">
              <a:spAutoFit/>
            </a:bodyPr>
            <a:lstStyle/>
            <a:p>
              <a:pPr algn="ctr"/>
              <a:r>
                <a:rPr lang="en-US" altLang="zh-CN" sz="7200" dirty="0" smtClean="0">
                  <a:solidFill>
                    <a:schemeClr val="bg1"/>
                  </a:solidFill>
                  <a:latin typeface="思源宋体 Heavy" panose="02020900000000000000" pitchFamily="18" charset="-122"/>
                  <a:ea typeface="思源宋体 Heavy" panose="02020900000000000000" pitchFamily="18" charset="-122"/>
                </a:rPr>
                <a:t>2</a:t>
              </a:r>
              <a:endParaRPr lang="zh-CN" altLang="en-US" sz="7200" dirty="0">
                <a:solidFill>
                  <a:schemeClr val="bg1"/>
                </a:solidFill>
                <a:latin typeface="思源宋体 Heavy" panose="02020900000000000000" pitchFamily="18" charset="-122"/>
                <a:ea typeface="思源宋体 Heavy" panose="02020900000000000000" pitchFamily="18" charset="-122"/>
              </a:endParaRPr>
            </a:p>
          </p:txBody>
        </p:sp>
      </p:grpSp>
      <p:sp>
        <p:nvSpPr>
          <p:cNvPr id="18" name="文本框 17"/>
          <p:cNvSpPr txBox="1"/>
          <p:nvPr/>
        </p:nvSpPr>
        <p:spPr>
          <a:xfrm>
            <a:off x="2307771" y="2818240"/>
            <a:ext cx="7576458" cy="923330"/>
          </a:xfrm>
          <a:prstGeom prst="rect">
            <a:avLst/>
          </a:prstGeom>
          <a:noFill/>
        </p:spPr>
        <p:txBody>
          <a:bodyPr wrap="square" rtlCol="0">
            <a:spAutoFit/>
          </a:bodyPr>
          <a:lstStyle/>
          <a:p>
            <a:pPr algn="ctr"/>
            <a:r>
              <a:rPr lang="zh-CN" altLang="en-US" sz="5400" dirty="0">
                <a:solidFill>
                  <a:srgbClr val="6CA482"/>
                </a:solidFill>
                <a:latin typeface="思源宋体 Heavy" panose="02020900000000000000" pitchFamily="18" charset="-122"/>
                <a:ea typeface="思源宋体 Heavy" panose="02020900000000000000" pitchFamily="18" charset="-122"/>
              </a:rPr>
              <a:t>请在此添加标题</a:t>
            </a:r>
          </a:p>
        </p:txBody>
      </p:sp>
      <p:pic>
        <p:nvPicPr>
          <p:cNvPr id="13" name="图片 12"/>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flipH="1">
            <a:off x="0" y="1826098"/>
            <a:ext cx="7039428" cy="5031902"/>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971700" y="2819400"/>
            <a:ext cx="4220300" cy="4038600"/>
          </a:xfrm>
          <a:prstGeom prst="rect">
            <a:avLst/>
          </a:prstGeom>
        </p:spPr>
      </p:pic>
    </p:spTree>
    <p:extLst>
      <p:ext uri="{BB962C8B-B14F-4D97-AF65-F5344CB8AC3E}">
        <p14:creationId xmlns:p14="http://schemas.microsoft.com/office/powerpoint/2010/main" val="2688283772"/>
      </p:ext>
    </p:extLst>
  </p:cSld>
  <p:clrMapOvr>
    <a:masterClrMapping/>
  </p:clrMapOvr>
  <p:transition advTm="294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8"/>
                                        </p:tgtEl>
                                        <p:attrNameLst>
                                          <p:attrName>ppt_y</p:attrName>
                                        </p:attrNameLst>
                                      </p:cBhvr>
                                      <p:tavLst>
                                        <p:tav tm="0">
                                          <p:val>
                                            <p:strVal val="#ppt_y"/>
                                          </p:val>
                                        </p:tav>
                                        <p:tav tm="100000">
                                          <p:val>
                                            <p:strVal val="#ppt_y"/>
                                          </p:val>
                                        </p:tav>
                                      </p:tavLst>
                                    </p:anim>
                                    <p:anim calcmode="lin" valueType="num">
                                      <p:cBhvr>
                                        <p:cTn id="1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 217"/>
          <p:cNvSpPr/>
          <p:nvPr/>
        </p:nvSpPr>
        <p:spPr>
          <a:xfrm>
            <a:off x="2223770" y="1960880"/>
            <a:ext cx="1304925" cy="1304925"/>
          </a:xfrm>
          <a:prstGeom prst="teardrop">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charset="-122"/>
              <a:ea typeface="微软雅黑" panose="020B0503020204020204" charset="-122"/>
            </a:endParaRPr>
          </a:p>
        </p:txBody>
      </p:sp>
      <p:sp>
        <p:nvSpPr>
          <p:cNvPr id="3" name=" 217"/>
          <p:cNvSpPr/>
          <p:nvPr/>
        </p:nvSpPr>
        <p:spPr>
          <a:xfrm>
            <a:off x="5206365" y="2779395"/>
            <a:ext cx="1304925" cy="1304925"/>
          </a:xfrm>
          <a:prstGeom prst="teardrop">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charset="-122"/>
              <a:ea typeface="微软雅黑" panose="020B0503020204020204" charset="-122"/>
            </a:endParaRPr>
          </a:p>
        </p:txBody>
      </p:sp>
      <p:sp>
        <p:nvSpPr>
          <p:cNvPr id="4" name=" 217"/>
          <p:cNvSpPr/>
          <p:nvPr/>
        </p:nvSpPr>
        <p:spPr>
          <a:xfrm>
            <a:off x="8051800" y="1890395"/>
            <a:ext cx="1304925" cy="1304925"/>
          </a:xfrm>
          <a:prstGeom prst="teardrop">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charset="-122"/>
              <a:ea typeface="微软雅黑" panose="020B0503020204020204" charset="-122"/>
            </a:endParaRPr>
          </a:p>
        </p:txBody>
      </p:sp>
      <p:sp>
        <p:nvSpPr>
          <p:cNvPr id="47" name="文本框 46"/>
          <p:cNvSpPr txBox="1"/>
          <p:nvPr/>
        </p:nvSpPr>
        <p:spPr>
          <a:xfrm>
            <a:off x="2614295" y="2250440"/>
            <a:ext cx="603250" cy="644525"/>
          </a:xfrm>
          <a:prstGeom prst="rect">
            <a:avLst/>
          </a:prstGeom>
          <a:noFill/>
          <a:extLst>
            <a:ext uri="{909E8E84-426E-40DD-AFC4-6F175D3DCCD1}">
              <a14:hiddenFill xmlns:a14="http://schemas.microsoft.com/office/drawing/2010/main">
                <a:solidFill>
                  <a:srgbClr val="99B551"/>
                </a:solid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Arial" panose="020B0604020202020204" pitchFamily="34" charset="0"/>
              </a:rPr>
              <a:t>01</a:t>
            </a:r>
          </a:p>
        </p:txBody>
      </p:sp>
      <p:sp>
        <p:nvSpPr>
          <p:cNvPr id="5" name="文本框 4"/>
          <p:cNvSpPr txBox="1"/>
          <p:nvPr/>
        </p:nvSpPr>
        <p:spPr>
          <a:xfrm>
            <a:off x="5557520" y="3109595"/>
            <a:ext cx="658495" cy="644525"/>
          </a:xfrm>
          <a:prstGeom prst="rect">
            <a:avLst/>
          </a:prstGeom>
          <a:noFill/>
          <a:extLst>
            <a:ext uri="{909E8E84-426E-40DD-AFC4-6F175D3DCCD1}">
              <a14:hiddenFill xmlns:a14="http://schemas.microsoft.com/office/drawing/2010/main">
                <a:solidFill>
                  <a:srgbClr val="99B551"/>
                </a:solid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Arial" panose="020B0604020202020204" pitchFamily="34" charset="0"/>
              </a:rPr>
              <a:t>02</a:t>
            </a:r>
          </a:p>
        </p:txBody>
      </p:sp>
      <p:sp>
        <p:nvSpPr>
          <p:cNvPr id="9" name="文本框 8"/>
          <p:cNvSpPr txBox="1"/>
          <p:nvPr/>
        </p:nvSpPr>
        <p:spPr>
          <a:xfrm>
            <a:off x="8368665" y="2220595"/>
            <a:ext cx="671830" cy="644525"/>
          </a:xfrm>
          <a:prstGeom prst="rect">
            <a:avLst/>
          </a:prstGeom>
          <a:noFill/>
          <a:extLst>
            <a:ext uri="{909E8E84-426E-40DD-AFC4-6F175D3DCCD1}">
              <a14:hiddenFill xmlns:a14="http://schemas.microsoft.com/office/drawing/2010/main">
                <a:solidFill>
                  <a:srgbClr val="99B551"/>
                </a:solid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Arial" panose="020B0604020202020204" pitchFamily="34" charset="0"/>
              </a:rPr>
              <a:t>03</a:t>
            </a:r>
          </a:p>
        </p:txBody>
      </p:sp>
      <p:sp>
        <p:nvSpPr>
          <p:cNvPr id="10" name="TextBox 1210"/>
          <p:cNvSpPr/>
          <p:nvPr/>
        </p:nvSpPr>
        <p:spPr>
          <a:xfrm>
            <a:off x="2029460" y="3499485"/>
            <a:ext cx="1772285" cy="368300"/>
          </a:xfrm>
          <a:prstGeom prst="rect">
            <a:avLst/>
          </a:prstGeom>
          <a:noFill/>
          <a:ln w="9525">
            <a:noFill/>
            <a:miter/>
          </a:ln>
        </p:spPr>
        <p:txBody>
          <a:bodyPr wrap="square">
            <a:spAutoFit/>
          </a:bodyPr>
          <a:lstStyle/>
          <a:p>
            <a:pPr algn="ctr"/>
            <a:r>
              <a:rPr lang="en-US" altLang="zh-CN" noProof="0" dirty="0">
                <a:ln>
                  <a:noFill/>
                </a:ln>
                <a:solidFill>
                  <a:srgbClr val="6CA482"/>
                </a:solidFill>
                <a:uLnTx/>
                <a:uFillTx/>
                <a:latin typeface="微软雅黑" panose="020B0503020204020204" charset="-122"/>
                <a:ea typeface="微软雅黑" panose="020B0503020204020204" charset="-122"/>
                <a:sym typeface="+mn-ea"/>
              </a:rPr>
              <a:t>添加标题</a:t>
            </a:r>
          </a:p>
        </p:txBody>
      </p:sp>
      <p:sp>
        <p:nvSpPr>
          <p:cNvPr id="11" name="TextBox 1210"/>
          <p:cNvSpPr/>
          <p:nvPr/>
        </p:nvSpPr>
        <p:spPr>
          <a:xfrm>
            <a:off x="1686560" y="3851275"/>
            <a:ext cx="2458085" cy="1188720"/>
          </a:xfrm>
          <a:prstGeom prst="rect">
            <a:avLst/>
          </a:prstGeom>
          <a:noFill/>
          <a:ln w="9525">
            <a:noFill/>
            <a:miter/>
          </a:ln>
        </p:spPr>
        <p:txBody>
          <a:bodyPr wrap="square">
            <a:spAutoFit/>
          </a:bodyPr>
          <a:lstStyle/>
          <a:p>
            <a:pPr indent="0" algn="ctr" fontAlgn="auto">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endParaRPr lang="en-US" altLang="zh-CN" sz="900" kern="0" noProof="0" dirty="0">
              <a:ln>
                <a:noFill/>
              </a:ln>
              <a:solidFill>
                <a:schemeClr val="tx1">
                  <a:lumMod val="75000"/>
                  <a:lumOff val="25000"/>
                </a:schemeClr>
              </a:solidFill>
              <a:uLnTx/>
              <a:uFillTx/>
              <a:latin typeface="微软雅黑" panose="020B0503020204020204" charset="-122"/>
              <a:ea typeface="微软雅黑" panose="020B0503020204020204" charset="-122"/>
              <a:sym typeface="Arial" panose="020B0604020202020204" pitchFamily="34" charset="0"/>
            </a:endParaRPr>
          </a:p>
          <a:p>
            <a:pPr indent="0" algn="ctr" fontAlgn="auto">
              <a:lnSpc>
                <a:spcPct val="150000"/>
              </a:lnSpc>
            </a:pPr>
            <a:endParaRPr lang="en-US" altLang="zh-CN" sz="1200" noProof="0" dirty="0">
              <a:ln>
                <a:noFill/>
              </a:ln>
              <a:solidFill>
                <a:schemeClr val="tx1">
                  <a:lumMod val="50000"/>
                  <a:lumOff val="50000"/>
                </a:schemeClr>
              </a:solidFill>
              <a:uLnTx/>
              <a:uFillTx/>
              <a:latin typeface="微软雅黑" panose="020B0503020204020204" charset="-122"/>
              <a:ea typeface="方正舒体" panose="02010601030101010101" pitchFamily="2" charset="-122"/>
              <a:sym typeface="+mn-ea"/>
            </a:endParaRPr>
          </a:p>
        </p:txBody>
      </p:sp>
      <p:sp>
        <p:nvSpPr>
          <p:cNvPr id="12" name="TextBox 1210"/>
          <p:cNvSpPr/>
          <p:nvPr/>
        </p:nvSpPr>
        <p:spPr>
          <a:xfrm>
            <a:off x="4972685" y="4221480"/>
            <a:ext cx="1772285" cy="368300"/>
          </a:xfrm>
          <a:prstGeom prst="rect">
            <a:avLst/>
          </a:prstGeom>
          <a:noFill/>
          <a:ln w="9525">
            <a:noFill/>
            <a:miter/>
          </a:ln>
        </p:spPr>
        <p:txBody>
          <a:bodyPr wrap="square">
            <a:spAutoFit/>
          </a:bodyPr>
          <a:lstStyle/>
          <a:p>
            <a:pPr algn="ctr"/>
            <a:r>
              <a:rPr lang="en-US" altLang="zh-CN" noProof="0" dirty="0">
                <a:ln>
                  <a:noFill/>
                </a:ln>
                <a:solidFill>
                  <a:srgbClr val="6CA482"/>
                </a:solidFill>
                <a:uLnTx/>
                <a:uFillTx/>
                <a:latin typeface="微软雅黑" panose="020B0503020204020204" charset="-122"/>
                <a:ea typeface="微软雅黑" panose="020B0503020204020204" charset="-122"/>
                <a:sym typeface="+mn-ea"/>
              </a:rPr>
              <a:t>添加标题</a:t>
            </a:r>
          </a:p>
        </p:txBody>
      </p:sp>
      <p:sp>
        <p:nvSpPr>
          <p:cNvPr id="14" name="TextBox 1210"/>
          <p:cNvSpPr/>
          <p:nvPr/>
        </p:nvSpPr>
        <p:spPr>
          <a:xfrm>
            <a:off x="4629785" y="4573270"/>
            <a:ext cx="2458085" cy="1188720"/>
          </a:xfrm>
          <a:prstGeom prst="rect">
            <a:avLst/>
          </a:prstGeom>
          <a:noFill/>
          <a:ln w="9525">
            <a:noFill/>
            <a:miter/>
          </a:ln>
        </p:spPr>
        <p:txBody>
          <a:bodyPr wrap="square">
            <a:spAutoFit/>
          </a:bodyPr>
          <a:lstStyle/>
          <a:p>
            <a:pPr indent="0" algn="ctr" fontAlgn="auto">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endParaRPr lang="en-US" altLang="zh-CN" sz="900" kern="0" noProof="0" dirty="0">
              <a:ln>
                <a:noFill/>
              </a:ln>
              <a:solidFill>
                <a:schemeClr val="tx1">
                  <a:lumMod val="75000"/>
                  <a:lumOff val="25000"/>
                </a:schemeClr>
              </a:solidFill>
              <a:uLnTx/>
              <a:uFillTx/>
              <a:latin typeface="微软雅黑" panose="020B0503020204020204" charset="-122"/>
              <a:ea typeface="微软雅黑" panose="020B0503020204020204" charset="-122"/>
              <a:sym typeface="Arial" panose="020B0604020202020204" pitchFamily="34" charset="0"/>
            </a:endParaRPr>
          </a:p>
          <a:p>
            <a:pPr indent="0" algn="ctr" fontAlgn="auto">
              <a:lnSpc>
                <a:spcPct val="150000"/>
              </a:lnSpc>
            </a:pPr>
            <a:endParaRPr lang="en-US" altLang="zh-CN" sz="1200" noProof="0" dirty="0">
              <a:ln>
                <a:noFill/>
              </a:ln>
              <a:solidFill>
                <a:schemeClr val="tx1">
                  <a:lumMod val="50000"/>
                  <a:lumOff val="50000"/>
                </a:schemeClr>
              </a:solidFill>
              <a:uLnTx/>
              <a:uFillTx/>
              <a:latin typeface="微软雅黑" panose="020B0503020204020204" charset="-122"/>
              <a:ea typeface="方正舒体" panose="02010601030101010101" pitchFamily="2" charset="-122"/>
              <a:sym typeface="+mn-ea"/>
            </a:endParaRPr>
          </a:p>
        </p:txBody>
      </p:sp>
      <p:sp>
        <p:nvSpPr>
          <p:cNvPr id="16" name="TextBox 1210"/>
          <p:cNvSpPr/>
          <p:nvPr/>
        </p:nvSpPr>
        <p:spPr>
          <a:xfrm>
            <a:off x="7818120" y="3361055"/>
            <a:ext cx="1772285" cy="368300"/>
          </a:xfrm>
          <a:prstGeom prst="rect">
            <a:avLst/>
          </a:prstGeom>
          <a:noFill/>
          <a:ln w="9525">
            <a:noFill/>
            <a:miter/>
          </a:ln>
        </p:spPr>
        <p:txBody>
          <a:bodyPr wrap="square">
            <a:spAutoFit/>
          </a:bodyPr>
          <a:lstStyle/>
          <a:p>
            <a:pPr algn="ctr"/>
            <a:r>
              <a:rPr lang="en-US" altLang="zh-CN" noProof="0" dirty="0">
                <a:ln>
                  <a:noFill/>
                </a:ln>
                <a:solidFill>
                  <a:srgbClr val="6CA482"/>
                </a:solidFill>
                <a:uLnTx/>
                <a:uFillTx/>
                <a:latin typeface="微软雅黑" panose="020B0503020204020204" charset="-122"/>
                <a:ea typeface="微软雅黑" panose="020B0503020204020204" charset="-122"/>
                <a:sym typeface="+mn-ea"/>
              </a:rPr>
              <a:t>添加标题</a:t>
            </a:r>
          </a:p>
        </p:txBody>
      </p:sp>
      <p:sp>
        <p:nvSpPr>
          <p:cNvPr id="17" name="TextBox 1210"/>
          <p:cNvSpPr/>
          <p:nvPr/>
        </p:nvSpPr>
        <p:spPr>
          <a:xfrm>
            <a:off x="7475220" y="3712845"/>
            <a:ext cx="2458085" cy="1188720"/>
          </a:xfrm>
          <a:prstGeom prst="rect">
            <a:avLst/>
          </a:prstGeom>
          <a:noFill/>
          <a:ln w="9525">
            <a:noFill/>
            <a:miter/>
          </a:ln>
        </p:spPr>
        <p:txBody>
          <a:bodyPr wrap="square">
            <a:spAutoFit/>
          </a:bodyPr>
          <a:lstStyle/>
          <a:p>
            <a:pPr indent="0" algn="ctr" fontAlgn="auto">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endParaRPr lang="en-US" altLang="zh-CN" sz="900" kern="0" noProof="0" dirty="0">
              <a:ln>
                <a:noFill/>
              </a:ln>
              <a:solidFill>
                <a:schemeClr val="tx1">
                  <a:lumMod val="75000"/>
                  <a:lumOff val="25000"/>
                </a:schemeClr>
              </a:solidFill>
              <a:uLnTx/>
              <a:uFillTx/>
              <a:latin typeface="微软雅黑" panose="020B0503020204020204" charset="-122"/>
              <a:ea typeface="微软雅黑" panose="020B0503020204020204" charset="-122"/>
              <a:sym typeface="Arial" panose="020B0604020202020204" pitchFamily="34" charset="0"/>
            </a:endParaRPr>
          </a:p>
          <a:p>
            <a:pPr indent="0" algn="ctr" fontAlgn="auto">
              <a:lnSpc>
                <a:spcPct val="150000"/>
              </a:lnSpc>
            </a:pPr>
            <a:endParaRPr lang="en-US" altLang="zh-CN" sz="1200" noProof="0" dirty="0">
              <a:ln>
                <a:noFill/>
              </a:ln>
              <a:solidFill>
                <a:schemeClr val="tx1">
                  <a:lumMod val="50000"/>
                  <a:lumOff val="50000"/>
                </a:schemeClr>
              </a:solidFill>
              <a:uLnTx/>
              <a:uFillTx/>
              <a:latin typeface="微软雅黑" panose="020B0503020204020204" charset="-122"/>
              <a:ea typeface="方正舒体" panose="02010601030101010101" pitchFamily="2" charset="-122"/>
              <a:sym typeface="+mn-ea"/>
            </a:endParaRPr>
          </a:p>
        </p:txBody>
      </p:sp>
      <p:sp>
        <p:nvSpPr>
          <p:cNvPr id="18" name="TextBox 1210"/>
          <p:cNvSpPr/>
          <p:nvPr/>
        </p:nvSpPr>
        <p:spPr>
          <a:xfrm>
            <a:off x="1761384" y="356288"/>
            <a:ext cx="4129405" cy="646331"/>
          </a:xfrm>
          <a:prstGeom prst="rect">
            <a:avLst/>
          </a:prstGeom>
          <a:noFill/>
          <a:ln w="9525">
            <a:noFill/>
            <a:miter/>
          </a:ln>
        </p:spPr>
        <p:txBody>
          <a:bodyPr wrap="square">
            <a:spAutoFit/>
          </a:bodyPr>
          <a:lstStyle/>
          <a:p>
            <a:pPr algn="l"/>
            <a:r>
              <a:rPr lang="zh-CN" altLang="en-US" sz="3600" b="1" noProof="0" dirty="0">
                <a:ln>
                  <a:noFill/>
                </a:ln>
                <a:solidFill>
                  <a:schemeClr val="tx1">
                    <a:lumMod val="75000"/>
                    <a:lumOff val="25000"/>
                  </a:schemeClr>
                </a:solidFill>
                <a:uLnTx/>
                <a:uFillTx/>
                <a:latin typeface="微软雅黑" panose="020B0503020204020204" charset="-122"/>
                <a:ea typeface="微软雅黑" panose="020B0503020204020204" charset="-122"/>
                <a:sym typeface="+mn-ea"/>
              </a:rPr>
              <a:t>单击此处输入标题</a:t>
            </a:r>
          </a:p>
        </p:txBody>
      </p:sp>
      <p:pic>
        <p:nvPicPr>
          <p:cNvPr id="19" name="图片 1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460" y="-301988"/>
            <a:ext cx="1791844" cy="1684334"/>
          </a:xfrm>
          <a:prstGeom prst="rect">
            <a:avLst/>
          </a:prstGeom>
        </p:spPr>
      </p:pic>
    </p:spTree>
  </p:cSld>
  <p:clrMapOvr>
    <a:masterClrMapping/>
  </p:clrMapOvr>
  <p:transition advTm="1545">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217"/>
                                        </p:tgtEl>
                                        <p:attrNameLst>
                                          <p:attrName>style.visibility</p:attrName>
                                        </p:attrNameLst>
                                      </p:cBhvr>
                                      <p:to>
                                        <p:strVal val="visible"/>
                                      </p:to>
                                    </p:set>
                                    <p:animEffect transition="in" filter="fade">
                                      <p:cBhvr>
                                        <p:cTn id="7" dur="800" decel="100000"/>
                                        <p:tgtEl>
                                          <p:spTgt spid="217"/>
                                        </p:tgtEl>
                                      </p:cBhvr>
                                    </p:animEffect>
                                    <p:anim calcmode="lin" valueType="num">
                                      <p:cBhvr>
                                        <p:cTn id="8" dur="800" decel="100000" fill="hold"/>
                                        <p:tgtEl>
                                          <p:spTgt spid="217"/>
                                        </p:tgtEl>
                                        <p:attrNameLst>
                                          <p:attrName>style.rotation</p:attrName>
                                        </p:attrNameLst>
                                      </p:cBhvr>
                                      <p:tavLst>
                                        <p:tav tm="0">
                                          <p:val>
                                            <p:fltVal val="-90"/>
                                          </p:val>
                                        </p:tav>
                                        <p:tav tm="100000">
                                          <p:val>
                                            <p:fltVal val="0"/>
                                          </p:val>
                                        </p:tav>
                                      </p:tavLst>
                                    </p:anim>
                                    <p:anim calcmode="lin" valueType="num">
                                      <p:cBhvr>
                                        <p:cTn id="9" dur="800" decel="100000" fill="hold"/>
                                        <p:tgtEl>
                                          <p:spTgt spid="217"/>
                                        </p:tgtEl>
                                        <p:attrNameLst>
                                          <p:attrName>ppt_x</p:attrName>
                                        </p:attrNameLst>
                                      </p:cBhvr>
                                      <p:tavLst>
                                        <p:tav tm="0">
                                          <p:val>
                                            <p:strVal val="#ppt_x+0.4"/>
                                          </p:val>
                                        </p:tav>
                                        <p:tav tm="100000">
                                          <p:val>
                                            <p:strVal val="#ppt_x-0.05"/>
                                          </p:val>
                                        </p:tav>
                                      </p:tavLst>
                                    </p:anim>
                                    <p:anim calcmode="lin" valueType="num">
                                      <p:cBhvr>
                                        <p:cTn id="10" dur="800" decel="100000" fill="hold"/>
                                        <p:tgtEl>
                                          <p:spTgt spid="2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17"/>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0" decel="100000"/>
                                        <p:tgtEl>
                                          <p:spTgt spid="3"/>
                                        </p:tgtEl>
                                      </p:cBhvr>
                                    </p:animEffect>
                                    <p:anim calcmode="lin" valueType="num">
                                      <p:cBhvr>
                                        <p:cTn id="16" dur="800" decel="100000" fill="hold"/>
                                        <p:tgtEl>
                                          <p:spTgt spid="3"/>
                                        </p:tgtEl>
                                        <p:attrNameLst>
                                          <p:attrName>style.rotation</p:attrName>
                                        </p:attrNameLst>
                                      </p:cBhvr>
                                      <p:tavLst>
                                        <p:tav tm="0">
                                          <p:val>
                                            <p:fltVal val="-90"/>
                                          </p:val>
                                        </p:tav>
                                        <p:tav tm="100000">
                                          <p:val>
                                            <p:fltVal val="0"/>
                                          </p:val>
                                        </p:tav>
                                      </p:tavLst>
                                    </p:anim>
                                    <p:anim calcmode="lin" valueType="num">
                                      <p:cBhvr>
                                        <p:cTn id="17" dur="800" decel="100000" fill="hold"/>
                                        <p:tgtEl>
                                          <p:spTgt spid="3"/>
                                        </p:tgtEl>
                                        <p:attrNameLst>
                                          <p:attrName>ppt_x</p:attrName>
                                        </p:attrNameLst>
                                      </p:cBhvr>
                                      <p:tavLst>
                                        <p:tav tm="0">
                                          <p:val>
                                            <p:strVal val="#ppt_x+0.4"/>
                                          </p:val>
                                        </p:tav>
                                        <p:tav tm="100000">
                                          <p:val>
                                            <p:strVal val="#ppt_x-0.05"/>
                                          </p:val>
                                        </p:tav>
                                      </p:tavLst>
                                    </p:anim>
                                    <p:anim calcmode="lin" valueType="num">
                                      <p:cBhvr>
                                        <p:cTn id="18" dur="800" decel="100000" fill="hold"/>
                                        <p:tgtEl>
                                          <p:spTgt spid="3"/>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800" decel="100000"/>
                                        <p:tgtEl>
                                          <p:spTgt spid="4"/>
                                        </p:tgtEl>
                                      </p:cBhvr>
                                    </p:animEffect>
                                    <p:anim calcmode="lin" valueType="num">
                                      <p:cBhvr>
                                        <p:cTn id="24" dur="800" decel="100000" fill="hold"/>
                                        <p:tgtEl>
                                          <p:spTgt spid="4"/>
                                        </p:tgtEl>
                                        <p:attrNameLst>
                                          <p:attrName>style.rotation</p:attrName>
                                        </p:attrNameLst>
                                      </p:cBhvr>
                                      <p:tavLst>
                                        <p:tav tm="0">
                                          <p:val>
                                            <p:fltVal val="-90"/>
                                          </p:val>
                                        </p:tav>
                                        <p:tav tm="100000">
                                          <p:val>
                                            <p:fltVal val="0"/>
                                          </p:val>
                                        </p:tav>
                                      </p:tavLst>
                                    </p:anim>
                                    <p:anim calcmode="lin" valueType="num">
                                      <p:cBhvr>
                                        <p:cTn id="25" dur="800" decel="100000" fill="hold"/>
                                        <p:tgtEl>
                                          <p:spTgt spid="4"/>
                                        </p:tgtEl>
                                        <p:attrNameLst>
                                          <p:attrName>ppt_x</p:attrName>
                                        </p:attrNameLst>
                                      </p:cBhvr>
                                      <p:tavLst>
                                        <p:tav tm="0">
                                          <p:val>
                                            <p:strVal val="#ppt_x+0.4"/>
                                          </p:val>
                                        </p:tav>
                                        <p:tav tm="100000">
                                          <p:val>
                                            <p:strVal val="#ppt_x-0.05"/>
                                          </p:val>
                                        </p:tav>
                                      </p:tavLst>
                                    </p:anim>
                                    <p:anim calcmode="lin" valueType="num">
                                      <p:cBhvr>
                                        <p:cTn id="26" dur="800" decel="100000" fill="hold"/>
                                        <p:tgtEl>
                                          <p:spTgt spid="4"/>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800" decel="100000"/>
                                        <p:tgtEl>
                                          <p:spTgt spid="47"/>
                                        </p:tgtEl>
                                      </p:cBhvr>
                                    </p:animEffect>
                                    <p:anim calcmode="lin" valueType="num">
                                      <p:cBhvr>
                                        <p:cTn id="32" dur="800" decel="100000" fill="hold"/>
                                        <p:tgtEl>
                                          <p:spTgt spid="47"/>
                                        </p:tgtEl>
                                        <p:attrNameLst>
                                          <p:attrName>style.rotation</p:attrName>
                                        </p:attrNameLst>
                                      </p:cBhvr>
                                      <p:tavLst>
                                        <p:tav tm="0">
                                          <p:val>
                                            <p:fltVal val="-90"/>
                                          </p:val>
                                        </p:tav>
                                        <p:tav tm="100000">
                                          <p:val>
                                            <p:fltVal val="0"/>
                                          </p:val>
                                        </p:tav>
                                      </p:tavLst>
                                    </p:anim>
                                    <p:anim calcmode="lin" valueType="num">
                                      <p:cBhvr>
                                        <p:cTn id="33" dur="800" decel="100000" fill="hold"/>
                                        <p:tgtEl>
                                          <p:spTgt spid="47"/>
                                        </p:tgtEl>
                                        <p:attrNameLst>
                                          <p:attrName>ppt_x</p:attrName>
                                        </p:attrNameLst>
                                      </p:cBhvr>
                                      <p:tavLst>
                                        <p:tav tm="0">
                                          <p:val>
                                            <p:strVal val="#ppt_x+0.4"/>
                                          </p:val>
                                        </p:tav>
                                        <p:tav tm="100000">
                                          <p:val>
                                            <p:strVal val="#ppt_x-0.05"/>
                                          </p:val>
                                        </p:tav>
                                      </p:tavLst>
                                    </p:anim>
                                    <p:anim calcmode="lin" valueType="num">
                                      <p:cBhvr>
                                        <p:cTn id="34" dur="800" decel="100000" fill="hold"/>
                                        <p:tgtEl>
                                          <p:spTgt spid="47"/>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800" decel="100000"/>
                                        <p:tgtEl>
                                          <p:spTgt spid="5"/>
                                        </p:tgtEl>
                                      </p:cBhvr>
                                    </p:animEffect>
                                    <p:anim calcmode="lin" valueType="num">
                                      <p:cBhvr>
                                        <p:cTn id="40" dur="800" decel="100000" fill="hold"/>
                                        <p:tgtEl>
                                          <p:spTgt spid="5"/>
                                        </p:tgtEl>
                                        <p:attrNameLst>
                                          <p:attrName>style.rotation</p:attrName>
                                        </p:attrNameLst>
                                      </p:cBhvr>
                                      <p:tavLst>
                                        <p:tav tm="0">
                                          <p:val>
                                            <p:fltVal val="-90"/>
                                          </p:val>
                                        </p:tav>
                                        <p:tav tm="100000">
                                          <p:val>
                                            <p:fltVal val="0"/>
                                          </p:val>
                                        </p:tav>
                                      </p:tavLst>
                                    </p:anim>
                                    <p:anim calcmode="lin" valueType="num">
                                      <p:cBhvr>
                                        <p:cTn id="41" dur="800" decel="100000" fill="hold"/>
                                        <p:tgtEl>
                                          <p:spTgt spid="5"/>
                                        </p:tgtEl>
                                        <p:attrNameLst>
                                          <p:attrName>ppt_x</p:attrName>
                                        </p:attrNameLst>
                                      </p:cBhvr>
                                      <p:tavLst>
                                        <p:tav tm="0">
                                          <p:val>
                                            <p:strVal val="#ppt_x+0.4"/>
                                          </p:val>
                                        </p:tav>
                                        <p:tav tm="100000">
                                          <p:val>
                                            <p:strVal val="#ppt_x-0.05"/>
                                          </p:val>
                                        </p:tav>
                                      </p:tavLst>
                                    </p:anim>
                                    <p:anim calcmode="lin" valueType="num">
                                      <p:cBhvr>
                                        <p:cTn id="42" dur="800" decel="100000" fill="hold"/>
                                        <p:tgtEl>
                                          <p:spTgt spid="5"/>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45" presetID="3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800" decel="100000"/>
                                        <p:tgtEl>
                                          <p:spTgt spid="9"/>
                                        </p:tgtEl>
                                      </p:cBhvr>
                                    </p:animEffect>
                                    <p:anim calcmode="lin" valueType="num">
                                      <p:cBhvr>
                                        <p:cTn id="48" dur="800" decel="100000" fill="hold"/>
                                        <p:tgtEl>
                                          <p:spTgt spid="9"/>
                                        </p:tgtEl>
                                        <p:attrNameLst>
                                          <p:attrName>style.rotation</p:attrName>
                                        </p:attrNameLst>
                                      </p:cBhvr>
                                      <p:tavLst>
                                        <p:tav tm="0">
                                          <p:val>
                                            <p:fltVal val="-90"/>
                                          </p:val>
                                        </p:tav>
                                        <p:tav tm="100000">
                                          <p:val>
                                            <p:fltVal val="0"/>
                                          </p:val>
                                        </p:tav>
                                      </p:tavLst>
                                    </p:anim>
                                    <p:anim calcmode="lin" valueType="num">
                                      <p:cBhvr>
                                        <p:cTn id="49" dur="800" decel="100000" fill="hold"/>
                                        <p:tgtEl>
                                          <p:spTgt spid="9"/>
                                        </p:tgtEl>
                                        <p:attrNameLst>
                                          <p:attrName>ppt_x</p:attrName>
                                        </p:attrNameLst>
                                      </p:cBhvr>
                                      <p:tavLst>
                                        <p:tav tm="0">
                                          <p:val>
                                            <p:strVal val="#ppt_x+0.4"/>
                                          </p:val>
                                        </p:tav>
                                        <p:tav tm="100000">
                                          <p:val>
                                            <p:strVal val="#ppt_x-0.05"/>
                                          </p:val>
                                        </p:tav>
                                      </p:tavLst>
                                    </p:anim>
                                    <p:anim calcmode="lin" valueType="num">
                                      <p:cBhvr>
                                        <p:cTn id="50" dur="800" decel="100000" fill="hold"/>
                                        <p:tgtEl>
                                          <p:spTgt spid="9"/>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par>
                                <p:cTn id="53" presetID="30"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800" decel="100000"/>
                                        <p:tgtEl>
                                          <p:spTgt spid="10"/>
                                        </p:tgtEl>
                                      </p:cBhvr>
                                    </p:animEffect>
                                    <p:anim calcmode="lin" valueType="num">
                                      <p:cBhvr>
                                        <p:cTn id="56" dur="800" decel="100000" fill="hold"/>
                                        <p:tgtEl>
                                          <p:spTgt spid="10"/>
                                        </p:tgtEl>
                                        <p:attrNameLst>
                                          <p:attrName>style.rotation</p:attrName>
                                        </p:attrNameLst>
                                      </p:cBhvr>
                                      <p:tavLst>
                                        <p:tav tm="0">
                                          <p:val>
                                            <p:fltVal val="-90"/>
                                          </p:val>
                                        </p:tav>
                                        <p:tav tm="100000">
                                          <p:val>
                                            <p:fltVal val="0"/>
                                          </p:val>
                                        </p:tav>
                                      </p:tavLst>
                                    </p:anim>
                                    <p:anim calcmode="lin" valueType="num">
                                      <p:cBhvr>
                                        <p:cTn id="57" dur="800" decel="100000" fill="hold"/>
                                        <p:tgtEl>
                                          <p:spTgt spid="10"/>
                                        </p:tgtEl>
                                        <p:attrNameLst>
                                          <p:attrName>ppt_x</p:attrName>
                                        </p:attrNameLst>
                                      </p:cBhvr>
                                      <p:tavLst>
                                        <p:tav tm="0">
                                          <p:val>
                                            <p:strVal val="#ppt_x+0.4"/>
                                          </p:val>
                                        </p:tav>
                                        <p:tav tm="100000">
                                          <p:val>
                                            <p:strVal val="#ppt_x-0.05"/>
                                          </p:val>
                                        </p:tav>
                                      </p:tavLst>
                                    </p:anim>
                                    <p:anim calcmode="lin" valueType="num">
                                      <p:cBhvr>
                                        <p:cTn id="58" dur="800" decel="100000" fill="hold"/>
                                        <p:tgtEl>
                                          <p:spTgt spid="10"/>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61" presetID="30"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800" decel="100000"/>
                                        <p:tgtEl>
                                          <p:spTgt spid="11"/>
                                        </p:tgtEl>
                                      </p:cBhvr>
                                    </p:animEffect>
                                    <p:anim calcmode="lin" valueType="num">
                                      <p:cBhvr>
                                        <p:cTn id="64" dur="800" decel="100000" fill="hold"/>
                                        <p:tgtEl>
                                          <p:spTgt spid="11"/>
                                        </p:tgtEl>
                                        <p:attrNameLst>
                                          <p:attrName>style.rotation</p:attrName>
                                        </p:attrNameLst>
                                      </p:cBhvr>
                                      <p:tavLst>
                                        <p:tav tm="0">
                                          <p:val>
                                            <p:fltVal val="-90"/>
                                          </p:val>
                                        </p:tav>
                                        <p:tav tm="100000">
                                          <p:val>
                                            <p:fltVal val="0"/>
                                          </p:val>
                                        </p:tav>
                                      </p:tavLst>
                                    </p:anim>
                                    <p:anim calcmode="lin" valueType="num">
                                      <p:cBhvr>
                                        <p:cTn id="65" dur="800" decel="100000" fill="hold"/>
                                        <p:tgtEl>
                                          <p:spTgt spid="11"/>
                                        </p:tgtEl>
                                        <p:attrNameLst>
                                          <p:attrName>ppt_x</p:attrName>
                                        </p:attrNameLst>
                                      </p:cBhvr>
                                      <p:tavLst>
                                        <p:tav tm="0">
                                          <p:val>
                                            <p:strVal val="#ppt_x+0.4"/>
                                          </p:val>
                                        </p:tav>
                                        <p:tav tm="100000">
                                          <p:val>
                                            <p:strVal val="#ppt_x-0.05"/>
                                          </p:val>
                                        </p:tav>
                                      </p:tavLst>
                                    </p:anim>
                                    <p:anim calcmode="lin" valueType="num">
                                      <p:cBhvr>
                                        <p:cTn id="66" dur="800" decel="100000" fill="hold"/>
                                        <p:tgtEl>
                                          <p:spTgt spid="11"/>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69" presetID="30"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800" decel="100000"/>
                                        <p:tgtEl>
                                          <p:spTgt spid="12"/>
                                        </p:tgtEl>
                                      </p:cBhvr>
                                    </p:animEffect>
                                    <p:anim calcmode="lin" valueType="num">
                                      <p:cBhvr>
                                        <p:cTn id="72" dur="800" decel="100000" fill="hold"/>
                                        <p:tgtEl>
                                          <p:spTgt spid="12"/>
                                        </p:tgtEl>
                                        <p:attrNameLst>
                                          <p:attrName>style.rotation</p:attrName>
                                        </p:attrNameLst>
                                      </p:cBhvr>
                                      <p:tavLst>
                                        <p:tav tm="0">
                                          <p:val>
                                            <p:fltVal val="-90"/>
                                          </p:val>
                                        </p:tav>
                                        <p:tav tm="100000">
                                          <p:val>
                                            <p:fltVal val="0"/>
                                          </p:val>
                                        </p:tav>
                                      </p:tavLst>
                                    </p:anim>
                                    <p:anim calcmode="lin" valueType="num">
                                      <p:cBhvr>
                                        <p:cTn id="73" dur="800" decel="100000" fill="hold"/>
                                        <p:tgtEl>
                                          <p:spTgt spid="12"/>
                                        </p:tgtEl>
                                        <p:attrNameLst>
                                          <p:attrName>ppt_x</p:attrName>
                                        </p:attrNameLst>
                                      </p:cBhvr>
                                      <p:tavLst>
                                        <p:tav tm="0">
                                          <p:val>
                                            <p:strVal val="#ppt_x+0.4"/>
                                          </p:val>
                                        </p:tav>
                                        <p:tav tm="100000">
                                          <p:val>
                                            <p:strVal val="#ppt_x-0.05"/>
                                          </p:val>
                                        </p:tav>
                                      </p:tavLst>
                                    </p:anim>
                                    <p:anim calcmode="lin" valueType="num">
                                      <p:cBhvr>
                                        <p:cTn id="74" dur="800" decel="100000" fill="hold"/>
                                        <p:tgtEl>
                                          <p:spTgt spid="12"/>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par>
                                <p:cTn id="77" presetID="30"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800" decel="100000"/>
                                        <p:tgtEl>
                                          <p:spTgt spid="14"/>
                                        </p:tgtEl>
                                      </p:cBhvr>
                                    </p:animEffect>
                                    <p:anim calcmode="lin" valueType="num">
                                      <p:cBhvr>
                                        <p:cTn id="80" dur="800" decel="100000" fill="hold"/>
                                        <p:tgtEl>
                                          <p:spTgt spid="14"/>
                                        </p:tgtEl>
                                        <p:attrNameLst>
                                          <p:attrName>style.rotation</p:attrName>
                                        </p:attrNameLst>
                                      </p:cBhvr>
                                      <p:tavLst>
                                        <p:tav tm="0">
                                          <p:val>
                                            <p:fltVal val="-90"/>
                                          </p:val>
                                        </p:tav>
                                        <p:tav tm="100000">
                                          <p:val>
                                            <p:fltVal val="0"/>
                                          </p:val>
                                        </p:tav>
                                      </p:tavLst>
                                    </p:anim>
                                    <p:anim calcmode="lin" valueType="num">
                                      <p:cBhvr>
                                        <p:cTn id="81" dur="800" decel="100000" fill="hold"/>
                                        <p:tgtEl>
                                          <p:spTgt spid="14"/>
                                        </p:tgtEl>
                                        <p:attrNameLst>
                                          <p:attrName>ppt_x</p:attrName>
                                        </p:attrNameLst>
                                      </p:cBhvr>
                                      <p:tavLst>
                                        <p:tav tm="0">
                                          <p:val>
                                            <p:strVal val="#ppt_x+0.4"/>
                                          </p:val>
                                        </p:tav>
                                        <p:tav tm="100000">
                                          <p:val>
                                            <p:strVal val="#ppt_x-0.05"/>
                                          </p:val>
                                        </p:tav>
                                      </p:tavLst>
                                    </p:anim>
                                    <p:anim calcmode="lin" valueType="num">
                                      <p:cBhvr>
                                        <p:cTn id="82" dur="800" decel="100000" fill="hold"/>
                                        <p:tgtEl>
                                          <p:spTgt spid="14"/>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par>
                                <p:cTn id="85" presetID="30" presetClass="entr" presetSubtype="0"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800" decel="100000"/>
                                        <p:tgtEl>
                                          <p:spTgt spid="16"/>
                                        </p:tgtEl>
                                      </p:cBhvr>
                                    </p:animEffect>
                                    <p:anim calcmode="lin" valueType="num">
                                      <p:cBhvr>
                                        <p:cTn id="88" dur="800" decel="100000" fill="hold"/>
                                        <p:tgtEl>
                                          <p:spTgt spid="16"/>
                                        </p:tgtEl>
                                        <p:attrNameLst>
                                          <p:attrName>style.rotation</p:attrName>
                                        </p:attrNameLst>
                                      </p:cBhvr>
                                      <p:tavLst>
                                        <p:tav tm="0">
                                          <p:val>
                                            <p:fltVal val="-90"/>
                                          </p:val>
                                        </p:tav>
                                        <p:tav tm="100000">
                                          <p:val>
                                            <p:fltVal val="0"/>
                                          </p:val>
                                        </p:tav>
                                      </p:tavLst>
                                    </p:anim>
                                    <p:anim calcmode="lin" valueType="num">
                                      <p:cBhvr>
                                        <p:cTn id="89" dur="800" decel="100000" fill="hold"/>
                                        <p:tgtEl>
                                          <p:spTgt spid="16"/>
                                        </p:tgtEl>
                                        <p:attrNameLst>
                                          <p:attrName>ppt_x</p:attrName>
                                        </p:attrNameLst>
                                      </p:cBhvr>
                                      <p:tavLst>
                                        <p:tav tm="0">
                                          <p:val>
                                            <p:strVal val="#ppt_x+0.4"/>
                                          </p:val>
                                        </p:tav>
                                        <p:tav tm="100000">
                                          <p:val>
                                            <p:strVal val="#ppt_x-0.05"/>
                                          </p:val>
                                        </p:tav>
                                      </p:tavLst>
                                    </p:anim>
                                    <p:anim calcmode="lin" valueType="num">
                                      <p:cBhvr>
                                        <p:cTn id="90" dur="800" decel="100000" fill="hold"/>
                                        <p:tgtEl>
                                          <p:spTgt spid="16"/>
                                        </p:tgtEl>
                                        <p:attrNameLst>
                                          <p:attrName>ppt_y</p:attrName>
                                        </p:attrNameLst>
                                      </p:cBhvr>
                                      <p:tavLst>
                                        <p:tav tm="0">
                                          <p:val>
                                            <p:strVal val="#ppt_y-0.4"/>
                                          </p:val>
                                        </p:tav>
                                        <p:tav tm="100000">
                                          <p:val>
                                            <p:strVal val="#ppt_y+0.1"/>
                                          </p:val>
                                        </p:tav>
                                      </p:tavLst>
                                    </p:anim>
                                    <p:anim calcmode="lin" valueType="num">
                                      <p:cBhvr>
                                        <p:cTn id="9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9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par>
                                <p:cTn id="93" presetID="30" presetClass="entr" presetSubtype="0"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fade">
                                      <p:cBhvr>
                                        <p:cTn id="95" dur="800" decel="100000"/>
                                        <p:tgtEl>
                                          <p:spTgt spid="17"/>
                                        </p:tgtEl>
                                      </p:cBhvr>
                                    </p:animEffect>
                                    <p:anim calcmode="lin" valueType="num">
                                      <p:cBhvr>
                                        <p:cTn id="96" dur="800" decel="100000" fill="hold"/>
                                        <p:tgtEl>
                                          <p:spTgt spid="17"/>
                                        </p:tgtEl>
                                        <p:attrNameLst>
                                          <p:attrName>style.rotation</p:attrName>
                                        </p:attrNameLst>
                                      </p:cBhvr>
                                      <p:tavLst>
                                        <p:tav tm="0">
                                          <p:val>
                                            <p:fltVal val="-90"/>
                                          </p:val>
                                        </p:tav>
                                        <p:tav tm="100000">
                                          <p:val>
                                            <p:fltVal val="0"/>
                                          </p:val>
                                        </p:tav>
                                      </p:tavLst>
                                    </p:anim>
                                    <p:anim calcmode="lin" valueType="num">
                                      <p:cBhvr>
                                        <p:cTn id="97" dur="800" decel="100000" fill="hold"/>
                                        <p:tgtEl>
                                          <p:spTgt spid="17"/>
                                        </p:tgtEl>
                                        <p:attrNameLst>
                                          <p:attrName>ppt_x</p:attrName>
                                        </p:attrNameLst>
                                      </p:cBhvr>
                                      <p:tavLst>
                                        <p:tav tm="0">
                                          <p:val>
                                            <p:strVal val="#ppt_x+0.4"/>
                                          </p:val>
                                        </p:tav>
                                        <p:tav tm="100000">
                                          <p:val>
                                            <p:strVal val="#ppt_x-0.05"/>
                                          </p:val>
                                        </p:tav>
                                      </p:tavLst>
                                    </p:anim>
                                    <p:anim calcmode="lin" valueType="num">
                                      <p:cBhvr>
                                        <p:cTn id="98" dur="800" decel="100000" fill="hold"/>
                                        <p:tgtEl>
                                          <p:spTgt spid="17"/>
                                        </p:tgtEl>
                                        <p:attrNameLst>
                                          <p:attrName>ppt_y</p:attrName>
                                        </p:attrNameLst>
                                      </p:cBhvr>
                                      <p:tavLst>
                                        <p:tav tm="0">
                                          <p:val>
                                            <p:strVal val="#ppt_y-0.4"/>
                                          </p:val>
                                        </p:tav>
                                        <p:tav tm="100000">
                                          <p:val>
                                            <p:strVal val="#ppt_y+0.1"/>
                                          </p:val>
                                        </p:tav>
                                      </p:tavLst>
                                    </p:anim>
                                    <p:anim calcmode="lin" valueType="num">
                                      <p:cBhvr>
                                        <p:cTn id="99"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00"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 grpId="0" animBg="1"/>
      <p:bldP spid="3" grpId="0" animBg="1"/>
      <p:bldP spid="4" grpId="0" animBg="1"/>
      <p:bldP spid="47" grpId="0"/>
      <p:bldP spid="5" grpId="0"/>
      <p:bldP spid="9" grpId="0"/>
      <p:bldP spid="10" grpId="0"/>
      <p:bldP spid="11" grpId="0"/>
      <p:bldP spid="12" grpId="0"/>
      <p:bldP spid="14" grpId="0"/>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2418</Words>
  <Application>Microsoft Office PowerPoint</Application>
  <PresentationFormat>宽屏</PresentationFormat>
  <Paragraphs>204</Paragraphs>
  <Slides>26</Slides>
  <Notes>25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Gill Sans</vt:lpstr>
      <vt:lpstr>等线</vt:lpstr>
      <vt:lpstr>方正舒体</vt:lpstr>
      <vt:lpstr>思源宋体 Heavy</vt:lpstr>
      <vt:lpstr>宋体</vt:lpstr>
      <vt:lpstr>微软雅黑</vt:lpstr>
      <vt:lpstr>Arial</vt:lpstr>
      <vt:lpstr>Calibri</vt:lpstr>
      <vt:lpstr>Calibri Light</vt:lpstr>
      <vt:lpstr>Segoe UI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51PPT模板网</dc:creator>
  <cp:keywords>www.51pptmoban.com</cp:keywords>
  <dc:description>www.51pptmoban.com</dc:description>
  <cp:lastModifiedBy>阳光 男孩</cp:lastModifiedBy>
  <cp:revision>35</cp:revision>
  <dcterms:created xsi:type="dcterms:W3CDTF">2017-07-27T12:00:00Z</dcterms:created>
  <dcterms:modified xsi:type="dcterms:W3CDTF">2020-04-22T14:42:49Z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