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402" r:id="rId3"/>
    <p:sldId id="322" r:id="rId4"/>
    <p:sldId id="420" r:id="rId5"/>
    <p:sldId id="422" r:id="rId6"/>
    <p:sldId id="438" r:id="rId7"/>
    <p:sldId id="421" r:id="rId8"/>
    <p:sldId id="321" r:id="rId9"/>
    <p:sldId id="435" r:id="rId10"/>
    <p:sldId id="437" r:id="rId11"/>
    <p:sldId id="423" r:id="rId12"/>
    <p:sldId id="425" r:id="rId13"/>
    <p:sldId id="357" r:id="rId14"/>
    <p:sldId id="436" r:id="rId15"/>
    <p:sldId id="426" r:id="rId16"/>
    <p:sldId id="427" r:id="rId17"/>
    <p:sldId id="419" r:id="rId18"/>
    <p:sldId id="432" r:id="rId19"/>
    <p:sldId id="433" r:id="rId20"/>
    <p:sldId id="320" r:id="rId21"/>
    <p:sldId id="429" r:id="rId22"/>
    <p:sldId id="413" r:id="rId23"/>
    <p:sldId id="430" r:id="rId24"/>
    <p:sldId id="431" r:id="rId25"/>
    <p:sldId id="318" r:id="rId26"/>
    <p:sldId id="439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EB4"/>
    <a:srgbClr val="6C748D"/>
    <a:srgbClr val="708593"/>
    <a:srgbClr val="70A9B5"/>
    <a:srgbClr val="9CCBBB"/>
    <a:srgbClr val="5A895C"/>
    <a:srgbClr val="7EBA88"/>
    <a:srgbClr val="427B45"/>
    <a:srgbClr val="F4FAF7"/>
    <a:srgbClr val="DCF1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50" d="100"/>
          <a:sy n="150" d="100"/>
        </p:scale>
        <p:origin x="684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13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66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85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541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32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355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4203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65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79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6459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6264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284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213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43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21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88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6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02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44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ADBD246-239A-4365-9E67-E6ACA1F32B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647622" flipH="1" flipV="1">
            <a:off x="6958984" y="4108288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39CE022-A1DB-47EB-BA3A-248FC91F9B7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emf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3.png"/><Relationship Id="rId5" Type="http://schemas.openxmlformats.org/officeDocument/2006/relationships/image" Target="../media/image11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1.jpg"/><Relationship Id="rId5" Type="http://schemas.openxmlformats.org/officeDocument/2006/relationships/image" Target="../media/image22.jpg"/><Relationship Id="rId4" Type="http://schemas.openxmlformats.org/officeDocument/2006/relationships/image" Target="../media/image47.jpeg"/><Relationship Id="rId9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22.jpg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2.jp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audio" Target="../media/media2.mp3"/><Relationship Id="rId7" Type="http://schemas.openxmlformats.org/officeDocument/2006/relationships/image" Target="../media/image3.emf"/><Relationship Id="rId2" Type="http://schemas.microsoft.com/office/2007/relationships/media" Target="../media/media2.mp3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A8C30AF-1B9F-4DC5-AAA6-9639B77EE62B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3AC5C8-7F58-4928-8FF2-E7F7754DB0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7935" y="339502"/>
            <a:ext cx="4628130" cy="446449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6191895-9B11-457F-84FE-5DDCAA7E574D}"/>
              </a:ext>
            </a:extLst>
          </p:cNvPr>
          <p:cNvSpPr/>
          <p:nvPr/>
        </p:nvSpPr>
        <p:spPr>
          <a:xfrm>
            <a:off x="3206603" y="2202999"/>
            <a:ext cx="3309613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水彩时尚通用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08ACC8E-6CE9-4BDA-B7D3-7B10B3BFD28A}"/>
              </a:ext>
            </a:extLst>
          </p:cNvPr>
          <p:cNvSpPr/>
          <p:nvPr/>
        </p:nvSpPr>
        <p:spPr>
          <a:xfrm>
            <a:off x="3206129" y="2517775"/>
            <a:ext cx="3015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P</a:t>
            </a:r>
            <a:r>
              <a:rPr lang="en-US" altLang="zh-CN" sz="24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OWERPOINT</a:t>
            </a:r>
            <a:endParaRPr lang="zh-CN" altLang="en-US" sz="24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0" name="TextBox 71">
            <a:extLst>
              <a:ext uri="{FF2B5EF4-FFF2-40B4-BE49-F238E27FC236}">
                <a16:creationId xmlns="" xmlns:a16="http://schemas.microsoft.com/office/drawing/2014/main" id="{64A70E95-D9B0-4729-A146-4BF5BDEE3A0D}"/>
              </a:ext>
            </a:extLst>
          </p:cNvPr>
          <p:cNvSpPr txBox="1"/>
          <p:nvPr/>
        </p:nvSpPr>
        <p:spPr>
          <a:xfrm>
            <a:off x="3062587" y="3125167"/>
            <a:ext cx="298350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教育说课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 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年终总结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新年计划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</a:t>
            </a:r>
            <a:endParaRPr lang="zh-CN" altLang="en-US" sz="9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4530EC92-A3F2-4107-AA3E-FD19936FEE36}"/>
              </a:ext>
            </a:extLst>
          </p:cNvPr>
          <p:cNvSpPr/>
          <p:nvPr/>
        </p:nvSpPr>
        <p:spPr>
          <a:xfrm>
            <a:off x="3975744" y="1635646"/>
            <a:ext cx="1409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2018</a:t>
            </a:r>
            <a:endParaRPr lang="zh-CN" altLang="en-US" sz="20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6" name="July - My Soul">
            <a:hlinkClick r:id="" action="ppaction://media"/>
            <a:extLst>
              <a:ext uri="{FF2B5EF4-FFF2-40B4-BE49-F238E27FC236}">
                <a16:creationId xmlns="" xmlns:a16="http://schemas.microsoft.com/office/drawing/2014/main" id="{C86B2751-6802-4CCC-9580-D19C8DAE4E5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83618" y="-1368101"/>
            <a:ext cx="609600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5FEE8A6-F30F-4750-AED8-B388843878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559278" y="-758501"/>
            <a:ext cx="2640300" cy="25527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71E2512-7247-4CFE-922E-42417709BD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7380312" y="3435846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  <p:bldP spid="17" grpId="0"/>
      <p:bldP spid="19" grpId="0"/>
      <p:bldP spid="20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25AD2F1B-1DAC-47FF-8124-980148E1F32E}"/>
              </a:ext>
            </a:extLst>
          </p:cNvPr>
          <p:cNvGrpSpPr/>
          <p:nvPr/>
        </p:nvGrpSpPr>
        <p:grpSpPr>
          <a:xfrm>
            <a:off x="1489310" y="1391947"/>
            <a:ext cx="2688706" cy="1265980"/>
            <a:chOff x="1489310" y="1391947"/>
            <a:chExt cx="2688706" cy="1265980"/>
          </a:xfrm>
        </p:grpSpPr>
        <p:sp>
          <p:nvSpPr>
            <p:cNvPr id="54" name="Rectangle: Rounded Corners 1">
              <a:extLst>
                <a:ext uri="{FF2B5EF4-FFF2-40B4-BE49-F238E27FC236}">
                  <a16:creationId xmlns="" xmlns:a16="http://schemas.microsoft.com/office/drawing/2014/main" id="{63C2DD1A-3166-40EA-AB17-4F86C4A70B47}"/>
                </a:ext>
              </a:extLst>
            </p:cNvPr>
            <p:cNvSpPr/>
            <p:nvPr/>
          </p:nvSpPr>
          <p:spPr>
            <a:xfrm>
              <a:off x="1511102" y="1391947"/>
              <a:ext cx="2666914" cy="534035"/>
            </a:xfrm>
            <a:prstGeom prst="roundRect">
              <a:avLst>
                <a:gd name="adj" fmla="val 4459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anchor="ctr">
              <a:normAutofit/>
            </a:bodyPr>
            <a:lstStyle/>
            <a:p>
              <a:pPr lvl="0" algn="ctr"/>
              <a:r>
                <a:rPr lang="zh-CN" altLang="en-US" sz="20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5" name="TextBox 2">
              <a:extLst>
                <a:ext uri="{FF2B5EF4-FFF2-40B4-BE49-F238E27FC236}">
                  <a16:creationId xmlns="" xmlns:a16="http://schemas.microsoft.com/office/drawing/2014/main" id="{3108C874-FB82-4B68-B0CF-7E5354990658}"/>
                </a:ext>
              </a:extLst>
            </p:cNvPr>
            <p:cNvSpPr txBox="1">
              <a:spLocks/>
            </p:cNvSpPr>
            <p:nvPr/>
          </p:nvSpPr>
          <p:spPr>
            <a:xfrm>
              <a:off x="1489310" y="2161152"/>
              <a:ext cx="2628547" cy="496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t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tx1"/>
                  </a:solidFill>
                </a:rPr>
                <a:t>此部分内容作为文字排版占位显示（建议使用主题字体）</a:t>
              </a:r>
              <a:br>
                <a:rPr lang="zh-CN" altLang="en-US">
                  <a:solidFill>
                    <a:schemeClr val="tx1"/>
                  </a:solidFill>
                </a:rPr>
              </a:br>
              <a:r>
                <a:rPr lang="zh-CN" altLang="en-US">
                  <a:solidFill>
                    <a:schemeClr val="tx1"/>
                  </a:solidFill>
                </a:rPr>
                <a:t>如需更改请在（设置形状格式）菜单下（文本选项）中调整。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72765BD1-2DE6-4E71-9162-FD26CB9AF014}"/>
              </a:ext>
            </a:extLst>
          </p:cNvPr>
          <p:cNvGrpSpPr/>
          <p:nvPr/>
        </p:nvGrpSpPr>
        <p:grpSpPr>
          <a:xfrm>
            <a:off x="4941281" y="1391947"/>
            <a:ext cx="2698548" cy="1260812"/>
            <a:chOff x="4941281" y="1391947"/>
            <a:chExt cx="2698548" cy="1260812"/>
          </a:xfrm>
        </p:grpSpPr>
        <p:sp>
          <p:nvSpPr>
            <p:cNvPr id="57" name="Rectangle 27">
              <a:extLst>
                <a:ext uri="{FF2B5EF4-FFF2-40B4-BE49-F238E27FC236}">
                  <a16:creationId xmlns="" xmlns:a16="http://schemas.microsoft.com/office/drawing/2014/main" id="{ECB8BF09-E017-4AED-B5A2-4D54EB3AB6B1}"/>
                </a:ext>
              </a:extLst>
            </p:cNvPr>
            <p:cNvSpPr/>
            <p:nvPr/>
          </p:nvSpPr>
          <p:spPr>
            <a:xfrm>
              <a:off x="4941281" y="2155984"/>
              <a:ext cx="2667001" cy="496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0" tIns="0" rIns="0" bIns="0" anchor="t">
              <a:normAutofit fontScale="77500" lnSpcReduction="20000"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/>
                <a:t>此部分内容作为文字排版占位显示（建议使用主题字体）</a:t>
              </a:r>
              <a:br>
                <a:rPr lang="zh-CN" altLang="en-US" sz="1000"/>
              </a:br>
              <a:r>
                <a:rPr lang="zh-CN" altLang="en-US" sz="1000"/>
                <a:t>如需更改请在（设置形状格式）菜单下（文本选项）中调整。</a:t>
              </a:r>
            </a:p>
          </p:txBody>
        </p:sp>
        <p:sp>
          <p:nvSpPr>
            <p:cNvPr id="58" name="Rectangle: Rounded Corners 28">
              <a:extLst>
                <a:ext uri="{FF2B5EF4-FFF2-40B4-BE49-F238E27FC236}">
                  <a16:creationId xmlns="" xmlns:a16="http://schemas.microsoft.com/office/drawing/2014/main" id="{A36CE9F6-F8F0-4FA4-8D6D-37424907E6B7}"/>
                </a:ext>
              </a:extLst>
            </p:cNvPr>
            <p:cNvSpPr/>
            <p:nvPr/>
          </p:nvSpPr>
          <p:spPr>
            <a:xfrm>
              <a:off x="4972916" y="1391947"/>
              <a:ext cx="2666913" cy="534035"/>
            </a:xfrm>
            <a:prstGeom prst="roundRect">
              <a:avLst>
                <a:gd name="adj" fmla="val 4459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6C4A263F-D372-4CBA-A8F2-75DA7FAC711F}"/>
              </a:ext>
            </a:extLst>
          </p:cNvPr>
          <p:cNvGrpSpPr/>
          <p:nvPr/>
        </p:nvGrpSpPr>
        <p:grpSpPr>
          <a:xfrm>
            <a:off x="1502901" y="3030802"/>
            <a:ext cx="6138199" cy="796091"/>
            <a:chOff x="1502901" y="3030802"/>
            <a:chExt cx="6138199" cy="796091"/>
          </a:xfrm>
        </p:grpSpPr>
        <p:grpSp>
          <p:nvGrpSpPr>
            <p:cNvPr id="60" name="Group 3">
              <a:extLst>
                <a:ext uri="{FF2B5EF4-FFF2-40B4-BE49-F238E27FC236}">
                  <a16:creationId xmlns="" xmlns:a16="http://schemas.microsoft.com/office/drawing/2014/main" id="{215995C3-390E-4FAE-8731-AAD50A4B7720}"/>
                </a:ext>
              </a:extLst>
            </p:cNvPr>
            <p:cNvGrpSpPr/>
            <p:nvPr/>
          </p:nvGrpSpPr>
          <p:grpSpPr>
            <a:xfrm>
              <a:off x="5943668" y="3030802"/>
              <a:ext cx="407043" cy="407043"/>
              <a:chOff x="7924891" y="4464172"/>
              <a:chExt cx="542724" cy="542724"/>
            </a:xfrm>
          </p:grpSpPr>
          <p:sp>
            <p:nvSpPr>
              <p:cNvPr id="87" name="Freeform: Shape 4">
                <a:extLst>
                  <a:ext uri="{FF2B5EF4-FFF2-40B4-BE49-F238E27FC236}">
                    <a16:creationId xmlns="" xmlns:a16="http://schemas.microsoft.com/office/drawing/2014/main" id="{34AEFBA7-A9BB-4A74-8CB5-0541CD3C31D6}"/>
                  </a:ext>
                </a:extLst>
              </p:cNvPr>
              <p:cNvSpPr/>
              <p:nvPr/>
            </p:nvSpPr>
            <p:spPr>
              <a:xfrm>
                <a:off x="7924891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Freeform: Shape 5">
                <a:extLst>
                  <a:ext uri="{FF2B5EF4-FFF2-40B4-BE49-F238E27FC236}">
                    <a16:creationId xmlns="" xmlns:a16="http://schemas.microsoft.com/office/drawing/2014/main" id="{34A5F03B-089E-4EE6-8896-1D9CE759A763}"/>
                  </a:ext>
                </a:extLst>
              </p:cNvPr>
              <p:cNvSpPr/>
              <p:nvPr/>
            </p:nvSpPr>
            <p:spPr>
              <a:xfrm>
                <a:off x="8082466" y="4626398"/>
                <a:ext cx="207486" cy="218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9" h="21367" extrusionOk="0">
                    <a:moveTo>
                      <a:pt x="5399" y="21367"/>
                    </a:moveTo>
                    <a:cubicBezTo>
                      <a:pt x="3945" y="21367"/>
                      <a:pt x="2583" y="20761"/>
                      <a:pt x="1600" y="19796"/>
                    </a:cubicBezTo>
                    <a:cubicBezTo>
                      <a:pt x="-305" y="17926"/>
                      <a:pt x="-835" y="14661"/>
                      <a:pt x="1835" y="12040"/>
                    </a:cubicBezTo>
                    <a:cubicBezTo>
                      <a:pt x="3400" y="10503"/>
                      <a:pt x="9667" y="4351"/>
                      <a:pt x="12796" y="1279"/>
                    </a:cubicBezTo>
                    <a:cubicBezTo>
                      <a:pt x="13906" y="188"/>
                      <a:pt x="15321" y="-233"/>
                      <a:pt x="16674" y="123"/>
                    </a:cubicBezTo>
                    <a:cubicBezTo>
                      <a:pt x="18004" y="473"/>
                      <a:pt x="19093" y="1542"/>
                      <a:pt x="19449" y="2847"/>
                    </a:cubicBezTo>
                    <a:cubicBezTo>
                      <a:pt x="19811" y="4176"/>
                      <a:pt x="19382" y="5564"/>
                      <a:pt x="18273" y="6654"/>
                    </a:cubicBezTo>
                    <a:lnTo>
                      <a:pt x="7790" y="16945"/>
                    </a:lnTo>
                    <a:cubicBezTo>
                      <a:pt x="7191" y="17533"/>
                      <a:pt x="6516" y="17880"/>
                      <a:pt x="5836" y="17951"/>
                    </a:cubicBezTo>
                    <a:cubicBezTo>
                      <a:pt x="5163" y="18020"/>
                      <a:pt x="4520" y="17808"/>
                      <a:pt x="4071" y="17366"/>
                    </a:cubicBezTo>
                    <a:cubicBezTo>
                      <a:pt x="3256" y="16566"/>
                      <a:pt x="3140" y="15060"/>
                      <a:pt x="4495" y="13730"/>
                    </a:cubicBezTo>
                    <a:lnTo>
                      <a:pt x="11857" y="6501"/>
                    </a:lnTo>
                    <a:cubicBezTo>
                      <a:pt x="12160" y="6204"/>
                      <a:pt x="12650" y="6204"/>
                      <a:pt x="12952" y="6501"/>
                    </a:cubicBezTo>
                    <a:cubicBezTo>
                      <a:pt x="13255" y="6798"/>
                      <a:pt x="13255" y="7279"/>
                      <a:pt x="12952" y="7576"/>
                    </a:cubicBezTo>
                    <a:lnTo>
                      <a:pt x="5590" y="14805"/>
                    </a:lnTo>
                    <a:cubicBezTo>
                      <a:pt x="4953" y="15429"/>
                      <a:pt x="4896" y="16025"/>
                      <a:pt x="5166" y="16291"/>
                    </a:cubicBezTo>
                    <a:cubicBezTo>
                      <a:pt x="5285" y="16409"/>
                      <a:pt x="5464" y="16461"/>
                      <a:pt x="5672" y="16439"/>
                    </a:cubicBezTo>
                    <a:cubicBezTo>
                      <a:pt x="5992" y="16406"/>
                      <a:pt x="6354" y="16204"/>
                      <a:pt x="6695" y="15870"/>
                    </a:cubicBezTo>
                    <a:lnTo>
                      <a:pt x="17178" y="5579"/>
                    </a:lnTo>
                    <a:cubicBezTo>
                      <a:pt x="17896" y="4873"/>
                      <a:pt x="18171" y="4043"/>
                      <a:pt x="17953" y="3240"/>
                    </a:cubicBezTo>
                    <a:cubicBezTo>
                      <a:pt x="17737" y="2451"/>
                      <a:pt x="17078" y="1804"/>
                      <a:pt x="16273" y="1592"/>
                    </a:cubicBezTo>
                    <a:cubicBezTo>
                      <a:pt x="15457" y="1377"/>
                      <a:pt x="14611" y="1648"/>
                      <a:pt x="13891" y="2354"/>
                    </a:cubicBezTo>
                    <a:cubicBezTo>
                      <a:pt x="10762" y="5426"/>
                      <a:pt x="4495" y="11579"/>
                      <a:pt x="2930" y="13115"/>
                    </a:cubicBezTo>
                    <a:cubicBezTo>
                      <a:pt x="887" y="15120"/>
                      <a:pt x="1378" y="17427"/>
                      <a:pt x="2695" y="18721"/>
                    </a:cubicBezTo>
                    <a:cubicBezTo>
                      <a:pt x="4014" y="20015"/>
                      <a:pt x="6364" y="20495"/>
                      <a:pt x="8406" y="18491"/>
                    </a:cubicBezTo>
                    <a:lnTo>
                      <a:pt x="19368" y="7729"/>
                    </a:lnTo>
                    <a:cubicBezTo>
                      <a:pt x="19670" y="7433"/>
                      <a:pt x="20160" y="7433"/>
                      <a:pt x="20463" y="7729"/>
                    </a:cubicBezTo>
                    <a:cubicBezTo>
                      <a:pt x="20765" y="8026"/>
                      <a:pt x="20765" y="8508"/>
                      <a:pt x="20463" y="8804"/>
                    </a:cubicBezTo>
                    <a:lnTo>
                      <a:pt x="9501" y="19566"/>
                    </a:lnTo>
                    <a:cubicBezTo>
                      <a:pt x="8209" y="20835"/>
                      <a:pt x="6763" y="21367"/>
                      <a:pt x="5399" y="213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1" name="Rectangle 6">
              <a:extLst>
                <a:ext uri="{FF2B5EF4-FFF2-40B4-BE49-F238E27FC236}">
                  <a16:creationId xmlns="" xmlns:a16="http://schemas.microsoft.com/office/drawing/2014/main" id="{10641C0B-F4B3-446C-9769-DB307CEAD0AB}"/>
                </a:ext>
              </a:extLst>
            </p:cNvPr>
            <p:cNvSpPr/>
            <p:nvPr/>
          </p:nvSpPr>
          <p:spPr>
            <a:xfrm>
              <a:off x="1502901" y="3605584"/>
              <a:ext cx="882572" cy="221309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wrap="none" lIns="25400" tIns="25400" rIns="25400" bIns="25400" anchor="ctr" anchorCtr="1">
              <a:normAutofit lnSpcReduction="10000"/>
            </a:bodyPr>
            <a:lstStyle/>
            <a:p>
              <a:pPr lvl="0" algn="ctr"/>
              <a:r>
                <a:rPr lang="zh-CN" altLang="en-US" sz="1200"/>
                <a:t>关键词</a:t>
              </a:r>
            </a:p>
          </p:txBody>
        </p:sp>
        <p:grpSp>
          <p:nvGrpSpPr>
            <p:cNvPr id="62" name="Group 7">
              <a:extLst>
                <a:ext uri="{FF2B5EF4-FFF2-40B4-BE49-F238E27FC236}">
                  <a16:creationId xmlns="" xmlns:a16="http://schemas.microsoft.com/office/drawing/2014/main" id="{8DE4B5B5-27E8-4273-B9DC-49567F12CBA3}"/>
                </a:ext>
              </a:extLst>
            </p:cNvPr>
            <p:cNvGrpSpPr/>
            <p:nvPr/>
          </p:nvGrpSpPr>
          <p:grpSpPr>
            <a:xfrm>
              <a:off x="2791400" y="3030802"/>
              <a:ext cx="407043" cy="407043"/>
              <a:chOff x="3721867" y="4464172"/>
              <a:chExt cx="542724" cy="542724"/>
            </a:xfrm>
          </p:grpSpPr>
          <p:sp>
            <p:nvSpPr>
              <p:cNvPr id="85" name="Freeform: Shape 8">
                <a:extLst>
                  <a:ext uri="{FF2B5EF4-FFF2-40B4-BE49-F238E27FC236}">
                    <a16:creationId xmlns="" xmlns:a16="http://schemas.microsoft.com/office/drawing/2014/main" id="{4C1F9EC5-FCF9-4F36-86B6-211FEBC774C1}"/>
                  </a:ext>
                </a:extLst>
              </p:cNvPr>
              <p:cNvSpPr/>
              <p:nvPr/>
            </p:nvSpPr>
            <p:spPr>
              <a:xfrm>
                <a:off x="3721867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Freeform: Shape 9">
                <a:extLst>
                  <a:ext uri="{FF2B5EF4-FFF2-40B4-BE49-F238E27FC236}">
                    <a16:creationId xmlns="" xmlns:a16="http://schemas.microsoft.com/office/drawing/2014/main" id="{8D8248F2-1B49-474F-80A3-9761A747DB17}"/>
                  </a:ext>
                </a:extLst>
              </p:cNvPr>
              <p:cNvSpPr/>
              <p:nvPr/>
            </p:nvSpPr>
            <p:spPr>
              <a:xfrm>
                <a:off x="3874891" y="4633413"/>
                <a:ext cx="233430" cy="2042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0"/>
                    </a:moveTo>
                    <a:lnTo>
                      <a:pt x="2700" y="0"/>
                    </a:lnTo>
                    <a:cubicBezTo>
                      <a:pt x="1216" y="0"/>
                      <a:pt x="0" y="1389"/>
                      <a:pt x="0" y="3086"/>
                    </a:cubicBezTo>
                    <a:lnTo>
                      <a:pt x="0" y="13885"/>
                    </a:lnTo>
                    <a:cubicBezTo>
                      <a:pt x="0" y="15583"/>
                      <a:pt x="1216" y="16971"/>
                      <a:pt x="2700" y="16971"/>
                    </a:cubicBezTo>
                    <a:lnTo>
                      <a:pt x="8100" y="16971"/>
                    </a:lnTo>
                    <a:lnTo>
                      <a:pt x="13500" y="21600"/>
                    </a:lnTo>
                    <a:lnTo>
                      <a:pt x="13500" y="16971"/>
                    </a:lnTo>
                    <a:lnTo>
                      <a:pt x="18900" y="16971"/>
                    </a:lnTo>
                    <a:cubicBezTo>
                      <a:pt x="20384" y="16971"/>
                      <a:pt x="21600" y="15583"/>
                      <a:pt x="21600" y="13885"/>
                    </a:cubicBezTo>
                    <a:lnTo>
                      <a:pt x="21600" y="3086"/>
                    </a:lnTo>
                    <a:cubicBezTo>
                      <a:pt x="21600" y="1389"/>
                      <a:pt x="20384" y="0"/>
                      <a:pt x="189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3" name="Rectangle 10">
              <a:extLst>
                <a:ext uri="{FF2B5EF4-FFF2-40B4-BE49-F238E27FC236}">
                  <a16:creationId xmlns="" xmlns:a16="http://schemas.microsoft.com/office/drawing/2014/main" id="{56366E4A-D8D1-450B-BFF9-3ADD321573BD}"/>
                </a:ext>
              </a:extLst>
            </p:cNvPr>
            <p:cNvSpPr/>
            <p:nvPr/>
          </p:nvSpPr>
          <p:spPr>
            <a:xfrm>
              <a:off x="2553028" y="3605584"/>
              <a:ext cx="882571" cy="221309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wrap="none" lIns="25400" tIns="25400" rIns="25400" bIns="25400" anchor="ctr" anchorCtr="1">
              <a:normAutofit lnSpcReduction="10000"/>
            </a:bodyPr>
            <a:lstStyle/>
            <a:p>
              <a:pPr lvl="0" algn="ctr"/>
              <a:r>
                <a:rPr lang="zh-CN" altLang="en-US" sz="1200"/>
                <a:t>关键词</a:t>
              </a:r>
            </a:p>
          </p:txBody>
        </p:sp>
        <p:sp>
          <p:nvSpPr>
            <p:cNvPr id="64" name="Rectangle 11">
              <a:extLst>
                <a:ext uri="{FF2B5EF4-FFF2-40B4-BE49-F238E27FC236}">
                  <a16:creationId xmlns="" xmlns:a16="http://schemas.microsoft.com/office/drawing/2014/main" id="{C1D6C475-2F0A-41B0-B5C8-1C52DCECAE7C}"/>
                </a:ext>
              </a:extLst>
            </p:cNvPr>
            <p:cNvSpPr/>
            <p:nvPr/>
          </p:nvSpPr>
          <p:spPr>
            <a:xfrm>
              <a:off x="3604403" y="3605584"/>
              <a:ext cx="882571" cy="221309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wrap="none" lIns="25400" tIns="25400" rIns="25400" bIns="25400" anchor="ctr" anchorCtr="1">
              <a:normAutofit lnSpcReduction="10000"/>
            </a:bodyPr>
            <a:lstStyle/>
            <a:p>
              <a:pPr lvl="0" algn="ctr"/>
              <a:r>
                <a:rPr lang="zh-CN" altLang="en-US" sz="1200"/>
                <a:t>关键词</a:t>
              </a:r>
            </a:p>
          </p:txBody>
        </p:sp>
        <p:grpSp>
          <p:nvGrpSpPr>
            <p:cNvPr id="65" name="Group 12">
              <a:extLst>
                <a:ext uri="{FF2B5EF4-FFF2-40B4-BE49-F238E27FC236}">
                  <a16:creationId xmlns="" xmlns:a16="http://schemas.microsoft.com/office/drawing/2014/main" id="{E6FA9C6C-8AD4-4809-991C-F309A5FD3FAB}"/>
                </a:ext>
              </a:extLst>
            </p:cNvPr>
            <p:cNvGrpSpPr/>
            <p:nvPr/>
          </p:nvGrpSpPr>
          <p:grpSpPr>
            <a:xfrm>
              <a:off x="3840918" y="3030802"/>
              <a:ext cx="407043" cy="407043"/>
              <a:chOff x="5121224" y="4464172"/>
              <a:chExt cx="542724" cy="542724"/>
            </a:xfrm>
          </p:grpSpPr>
          <p:sp>
            <p:nvSpPr>
              <p:cNvPr id="83" name="Freeform: Shape 13">
                <a:extLst>
                  <a:ext uri="{FF2B5EF4-FFF2-40B4-BE49-F238E27FC236}">
                    <a16:creationId xmlns="" xmlns:a16="http://schemas.microsoft.com/office/drawing/2014/main" id="{1EF3B66F-2887-4FEB-8120-C1B656348487}"/>
                  </a:ext>
                </a:extLst>
              </p:cNvPr>
              <p:cNvSpPr/>
              <p:nvPr/>
            </p:nvSpPr>
            <p:spPr>
              <a:xfrm>
                <a:off x="5121224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4">
                <a:extLst>
                  <a:ext uri="{FF2B5EF4-FFF2-40B4-BE49-F238E27FC236}">
                    <a16:creationId xmlns="" xmlns:a16="http://schemas.microsoft.com/office/drawing/2014/main" id="{418D34ED-36FA-45E7-8ADE-79F5239FD77D}"/>
                  </a:ext>
                </a:extLst>
              </p:cNvPr>
              <p:cNvSpPr/>
              <p:nvPr/>
            </p:nvSpPr>
            <p:spPr>
              <a:xfrm>
                <a:off x="5292217" y="4624750"/>
                <a:ext cx="208280" cy="22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7" extrusionOk="0">
                    <a:moveTo>
                      <a:pt x="10665" y="9681"/>
                    </a:moveTo>
                    <a:cubicBezTo>
                      <a:pt x="10079" y="14119"/>
                      <a:pt x="7081" y="15033"/>
                      <a:pt x="7081" y="18117"/>
                    </a:cubicBezTo>
                    <a:cubicBezTo>
                      <a:pt x="7081" y="20023"/>
                      <a:pt x="8782" y="21567"/>
                      <a:pt x="10799" y="21567"/>
                    </a:cubicBezTo>
                    <a:cubicBezTo>
                      <a:pt x="12818" y="21567"/>
                      <a:pt x="14519" y="20023"/>
                      <a:pt x="14519" y="18117"/>
                    </a:cubicBezTo>
                    <a:cubicBezTo>
                      <a:pt x="14519" y="15033"/>
                      <a:pt x="11521" y="14119"/>
                      <a:pt x="10935" y="9681"/>
                    </a:cubicBezTo>
                    <a:cubicBezTo>
                      <a:pt x="10917" y="9547"/>
                      <a:pt x="10683" y="9547"/>
                      <a:pt x="10665" y="9681"/>
                    </a:cubicBezTo>
                    <a:close/>
                    <a:moveTo>
                      <a:pt x="18015" y="101"/>
                    </a:moveTo>
                    <a:cubicBezTo>
                      <a:pt x="17997" y="-33"/>
                      <a:pt x="17762" y="-33"/>
                      <a:pt x="17744" y="101"/>
                    </a:cubicBezTo>
                    <a:cubicBezTo>
                      <a:pt x="17159" y="4539"/>
                      <a:pt x="14160" y="5453"/>
                      <a:pt x="14160" y="8537"/>
                    </a:cubicBezTo>
                    <a:cubicBezTo>
                      <a:pt x="14160" y="10442"/>
                      <a:pt x="15863" y="11987"/>
                      <a:pt x="17880" y="11987"/>
                    </a:cubicBezTo>
                    <a:cubicBezTo>
                      <a:pt x="19897" y="11987"/>
                      <a:pt x="21600" y="10442"/>
                      <a:pt x="21600" y="8537"/>
                    </a:cubicBezTo>
                    <a:cubicBezTo>
                      <a:pt x="21600" y="5453"/>
                      <a:pt x="18602" y="4539"/>
                      <a:pt x="18015" y="101"/>
                    </a:cubicBezTo>
                    <a:close/>
                    <a:moveTo>
                      <a:pt x="3856" y="101"/>
                    </a:moveTo>
                    <a:cubicBezTo>
                      <a:pt x="3838" y="-33"/>
                      <a:pt x="3603" y="-33"/>
                      <a:pt x="3586" y="101"/>
                    </a:cubicBezTo>
                    <a:cubicBezTo>
                      <a:pt x="2999" y="4539"/>
                      <a:pt x="0" y="5453"/>
                      <a:pt x="0" y="8537"/>
                    </a:cubicBezTo>
                    <a:cubicBezTo>
                      <a:pt x="0" y="10442"/>
                      <a:pt x="1703" y="11987"/>
                      <a:pt x="3720" y="11987"/>
                    </a:cubicBezTo>
                    <a:cubicBezTo>
                      <a:pt x="5739" y="11987"/>
                      <a:pt x="7440" y="10442"/>
                      <a:pt x="7440" y="8537"/>
                    </a:cubicBezTo>
                    <a:cubicBezTo>
                      <a:pt x="7440" y="5453"/>
                      <a:pt x="4442" y="4539"/>
                      <a:pt x="3856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6" name="Group 15">
              <a:extLst>
                <a:ext uri="{FF2B5EF4-FFF2-40B4-BE49-F238E27FC236}">
                  <a16:creationId xmlns="" xmlns:a16="http://schemas.microsoft.com/office/drawing/2014/main" id="{FFCE48BB-D072-4B4F-98C5-64AD9BD7E36A}"/>
                </a:ext>
              </a:extLst>
            </p:cNvPr>
            <p:cNvGrpSpPr/>
            <p:nvPr/>
          </p:nvGrpSpPr>
          <p:grpSpPr>
            <a:xfrm>
              <a:off x="4892294" y="3030802"/>
              <a:ext cx="407043" cy="407043"/>
              <a:chOff x="6523058" y="4464172"/>
              <a:chExt cx="542724" cy="542724"/>
            </a:xfrm>
          </p:grpSpPr>
          <p:sp>
            <p:nvSpPr>
              <p:cNvPr id="81" name="Freeform: Shape 16">
                <a:extLst>
                  <a:ext uri="{FF2B5EF4-FFF2-40B4-BE49-F238E27FC236}">
                    <a16:creationId xmlns="" xmlns:a16="http://schemas.microsoft.com/office/drawing/2014/main" id="{59CCC6E3-C376-4A43-92FE-E97F65A3EA25}"/>
                  </a:ext>
                </a:extLst>
              </p:cNvPr>
              <p:cNvSpPr/>
              <p:nvPr/>
            </p:nvSpPr>
            <p:spPr>
              <a:xfrm>
                <a:off x="6523058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82" name="Freeform: Shape 17">
                <a:extLst>
                  <a:ext uri="{FF2B5EF4-FFF2-40B4-BE49-F238E27FC236}">
                    <a16:creationId xmlns="" xmlns:a16="http://schemas.microsoft.com/office/drawing/2014/main" id="{17B82830-D567-4215-8D7A-065807B934B2}"/>
                  </a:ext>
                </a:extLst>
              </p:cNvPr>
              <p:cNvSpPr/>
              <p:nvPr/>
            </p:nvSpPr>
            <p:spPr>
              <a:xfrm>
                <a:off x="6732712" y="4617826"/>
                <a:ext cx="129250" cy="22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0" extrusionOk="0">
                    <a:moveTo>
                      <a:pt x="9547" y="8995"/>
                    </a:moveTo>
                    <a:cubicBezTo>
                      <a:pt x="9431" y="9241"/>
                      <a:pt x="9310" y="9495"/>
                      <a:pt x="9182" y="9756"/>
                    </a:cubicBezTo>
                    <a:cubicBezTo>
                      <a:pt x="8409" y="11354"/>
                      <a:pt x="7531" y="13164"/>
                      <a:pt x="7531" y="15261"/>
                    </a:cubicBezTo>
                    <a:cubicBezTo>
                      <a:pt x="7531" y="16396"/>
                      <a:pt x="6379" y="16800"/>
                      <a:pt x="5302" y="16800"/>
                    </a:cubicBezTo>
                    <a:cubicBezTo>
                      <a:pt x="4071" y="16800"/>
                      <a:pt x="3070" y="16212"/>
                      <a:pt x="3070" y="15491"/>
                    </a:cubicBezTo>
                    <a:cubicBezTo>
                      <a:pt x="3070" y="13016"/>
                      <a:pt x="5121" y="11397"/>
                      <a:pt x="6930" y="9971"/>
                    </a:cubicBezTo>
                    <a:cubicBezTo>
                      <a:pt x="7496" y="9523"/>
                      <a:pt x="8031" y="9101"/>
                      <a:pt x="8465" y="8681"/>
                    </a:cubicBezTo>
                    <a:cubicBezTo>
                      <a:pt x="8665" y="8489"/>
                      <a:pt x="9201" y="8497"/>
                      <a:pt x="9443" y="8687"/>
                    </a:cubicBezTo>
                    <a:cubicBezTo>
                      <a:pt x="9559" y="8776"/>
                      <a:pt x="9596" y="8890"/>
                      <a:pt x="9547" y="8995"/>
                    </a:cubicBezTo>
                    <a:close/>
                    <a:moveTo>
                      <a:pt x="11191" y="180"/>
                    </a:moveTo>
                    <a:cubicBezTo>
                      <a:pt x="11140" y="-60"/>
                      <a:pt x="10460" y="-60"/>
                      <a:pt x="10409" y="180"/>
                    </a:cubicBezTo>
                    <a:cubicBezTo>
                      <a:pt x="8706" y="8155"/>
                      <a:pt x="0" y="9798"/>
                      <a:pt x="0" y="15341"/>
                    </a:cubicBezTo>
                    <a:cubicBezTo>
                      <a:pt x="0" y="18765"/>
                      <a:pt x="4944" y="21540"/>
                      <a:pt x="10801" y="21540"/>
                    </a:cubicBezTo>
                    <a:cubicBezTo>
                      <a:pt x="16656" y="21540"/>
                      <a:pt x="21600" y="18765"/>
                      <a:pt x="21600" y="15341"/>
                    </a:cubicBezTo>
                    <a:cubicBezTo>
                      <a:pt x="21600" y="9798"/>
                      <a:pt x="12894" y="8155"/>
                      <a:pt x="11191" y="1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" name="Rectangle 18">
              <a:extLst>
                <a:ext uri="{FF2B5EF4-FFF2-40B4-BE49-F238E27FC236}">
                  <a16:creationId xmlns="" xmlns:a16="http://schemas.microsoft.com/office/drawing/2014/main" id="{1F4E3911-DD01-46D2-B7F2-623C609B7850}"/>
                </a:ext>
              </a:extLst>
            </p:cNvPr>
            <p:cNvSpPr/>
            <p:nvPr/>
          </p:nvSpPr>
          <p:spPr>
            <a:xfrm>
              <a:off x="4655778" y="3605584"/>
              <a:ext cx="882571" cy="221309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wrap="none" lIns="25400" tIns="25400" rIns="25400" bIns="25400" anchor="ctr" anchorCtr="1">
              <a:normAutofit lnSpcReduction="10000"/>
            </a:bodyPr>
            <a:lstStyle/>
            <a:p>
              <a:pPr lvl="0" algn="ctr"/>
              <a:r>
                <a:rPr lang="zh-CN" altLang="en-US" sz="1200"/>
                <a:t>关键词</a:t>
              </a:r>
            </a:p>
          </p:txBody>
        </p:sp>
        <p:grpSp>
          <p:nvGrpSpPr>
            <p:cNvPr id="68" name="Group 19">
              <a:extLst>
                <a:ext uri="{FF2B5EF4-FFF2-40B4-BE49-F238E27FC236}">
                  <a16:creationId xmlns="" xmlns:a16="http://schemas.microsoft.com/office/drawing/2014/main" id="{E4E848A1-1B6F-4640-9497-9DF575A9F373}"/>
                </a:ext>
              </a:extLst>
            </p:cNvPr>
            <p:cNvGrpSpPr/>
            <p:nvPr/>
          </p:nvGrpSpPr>
          <p:grpSpPr>
            <a:xfrm>
              <a:off x="1740665" y="3030802"/>
              <a:ext cx="407043" cy="407043"/>
              <a:chOff x="2320887" y="4464172"/>
              <a:chExt cx="542724" cy="542724"/>
            </a:xfrm>
          </p:grpSpPr>
          <p:sp>
            <p:nvSpPr>
              <p:cNvPr id="79" name="Freeform: Shape 20">
                <a:extLst>
                  <a:ext uri="{FF2B5EF4-FFF2-40B4-BE49-F238E27FC236}">
                    <a16:creationId xmlns="" xmlns:a16="http://schemas.microsoft.com/office/drawing/2014/main" id="{9CA860C8-2C91-4537-A2EF-DCCE707FEB38}"/>
                  </a:ext>
                </a:extLst>
              </p:cNvPr>
              <p:cNvSpPr/>
              <p:nvPr/>
            </p:nvSpPr>
            <p:spPr>
              <a:xfrm>
                <a:off x="2320887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21">
                <a:extLst>
                  <a:ext uri="{FF2B5EF4-FFF2-40B4-BE49-F238E27FC236}">
                    <a16:creationId xmlns="" xmlns:a16="http://schemas.microsoft.com/office/drawing/2014/main" id="{4ECE931F-7FC5-455F-A83D-33429EC0E298}"/>
                  </a:ext>
                </a:extLst>
              </p:cNvPr>
              <p:cNvSpPr/>
              <p:nvPr/>
            </p:nvSpPr>
            <p:spPr>
              <a:xfrm>
                <a:off x="2475534" y="4604112"/>
                <a:ext cx="233430" cy="248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53" h="21260" extrusionOk="0">
                    <a:moveTo>
                      <a:pt x="11752" y="11733"/>
                    </a:moveTo>
                    <a:lnTo>
                      <a:pt x="9401" y="11733"/>
                    </a:lnTo>
                    <a:lnTo>
                      <a:pt x="9401" y="5975"/>
                    </a:lnTo>
                    <a:lnTo>
                      <a:pt x="11752" y="5975"/>
                    </a:lnTo>
                    <a:cubicBezTo>
                      <a:pt x="11752" y="5975"/>
                      <a:pt x="11752" y="11733"/>
                      <a:pt x="11752" y="11733"/>
                    </a:cubicBezTo>
                    <a:close/>
                    <a:moveTo>
                      <a:pt x="11752" y="15276"/>
                    </a:moveTo>
                    <a:lnTo>
                      <a:pt x="9401" y="15276"/>
                    </a:lnTo>
                    <a:lnTo>
                      <a:pt x="9401" y="12951"/>
                    </a:lnTo>
                    <a:lnTo>
                      <a:pt x="11752" y="12951"/>
                    </a:lnTo>
                    <a:cubicBezTo>
                      <a:pt x="11752" y="12951"/>
                      <a:pt x="11752" y="15276"/>
                      <a:pt x="11752" y="15276"/>
                    </a:cubicBezTo>
                    <a:close/>
                    <a:moveTo>
                      <a:pt x="20789" y="13227"/>
                    </a:moveTo>
                    <a:lnTo>
                      <a:pt x="18761" y="11523"/>
                    </a:lnTo>
                    <a:cubicBezTo>
                      <a:pt x="18172" y="11029"/>
                      <a:pt x="18172" y="10223"/>
                      <a:pt x="18761" y="9729"/>
                    </a:cubicBezTo>
                    <a:lnTo>
                      <a:pt x="20789" y="8025"/>
                    </a:lnTo>
                    <a:cubicBezTo>
                      <a:pt x="21376" y="7532"/>
                      <a:pt x="21220" y="7072"/>
                      <a:pt x="20441" y="7001"/>
                    </a:cubicBezTo>
                    <a:lnTo>
                      <a:pt x="17751" y="6761"/>
                    </a:lnTo>
                    <a:cubicBezTo>
                      <a:pt x="16971" y="6692"/>
                      <a:pt x="16552" y="6061"/>
                      <a:pt x="16819" y="5360"/>
                    </a:cubicBezTo>
                    <a:lnTo>
                      <a:pt x="18247" y="1615"/>
                    </a:lnTo>
                    <a:cubicBezTo>
                      <a:pt x="18515" y="912"/>
                      <a:pt x="18188" y="656"/>
                      <a:pt x="17520" y="1047"/>
                    </a:cubicBezTo>
                    <a:lnTo>
                      <a:pt x="14346" y="2896"/>
                    </a:lnTo>
                    <a:cubicBezTo>
                      <a:pt x="13678" y="3285"/>
                      <a:pt x="12815" y="3072"/>
                      <a:pt x="12430" y="2423"/>
                    </a:cubicBezTo>
                    <a:lnTo>
                      <a:pt x="11279" y="489"/>
                    </a:lnTo>
                    <a:cubicBezTo>
                      <a:pt x="10893" y="-160"/>
                      <a:pt x="10255" y="-164"/>
                      <a:pt x="9860" y="481"/>
                    </a:cubicBezTo>
                    <a:lnTo>
                      <a:pt x="8793" y="2232"/>
                    </a:lnTo>
                    <a:cubicBezTo>
                      <a:pt x="8398" y="2877"/>
                      <a:pt x="7493" y="3153"/>
                      <a:pt x="6781" y="2844"/>
                    </a:cubicBezTo>
                    <a:lnTo>
                      <a:pt x="4900" y="2031"/>
                    </a:lnTo>
                    <a:cubicBezTo>
                      <a:pt x="4188" y="1723"/>
                      <a:pt x="3639" y="2080"/>
                      <a:pt x="3682" y="2825"/>
                    </a:cubicBezTo>
                    <a:lnTo>
                      <a:pt x="3784" y="4615"/>
                    </a:lnTo>
                    <a:cubicBezTo>
                      <a:pt x="3826" y="5360"/>
                      <a:pt x="3242" y="6128"/>
                      <a:pt x="2486" y="6320"/>
                    </a:cubicBezTo>
                    <a:lnTo>
                      <a:pt x="670" y="6780"/>
                    </a:lnTo>
                    <a:cubicBezTo>
                      <a:pt x="-85" y="6972"/>
                      <a:pt x="-224" y="7532"/>
                      <a:pt x="365" y="8025"/>
                    </a:cubicBezTo>
                    <a:lnTo>
                      <a:pt x="2394" y="9729"/>
                    </a:lnTo>
                    <a:cubicBezTo>
                      <a:pt x="2981" y="10223"/>
                      <a:pt x="2981" y="11029"/>
                      <a:pt x="2394" y="11523"/>
                    </a:cubicBezTo>
                    <a:lnTo>
                      <a:pt x="365" y="13225"/>
                    </a:lnTo>
                    <a:cubicBezTo>
                      <a:pt x="-224" y="13720"/>
                      <a:pt x="-68" y="14196"/>
                      <a:pt x="709" y="14285"/>
                    </a:cubicBezTo>
                    <a:lnTo>
                      <a:pt x="3171" y="14567"/>
                    </a:lnTo>
                    <a:cubicBezTo>
                      <a:pt x="3948" y="14656"/>
                      <a:pt x="4381" y="15309"/>
                      <a:pt x="4133" y="16017"/>
                    </a:cubicBezTo>
                    <a:lnTo>
                      <a:pt x="2869" y="19625"/>
                    </a:lnTo>
                    <a:cubicBezTo>
                      <a:pt x="2622" y="20333"/>
                      <a:pt x="2976" y="20609"/>
                      <a:pt x="3655" y="20240"/>
                    </a:cubicBezTo>
                    <a:lnTo>
                      <a:pt x="6549" y="18661"/>
                    </a:lnTo>
                    <a:cubicBezTo>
                      <a:pt x="7229" y="18291"/>
                      <a:pt x="8143" y="18495"/>
                      <a:pt x="8581" y="19113"/>
                    </a:cubicBezTo>
                    <a:lnTo>
                      <a:pt x="9782" y="20816"/>
                    </a:lnTo>
                    <a:cubicBezTo>
                      <a:pt x="10219" y="21436"/>
                      <a:pt x="10875" y="21403"/>
                      <a:pt x="11240" y="20741"/>
                    </a:cubicBezTo>
                    <a:lnTo>
                      <a:pt x="12297" y="18823"/>
                    </a:lnTo>
                    <a:cubicBezTo>
                      <a:pt x="12660" y="18160"/>
                      <a:pt x="13532" y="17891"/>
                      <a:pt x="14234" y="18221"/>
                    </a:cubicBezTo>
                    <a:lnTo>
                      <a:pt x="16272" y="19181"/>
                    </a:lnTo>
                    <a:cubicBezTo>
                      <a:pt x="16974" y="19511"/>
                      <a:pt x="17514" y="19172"/>
                      <a:pt x="17472" y="18427"/>
                    </a:cubicBezTo>
                    <a:lnTo>
                      <a:pt x="17370" y="16637"/>
                    </a:lnTo>
                    <a:cubicBezTo>
                      <a:pt x="17327" y="15891"/>
                      <a:pt x="17912" y="15124"/>
                      <a:pt x="18668" y="14932"/>
                    </a:cubicBezTo>
                    <a:lnTo>
                      <a:pt x="20482" y="14472"/>
                    </a:lnTo>
                    <a:cubicBezTo>
                      <a:pt x="21239" y="14280"/>
                      <a:pt x="21376" y="13720"/>
                      <a:pt x="20789" y="132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9" name="Rectangle 22">
              <a:extLst>
                <a:ext uri="{FF2B5EF4-FFF2-40B4-BE49-F238E27FC236}">
                  <a16:creationId xmlns="" xmlns:a16="http://schemas.microsoft.com/office/drawing/2014/main" id="{E8690C1E-85E2-4CEA-BA4E-70199D49AA21}"/>
                </a:ext>
              </a:extLst>
            </p:cNvPr>
            <p:cNvSpPr/>
            <p:nvPr/>
          </p:nvSpPr>
          <p:spPr>
            <a:xfrm>
              <a:off x="5707154" y="3605584"/>
              <a:ext cx="882571" cy="221309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wrap="none" lIns="25400" tIns="25400" rIns="25400" bIns="25400" anchor="ctr" anchorCtr="1">
              <a:normAutofit lnSpcReduction="10000"/>
            </a:bodyPr>
            <a:lstStyle/>
            <a:p>
              <a:pPr lvl="0" algn="ctr"/>
              <a:r>
                <a:rPr lang="zh-CN" altLang="en-US" sz="1200"/>
                <a:t>关键词</a:t>
              </a:r>
            </a:p>
          </p:txBody>
        </p:sp>
        <p:grpSp>
          <p:nvGrpSpPr>
            <p:cNvPr id="70" name="Group 23">
              <a:extLst>
                <a:ext uri="{FF2B5EF4-FFF2-40B4-BE49-F238E27FC236}">
                  <a16:creationId xmlns="" xmlns:a16="http://schemas.microsoft.com/office/drawing/2014/main" id="{7D6FF795-14CD-41CF-8081-6142147C0DEC}"/>
                </a:ext>
              </a:extLst>
            </p:cNvPr>
            <p:cNvGrpSpPr/>
            <p:nvPr/>
          </p:nvGrpSpPr>
          <p:grpSpPr>
            <a:xfrm>
              <a:off x="6991751" y="3030802"/>
              <a:ext cx="407043" cy="407043"/>
              <a:chOff x="9322335" y="4464172"/>
              <a:chExt cx="542724" cy="542724"/>
            </a:xfrm>
          </p:grpSpPr>
          <p:sp>
            <p:nvSpPr>
              <p:cNvPr id="77" name="Freeform: Shape 24">
                <a:extLst>
                  <a:ext uri="{FF2B5EF4-FFF2-40B4-BE49-F238E27FC236}">
                    <a16:creationId xmlns="" xmlns:a16="http://schemas.microsoft.com/office/drawing/2014/main" id="{66BAE5EA-77B2-4C98-AA1F-976E9EC8301A}"/>
                  </a:ext>
                </a:extLst>
              </p:cNvPr>
              <p:cNvSpPr/>
              <p:nvPr/>
            </p:nvSpPr>
            <p:spPr>
              <a:xfrm>
                <a:off x="9322335" y="4464172"/>
                <a:ext cx="542724" cy="54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5">
                <a:extLst>
                  <a:ext uri="{FF2B5EF4-FFF2-40B4-BE49-F238E27FC236}">
                    <a16:creationId xmlns="" xmlns:a16="http://schemas.microsoft.com/office/drawing/2014/main" id="{5B48F3D9-251C-4E35-8E92-8532A251FB83}"/>
                  </a:ext>
                </a:extLst>
              </p:cNvPr>
              <p:cNvSpPr/>
              <p:nvPr/>
            </p:nvSpPr>
            <p:spPr>
              <a:xfrm>
                <a:off x="9510609" y="4604010"/>
                <a:ext cx="166177" cy="249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9464" y="0"/>
                      <a:pt x="8150" y="146"/>
                      <a:pt x="6863" y="450"/>
                    </a:cubicBezTo>
                    <a:cubicBezTo>
                      <a:pt x="5576" y="755"/>
                      <a:pt x="4422" y="1177"/>
                      <a:pt x="3403" y="1706"/>
                    </a:cubicBezTo>
                    <a:cubicBezTo>
                      <a:pt x="2383" y="2236"/>
                      <a:pt x="1554" y="2892"/>
                      <a:pt x="928" y="3694"/>
                    </a:cubicBezTo>
                    <a:cubicBezTo>
                      <a:pt x="302" y="4496"/>
                      <a:pt x="0" y="5372"/>
                      <a:pt x="0" y="6300"/>
                    </a:cubicBezTo>
                    <a:cubicBezTo>
                      <a:pt x="0" y="7753"/>
                      <a:pt x="717" y="9009"/>
                      <a:pt x="2166" y="10069"/>
                    </a:cubicBezTo>
                    <a:cubicBezTo>
                      <a:pt x="2798" y="10528"/>
                      <a:pt x="3326" y="10932"/>
                      <a:pt x="3741" y="11288"/>
                    </a:cubicBezTo>
                    <a:cubicBezTo>
                      <a:pt x="4155" y="11644"/>
                      <a:pt x="4556" y="12098"/>
                      <a:pt x="4978" y="12638"/>
                    </a:cubicBezTo>
                    <a:cubicBezTo>
                      <a:pt x="5399" y="13176"/>
                      <a:pt x="5654" y="13668"/>
                      <a:pt x="5709" y="14138"/>
                    </a:cubicBezTo>
                    <a:cubicBezTo>
                      <a:pt x="5048" y="14400"/>
                      <a:pt x="4725" y="14794"/>
                      <a:pt x="4725" y="15300"/>
                    </a:cubicBezTo>
                    <a:cubicBezTo>
                      <a:pt x="4725" y="15647"/>
                      <a:pt x="4880" y="15947"/>
                      <a:pt x="5231" y="16200"/>
                    </a:cubicBezTo>
                    <a:cubicBezTo>
                      <a:pt x="4880" y="16453"/>
                      <a:pt x="4725" y="16753"/>
                      <a:pt x="4725" y="17100"/>
                    </a:cubicBezTo>
                    <a:cubicBezTo>
                      <a:pt x="4725" y="17588"/>
                      <a:pt x="5020" y="17972"/>
                      <a:pt x="5653" y="18244"/>
                    </a:cubicBezTo>
                    <a:cubicBezTo>
                      <a:pt x="5470" y="18459"/>
                      <a:pt x="5400" y="18675"/>
                      <a:pt x="5400" y="18900"/>
                    </a:cubicBezTo>
                    <a:cubicBezTo>
                      <a:pt x="5400" y="19331"/>
                      <a:pt x="5605" y="19660"/>
                      <a:pt x="6047" y="19894"/>
                    </a:cubicBezTo>
                    <a:cubicBezTo>
                      <a:pt x="6489" y="20128"/>
                      <a:pt x="7032" y="20250"/>
                      <a:pt x="7678" y="20250"/>
                    </a:cubicBezTo>
                    <a:cubicBezTo>
                      <a:pt x="7960" y="20662"/>
                      <a:pt x="8382" y="20981"/>
                      <a:pt x="8944" y="21225"/>
                    </a:cubicBezTo>
                    <a:cubicBezTo>
                      <a:pt x="9506" y="21469"/>
                      <a:pt x="10139" y="21600"/>
                      <a:pt x="10800" y="21600"/>
                    </a:cubicBezTo>
                    <a:cubicBezTo>
                      <a:pt x="11461" y="21600"/>
                      <a:pt x="12065" y="21469"/>
                      <a:pt x="12628" y="21225"/>
                    </a:cubicBezTo>
                    <a:cubicBezTo>
                      <a:pt x="13191" y="20981"/>
                      <a:pt x="13613" y="20662"/>
                      <a:pt x="13894" y="20250"/>
                    </a:cubicBezTo>
                    <a:cubicBezTo>
                      <a:pt x="14541" y="20250"/>
                      <a:pt x="15083" y="20128"/>
                      <a:pt x="15525" y="19894"/>
                    </a:cubicBezTo>
                    <a:cubicBezTo>
                      <a:pt x="15967" y="19660"/>
                      <a:pt x="16200" y="19331"/>
                      <a:pt x="16200" y="18900"/>
                    </a:cubicBezTo>
                    <a:cubicBezTo>
                      <a:pt x="16200" y="18675"/>
                      <a:pt x="16102" y="18459"/>
                      <a:pt x="15919" y="18244"/>
                    </a:cubicBezTo>
                    <a:cubicBezTo>
                      <a:pt x="16552" y="17972"/>
                      <a:pt x="16875" y="17588"/>
                      <a:pt x="16875" y="17100"/>
                    </a:cubicBezTo>
                    <a:cubicBezTo>
                      <a:pt x="16875" y="16753"/>
                      <a:pt x="16692" y="16453"/>
                      <a:pt x="16341" y="16200"/>
                    </a:cubicBezTo>
                    <a:cubicBezTo>
                      <a:pt x="16692" y="15947"/>
                      <a:pt x="16875" y="15647"/>
                      <a:pt x="16875" y="15300"/>
                    </a:cubicBezTo>
                    <a:cubicBezTo>
                      <a:pt x="16875" y="14793"/>
                      <a:pt x="16524" y="14400"/>
                      <a:pt x="15863" y="14138"/>
                    </a:cubicBezTo>
                    <a:cubicBezTo>
                      <a:pt x="15919" y="13668"/>
                      <a:pt x="16173" y="13176"/>
                      <a:pt x="16594" y="12638"/>
                    </a:cubicBezTo>
                    <a:cubicBezTo>
                      <a:pt x="17016" y="12098"/>
                      <a:pt x="17417" y="11644"/>
                      <a:pt x="17831" y="11288"/>
                    </a:cubicBezTo>
                    <a:cubicBezTo>
                      <a:pt x="18247" y="10932"/>
                      <a:pt x="18774" y="10528"/>
                      <a:pt x="19406" y="10069"/>
                    </a:cubicBezTo>
                    <a:cubicBezTo>
                      <a:pt x="20855" y="9009"/>
                      <a:pt x="21600" y="7753"/>
                      <a:pt x="21600" y="6300"/>
                    </a:cubicBezTo>
                    <a:cubicBezTo>
                      <a:pt x="21600" y="5372"/>
                      <a:pt x="21271" y="4496"/>
                      <a:pt x="20644" y="3694"/>
                    </a:cubicBezTo>
                    <a:cubicBezTo>
                      <a:pt x="20018" y="2893"/>
                      <a:pt x="19188" y="2236"/>
                      <a:pt x="18169" y="1706"/>
                    </a:cubicBezTo>
                    <a:cubicBezTo>
                      <a:pt x="17149" y="1177"/>
                      <a:pt x="15996" y="755"/>
                      <a:pt x="14709" y="450"/>
                    </a:cubicBezTo>
                    <a:cubicBezTo>
                      <a:pt x="13422" y="146"/>
                      <a:pt x="12136" y="0"/>
                      <a:pt x="10800" y="0"/>
                    </a:cubicBezTo>
                    <a:close/>
                    <a:moveTo>
                      <a:pt x="10800" y="1800"/>
                    </a:moveTo>
                    <a:cubicBezTo>
                      <a:pt x="11771" y="1800"/>
                      <a:pt x="12719" y="1907"/>
                      <a:pt x="13669" y="2119"/>
                    </a:cubicBezTo>
                    <a:cubicBezTo>
                      <a:pt x="14617" y="2329"/>
                      <a:pt x="15475" y="2611"/>
                      <a:pt x="16256" y="2981"/>
                    </a:cubicBezTo>
                    <a:cubicBezTo>
                      <a:pt x="17036" y="3352"/>
                      <a:pt x="17683" y="3825"/>
                      <a:pt x="18169" y="4406"/>
                    </a:cubicBezTo>
                    <a:cubicBezTo>
                      <a:pt x="18653" y="4988"/>
                      <a:pt x="18900" y="5625"/>
                      <a:pt x="18900" y="6300"/>
                    </a:cubicBezTo>
                    <a:cubicBezTo>
                      <a:pt x="18900" y="7246"/>
                      <a:pt x="18421" y="8091"/>
                      <a:pt x="17466" y="8831"/>
                    </a:cubicBezTo>
                    <a:cubicBezTo>
                      <a:pt x="17324" y="8935"/>
                      <a:pt x="17107" y="9094"/>
                      <a:pt x="16819" y="9300"/>
                    </a:cubicBezTo>
                    <a:cubicBezTo>
                      <a:pt x="16531" y="9507"/>
                      <a:pt x="16312" y="9647"/>
                      <a:pt x="16172" y="9750"/>
                    </a:cubicBezTo>
                    <a:cubicBezTo>
                      <a:pt x="14372" y="11184"/>
                      <a:pt x="13374" y="12591"/>
                      <a:pt x="13191" y="13950"/>
                    </a:cubicBezTo>
                    <a:lnTo>
                      <a:pt x="8381" y="13950"/>
                    </a:lnTo>
                    <a:cubicBezTo>
                      <a:pt x="8198" y="12591"/>
                      <a:pt x="7200" y="11185"/>
                      <a:pt x="5400" y="9750"/>
                    </a:cubicBezTo>
                    <a:cubicBezTo>
                      <a:pt x="5260" y="9647"/>
                      <a:pt x="5041" y="9507"/>
                      <a:pt x="4753" y="9300"/>
                    </a:cubicBezTo>
                    <a:cubicBezTo>
                      <a:pt x="4465" y="9094"/>
                      <a:pt x="4275" y="8935"/>
                      <a:pt x="4134" y="8831"/>
                    </a:cubicBezTo>
                    <a:cubicBezTo>
                      <a:pt x="3179" y="8091"/>
                      <a:pt x="2700" y="7247"/>
                      <a:pt x="2700" y="6300"/>
                    </a:cubicBezTo>
                    <a:cubicBezTo>
                      <a:pt x="2700" y="5625"/>
                      <a:pt x="2919" y="4988"/>
                      <a:pt x="3403" y="4406"/>
                    </a:cubicBezTo>
                    <a:cubicBezTo>
                      <a:pt x="3889" y="3825"/>
                      <a:pt x="4536" y="3352"/>
                      <a:pt x="5316" y="2981"/>
                    </a:cubicBezTo>
                    <a:cubicBezTo>
                      <a:pt x="6096" y="2611"/>
                      <a:pt x="6954" y="2329"/>
                      <a:pt x="7903" y="2119"/>
                    </a:cubicBezTo>
                    <a:cubicBezTo>
                      <a:pt x="8853" y="1907"/>
                      <a:pt x="9829" y="1800"/>
                      <a:pt x="10800" y="1800"/>
                    </a:cubicBezTo>
                    <a:close/>
                    <a:moveTo>
                      <a:pt x="10688" y="3881"/>
                    </a:moveTo>
                    <a:cubicBezTo>
                      <a:pt x="10506" y="3881"/>
                      <a:pt x="10343" y="3923"/>
                      <a:pt x="10209" y="4013"/>
                    </a:cubicBezTo>
                    <a:cubicBezTo>
                      <a:pt x="10075" y="4102"/>
                      <a:pt x="10013" y="4210"/>
                      <a:pt x="10013" y="4331"/>
                    </a:cubicBezTo>
                    <a:cubicBezTo>
                      <a:pt x="10013" y="4453"/>
                      <a:pt x="10075" y="4561"/>
                      <a:pt x="10209" y="4650"/>
                    </a:cubicBezTo>
                    <a:cubicBezTo>
                      <a:pt x="10343" y="4739"/>
                      <a:pt x="10506" y="4781"/>
                      <a:pt x="10688" y="4781"/>
                    </a:cubicBezTo>
                    <a:cubicBezTo>
                      <a:pt x="11420" y="4781"/>
                      <a:pt x="12178" y="4903"/>
                      <a:pt x="12938" y="5138"/>
                    </a:cubicBezTo>
                    <a:cubicBezTo>
                      <a:pt x="13697" y="5372"/>
                      <a:pt x="14063" y="5700"/>
                      <a:pt x="14063" y="6131"/>
                    </a:cubicBezTo>
                    <a:cubicBezTo>
                      <a:pt x="14063" y="6253"/>
                      <a:pt x="14126" y="6362"/>
                      <a:pt x="14259" y="6450"/>
                    </a:cubicBezTo>
                    <a:cubicBezTo>
                      <a:pt x="14393" y="6539"/>
                      <a:pt x="14554" y="6581"/>
                      <a:pt x="14738" y="6581"/>
                    </a:cubicBezTo>
                    <a:cubicBezTo>
                      <a:pt x="14920" y="6581"/>
                      <a:pt x="15082" y="6539"/>
                      <a:pt x="15216" y="6450"/>
                    </a:cubicBezTo>
                    <a:cubicBezTo>
                      <a:pt x="15350" y="6362"/>
                      <a:pt x="15413" y="6253"/>
                      <a:pt x="15413" y="6131"/>
                    </a:cubicBezTo>
                    <a:cubicBezTo>
                      <a:pt x="15413" y="5643"/>
                      <a:pt x="15152" y="5213"/>
                      <a:pt x="14625" y="4856"/>
                    </a:cubicBezTo>
                    <a:cubicBezTo>
                      <a:pt x="14098" y="4501"/>
                      <a:pt x="13494" y="4256"/>
                      <a:pt x="12797" y="4106"/>
                    </a:cubicBezTo>
                    <a:cubicBezTo>
                      <a:pt x="12102" y="3957"/>
                      <a:pt x="11391" y="3881"/>
                      <a:pt x="10688" y="38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1" name="Rectangle 26">
              <a:extLst>
                <a:ext uri="{FF2B5EF4-FFF2-40B4-BE49-F238E27FC236}">
                  <a16:creationId xmlns="" xmlns:a16="http://schemas.microsoft.com/office/drawing/2014/main" id="{154027A9-803F-4424-9776-468FA1E7CD66}"/>
                </a:ext>
              </a:extLst>
            </p:cNvPr>
            <p:cNvSpPr/>
            <p:nvPr/>
          </p:nvSpPr>
          <p:spPr>
            <a:xfrm>
              <a:off x="6758528" y="3605584"/>
              <a:ext cx="882572" cy="221309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wrap="none" lIns="25400" tIns="25400" rIns="25400" bIns="25400" anchor="ctr" anchorCtr="1">
              <a:normAutofit lnSpcReduction="10000"/>
            </a:bodyPr>
            <a:lstStyle/>
            <a:p>
              <a:pPr lvl="0" algn="ctr"/>
              <a:r>
                <a:rPr lang="zh-CN" altLang="en-US" sz="1200"/>
                <a:t>关键词</a:t>
              </a:r>
            </a:p>
          </p:txBody>
        </p:sp>
        <p:sp>
          <p:nvSpPr>
            <p:cNvPr id="72" name="Straight Connector 29">
              <a:extLst>
                <a:ext uri="{FF2B5EF4-FFF2-40B4-BE49-F238E27FC236}">
                  <a16:creationId xmlns="" xmlns:a16="http://schemas.microsoft.com/office/drawing/2014/main" id="{E135842F-364F-4C6A-B2E8-976B517E8E0A}"/>
                </a:ext>
              </a:extLst>
            </p:cNvPr>
            <p:cNvSpPr/>
            <p:nvPr/>
          </p:nvSpPr>
          <p:spPr>
            <a:xfrm>
              <a:off x="2266353" y="3229130"/>
              <a:ext cx="405794" cy="1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Straight Connector 30">
              <a:extLst>
                <a:ext uri="{FF2B5EF4-FFF2-40B4-BE49-F238E27FC236}">
                  <a16:creationId xmlns="" xmlns:a16="http://schemas.microsoft.com/office/drawing/2014/main" id="{5CCF1E0A-A417-457C-A1B3-BCB273A10212}"/>
                </a:ext>
              </a:extLst>
            </p:cNvPr>
            <p:cNvSpPr/>
            <p:nvPr/>
          </p:nvSpPr>
          <p:spPr>
            <a:xfrm>
              <a:off x="3322305" y="3229130"/>
              <a:ext cx="405794" cy="1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Straight Connector 31">
              <a:extLst>
                <a:ext uri="{FF2B5EF4-FFF2-40B4-BE49-F238E27FC236}">
                  <a16:creationId xmlns="" xmlns:a16="http://schemas.microsoft.com/office/drawing/2014/main" id="{193E1179-336A-469B-BF11-FD710D14EADE}"/>
                </a:ext>
              </a:extLst>
            </p:cNvPr>
            <p:cNvSpPr/>
            <p:nvPr/>
          </p:nvSpPr>
          <p:spPr>
            <a:xfrm>
              <a:off x="4368159" y="3229130"/>
              <a:ext cx="405794" cy="1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Straight Connector 32">
              <a:extLst>
                <a:ext uri="{FF2B5EF4-FFF2-40B4-BE49-F238E27FC236}">
                  <a16:creationId xmlns="" xmlns:a16="http://schemas.microsoft.com/office/drawing/2014/main" id="{06052814-1CEC-431D-83CA-04DBF7524BF0}"/>
                </a:ext>
              </a:extLst>
            </p:cNvPr>
            <p:cNvSpPr/>
            <p:nvPr/>
          </p:nvSpPr>
          <p:spPr>
            <a:xfrm>
              <a:off x="5417901" y="3229130"/>
              <a:ext cx="405794" cy="1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Straight Connector 33">
              <a:extLst>
                <a:ext uri="{FF2B5EF4-FFF2-40B4-BE49-F238E27FC236}">
                  <a16:creationId xmlns="" xmlns:a16="http://schemas.microsoft.com/office/drawing/2014/main" id="{6B0D9224-21D1-4F53-A048-D6AD2D9FA721}"/>
                </a:ext>
              </a:extLst>
            </p:cNvPr>
            <p:cNvSpPr/>
            <p:nvPr/>
          </p:nvSpPr>
          <p:spPr>
            <a:xfrm>
              <a:off x="6455619" y="3229130"/>
              <a:ext cx="405794" cy="1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  <a:tailEnd type="triangle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9972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tial Circle 3"/>
          <p:cNvSpPr/>
          <p:nvPr/>
        </p:nvSpPr>
        <p:spPr>
          <a:xfrm>
            <a:off x="3341599" y="1498082"/>
            <a:ext cx="2299158" cy="2169367"/>
          </a:xfrm>
          <a:prstGeom prst="pie">
            <a:avLst>
              <a:gd name="adj1" fmla="val 10800000"/>
              <a:gd name="adj2" fmla="val 1620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Teardrop 4"/>
          <p:cNvSpPr/>
          <p:nvPr/>
        </p:nvSpPr>
        <p:spPr>
          <a:xfrm rot="16200000" flipH="1">
            <a:off x="4567067" y="1507003"/>
            <a:ext cx="1076325" cy="1071053"/>
          </a:xfrm>
          <a:prstGeom prst="teardrop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6" name="Partial Circle 5"/>
          <p:cNvSpPr/>
          <p:nvPr/>
        </p:nvSpPr>
        <p:spPr>
          <a:xfrm flipH="1" flipV="1">
            <a:off x="3416981" y="1582944"/>
            <a:ext cx="2299158" cy="2169367"/>
          </a:xfrm>
          <a:prstGeom prst="pie">
            <a:avLst>
              <a:gd name="adj1" fmla="val 10800000"/>
              <a:gd name="adj2" fmla="val 16200000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Teardrop 6"/>
          <p:cNvSpPr/>
          <p:nvPr/>
        </p:nvSpPr>
        <p:spPr>
          <a:xfrm rot="16200000" flipV="1">
            <a:off x="3414345" y="2672338"/>
            <a:ext cx="1076325" cy="1071053"/>
          </a:xfrm>
          <a:prstGeom prst="teardrop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grpSp>
        <p:nvGrpSpPr>
          <p:cNvPr id="8" name="Group 9"/>
          <p:cNvGrpSpPr/>
          <p:nvPr/>
        </p:nvGrpSpPr>
        <p:grpSpPr>
          <a:xfrm>
            <a:off x="6064811" y="2907650"/>
            <a:ext cx="1855561" cy="649603"/>
            <a:chOff x="8086415" y="3876866"/>
            <a:chExt cx="2474081" cy="866137"/>
          </a:xfrm>
        </p:grpSpPr>
        <p:sp>
          <p:nvSpPr>
            <p:cNvPr id="22" name="TextBox 33"/>
            <p:cNvSpPr txBox="1">
              <a:spLocks/>
            </p:cNvSpPr>
            <p:nvPr/>
          </p:nvSpPr>
          <p:spPr bwMode="auto">
            <a:xfrm>
              <a:off x="8086415" y="3876866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 bwMode="auto">
            <a:xfrm>
              <a:off x="8086415" y="4186824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064811" y="1761660"/>
            <a:ext cx="1855561" cy="649603"/>
            <a:chOff x="8086415" y="2348880"/>
            <a:chExt cx="2474081" cy="866137"/>
          </a:xfrm>
        </p:grpSpPr>
        <p:sp>
          <p:nvSpPr>
            <p:cNvPr id="20" name="TextBox 35"/>
            <p:cNvSpPr txBox="1">
              <a:spLocks/>
            </p:cNvSpPr>
            <p:nvPr/>
          </p:nvSpPr>
          <p:spPr bwMode="auto">
            <a:xfrm>
              <a:off x="8086415" y="234888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36"/>
            <p:cNvSpPr txBox="1">
              <a:spLocks/>
            </p:cNvSpPr>
            <p:nvPr/>
          </p:nvSpPr>
          <p:spPr bwMode="auto">
            <a:xfrm>
              <a:off x="8086415" y="2658838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1164081" y="2907650"/>
            <a:ext cx="1855561" cy="649603"/>
            <a:chOff x="1552108" y="3876866"/>
            <a:chExt cx="2474081" cy="866137"/>
          </a:xfrm>
        </p:grpSpPr>
        <p:sp>
          <p:nvSpPr>
            <p:cNvPr id="18" name="TextBox 37"/>
            <p:cNvSpPr txBox="1">
              <a:spLocks/>
            </p:cNvSpPr>
            <p:nvPr/>
          </p:nvSpPr>
          <p:spPr bwMode="auto">
            <a:xfrm>
              <a:off x="2767213" y="3876866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9" name="TextBox 38"/>
            <p:cNvSpPr txBox="1">
              <a:spLocks/>
            </p:cNvSpPr>
            <p:nvPr/>
          </p:nvSpPr>
          <p:spPr bwMode="auto">
            <a:xfrm>
              <a:off x="1552108" y="4186824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164081" y="1761660"/>
            <a:ext cx="1855561" cy="649603"/>
            <a:chOff x="1552108" y="2348880"/>
            <a:chExt cx="2474081" cy="866137"/>
          </a:xfrm>
        </p:grpSpPr>
        <p:sp>
          <p:nvSpPr>
            <p:cNvPr id="16" name="TextBox 39"/>
            <p:cNvSpPr txBox="1">
              <a:spLocks/>
            </p:cNvSpPr>
            <p:nvPr/>
          </p:nvSpPr>
          <p:spPr bwMode="auto">
            <a:xfrm>
              <a:off x="2767213" y="234888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7" name="TextBox 40"/>
            <p:cNvSpPr txBox="1">
              <a:spLocks/>
            </p:cNvSpPr>
            <p:nvPr/>
          </p:nvSpPr>
          <p:spPr bwMode="auto">
            <a:xfrm>
              <a:off x="1552108" y="2658838"/>
              <a:ext cx="247408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sp>
        <p:nvSpPr>
          <p:cNvPr id="12" name="Freeform: Shape 43"/>
          <p:cNvSpPr>
            <a:spLocks/>
          </p:cNvSpPr>
          <p:nvPr/>
        </p:nvSpPr>
        <p:spPr bwMode="auto">
          <a:xfrm>
            <a:off x="4859625" y="2896791"/>
            <a:ext cx="426603" cy="4266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44"/>
          <p:cNvSpPr>
            <a:spLocks/>
          </p:cNvSpPr>
          <p:nvPr/>
        </p:nvSpPr>
        <p:spPr bwMode="auto">
          <a:xfrm>
            <a:off x="3749174" y="2896791"/>
            <a:ext cx="426603" cy="426603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Freeform: Shape 45"/>
          <p:cNvSpPr>
            <a:spLocks/>
          </p:cNvSpPr>
          <p:nvPr/>
        </p:nvSpPr>
        <p:spPr bwMode="auto">
          <a:xfrm>
            <a:off x="3763212" y="1915985"/>
            <a:ext cx="426603" cy="42660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Freeform: Shape 46"/>
          <p:cNvSpPr>
            <a:spLocks/>
          </p:cNvSpPr>
          <p:nvPr/>
        </p:nvSpPr>
        <p:spPr bwMode="auto">
          <a:xfrm>
            <a:off x="4854084" y="1915985"/>
            <a:ext cx="426603" cy="426603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68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spect="1"/>
          </p:cNvSpPr>
          <p:nvPr/>
        </p:nvSpPr>
        <p:spPr bwMode="auto">
          <a:xfrm>
            <a:off x="629561" y="869481"/>
            <a:ext cx="4617514" cy="371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1"/>
          <p:cNvGrpSpPr/>
          <p:nvPr/>
        </p:nvGrpSpPr>
        <p:grpSpPr>
          <a:xfrm>
            <a:off x="897417" y="821506"/>
            <a:ext cx="4029830" cy="3759977"/>
            <a:chOff x="1196556" y="1095341"/>
            <a:chExt cx="5373107" cy="5013302"/>
          </a:xfrm>
        </p:grpSpPr>
        <p:sp>
          <p:nvSpPr>
            <p:cNvPr id="18" name="Freeform: Shape 5"/>
            <p:cNvSpPr>
              <a:spLocks/>
            </p:cNvSpPr>
            <p:nvPr/>
          </p:nvSpPr>
          <p:spPr bwMode="auto">
            <a:xfrm>
              <a:off x="2779703" y="5386364"/>
              <a:ext cx="2257452" cy="634326"/>
            </a:xfrm>
            <a:custGeom>
              <a:avLst/>
              <a:gdLst/>
              <a:ahLst/>
              <a:cxnLst>
                <a:cxn ang="0">
                  <a:pos x="563" y="65"/>
                </a:cxn>
                <a:cxn ang="0">
                  <a:pos x="563" y="0"/>
                </a:cxn>
                <a:cxn ang="0">
                  <a:pos x="281" y="0"/>
                </a:cxn>
                <a:cxn ang="0">
                  <a:pos x="281" y="102"/>
                </a:cxn>
                <a:cxn ang="0">
                  <a:pos x="0" y="102"/>
                </a:cxn>
                <a:cxn ang="0">
                  <a:pos x="0" y="238"/>
                </a:cxn>
                <a:cxn ang="0">
                  <a:pos x="281" y="238"/>
                </a:cxn>
                <a:cxn ang="0">
                  <a:pos x="563" y="238"/>
                </a:cxn>
                <a:cxn ang="0">
                  <a:pos x="847" y="238"/>
                </a:cxn>
                <a:cxn ang="0">
                  <a:pos x="847" y="65"/>
                </a:cxn>
                <a:cxn ang="0">
                  <a:pos x="563" y="65"/>
                </a:cxn>
              </a:cxnLst>
              <a:rect l="0" t="0" r="r" b="b"/>
              <a:pathLst>
                <a:path w="847" h="238">
                  <a:moveTo>
                    <a:pt x="563" y="65"/>
                  </a:moveTo>
                  <a:lnTo>
                    <a:pt x="563" y="0"/>
                  </a:lnTo>
                  <a:lnTo>
                    <a:pt x="281" y="0"/>
                  </a:lnTo>
                  <a:lnTo>
                    <a:pt x="281" y="102"/>
                  </a:lnTo>
                  <a:lnTo>
                    <a:pt x="0" y="102"/>
                  </a:lnTo>
                  <a:lnTo>
                    <a:pt x="0" y="238"/>
                  </a:lnTo>
                  <a:lnTo>
                    <a:pt x="281" y="238"/>
                  </a:lnTo>
                  <a:lnTo>
                    <a:pt x="563" y="238"/>
                  </a:lnTo>
                  <a:lnTo>
                    <a:pt x="847" y="238"/>
                  </a:lnTo>
                  <a:lnTo>
                    <a:pt x="847" y="65"/>
                  </a:lnTo>
                  <a:lnTo>
                    <a:pt x="563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6"/>
            <p:cNvSpPr>
              <a:spLocks/>
            </p:cNvSpPr>
            <p:nvPr/>
          </p:nvSpPr>
          <p:spPr bwMode="auto">
            <a:xfrm>
              <a:off x="2161370" y="5610244"/>
              <a:ext cx="1151380" cy="49839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7"/>
            <p:cNvSpPr>
              <a:spLocks/>
            </p:cNvSpPr>
            <p:nvPr/>
          </p:nvSpPr>
          <p:spPr bwMode="auto">
            <a:xfrm>
              <a:off x="3304755" y="5221120"/>
              <a:ext cx="1146050" cy="88752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 8"/>
            <p:cNvSpPr>
              <a:spLocks/>
            </p:cNvSpPr>
            <p:nvPr/>
          </p:nvSpPr>
          <p:spPr bwMode="auto">
            <a:xfrm>
              <a:off x="4450803" y="5471652"/>
              <a:ext cx="1143384" cy="63699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9"/>
            <p:cNvSpPr>
              <a:spLocks/>
            </p:cNvSpPr>
            <p:nvPr/>
          </p:nvSpPr>
          <p:spPr bwMode="auto">
            <a:xfrm>
              <a:off x="5354317" y="1817619"/>
              <a:ext cx="1215346" cy="1202020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3" name="Freeform: Shape 10"/>
            <p:cNvSpPr>
              <a:spLocks/>
            </p:cNvSpPr>
            <p:nvPr/>
          </p:nvSpPr>
          <p:spPr bwMode="auto">
            <a:xfrm>
              <a:off x="5253039" y="2473266"/>
              <a:ext cx="642321" cy="644986"/>
            </a:xfrm>
            <a:custGeom>
              <a:avLst/>
              <a:gdLst/>
              <a:ahLst/>
              <a:cxnLst>
                <a:cxn ang="0">
                  <a:pos x="167" y="60"/>
                </a:cxn>
                <a:cxn ang="0">
                  <a:pos x="158" y="55"/>
                </a:cxn>
                <a:cxn ang="0">
                  <a:pos x="150" y="41"/>
                </a:cxn>
                <a:cxn ang="0">
                  <a:pos x="132" y="21"/>
                </a:cxn>
                <a:cxn ang="0">
                  <a:pos x="120" y="15"/>
                </a:cxn>
                <a:cxn ang="0">
                  <a:pos x="114" y="4"/>
                </a:cxn>
                <a:cxn ang="0">
                  <a:pos x="104" y="7"/>
                </a:cxn>
                <a:cxn ang="0">
                  <a:pos x="2" y="173"/>
                </a:cxn>
                <a:cxn ang="0">
                  <a:pos x="2" y="184"/>
                </a:cxn>
                <a:cxn ang="0">
                  <a:pos x="3" y="184"/>
                </a:cxn>
                <a:cxn ang="0">
                  <a:pos x="3" y="187"/>
                </a:cxn>
                <a:cxn ang="0">
                  <a:pos x="14" y="187"/>
                </a:cxn>
                <a:cxn ang="0">
                  <a:pos x="165" y="72"/>
                </a:cxn>
                <a:cxn ang="0">
                  <a:pos x="167" y="60"/>
                </a:cxn>
              </a:cxnLst>
              <a:rect l="0" t="0" r="r" b="b"/>
              <a:pathLst>
                <a:path w="171" h="189">
                  <a:moveTo>
                    <a:pt x="167" y="60"/>
                  </a:moveTo>
                  <a:cubicBezTo>
                    <a:pt x="165" y="55"/>
                    <a:pt x="161" y="53"/>
                    <a:pt x="158" y="55"/>
                  </a:cubicBezTo>
                  <a:cubicBezTo>
                    <a:pt x="156" y="49"/>
                    <a:pt x="154" y="45"/>
                    <a:pt x="150" y="4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29" y="16"/>
                    <a:pt x="125" y="15"/>
                    <a:pt x="120" y="15"/>
                  </a:cubicBezTo>
                  <a:cubicBezTo>
                    <a:pt x="121" y="11"/>
                    <a:pt x="120" y="7"/>
                    <a:pt x="114" y="4"/>
                  </a:cubicBezTo>
                  <a:cubicBezTo>
                    <a:pt x="112" y="0"/>
                    <a:pt x="105" y="2"/>
                    <a:pt x="104" y="7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0" y="177"/>
                    <a:pt x="0" y="180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7" y="189"/>
                    <a:pt x="11" y="189"/>
                    <a:pt x="14" y="187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9" y="70"/>
                    <a:pt x="171" y="63"/>
                    <a:pt x="167" y="6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1"/>
            <p:cNvSpPr>
              <a:spLocks/>
            </p:cNvSpPr>
            <p:nvPr/>
          </p:nvSpPr>
          <p:spPr bwMode="auto">
            <a:xfrm>
              <a:off x="2526507" y="4341594"/>
              <a:ext cx="418442" cy="413111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2"/>
            <p:cNvSpPr>
              <a:spLocks/>
            </p:cNvSpPr>
            <p:nvPr/>
          </p:nvSpPr>
          <p:spPr bwMode="auto">
            <a:xfrm>
              <a:off x="2880983" y="5391695"/>
              <a:ext cx="213218" cy="554369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3"/>
            <p:cNvSpPr>
              <a:spLocks/>
            </p:cNvSpPr>
            <p:nvPr/>
          </p:nvSpPr>
          <p:spPr bwMode="auto">
            <a:xfrm>
              <a:off x="2355931" y="5405021"/>
              <a:ext cx="223879" cy="54104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4"/>
            <p:cNvSpPr>
              <a:spLocks/>
            </p:cNvSpPr>
            <p:nvPr/>
          </p:nvSpPr>
          <p:spPr bwMode="auto">
            <a:xfrm>
              <a:off x="2188022" y="4549482"/>
              <a:ext cx="1098076" cy="1036775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5"/>
            <p:cNvSpPr>
              <a:spLocks/>
            </p:cNvSpPr>
            <p:nvPr/>
          </p:nvSpPr>
          <p:spPr bwMode="auto">
            <a:xfrm>
              <a:off x="3328742" y="2603862"/>
              <a:ext cx="1122063" cy="2593271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6"/>
            <p:cNvSpPr>
              <a:spLocks/>
            </p:cNvSpPr>
            <p:nvPr/>
          </p:nvSpPr>
          <p:spPr bwMode="auto">
            <a:xfrm>
              <a:off x="3685882" y="2825077"/>
              <a:ext cx="421106" cy="415776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7"/>
            <p:cNvSpPr>
              <a:spLocks/>
            </p:cNvSpPr>
            <p:nvPr/>
          </p:nvSpPr>
          <p:spPr bwMode="auto">
            <a:xfrm>
              <a:off x="4349525" y="3539358"/>
              <a:ext cx="1268650" cy="1886984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8"/>
            <p:cNvSpPr>
              <a:spLocks/>
            </p:cNvSpPr>
            <p:nvPr/>
          </p:nvSpPr>
          <p:spPr bwMode="auto">
            <a:xfrm>
              <a:off x="4770631" y="3046291"/>
              <a:ext cx="426437" cy="42643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19"/>
            <p:cNvSpPr>
              <a:spLocks/>
            </p:cNvSpPr>
            <p:nvPr/>
          </p:nvSpPr>
          <p:spPr bwMode="auto">
            <a:xfrm>
              <a:off x="1196556" y="3003647"/>
              <a:ext cx="1223341" cy="120735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20"/>
            <p:cNvSpPr>
              <a:spLocks/>
            </p:cNvSpPr>
            <p:nvPr/>
          </p:nvSpPr>
          <p:spPr bwMode="auto">
            <a:xfrm>
              <a:off x="1878855" y="3664625"/>
              <a:ext cx="647651" cy="644986"/>
            </a:xfrm>
            <a:custGeom>
              <a:avLst/>
              <a:gdLst/>
              <a:ahLst/>
              <a:cxnLst>
                <a:cxn ang="0">
                  <a:pos x="4" y="56"/>
                </a:cxn>
                <a:cxn ang="0">
                  <a:pos x="13" y="53"/>
                </a:cxn>
                <a:cxn ang="0">
                  <a:pos x="19" y="40"/>
                </a:cxn>
                <a:cxn ang="0">
                  <a:pos x="39" y="20"/>
                </a:cxn>
                <a:cxn ang="0">
                  <a:pos x="51" y="11"/>
                </a:cxn>
                <a:cxn ang="0">
                  <a:pos x="55" y="2"/>
                </a:cxn>
                <a:cxn ang="0">
                  <a:pos x="67" y="6"/>
                </a:cxn>
                <a:cxn ang="0">
                  <a:pos x="168" y="172"/>
                </a:cxn>
                <a:cxn ang="0">
                  <a:pos x="168" y="182"/>
                </a:cxn>
                <a:cxn ang="0">
                  <a:pos x="168" y="185"/>
                </a:cxn>
                <a:cxn ang="0">
                  <a:pos x="165" y="187"/>
                </a:cxn>
                <a:cxn ang="0">
                  <a:pos x="156" y="187"/>
                </a:cxn>
                <a:cxn ang="0">
                  <a:pos x="7" y="70"/>
                </a:cxn>
                <a:cxn ang="0">
                  <a:pos x="4" y="56"/>
                </a:cxn>
              </a:cxnLst>
              <a:rect l="0" t="0" r="r" b="b"/>
              <a:pathLst>
                <a:path w="172" h="189">
                  <a:moveTo>
                    <a:pt x="4" y="56"/>
                  </a:moveTo>
                  <a:cubicBezTo>
                    <a:pt x="7" y="54"/>
                    <a:pt x="9" y="53"/>
                    <a:pt x="13" y="53"/>
                  </a:cubicBezTo>
                  <a:cubicBezTo>
                    <a:pt x="13" y="48"/>
                    <a:pt x="15" y="45"/>
                    <a:pt x="19" y="4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4" y="15"/>
                    <a:pt x="47" y="14"/>
                    <a:pt x="51" y="11"/>
                  </a:cubicBezTo>
                  <a:cubicBezTo>
                    <a:pt x="51" y="8"/>
                    <a:pt x="53" y="4"/>
                    <a:pt x="55" y="2"/>
                  </a:cubicBezTo>
                  <a:cubicBezTo>
                    <a:pt x="58" y="0"/>
                    <a:pt x="63" y="0"/>
                    <a:pt x="67" y="6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72" y="177"/>
                    <a:pt x="172" y="180"/>
                    <a:pt x="168" y="182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8" y="185"/>
                    <a:pt x="165" y="185"/>
                    <a:pt x="165" y="187"/>
                  </a:cubicBezTo>
                  <a:cubicBezTo>
                    <a:pt x="162" y="189"/>
                    <a:pt x="158" y="189"/>
                    <a:pt x="156" y="18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66"/>
                    <a:pt x="0" y="61"/>
                    <a:pt x="4" y="5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1"/>
            <p:cNvSpPr>
              <a:spLocks/>
            </p:cNvSpPr>
            <p:nvPr/>
          </p:nvSpPr>
          <p:spPr bwMode="auto">
            <a:xfrm>
              <a:off x="3259445" y="1095341"/>
              <a:ext cx="1340611" cy="1327286"/>
            </a:xfrm>
            <a:custGeom>
              <a:avLst/>
              <a:gdLst/>
              <a:ahLst/>
              <a:cxnLst>
                <a:cxn ang="0">
                  <a:pos x="293" y="69"/>
                </a:cxn>
                <a:cxn ang="0">
                  <a:pos x="289" y="320"/>
                </a:cxn>
                <a:cxn ang="0">
                  <a:pos x="60" y="318"/>
                </a:cxn>
                <a:cxn ang="0">
                  <a:pos x="64" y="68"/>
                </a:cxn>
                <a:cxn ang="0">
                  <a:pos x="293" y="69"/>
                </a:cxn>
              </a:cxnLst>
              <a:rect l="0" t="0" r="r" b="b"/>
              <a:pathLst>
                <a:path w="356" h="389">
                  <a:moveTo>
                    <a:pt x="293" y="69"/>
                  </a:moveTo>
                  <a:cubicBezTo>
                    <a:pt x="356" y="142"/>
                    <a:pt x="354" y="253"/>
                    <a:pt x="289" y="320"/>
                  </a:cubicBezTo>
                  <a:cubicBezTo>
                    <a:pt x="226" y="389"/>
                    <a:pt x="124" y="386"/>
                    <a:pt x="60" y="318"/>
                  </a:cubicBezTo>
                  <a:cubicBezTo>
                    <a:pt x="0" y="248"/>
                    <a:pt x="0" y="135"/>
                    <a:pt x="64" y="68"/>
                  </a:cubicBezTo>
                  <a:cubicBezTo>
                    <a:pt x="128" y="0"/>
                    <a:pt x="230" y="1"/>
                    <a:pt x="293" y="69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2"/>
            <p:cNvSpPr>
              <a:spLocks/>
            </p:cNvSpPr>
            <p:nvPr/>
          </p:nvSpPr>
          <p:spPr bwMode="auto">
            <a:xfrm>
              <a:off x="3741852" y="1988193"/>
              <a:ext cx="333154" cy="740934"/>
            </a:xfrm>
            <a:custGeom>
              <a:avLst/>
              <a:gdLst/>
              <a:ahLst/>
              <a:cxnLst>
                <a:cxn ang="0">
                  <a:pos x="81" y="2"/>
                </a:cxn>
                <a:cxn ang="0">
                  <a:pos x="70" y="6"/>
                </a:cxn>
                <a:cxn ang="0">
                  <a:pos x="57" y="2"/>
                </a:cxn>
                <a:cxn ang="0">
                  <a:pos x="31" y="2"/>
                </a:cxn>
                <a:cxn ang="0">
                  <a:pos x="18" y="6"/>
                </a:cxn>
                <a:cxn ang="0">
                  <a:pos x="9" y="2"/>
                </a:cxn>
                <a:cxn ang="0">
                  <a:pos x="1" y="13"/>
                </a:cxn>
                <a:cxn ang="0">
                  <a:pos x="35" y="209"/>
                </a:cxn>
                <a:cxn ang="0">
                  <a:pos x="42" y="217"/>
                </a:cxn>
                <a:cxn ang="0">
                  <a:pos x="43" y="217"/>
                </a:cxn>
                <a:cxn ang="0">
                  <a:pos x="46" y="217"/>
                </a:cxn>
                <a:cxn ang="0">
                  <a:pos x="54" y="209"/>
                </a:cxn>
                <a:cxn ang="0">
                  <a:pos x="87" y="13"/>
                </a:cxn>
                <a:cxn ang="0">
                  <a:pos x="81" y="2"/>
                </a:cxn>
              </a:cxnLst>
              <a:rect l="0" t="0" r="r" b="b"/>
              <a:pathLst>
                <a:path w="88" h="217">
                  <a:moveTo>
                    <a:pt x="81" y="2"/>
                  </a:moveTo>
                  <a:cubicBezTo>
                    <a:pt x="78" y="0"/>
                    <a:pt x="73" y="2"/>
                    <a:pt x="70" y="6"/>
                  </a:cubicBezTo>
                  <a:cubicBezTo>
                    <a:pt x="67" y="5"/>
                    <a:pt x="62" y="2"/>
                    <a:pt x="57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6" y="2"/>
                    <a:pt x="22" y="5"/>
                    <a:pt x="18" y="6"/>
                  </a:cubicBezTo>
                  <a:cubicBezTo>
                    <a:pt x="16" y="2"/>
                    <a:pt x="12" y="0"/>
                    <a:pt x="9" y="2"/>
                  </a:cubicBezTo>
                  <a:cubicBezTo>
                    <a:pt x="4" y="2"/>
                    <a:pt x="0" y="9"/>
                    <a:pt x="1" y="13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6" y="214"/>
                    <a:pt x="38" y="217"/>
                    <a:pt x="42" y="217"/>
                  </a:cubicBezTo>
                  <a:cubicBezTo>
                    <a:pt x="43" y="217"/>
                    <a:pt x="43" y="217"/>
                    <a:pt x="43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50" y="217"/>
                    <a:pt x="54" y="214"/>
                    <a:pt x="54" y="209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9"/>
                    <a:pt x="85" y="2"/>
                    <a:pt x="81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TextBox 29"/>
          <p:cNvSpPr txBox="1"/>
          <p:nvPr/>
        </p:nvSpPr>
        <p:spPr>
          <a:xfrm>
            <a:off x="5287483" y="1524885"/>
            <a:ext cx="538849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5400" spc="-4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5256224" y="2502954"/>
            <a:ext cx="601367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5400" spc="-40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8" name="TextBox 33"/>
          <p:cNvSpPr txBox="1"/>
          <p:nvPr/>
        </p:nvSpPr>
        <p:spPr>
          <a:xfrm>
            <a:off x="5249011" y="3481021"/>
            <a:ext cx="615794" cy="69249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id-ID" sz="5400" spc="-400">
                <a:solidFill>
                  <a:schemeClr val="accent3"/>
                </a:solidFill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9" name="Group 28"/>
          <p:cNvGrpSpPr/>
          <p:nvPr/>
        </p:nvGrpSpPr>
        <p:grpSpPr>
          <a:xfrm>
            <a:off x="6085033" y="1467333"/>
            <a:ext cx="2521115" cy="807392"/>
            <a:chOff x="719668" y="1675964"/>
            <a:chExt cx="2501622" cy="1076522"/>
          </a:xfrm>
        </p:grpSpPr>
        <p:sp>
          <p:nvSpPr>
            <p:cNvPr id="16" name="TextBox 36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7" name="TextBox 37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0" name="Group 38"/>
          <p:cNvGrpSpPr/>
          <p:nvPr/>
        </p:nvGrpSpPr>
        <p:grpSpPr>
          <a:xfrm>
            <a:off x="6085033" y="2521677"/>
            <a:ext cx="2521115" cy="807392"/>
            <a:chOff x="719668" y="1675964"/>
            <a:chExt cx="2501622" cy="1076522"/>
          </a:xfrm>
        </p:grpSpPr>
        <p:sp>
          <p:nvSpPr>
            <p:cNvPr id="14" name="TextBox 39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5" name="TextBox 40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6085033" y="3446940"/>
            <a:ext cx="2521115" cy="807392"/>
            <a:chOff x="719668" y="1675964"/>
            <a:chExt cx="2501622" cy="1076522"/>
          </a:xfrm>
        </p:grpSpPr>
        <p:sp>
          <p:nvSpPr>
            <p:cNvPr id="12" name="TextBox 42"/>
            <p:cNvSpPr txBox="1">
              <a:spLocks/>
            </p:cNvSpPr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lnSpcReduction="1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3" name="TextBox 43"/>
            <p:cNvSpPr txBox="1">
              <a:spLocks/>
            </p:cNvSpPr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D968030-F067-4E93-B061-0F34D4768E3D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D2AF57B-6F6C-4BEA-86EB-1EA851911A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7935" y="339502"/>
            <a:ext cx="4628130" cy="446449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28942FB-3D1E-4268-96C3-8617092FA0BF}"/>
              </a:ext>
            </a:extLst>
          </p:cNvPr>
          <p:cNvSpPr/>
          <p:nvPr/>
        </p:nvSpPr>
        <p:spPr>
          <a:xfrm>
            <a:off x="3206603" y="2499742"/>
            <a:ext cx="3309613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C0037E7-92BA-4AE1-A3DE-D769545901D1}"/>
              </a:ext>
            </a:extLst>
          </p:cNvPr>
          <p:cNvSpPr/>
          <p:nvPr/>
        </p:nvSpPr>
        <p:spPr>
          <a:xfrm>
            <a:off x="4283968" y="1872492"/>
            <a:ext cx="1100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03</a:t>
            </a:r>
            <a:endParaRPr lang="zh-CN" altLang="en-US" sz="28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6C52FB9F-6AB3-46D3-A4C7-DF20ACFBD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59278" y="-758501"/>
            <a:ext cx="2640300" cy="25527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C9E662AB-5744-4F9C-8E89-7409E7FAB5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7380312" y="3435846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207D6F83-2810-4076-A8A0-F75E01A2BC54}"/>
              </a:ext>
            </a:extLst>
          </p:cNvPr>
          <p:cNvGrpSpPr/>
          <p:nvPr/>
        </p:nvGrpSpPr>
        <p:grpSpPr>
          <a:xfrm>
            <a:off x="638456" y="1407877"/>
            <a:ext cx="2032886" cy="2672005"/>
            <a:chOff x="638456" y="1407877"/>
            <a:chExt cx="2032886" cy="2672005"/>
          </a:xfrm>
        </p:grpSpPr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754DD4A6-46FC-46CC-8DFA-25F0E5867E46}"/>
                </a:ext>
              </a:extLst>
            </p:cNvPr>
            <p:cNvSpPr/>
            <p:nvPr/>
          </p:nvSpPr>
          <p:spPr>
            <a:xfrm>
              <a:off x="788817" y="1407877"/>
              <a:ext cx="1661337" cy="1661337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7021B167-FF96-4FD5-BB15-3E6637A30553}"/>
                </a:ext>
              </a:extLst>
            </p:cNvPr>
            <p:cNvGrpSpPr/>
            <p:nvPr/>
          </p:nvGrpSpPr>
          <p:grpSpPr>
            <a:xfrm>
              <a:off x="1289152" y="1908211"/>
              <a:ext cx="660668" cy="660667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BA8628B6-245B-4DC0-BA3C-0C6DB549D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51722128-7936-4D9F-8815-BAB80F629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="" xmlns:a16="http://schemas.microsoft.com/office/drawing/2014/main" id="{4F28DF9D-77A8-4962-B08C-3A37373BD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3" name="文本框 33">
              <a:extLst>
                <a:ext uri="{FF2B5EF4-FFF2-40B4-BE49-F238E27FC236}">
                  <a16:creationId xmlns="" xmlns:a16="http://schemas.microsoft.com/office/drawing/2014/main" id="{22FA56BC-8F49-43B3-A495-FAEA573CC613}"/>
                </a:ext>
              </a:extLst>
            </p:cNvPr>
            <p:cNvSpPr txBox="1"/>
            <p:nvPr/>
          </p:nvSpPr>
          <p:spPr>
            <a:xfrm>
              <a:off x="638456" y="3401235"/>
              <a:ext cx="2032886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84" name="文本框 37">
              <a:extLst>
                <a:ext uri="{FF2B5EF4-FFF2-40B4-BE49-F238E27FC236}">
                  <a16:creationId xmlns="" xmlns:a16="http://schemas.microsoft.com/office/drawing/2014/main" id="{8A6486EC-E91E-4164-B0A1-62D1F2472522}"/>
                </a:ext>
              </a:extLst>
            </p:cNvPr>
            <p:cNvSpPr txBox="1"/>
            <p:nvPr/>
          </p:nvSpPr>
          <p:spPr>
            <a:xfrm>
              <a:off x="638456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00488C36-ACDB-4355-8510-096E1D73D712}"/>
              </a:ext>
            </a:extLst>
          </p:cNvPr>
          <p:cNvGrpSpPr/>
          <p:nvPr/>
        </p:nvGrpSpPr>
        <p:grpSpPr>
          <a:xfrm>
            <a:off x="2529105" y="1407877"/>
            <a:ext cx="2032886" cy="2701207"/>
            <a:chOff x="2529105" y="1407877"/>
            <a:chExt cx="2032886" cy="2701207"/>
          </a:xfrm>
        </p:grpSpPr>
        <p:sp>
          <p:nvSpPr>
            <p:cNvPr id="89" name="椭圆 88">
              <a:extLst>
                <a:ext uri="{FF2B5EF4-FFF2-40B4-BE49-F238E27FC236}">
                  <a16:creationId xmlns="" xmlns:a16="http://schemas.microsoft.com/office/drawing/2014/main" id="{FCC0C4E0-04DA-4FD7-851F-26C359B92398}"/>
                </a:ext>
              </a:extLst>
            </p:cNvPr>
            <p:cNvSpPr/>
            <p:nvPr/>
          </p:nvSpPr>
          <p:spPr>
            <a:xfrm>
              <a:off x="2750527" y="1407877"/>
              <a:ext cx="1661337" cy="1661337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="" xmlns:a16="http://schemas.microsoft.com/office/drawing/2014/main" id="{5DE7C7A9-702F-4CD0-B22C-DE6DAC0BC83B}"/>
                </a:ext>
              </a:extLst>
            </p:cNvPr>
            <p:cNvGrpSpPr/>
            <p:nvPr/>
          </p:nvGrpSpPr>
          <p:grpSpPr>
            <a:xfrm>
              <a:off x="3354090" y="1908211"/>
              <a:ext cx="454209" cy="660667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93" name="任意多边形: 形状 92">
                <a:extLst>
                  <a:ext uri="{FF2B5EF4-FFF2-40B4-BE49-F238E27FC236}">
                    <a16:creationId xmlns="" xmlns:a16="http://schemas.microsoft.com/office/drawing/2014/main" id="{6828B4E6-6121-4DA9-9FC7-C55ABB4FF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="" xmlns:a16="http://schemas.microsoft.com/office/drawing/2014/main" id="{100D9C4F-A3A5-4453-B56F-CA2017C28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="" xmlns:a16="http://schemas.microsoft.com/office/drawing/2014/main" id="{79FF17F3-2E32-43FF-8AFA-7918E76C0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1" name="文本框 34">
              <a:extLst>
                <a:ext uri="{FF2B5EF4-FFF2-40B4-BE49-F238E27FC236}">
                  <a16:creationId xmlns="" xmlns:a16="http://schemas.microsoft.com/office/drawing/2014/main" id="{551B17E5-C338-46D9-BC51-8F48EB65C1EC}"/>
                </a:ext>
              </a:extLst>
            </p:cNvPr>
            <p:cNvSpPr txBox="1"/>
            <p:nvPr/>
          </p:nvSpPr>
          <p:spPr>
            <a:xfrm>
              <a:off x="2824463" y="3401235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2" name="文本框 38">
              <a:extLst>
                <a:ext uri="{FF2B5EF4-FFF2-40B4-BE49-F238E27FC236}">
                  <a16:creationId xmlns="" xmlns:a16="http://schemas.microsoft.com/office/drawing/2014/main" id="{A932103F-E975-47E8-9823-AA2484DC17F4}"/>
                </a:ext>
              </a:extLst>
            </p:cNvPr>
            <p:cNvSpPr txBox="1"/>
            <p:nvPr/>
          </p:nvSpPr>
          <p:spPr>
            <a:xfrm>
              <a:off x="2529105" y="3707436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07BA36E7-5558-4FED-99F5-41C82AF8A82B}"/>
              </a:ext>
            </a:extLst>
          </p:cNvPr>
          <p:cNvGrpSpPr/>
          <p:nvPr/>
        </p:nvGrpSpPr>
        <p:grpSpPr>
          <a:xfrm>
            <a:off x="4526460" y="688724"/>
            <a:ext cx="2239974" cy="3391158"/>
            <a:chOff x="4526460" y="688724"/>
            <a:chExt cx="2239974" cy="3391158"/>
          </a:xfrm>
        </p:grpSpPr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67D986D9-1C82-4706-8B4A-0429821455A6}"/>
                </a:ext>
              </a:extLst>
            </p:cNvPr>
            <p:cNvSpPr/>
            <p:nvPr/>
          </p:nvSpPr>
          <p:spPr>
            <a:xfrm>
              <a:off x="5313760" y="688724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FA1755D5-76F2-4483-BAD0-0F3E2CD18263}"/>
                </a:ext>
              </a:extLst>
            </p:cNvPr>
            <p:cNvGrpSpPr/>
            <p:nvPr/>
          </p:nvGrpSpPr>
          <p:grpSpPr>
            <a:xfrm>
              <a:off x="4712237" y="1407877"/>
              <a:ext cx="1661337" cy="2241155"/>
              <a:chOff x="4712237" y="1407877"/>
              <a:chExt cx="1661337" cy="2241155"/>
            </a:xfrm>
          </p:grpSpPr>
          <p:sp>
            <p:nvSpPr>
              <p:cNvPr id="100" name="椭圆 99">
                <a:extLst>
                  <a:ext uri="{FF2B5EF4-FFF2-40B4-BE49-F238E27FC236}">
                    <a16:creationId xmlns="" xmlns:a16="http://schemas.microsoft.com/office/drawing/2014/main" id="{0D0EDEB4-A513-4689-AD63-4F0DB89C8EC4}"/>
                  </a:ext>
                </a:extLst>
              </p:cNvPr>
              <p:cNvSpPr/>
              <p:nvPr/>
            </p:nvSpPr>
            <p:spPr>
              <a:xfrm>
                <a:off x="4712237" y="1407877"/>
                <a:ext cx="1661337" cy="1661337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="" xmlns:a16="http://schemas.microsoft.com/office/drawing/2014/main" id="{CB24C3B0-16A1-4695-A2CA-EDCEB0F04ADE}"/>
                  </a:ext>
                </a:extLst>
              </p:cNvPr>
              <p:cNvGrpSpPr/>
              <p:nvPr/>
            </p:nvGrpSpPr>
            <p:grpSpPr>
              <a:xfrm>
                <a:off x="5254243" y="1909142"/>
                <a:ext cx="577259" cy="659724"/>
                <a:chOff x="4800600" y="1962150"/>
                <a:chExt cx="355600" cy="406400"/>
              </a:xfrm>
              <a:solidFill>
                <a:schemeClr val="bg1"/>
              </a:solidFill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="" xmlns:a16="http://schemas.microsoft.com/office/drawing/2014/main" id="{9A2223FE-AF20-44A8-AF37-F7D87F63D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2796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="" xmlns:a16="http://schemas.microsoft.com/office/drawing/2014/main" id="{6599DD5C-A89C-4ECA-B636-CFB9A61BED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2796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="" xmlns:a16="http://schemas.microsoft.com/office/drawing/2014/main" id="{CE9A847E-8F5F-4C00-8A4F-2B02E9A7D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2034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="" xmlns:a16="http://schemas.microsoft.com/office/drawing/2014/main" id="{BC28ABB6-3578-4266-8803-6E2FDF07E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2034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="" xmlns:a16="http://schemas.microsoft.com/office/drawing/2014/main" id="{45CD0026-1815-48CB-A6B1-816AC63A93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1272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="" xmlns:a16="http://schemas.microsoft.com/office/drawing/2014/main" id="{C8AA571D-4FEB-4D19-9EB0-DF4CCF58A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0000" y="21272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="" xmlns:a16="http://schemas.microsoft.com/office/drawing/2014/main" id="{D5CE88AB-C710-47F8-9173-8DFF5FB62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00600" y="1962150"/>
                  <a:ext cx="355600" cy="406400"/>
                </a:xfrm>
                <a:custGeom>
                  <a:avLst/>
                  <a:gdLst/>
                  <a:ahLst/>
                  <a:cxnLst>
                    <a:cxn ang="0">
                      <a:pos x="72" y="4"/>
                    </a:cxn>
                    <a:cxn ang="0">
                      <a:pos x="10" y="28"/>
                    </a:cxn>
                    <a:cxn ang="0">
                      <a:pos x="0" y="204"/>
                    </a:cxn>
                    <a:cxn ang="0">
                      <a:pos x="10" y="228"/>
                    </a:cxn>
                    <a:cxn ang="0">
                      <a:pos x="72" y="252"/>
                    </a:cxn>
                    <a:cxn ang="0">
                      <a:pos x="132" y="256"/>
                    </a:cxn>
                    <a:cxn ang="0">
                      <a:pos x="202" y="236"/>
                    </a:cxn>
                    <a:cxn ang="0">
                      <a:pos x="224" y="204"/>
                    </a:cxn>
                    <a:cxn ang="0">
                      <a:pos x="222" y="40"/>
                    </a:cxn>
                    <a:cxn ang="0">
                      <a:pos x="172" y="8"/>
                    </a:cxn>
                    <a:cxn ang="0">
                      <a:pos x="208" y="204"/>
                    </a:cxn>
                    <a:cxn ang="0">
                      <a:pos x="192" y="224"/>
                    </a:cxn>
                    <a:cxn ang="0">
                      <a:pos x="132" y="240"/>
                    </a:cxn>
                    <a:cxn ang="0">
                      <a:pos x="74" y="238"/>
                    </a:cxn>
                    <a:cxn ang="0">
                      <a:pos x="24" y="218"/>
                    </a:cxn>
                    <a:cxn ang="0">
                      <a:pos x="16" y="174"/>
                    </a:cxn>
                    <a:cxn ang="0">
                      <a:pos x="56" y="194"/>
                    </a:cxn>
                    <a:cxn ang="0">
                      <a:pos x="142" y="198"/>
                    </a:cxn>
                    <a:cxn ang="0">
                      <a:pos x="200" y="180"/>
                    </a:cxn>
                    <a:cxn ang="0">
                      <a:pos x="208" y="156"/>
                    </a:cxn>
                    <a:cxn ang="0">
                      <a:pos x="206" y="164"/>
                    </a:cxn>
                    <a:cxn ang="0">
                      <a:pos x="166" y="186"/>
                    </a:cxn>
                    <a:cxn ang="0">
                      <a:pos x="112" y="192"/>
                    </a:cxn>
                    <a:cxn ang="0">
                      <a:pos x="44" y="182"/>
                    </a:cxn>
                    <a:cxn ang="0">
                      <a:pos x="16" y="156"/>
                    </a:cxn>
                    <a:cxn ang="0">
                      <a:pos x="16" y="126"/>
                    </a:cxn>
                    <a:cxn ang="0">
                      <a:pos x="44" y="142"/>
                    </a:cxn>
                    <a:cxn ang="0">
                      <a:pos x="112" y="152"/>
                    </a:cxn>
                    <a:cxn ang="0">
                      <a:pos x="192" y="138"/>
                    </a:cxn>
                    <a:cxn ang="0">
                      <a:pos x="208" y="108"/>
                    </a:cxn>
                    <a:cxn ang="0">
                      <a:pos x="208" y="108"/>
                    </a:cxn>
                    <a:cxn ang="0">
                      <a:pos x="180" y="134"/>
                    </a:cxn>
                    <a:cxn ang="0">
                      <a:pos x="112" y="144"/>
                    </a:cxn>
                    <a:cxn ang="0">
                      <a:pos x="58" y="138"/>
                    </a:cxn>
                    <a:cxn ang="0">
                      <a:pos x="18" y="116"/>
                    </a:cxn>
                    <a:cxn ang="0">
                      <a:pos x="16" y="108"/>
                    </a:cxn>
                    <a:cxn ang="0">
                      <a:pos x="34" y="90"/>
                    </a:cxn>
                    <a:cxn ang="0">
                      <a:pos x="112" y="104"/>
                    </a:cxn>
                    <a:cxn ang="0">
                      <a:pos x="200" y="86"/>
                    </a:cxn>
                    <a:cxn ang="0">
                      <a:pos x="112" y="88"/>
                    </a:cxn>
                    <a:cxn ang="0">
                      <a:pos x="44" y="78"/>
                    </a:cxn>
                    <a:cxn ang="0">
                      <a:pos x="16" y="52"/>
                    </a:cxn>
                    <a:cxn ang="0">
                      <a:pos x="32" y="32"/>
                    </a:cxn>
                    <a:cxn ang="0">
                      <a:pos x="92" y="16"/>
                    </a:cxn>
                    <a:cxn ang="0">
                      <a:pos x="150" y="18"/>
                    </a:cxn>
                    <a:cxn ang="0">
                      <a:pos x="200" y="38"/>
                    </a:cxn>
                    <a:cxn ang="0">
                      <a:pos x="206" y="60"/>
                    </a:cxn>
                    <a:cxn ang="0">
                      <a:pos x="166" y="82"/>
                    </a:cxn>
                  </a:cxnLst>
                  <a:rect l="0" t="0" r="r" b="b"/>
                  <a:pathLst>
                    <a:path w="224" h="256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92" y="0"/>
                      </a:lnTo>
                      <a:lnTo>
                        <a:pt x="72" y="4"/>
                      </a:lnTo>
                      <a:lnTo>
                        <a:pt x="52" y="8"/>
                      </a:lnTo>
                      <a:lnTo>
                        <a:pt x="36" y="12"/>
                      </a:lnTo>
                      <a:lnTo>
                        <a:pt x="22" y="20"/>
                      </a:lnTo>
                      <a:lnTo>
                        <a:pt x="10" y="28"/>
                      </a:lnTo>
                      <a:lnTo>
                        <a:pt x="2" y="40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0" y="204"/>
                      </a:lnTo>
                      <a:lnTo>
                        <a:pt x="0" y="204"/>
                      </a:lnTo>
                      <a:lnTo>
                        <a:pt x="0" y="210"/>
                      </a:lnTo>
                      <a:lnTo>
                        <a:pt x="2" y="216"/>
                      </a:lnTo>
                      <a:lnTo>
                        <a:pt x="10" y="228"/>
                      </a:lnTo>
                      <a:lnTo>
                        <a:pt x="22" y="236"/>
                      </a:lnTo>
                      <a:lnTo>
                        <a:pt x="36" y="244"/>
                      </a:lnTo>
                      <a:lnTo>
                        <a:pt x="52" y="248"/>
                      </a:lnTo>
                      <a:lnTo>
                        <a:pt x="72" y="252"/>
                      </a:lnTo>
                      <a:lnTo>
                        <a:pt x="92" y="256"/>
                      </a:lnTo>
                      <a:lnTo>
                        <a:pt x="112" y="256"/>
                      </a:lnTo>
                      <a:lnTo>
                        <a:pt x="112" y="256"/>
                      </a:lnTo>
                      <a:lnTo>
                        <a:pt x="132" y="256"/>
                      </a:lnTo>
                      <a:lnTo>
                        <a:pt x="152" y="252"/>
                      </a:lnTo>
                      <a:lnTo>
                        <a:pt x="172" y="248"/>
                      </a:lnTo>
                      <a:lnTo>
                        <a:pt x="188" y="244"/>
                      </a:lnTo>
                      <a:lnTo>
                        <a:pt x="202" y="236"/>
                      </a:lnTo>
                      <a:lnTo>
                        <a:pt x="214" y="228"/>
                      </a:lnTo>
                      <a:lnTo>
                        <a:pt x="222" y="216"/>
                      </a:lnTo>
                      <a:lnTo>
                        <a:pt x="224" y="210"/>
                      </a:lnTo>
                      <a:lnTo>
                        <a:pt x="224" y="204"/>
                      </a:lnTo>
                      <a:lnTo>
                        <a:pt x="224" y="52"/>
                      </a:lnTo>
                      <a:lnTo>
                        <a:pt x="224" y="52"/>
                      </a:lnTo>
                      <a:lnTo>
                        <a:pt x="224" y="46"/>
                      </a:lnTo>
                      <a:lnTo>
                        <a:pt x="222" y="40"/>
                      </a:lnTo>
                      <a:lnTo>
                        <a:pt x="214" y="28"/>
                      </a:lnTo>
                      <a:lnTo>
                        <a:pt x="202" y="20"/>
                      </a:lnTo>
                      <a:lnTo>
                        <a:pt x="188" y="12"/>
                      </a:lnTo>
                      <a:lnTo>
                        <a:pt x="172" y="8"/>
                      </a:lnTo>
                      <a:lnTo>
                        <a:pt x="152" y="4"/>
                      </a:lnTo>
                      <a:lnTo>
                        <a:pt x="132" y="0"/>
                      </a:lnTo>
                      <a:lnTo>
                        <a:pt x="112" y="0"/>
                      </a:lnTo>
                      <a:close/>
                      <a:moveTo>
                        <a:pt x="208" y="204"/>
                      </a:moveTo>
                      <a:lnTo>
                        <a:pt x="208" y="204"/>
                      </a:lnTo>
                      <a:lnTo>
                        <a:pt x="206" y="212"/>
                      </a:lnTo>
                      <a:lnTo>
                        <a:pt x="200" y="218"/>
                      </a:lnTo>
                      <a:lnTo>
                        <a:pt x="192" y="224"/>
                      </a:lnTo>
                      <a:lnTo>
                        <a:pt x="180" y="230"/>
                      </a:lnTo>
                      <a:lnTo>
                        <a:pt x="166" y="234"/>
                      </a:lnTo>
                      <a:lnTo>
                        <a:pt x="150" y="238"/>
                      </a:lnTo>
                      <a:lnTo>
                        <a:pt x="132" y="240"/>
                      </a:lnTo>
                      <a:lnTo>
                        <a:pt x="112" y="240"/>
                      </a:lnTo>
                      <a:lnTo>
                        <a:pt x="112" y="240"/>
                      </a:lnTo>
                      <a:lnTo>
                        <a:pt x="92" y="240"/>
                      </a:lnTo>
                      <a:lnTo>
                        <a:pt x="74" y="238"/>
                      </a:lnTo>
                      <a:lnTo>
                        <a:pt x="58" y="234"/>
                      </a:lnTo>
                      <a:lnTo>
                        <a:pt x="44" y="230"/>
                      </a:lnTo>
                      <a:lnTo>
                        <a:pt x="32" y="224"/>
                      </a:lnTo>
                      <a:lnTo>
                        <a:pt x="24" y="218"/>
                      </a:lnTo>
                      <a:lnTo>
                        <a:pt x="18" y="212"/>
                      </a:lnTo>
                      <a:lnTo>
                        <a:pt x="16" y="204"/>
                      </a:lnTo>
                      <a:lnTo>
                        <a:pt x="16" y="174"/>
                      </a:lnTo>
                      <a:lnTo>
                        <a:pt x="16" y="174"/>
                      </a:lnTo>
                      <a:lnTo>
                        <a:pt x="24" y="180"/>
                      </a:lnTo>
                      <a:lnTo>
                        <a:pt x="32" y="186"/>
                      </a:lnTo>
                      <a:lnTo>
                        <a:pt x="44" y="190"/>
                      </a:lnTo>
                      <a:lnTo>
                        <a:pt x="56" y="194"/>
                      </a:lnTo>
                      <a:lnTo>
                        <a:pt x="82" y="198"/>
                      </a:lnTo>
                      <a:lnTo>
                        <a:pt x="112" y="200"/>
                      </a:lnTo>
                      <a:lnTo>
                        <a:pt x="112" y="200"/>
                      </a:lnTo>
                      <a:lnTo>
                        <a:pt x="142" y="198"/>
                      </a:lnTo>
                      <a:lnTo>
                        <a:pt x="168" y="194"/>
                      </a:lnTo>
                      <a:lnTo>
                        <a:pt x="180" y="190"/>
                      </a:lnTo>
                      <a:lnTo>
                        <a:pt x="192" y="186"/>
                      </a:lnTo>
                      <a:lnTo>
                        <a:pt x="200" y="180"/>
                      </a:lnTo>
                      <a:lnTo>
                        <a:pt x="208" y="174"/>
                      </a:lnTo>
                      <a:lnTo>
                        <a:pt x="208" y="204"/>
                      </a:lnTo>
                      <a:close/>
                      <a:moveTo>
                        <a:pt x="208" y="156"/>
                      </a:move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6" y="164"/>
                      </a:lnTo>
                      <a:lnTo>
                        <a:pt x="200" y="170"/>
                      </a:lnTo>
                      <a:lnTo>
                        <a:pt x="192" y="176"/>
                      </a:lnTo>
                      <a:lnTo>
                        <a:pt x="180" y="182"/>
                      </a:lnTo>
                      <a:lnTo>
                        <a:pt x="166" y="186"/>
                      </a:lnTo>
                      <a:lnTo>
                        <a:pt x="150" y="190"/>
                      </a:lnTo>
                      <a:lnTo>
                        <a:pt x="132" y="192"/>
                      </a:lnTo>
                      <a:lnTo>
                        <a:pt x="112" y="192"/>
                      </a:lnTo>
                      <a:lnTo>
                        <a:pt x="112" y="192"/>
                      </a:lnTo>
                      <a:lnTo>
                        <a:pt x="92" y="192"/>
                      </a:lnTo>
                      <a:lnTo>
                        <a:pt x="74" y="190"/>
                      </a:lnTo>
                      <a:lnTo>
                        <a:pt x="58" y="186"/>
                      </a:lnTo>
                      <a:lnTo>
                        <a:pt x="44" y="182"/>
                      </a:lnTo>
                      <a:lnTo>
                        <a:pt x="32" y="176"/>
                      </a:lnTo>
                      <a:lnTo>
                        <a:pt x="24" y="170"/>
                      </a:lnTo>
                      <a:lnTo>
                        <a:pt x="18" y="164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26"/>
                      </a:lnTo>
                      <a:lnTo>
                        <a:pt x="16" y="126"/>
                      </a:lnTo>
                      <a:lnTo>
                        <a:pt x="24" y="132"/>
                      </a:lnTo>
                      <a:lnTo>
                        <a:pt x="32" y="138"/>
                      </a:lnTo>
                      <a:lnTo>
                        <a:pt x="44" y="142"/>
                      </a:lnTo>
                      <a:lnTo>
                        <a:pt x="56" y="146"/>
                      </a:lnTo>
                      <a:lnTo>
                        <a:pt x="82" y="150"/>
                      </a:lnTo>
                      <a:lnTo>
                        <a:pt x="112" y="152"/>
                      </a:lnTo>
                      <a:lnTo>
                        <a:pt x="112" y="152"/>
                      </a:lnTo>
                      <a:lnTo>
                        <a:pt x="142" y="150"/>
                      </a:lnTo>
                      <a:lnTo>
                        <a:pt x="168" y="146"/>
                      </a:lnTo>
                      <a:lnTo>
                        <a:pt x="180" y="142"/>
                      </a:lnTo>
                      <a:lnTo>
                        <a:pt x="192" y="138"/>
                      </a:lnTo>
                      <a:lnTo>
                        <a:pt x="200" y="132"/>
                      </a:lnTo>
                      <a:lnTo>
                        <a:pt x="208" y="126"/>
                      </a:lnTo>
                      <a:lnTo>
                        <a:pt x="208" y="156"/>
                      </a:lnTo>
                      <a:close/>
                      <a:moveTo>
                        <a:pt x="208" y="108"/>
                      </a:move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6" y="116"/>
                      </a:lnTo>
                      <a:lnTo>
                        <a:pt x="200" y="122"/>
                      </a:lnTo>
                      <a:lnTo>
                        <a:pt x="192" y="128"/>
                      </a:lnTo>
                      <a:lnTo>
                        <a:pt x="180" y="134"/>
                      </a:lnTo>
                      <a:lnTo>
                        <a:pt x="166" y="138"/>
                      </a:lnTo>
                      <a:lnTo>
                        <a:pt x="150" y="142"/>
                      </a:lnTo>
                      <a:lnTo>
                        <a:pt x="132" y="144"/>
                      </a:lnTo>
                      <a:lnTo>
                        <a:pt x="112" y="144"/>
                      </a:lnTo>
                      <a:lnTo>
                        <a:pt x="112" y="144"/>
                      </a:lnTo>
                      <a:lnTo>
                        <a:pt x="92" y="144"/>
                      </a:lnTo>
                      <a:lnTo>
                        <a:pt x="74" y="142"/>
                      </a:lnTo>
                      <a:lnTo>
                        <a:pt x="58" y="138"/>
                      </a:lnTo>
                      <a:lnTo>
                        <a:pt x="44" y="134"/>
                      </a:lnTo>
                      <a:lnTo>
                        <a:pt x="32" y="128"/>
                      </a:lnTo>
                      <a:lnTo>
                        <a:pt x="24" y="122"/>
                      </a:lnTo>
                      <a:lnTo>
                        <a:pt x="18" y="116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24" y="86"/>
                      </a:lnTo>
                      <a:lnTo>
                        <a:pt x="34" y="90"/>
                      </a:lnTo>
                      <a:lnTo>
                        <a:pt x="58" y="98"/>
                      </a:lnTo>
                      <a:lnTo>
                        <a:pt x="84" y="102"/>
                      </a:lnTo>
                      <a:lnTo>
                        <a:pt x="112" y="104"/>
                      </a:lnTo>
                      <a:lnTo>
                        <a:pt x="112" y="104"/>
                      </a:lnTo>
                      <a:lnTo>
                        <a:pt x="140" y="102"/>
                      </a:lnTo>
                      <a:lnTo>
                        <a:pt x="166" y="98"/>
                      </a:lnTo>
                      <a:lnTo>
                        <a:pt x="190" y="90"/>
                      </a:lnTo>
                      <a:lnTo>
                        <a:pt x="200" y="86"/>
                      </a:lnTo>
                      <a:lnTo>
                        <a:pt x="208" y="80"/>
                      </a:lnTo>
                      <a:lnTo>
                        <a:pt x="208" y="108"/>
                      </a:lnTo>
                      <a:close/>
                      <a:moveTo>
                        <a:pt x="112" y="88"/>
                      </a:moveTo>
                      <a:lnTo>
                        <a:pt x="112" y="88"/>
                      </a:lnTo>
                      <a:lnTo>
                        <a:pt x="92" y="88"/>
                      </a:lnTo>
                      <a:lnTo>
                        <a:pt x="74" y="86"/>
                      </a:lnTo>
                      <a:lnTo>
                        <a:pt x="58" y="82"/>
                      </a:lnTo>
                      <a:lnTo>
                        <a:pt x="44" y="78"/>
                      </a:lnTo>
                      <a:lnTo>
                        <a:pt x="32" y="72"/>
                      </a:lnTo>
                      <a:lnTo>
                        <a:pt x="24" y="66"/>
                      </a:lnTo>
                      <a:lnTo>
                        <a:pt x="18" y="60"/>
                      </a:lnTo>
                      <a:lnTo>
                        <a:pt x="16" y="52"/>
                      </a:lnTo>
                      <a:lnTo>
                        <a:pt x="16" y="52"/>
                      </a:lnTo>
                      <a:lnTo>
                        <a:pt x="18" y="44"/>
                      </a:lnTo>
                      <a:lnTo>
                        <a:pt x="24" y="38"/>
                      </a:lnTo>
                      <a:lnTo>
                        <a:pt x="32" y="32"/>
                      </a:lnTo>
                      <a:lnTo>
                        <a:pt x="44" y="26"/>
                      </a:lnTo>
                      <a:lnTo>
                        <a:pt x="58" y="22"/>
                      </a:lnTo>
                      <a:lnTo>
                        <a:pt x="74" y="18"/>
                      </a:lnTo>
                      <a:lnTo>
                        <a:pt x="92" y="16"/>
                      </a:lnTo>
                      <a:lnTo>
                        <a:pt x="112" y="16"/>
                      </a:lnTo>
                      <a:lnTo>
                        <a:pt x="112" y="16"/>
                      </a:lnTo>
                      <a:lnTo>
                        <a:pt x="132" y="16"/>
                      </a:lnTo>
                      <a:lnTo>
                        <a:pt x="150" y="18"/>
                      </a:lnTo>
                      <a:lnTo>
                        <a:pt x="166" y="22"/>
                      </a:lnTo>
                      <a:lnTo>
                        <a:pt x="180" y="26"/>
                      </a:lnTo>
                      <a:lnTo>
                        <a:pt x="192" y="32"/>
                      </a:lnTo>
                      <a:lnTo>
                        <a:pt x="200" y="38"/>
                      </a:lnTo>
                      <a:lnTo>
                        <a:pt x="206" y="44"/>
                      </a:lnTo>
                      <a:lnTo>
                        <a:pt x="208" y="52"/>
                      </a:lnTo>
                      <a:lnTo>
                        <a:pt x="208" y="52"/>
                      </a:lnTo>
                      <a:lnTo>
                        <a:pt x="206" y="60"/>
                      </a:lnTo>
                      <a:lnTo>
                        <a:pt x="200" y="66"/>
                      </a:lnTo>
                      <a:lnTo>
                        <a:pt x="192" y="72"/>
                      </a:lnTo>
                      <a:lnTo>
                        <a:pt x="180" y="78"/>
                      </a:lnTo>
                      <a:lnTo>
                        <a:pt x="166" y="82"/>
                      </a:lnTo>
                      <a:lnTo>
                        <a:pt x="150" y="86"/>
                      </a:lnTo>
                      <a:lnTo>
                        <a:pt x="132" y="88"/>
                      </a:lnTo>
                      <a:lnTo>
                        <a:pt x="112" y="8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2" name="文本框 35">
                <a:extLst>
                  <a:ext uri="{FF2B5EF4-FFF2-40B4-BE49-F238E27FC236}">
                    <a16:creationId xmlns="" xmlns:a16="http://schemas.microsoft.com/office/drawing/2014/main" id="{75427E07-EA47-43C4-B1CC-12EE53344B28}"/>
                  </a:ext>
                </a:extLst>
              </p:cNvPr>
              <p:cNvSpPr txBox="1"/>
              <p:nvPr/>
            </p:nvSpPr>
            <p:spPr>
              <a:xfrm>
                <a:off x="4766243" y="3372033"/>
                <a:ext cx="1553321" cy="276999"/>
              </a:xfrm>
              <a:prstGeom prst="rect">
                <a:avLst/>
              </a:prstGeom>
              <a:noFill/>
            </p:spPr>
            <p:txBody>
              <a:bodyPr wrap="none" anchor="b">
                <a:normAutofit fontScale="85000" lnSpcReduction="20000"/>
              </a:bodyPr>
              <a:lstStyle/>
              <a:p>
                <a:pPr algn="ctr"/>
                <a:r>
                  <a:rPr lang="zh-CN" altLang="en-US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99" name="文本框 39">
              <a:extLst>
                <a:ext uri="{FF2B5EF4-FFF2-40B4-BE49-F238E27FC236}">
                  <a16:creationId xmlns="" xmlns:a16="http://schemas.microsoft.com/office/drawing/2014/main" id="{569257E4-204C-44ED-8A07-F578CBAAD0C7}"/>
                </a:ext>
              </a:extLst>
            </p:cNvPr>
            <p:cNvSpPr txBox="1"/>
            <p:nvPr/>
          </p:nvSpPr>
          <p:spPr>
            <a:xfrm>
              <a:off x="4526460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8ADB4E46-4DF6-4647-A8C8-DDD0EFA17D6A}"/>
              </a:ext>
            </a:extLst>
          </p:cNvPr>
          <p:cNvGrpSpPr/>
          <p:nvPr/>
        </p:nvGrpSpPr>
        <p:grpSpPr>
          <a:xfrm>
            <a:off x="6487037" y="1407877"/>
            <a:ext cx="2032886" cy="2672005"/>
            <a:chOff x="6487037" y="1407877"/>
            <a:chExt cx="2032886" cy="2672005"/>
          </a:xfrm>
        </p:grpSpPr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066F4DF2-8778-448D-A6FD-F1585DBC754E}"/>
                </a:ext>
              </a:extLst>
            </p:cNvPr>
            <p:cNvSpPr/>
            <p:nvPr/>
          </p:nvSpPr>
          <p:spPr>
            <a:xfrm>
              <a:off x="6673947" y="1407877"/>
              <a:ext cx="1661337" cy="1661337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="" xmlns:a16="http://schemas.microsoft.com/office/drawing/2014/main" id="{F1620269-DDFA-4584-9B04-BB1244C619BC}"/>
                </a:ext>
              </a:extLst>
            </p:cNvPr>
            <p:cNvGrpSpPr/>
            <p:nvPr/>
          </p:nvGrpSpPr>
          <p:grpSpPr>
            <a:xfrm>
              <a:off x="7123497" y="1903914"/>
              <a:ext cx="759967" cy="664972"/>
              <a:chOff x="2336800" y="2800350"/>
              <a:chExt cx="406400" cy="355600"/>
            </a:xfrm>
            <a:solidFill>
              <a:schemeClr val="bg1"/>
            </a:solidFill>
          </p:grpSpPr>
          <p:sp>
            <p:nvSpPr>
              <p:cNvPr id="115" name="任意多边形: 形状 114">
                <a:extLst>
                  <a:ext uri="{FF2B5EF4-FFF2-40B4-BE49-F238E27FC236}">
                    <a16:creationId xmlns="" xmlns:a16="http://schemas.microsoft.com/office/drawing/2014/main" id="{6F5CBBFF-895A-433E-BCC2-0FC5C029C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800" y="2800350"/>
                <a:ext cx="406400" cy="292100"/>
              </a:xfrm>
              <a:custGeom>
                <a:avLst/>
                <a:gdLst/>
                <a:ahLst/>
                <a:cxnLst>
                  <a:cxn ang="0">
                    <a:pos x="256" y="48"/>
                  </a:cxn>
                  <a:cxn ang="0">
                    <a:pos x="250" y="34"/>
                  </a:cxn>
                  <a:cxn ang="0">
                    <a:pos x="238" y="24"/>
                  </a:cxn>
                  <a:cxn ang="0">
                    <a:pos x="134" y="0"/>
                  </a:cxn>
                  <a:cxn ang="0">
                    <a:pos x="128" y="0"/>
                  </a:cxn>
                  <a:cxn ang="0">
                    <a:pos x="18" y="24"/>
                  </a:cxn>
                  <a:cxn ang="0">
                    <a:pos x="12" y="28"/>
                  </a:cxn>
                  <a:cxn ang="0">
                    <a:pos x="2" y="40"/>
                  </a:cxn>
                  <a:cxn ang="0">
                    <a:pos x="0" y="48"/>
                  </a:cxn>
                  <a:cxn ang="0">
                    <a:pos x="6" y="62"/>
                  </a:cxn>
                  <a:cxn ang="0">
                    <a:pos x="18" y="72"/>
                  </a:cxn>
                  <a:cxn ang="0">
                    <a:pos x="40" y="144"/>
                  </a:cxn>
                  <a:cxn ang="0">
                    <a:pos x="42" y="152"/>
                  </a:cxn>
                  <a:cxn ang="0">
                    <a:pos x="52" y="166"/>
                  </a:cxn>
                  <a:cxn ang="0">
                    <a:pos x="72" y="176"/>
                  </a:cxn>
                  <a:cxn ang="0">
                    <a:pos x="106" y="184"/>
                  </a:cxn>
                  <a:cxn ang="0">
                    <a:pos x="128" y="184"/>
                  </a:cxn>
                  <a:cxn ang="0">
                    <a:pos x="168" y="180"/>
                  </a:cxn>
                  <a:cxn ang="0">
                    <a:pos x="196" y="172"/>
                  </a:cxn>
                  <a:cxn ang="0">
                    <a:pos x="212" y="160"/>
                  </a:cxn>
                  <a:cxn ang="0">
                    <a:pos x="216" y="144"/>
                  </a:cxn>
                  <a:cxn ang="0">
                    <a:pos x="238" y="72"/>
                  </a:cxn>
                  <a:cxn ang="0">
                    <a:pos x="244" y="68"/>
                  </a:cxn>
                  <a:cxn ang="0">
                    <a:pos x="254" y="56"/>
                  </a:cxn>
                  <a:cxn ang="0">
                    <a:pos x="200" y="144"/>
                  </a:cxn>
                  <a:cxn ang="0">
                    <a:pos x="198" y="148"/>
                  </a:cxn>
                  <a:cxn ang="0">
                    <a:pos x="190" y="156"/>
                  </a:cxn>
                  <a:cxn ang="0">
                    <a:pos x="172" y="162"/>
                  </a:cxn>
                  <a:cxn ang="0">
                    <a:pos x="144" y="168"/>
                  </a:cxn>
                  <a:cxn ang="0">
                    <a:pos x="128" y="168"/>
                  </a:cxn>
                  <a:cxn ang="0">
                    <a:pos x="96" y="166"/>
                  </a:cxn>
                  <a:cxn ang="0">
                    <a:pos x="74" y="160"/>
                  </a:cxn>
                  <a:cxn ang="0">
                    <a:pos x="60" y="152"/>
                  </a:cxn>
                  <a:cxn ang="0">
                    <a:pos x="56" y="144"/>
                  </a:cxn>
                  <a:cxn ang="0">
                    <a:pos x="122" y="96"/>
                  </a:cxn>
                  <a:cxn ang="0">
                    <a:pos x="128" y="96"/>
                  </a:cxn>
                  <a:cxn ang="0">
                    <a:pos x="134" y="96"/>
                  </a:cxn>
                  <a:cxn ang="0">
                    <a:pos x="200" y="144"/>
                  </a:cxn>
                  <a:cxn ang="0">
                    <a:pos x="130" y="80"/>
                  </a:cxn>
                  <a:cxn ang="0">
                    <a:pos x="128" y="80"/>
                  </a:cxn>
                  <a:cxn ang="0">
                    <a:pos x="22" y="56"/>
                  </a:cxn>
                  <a:cxn ang="0">
                    <a:pos x="18" y="52"/>
                  </a:cxn>
                  <a:cxn ang="0">
                    <a:pos x="16" y="48"/>
                  </a:cxn>
                  <a:cxn ang="0">
                    <a:pos x="22" y="40"/>
                  </a:cxn>
                  <a:cxn ang="0">
                    <a:pos x="126" y="16"/>
                  </a:cxn>
                  <a:cxn ang="0">
                    <a:pos x="128" y="16"/>
                  </a:cxn>
                  <a:cxn ang="0">
                    <a:pos x="234" y="40"/>
                  </a:cxn>
                  <a:cxn ang="0">
                    <a:pos x="238" y="44"/>
                  </a:cxn>
                  <a:cxn ang="0">
                    <a:pos x="240" y="48"/>
                  </a:cxn>
                  <a:cxn ang="0">
                    <a:pos x="234" y="56"/>
                  </a:cxn>
                </a:cxnLst>
                <a:rect l="0" t="0" r="r" b="b"/>
                <a:pathLst>
                  <a:path w="256" h="184">
                    <a:moveTo>
                      <a:pt x="256" y="48"/>
                    </a:moveTo>
                    <a:lnTo>
                      <a:pt x="256" y="48"/>
                    </a:lnTo>
                    <a:lnTo>
                      <a:pt x="254" y="40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38" y="24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2" y="28"/>
                    </a:lnTo>
                    <a:lnTo>
                      <a:pt x="6" y="34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6"/>
                    </a:lnTo>
                    <a:lnTo>
                      <a:pt x="6" y="62"/>
                    </a:lnTo>
                    <a:lnTo>
                      <a:pt x="12" y="68"/>
                    </a:lnTo>
                    <a:lnTo>
                      <a:pt x="18" y="72"/>
                    </a:lnTo>
                    <a:lnTo>
                      <a:pt x="40" y="76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2" y="152"/>
                    </a:lnTo>
                    <a:lnTo>
                      <a:pt x="44" y="160"/>
                    </a:lnTo>
                    <a:lnTo>
                      <a:pt x="52" y="166"/>
                    </a:lnTo>
                    <a:lnTo>
                      <a:pt x="60" y="172"/>
                    </a:lnTo>
                    <a:lnTo>
                      <a:pt x="72" y="176"/>
                    </a:lnTo>
                    <a:lnTo>
                      <a:pt x="88" y="180"/>
                    </a:lnTo>
                    <a:lnTo>
                      <a:pt x="106" y="184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50" y="184"/>
                    </a:lnTo>
                    <a:lnTo>
                      <a:pt x="168" y="180"/>
                    </a:lnTo>
                    <a:lnTo>
                      <a:pt x="184" y="176"/>
                    </a:lnTo>
                    <a:lnTo>
                      <a:pt x="196" y="172"/>
                    </a:lnTo>
                    <a:lnTo>
                      <a:pt x="204" y="166"/>
                    </a:lnTo>
                    <a:lnTo>
                      <a:pt x="212" y="160"/>
                    </a:lnTo>
                    <a:lnTo>
                      <a:pt x="214" y="152"/>
                    </a:lnTo>
                    <a:lnTo>
                      <a:pt x="216" y="144"/>
                    </a:lnTo>
                    <a:lnTo>
                      <a:pt x="216" y="76"/>
                    </a:lnTo>
                    <a:lnTo>
                      <a:pt x="238" y="72"/>
                    </a:lnTo>
                    <a:lnTo>
                      <a:pt x="238" y="72"/>
                    </a:lnTo>
                    <a:lnTo>
                      <a:pt x="244" y="68"/>
                    </a:lnTo>
                    <a:lnTo>
                      <a:pt x="250" y="62"/>
                    </a:lnTo>
                    <a:lnTo>
                      <a:pt x="254" y="56"/>
                    </a:lnTo>
                    <a:lnTo>
                      <a:pt x="256" y="48"/>
                    </a:lnTo>
                    <a:close/>
                    <a:moveTo>
                      <a:pt x="200" y="144"/>
                    </a:moveTo>
                    <a:lnTo>
                      <a:pt x="200" y="144"/>
                    </a:lnTo>
                    <a:lnTo>
                      <a:pt x="198" y="148"/>
                    </a:lnTo>
                    <a:lnTo>
                      <a:pt x="196" y="152"/>
                    </a:lnTo>
                    <a:lnTo>
                      <a:pt x="190" y="156"/>
                    </a:lnTo>
                    <a:lnTo>
                      <a:pt x="182" y="160"/>
                    </a:lnTo>
                    <a:lnTo>
                      <a:pt x="172" y="162"/>
                    </a:lnTo>
                    <a:lnTo>
                      <a:pt x="160" y="166"/>
                    </a:lnTo>
                    <a:lnTo>
                      <a:pt x="144" y="168"/>
                    </a:lnTo>
                    <a:lnTo>
                      <a:pt x="128" y="168"/>
                    </a:lnTo>
                    <a:lnTo>
                      <a:pt x="128" y="168"/>
                    </a:lnTo>
                    <a:lnTo>
                      <a:pt x="112" y="168"/>
                    </a:lnTo>
                    <a:lnTo>
                      <a:pt x="96" y="166"/>
                    </a:lnTo>
                    <a:lnTo>
                      <a:pt x="84" y="162"/>
                    </a:lnTo>
                    <a:lnTo>
                      <a:pt x="74" y="160"/>
                    </a:lnTo>
                    <a:lnTo>
                      <a:pt x="66" y="156"/>
                    </a:lnTo>
                    <a:lnTo>
                      <a:pt x="60" y="152"/>
                    </a:lnTo>
                    <a:lnTo>
                      <a:pt x="58" y="148"/>
                    </a:lnTo>
                    <a:lnTo>
                      <a:pt x="56" y="144"/>
                    </a:lnTo>
                    <a:lnTo>
                      <a:pt x="56" y="80"/>
                    </a:lnTo>
                    <a:lnTo>
                      <a:pt x="122" y="96"/>
                    </a:lnTo>
                    <a:lnTo>
                      <a:pt x="122" y="96"/>
                    </a:lnTo>
                    <a:lnTo>
                      <a:pt x="128" y="96"/>
                    </a:lnTo>
                    <a:lnTo>
                      <a:pt x="128" y="96"/>
                    </a:lnTo>
                    <a:lnTo>
                      <a:pt x="134" y="96"/>
                    </a:lnTo>
                    <a:lnTo>
                      <a:pt x="200" y="80"/>
                    </a:lnTo>
                    <a:lnTo>
                      <a:pt x="200" y="144"/>
                    </a:lnTo>
                    <a:close/>
                    <a:moveTo>
                      <a:pt x="130" y="80"/>
                    </a:moveTo>
                    <a:lnTo>
                      <a:pt x="130" y="80"/>
                    </a:lnTo>
                    <a:lnTo>
                      <a:pt x="128" y="80"/>
                    </a:lnTo>
                    <a:lnTo>
                      <a:pt x="128" y="80"/>
                    </a:lnTo>
                    <a:lnTo>
                      <a:pt x="126" y="80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18" y="52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8" y="44"/>
                    </a:lnTo>
                    <a:lnTo>
                      <a:pt x="22" y="40"/>
                    </a:lnTo>
                    <a:lnTo>
                      <a:pt x="126" y="16"/>
                    </a:lnTo>
                    <a:lnTo>
                      <a:pt x="126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0" y="16"/>
                    </a:lnTo>
                    <a:lnTo>
                      <a:pt x="234" y="40"/>
                    </a:lnTo>
                    <a:lnTo>
                      <a:pt x="234" y="40"/>
                    </a:lnTo>
                    <a:lnTo>
                      <a:pt x="238" y="44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38" y="52"/>
                    </a:lnTo>
                    <a:lnTo>
                      <a:pt x="234" y="56"/>
                    </a:lnTo>
                    <a:lnTo>
                      <a:pt x="130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="" xmlns:a16="http://schemas.microsoft.com/office/drawing/2014/main" id="{7FB4F57C-B299-4359-A0D9-5E4C961D9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5100" y="2927350"/>
                <a:ext cx="25400" cy="13970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0"/>
                  </a:cxn>
                  <a:cxn ang="0">
                    <a:pos x="0" y="80"/>
                  </a:cxn>
                  <a:cxn ang="0">
                    <a:pos x="0" y="84"/>
                  </a:cxn>
                  <a:cxn ang="0">
                    <a:pos x="2" y="86"/>
                  </a:cxn>
                  <a:cxn ang="0">
                    <a:pos x="4" y="88"/>
                  </a:cxn>
                  <a:cxn ang="0">
                    <a:pos x="8" y="88"/>
                  </a:cxn>
                  <a:cxn ang="0">
                    <a:pos x="8" y="88"/>
                  </a:cxn>
                  <a:cxn ang="0">
                    <a:pos x="12" y="88"/>
                  </a:cxn>
                  <a:cxn ang="0">
                    <a:pos x="14" y="86"/>
                  </a:cxn>
                  <a:cxn ang="0">
                    <a:pos x="16" y="84"/>
                  </a:cxn>
                  <a:cxn ang="0">
                    <a:pos x="16" y="8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</a:cxnLst>
                <a:rect l="0" t="0" r="r" b="b"/>
                <a:pathLst>
                  <a:path w="16" h="88">
                    <a:moveTo>
                      <a:pt x="0" y="8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6" y="84"/>
                    </a:lnTo>
                    <a:lnTo>
                      <a:pt x="16" y="8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="" xmlns:a16="http://schemas.microsoft.com/office/drawing/2014/main" id="{3D745A08-53B2-48DC-9C63-6EB181480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2400" y="3079750"/>
                <a:ext cx="50800" cy="762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4" y="12"/>
                  </a:cxn>
                  <a:cxn ang="0">
                    <a:pos x="2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16" y="48"/>
                  </a:cxn>
                  <a:cxn ang="0">
                    <a:pos x="22" y="46"/>
                  </a:cxn>
                  <a:cxn ang="0">
                    <a:pos x="28" y="44"/>
                  </a:cxn>
                  <a:cxn ang="0">
                    <a:pos x="30" y="38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0" y="24"/>
                  </a:cxn>
                  <a:cxn ang="0">
                    <a:pos x="28" y="12"/>
                  </a:cxn>
                  <a:cxn ang="0">
                    <a:pos x="22" y="4"/>
                  </a:cxn>
                  <a:cxn ang="0">
                    <a:pos x="20" y="2"/>
                  </a:cxn>
                  <a:cxn ang="0">
                    <a:pos x="16" y="0"/>
                  </a:cxn>
                </a:cxnLst>
                <a:rect l="0" t="0" r="r" b="b"/>
                <a:pathLst>
                  <a:path w="32" h="48">
                    <a:moveTo>
                      <a:pt x="16" y="0"/>
                    </a:moveTo>
                    <a:lnTo>
                      <a:pt x="16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4" y="12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22" y="46"/>
                    </a:lnTo>
                    <a:lnTo>
                      <a:pt x="28" y="44"/>
                    </a:lnTo>
                    <a:lnTo>
                      <a:pt x="30" y="38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24"/>
                    </a:lnTo>
                    <a:lnTo>
                      <a:pt x="28" y="12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3" name="文本框 36">
              <a:extLst>
                <a:ext uri="{FF2B5EF4-FFF2-40B4-BE49-F238E27FC236}">
                  <a16:creationId xmlns="" xmlns:a16="http://schemas.microsoft.com/office/drawing/2014/main" id="{29DEEA2D-116B-45DA-8AA0-62050AD8F918}"/>
                </a:ext>
              </a:extLst>
            </p:cNvPr>
            <p:cNvSpPr txBox="1"/>
            <p:nvPr/>
          </p:nvSpPr>
          <p:spPr>
            <a:xfrm>
              <a:off x="6727952" y="3388558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14" name="文本框 40">
              <a:extLst>
                <a:ext uri="{FF2B5EF4-FFF2-40B4-BE49-F238E27FC236}">
                  <a16:creationId xmlns="" xmlns:a16="http://schemas.microsoft.com/office/drawing/2014/main" id="{FED10F96-725E-40E8-AD66-7E603BDA521E}"/>
                </a:ext>
              </a:extLst>
            </p:cNvPr>
            <p:cNvSpPr txBox="1"/>
            <p:nvPr/>
          </p:nvSpPr>
          <p:spPr>
            <a:xfrm>
              <a:off x="6487037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608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354" y="1504764"/>
            <a:ext cx="7882819" cy="2753802"/>
            <a:chOff x="539354" y="1504764"/>
            <a:chExt cx="7882819" cy="2753802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011EE460-C62F-4921-93B0-E10BF2764131}"/>
                </a:ext>
              </a:extLst>
            </p:cNvPr>
            <p:cNvSpPr/>
            <p:nvPr/>
          </p:nvSpPr>
          <p:spPr>
            <a:xfrm>
              <a:off x="3273618" y="1504764"/>
              <a:ext cx="2753802" cy="2753802"/>
            </a:xfrm>
            <a:prstGeom prst="ellipse">
              <a:avLst/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66441947-16B8-4A81-A8EF-DB0F4FD289F1}"/>
                </a:ext>
              </a:extLst>
            </p:cNvPr>
            <p:cNvGrpSpPr/>
            <p:nvPr/>
          </p:nvGrpSpPr>
          <p:grpSpPr>
            <a:xfrm>
              <a:off x="539354" y="1653648"/>
              <a:ext cx="7882819" cy="2546762"/>
              <a:chOff x="361107" y="1541718"/>
              <a:chExt cx="10510425" cy="339568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="" xmlns:a16="http://schemas.microsoft.com/office/drawing/2014/main" id="{83AE3446-A1AC-469D-800B-D1FB9769C9D0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744238" y="2286271"/>
                <a:ext cx="336646" cy="579917"/>
              </a:xfrm>
              <a:custGeom>
                <a:avLst/>
                <a:gdLst>
                  <a:gd name="T0" fmla="*/ 108 w 137"/>
                  <a:gd name="T1" fmla="*/ 0 h 236"/>
                  <a:gd name="T2" fmla="*/ 28 w 137"/>
                  <a:gd name="T3" fmla="*/ 0 h 236"/>
                  <a:gd name="T4" fmla="*/ 0 w 137"/>
                  <a:gd name="T5" fmla="*/ 236 h 236"/>
                  <a:gd name="T6" fmla="*/ 137 w 137"/>
                  <a:gd name="T7" fmla="*/ 236 h 236"/>
                  <a:gd name="T8" fmla="*/ 108 w 13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36">
                    <a:moveTo>
                      <a:pt x="108" y="0"/>
                    </a:moveTo>
                    <a:lnTo>
                      <a:pt x="28" y="0"/>
                    </a:lnTo>
                    <a:lnTo>
                      <a:pt x="0" y="236"/>
                    </a:lnTo>
                    <a:lnTo>
                      <a:pt x="137" y="23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783A3F3C-33F9-48A0-A1AC-DF7E6BF197CF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278250" y="2540316"/>
                <a:ext cx="642096" cy="430711"/>
              </a:xfrm>
              <a:custGeom>
                <a:avLst/>
                <a:gdLst>
                  <a:gd name="T0" fmla="*/ 213 w 426"/>
                  <a:gd name="T1" fmla="*/ 161 h 161"/>
                  <a:gd name="T2" fmla="*/ 0 w 426"/>
                  <a:gd name="T3" fmla="*/ 0 h 161"/>
                  <a:gd name="T4" fmla="*/ 426 w 426"/>
                  <a:gd name="T5" fmla="*/ 0 h 161"/>
                  <a:gd name="T6" fmla="*/ 213 w 426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6" h="161">
                    <a:moveTo>
                      <a:pt x="213" y="161"/>
                    </a:moveTo>
                    <a:lnTo>
                      <a:pt x="0" y="0"/>
                    </a:lnTo>
                    <a:lnTo>
                      <a:pt x="426" y="0"/>
                    </a:lnTo>
                    <a:lnTo>
                      <a:pt x="213" y="161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="" xmlns:a16="http://schemas.microsoft.com/office/drawing/2014/main" id="{F5022984-669D-46E3-9C2E-D119B9E2397E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425095" y="2729075"/>
                <a:ext cx="260471" cy="98291"/>
              </a:xfrm>
              <a:custGeom>
                <a:avLst/>
                <a:gdLst>
                  <a:gd name="T0" fmla="*/ 54 w 106"/>
                  <a:gd name="T1" fmla="*/ 40 h 40"/>
                  <a:gd name="T2" fmla="*/ 0 w 106"/>
                  <a:gd name="T3" fmla="*/ 0 h 40"/>
                  <a:gd name="T4" fmla="*/ 106 w 106"/>
                  <a:gd name="T5" fmla="*/ 0 h 40"/>
                  <a:gd name="T6" fmla="*/ 54 w 106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0">
                    <a:moveTo>
                      <a:pt x="54" y="4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F1C1CFAE-C4EC-4105-8F96-BD707DC1C307}"/>
                  </a:ext>
                </a:extLst>
              </p:cNvPr>
              <p:cNvSpPr>
                <a:spLocks/>
              </p:cNvSpPr>
              <p:nvPr/>
            </p:nvSpPr>
            <p:spPr bwMode="auto">
              <a:xfrm rot="3600000">
                <a:off x="6848134" y="1545403"/>
                <a:ext cx="1358872" cy="1351501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FCA1B064-767F-4FA3-8BA4-CDD418E66EF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4409872" y="2848459"/>
                <a:ext cx="336646" cy="579917"/>
              </a:xfrm>
              <a:custGeom>
                <a:avLst/>
                <a:gdLst>
                  <a:gd name="T0" fmla="*/ 108 w 137"/>
                  <a:gd name="T1" fmla="*/ 0 h 236"/>
                  <a:gd name="T2" fmla="*/ 28 w 137"/>
                  <a:gd name="T3" fmla="*/ 0 h 236"/>
                  <a:gd name="T4" fmla="*/ 0 w 137"/>
                  <a:gd name="T5" fmla="*/ 236 h 236"/>
                  <a:gd name="T6" fmla="*/ 137 w 137"/>
                  <a:gd name="T7" fmla="*/ 236 h 236"/>
                  <a:gd name="T8" fmla="*/ 108 w 13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36">
                    <a:moveTo>
                      <a:pt x="108" y="0"/>
                    </a:moveTo>
                    <a:lnTo>
                      <a:pt x="28" y="0"/>
                    </a:lnTo>
                    <a:lnTo>
                      <a:pt x="0" y="236"/>
                    </a:lnTo>
                    <a:lnTo>
                      <a:pt x="137" y="23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E0F9F0B4-BCC1-4B60-AD46-DCB58FB44D9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4748898" y="2983800"/>
                <a:ext cx="585892" cy="395622"/>
              </a:xfrm>
              <a:custGeom>
                <a:avLst/>
                <a:gdLst>
                  <a:gd name="T0" fmla="*/ 213 w 426"/>
                  <a:gd name="T1" fmla="*/ 161 h 161"/>
                  <a:gd name="T2" fmla="*/ 0 w 426"/>
                  <a:gd name="T3" fmla="*/ 0 h 161"/>
                  <a:gd name="T4" fmla="*/ 426 w 426"/>
                  <a:gd name="T5" fmla="*/ 0 h 161"/>
                  <a:gd name="T6" fmla="*/ 213 w 426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6" h="161">
                    <a:moveTo>
                      <a:pt x="213" y="161"/>
                    </a:moveTo>
                    <a:lnTo>
                      <a:pt x="0" y="0"/>
                    </a:lnTo>
                    <a:lnTo>
                      <a:pt x="426" y="0"/>
                    </a:lnTo>
                    <a:lnTo>
                      <a:pt x="213" y="161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0E3569AC-3513-43BA-9573-C42A2CBFAEE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4856323" y="3129929"/>
                <a:ext cx="260471" cy="98291"/>
              </a:xfrm>
              <a:custGeom>
                <a:avLst/>
                <a:gdLst>
                  <a:gd name="T0" fmla="*/ 54 w 106"/>
                  <a:gd name="T1" fmla="*/ 40 h 40"/>
                  <a:gd name="T2" fmla="*/ 0 w 106"/>
                  <a:gd name="T3" fmla="*/ 0 h 40"/>
                  <a:gd name="T4" fmla="*/ 106 w 106"/>
                  <a:gd name="T5" fmla="*/ 0 h 40"/>
                  <a:gd name="T6" fmla="*/ 54 w 106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0">
                    <a:moveTo>
                      <a:pt x="54" y="4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E088B668-4815-4852-A11C-4316169AFD8D}"/>
                  </a:ext>
                </a:extLst>
              </p:cNvPr>
              <p:cNvSpPr>
                <a:spLocks/>
              </p:cNvSpPr>
              <p:nvPr/>
            </p:nvSpPr>
            <p:spPr bwMode="auto">
              <a:xfrm rot="16510265">
                <a:off x="3191497" y="2398661"/>
                <a:ext cx="1358872" cy="1351501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="" xmlns:a16="http://schemas.microsoft.com/office/drawing/2014/main" id="{955FA144-D9AB-4D53-934F-78A411ECAB47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753074" y="3612928"/>
                <a:ext cx="336646" cy="579917"/>
              </a:xfrm>
              <a:custGeom>
                <a:avLst/>
                <a:gdLst>
                  <a:gd name="T0" fmla="*/ 108 w 137"/>
                  <a:gd name="T1" fmla="*/ 0 h 236"/>
                  <a:gd name="T2" fmla="*/ 28 w 137"/>
                  <a:gd name="T3" fmla="*/ 0 h 236"/>
                  <a:gd name="T4" fmla="*/ 0 w 137"/>
                  <a:gd name="T5" fmla="*/ 236 h 236"/>
                  <a:gd name="T6" fmla="*/ 137 w 137"/>
                  <a:gd name="T7" fmla="*/ 236 h 236"/>
                  <a:gd name="T8" fmla="*/ 108 w 137"/>
                  <a:gd name="T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236">
                    <a:moveTo>
                      <a:pt x="108" y="0"/>
                    </a:moveTo>
                    <a:lnTo>
                      <a:pt x="28" y="0"/>
                    </a:lnTo>
                    <a:lnTo>
                      <a:pt x="0" y="236"/>
                    </a:lnTo>
                    <a:lnTo>
                      <a:pt x="137" y="23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="" xmlns:a16="http://schemas.microsoft.com/office/drawing/2014/main" id="{DB919D9D-E8E0-4046-9C29-CAECB46AD664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225795" y="3471184"/>
                <a:ext cx="585894" cy="395622"/>
              </a:xfrm>
              <a:custGeom>
                <a:avLst/>
                <a:gdLst>
                  <a:gd name="T0" fmla="*/ 213 w 426"/>
                  <a:gd name="T1" fmla="*/ 161 h 161"/>
                  <a:gd name="T2" fmla="*/ 0 w 426"/>
                  <a:gd name="T3" fmla="*/ 0 h 161"/>
                  <a:gd name="T4" fmla="*/ 426 w 426"/>
                  <a:gd name="T5" fmla="*/ 0 h 161"/>
                  <a:gd name="T6" fmla="*/ 213 w 426"/>
                  <a:gd name="T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6" h="161">
                    <a:moveTo>
                      <a:pt x="213" y="161"/>
                    </a:moveTo>
                    <a:lnTo>
                      <a:pt x="0" y="0"/>
                    </a:lnTo>
                    <a:lnTo>
                      <a:pt x="426" y="0"/>
                    </a:lnTo>
                    <a:lnTo>
                      <a:pt x="213" y="161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="" xmlns:a16="http://schemas.microsoft.com/office/drawing/2014/main" id="{B18978C3-71D0-43CF-9A2C-7F1D8CB80CE2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437617" y="3645367"/>
                <a:ext cx="260471" cy="98291"/>
              </a:xfrm>
              <a:custGeom>
                <a:avLst/>
                <a:gdLst>
                  <a:gd name="T0" fmla="*/ 54 w 106"/>
                  <a:gd name="T1" fmla="*/ 40 h 40"/>
                  <a:gd name="T2" fmla="*/ 0 w 106"/>
                  <a:gd name="T3" fmla="*/ 0 h 40"/>
                  <a:gd name="T4" fmla="*/ 106 w 106"/>
                  <a:gd name="T5" fmla="*/ 0 h 40"/>
                  <a:gd name="T6" fmla="*/ 54 w 106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40">
                    <a:moveTo>
                      <a:pt x="54" y="40"/>
                    </a:moveTo>
                    <a:lnTo>
                      <a:pt x="0" y="0"/>
                    </a:lnTo>
                    <a:lnTo>
                      <a:pt x="106" y="0"/>
                    </a:lnTo>
                    <a:lnTo>
                      <a:pt x="5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1C42E3C8-3536-4F55-9145-D6FE9116B515}"/>
                  </a:ext>
                </a:extLst>
              </p:cNvPr>
              <p:cNvSpPr>
                <a:spLocks/>
              </p:cNvSpPr>
              <p:nvPr/>
            </p:nvSpPr>
            <p:spPr bwMode="auto">
              <a:xfrm rot="7200000">
                <a:off x="6856970" y="3582213"/>
                <a:ext cx="1358872" cy="1351501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文本框 45">
                <a:extLst>
                  <a:ext uri="{FF2B5EF4-FFF2-40B4-BE49-F238E27FC236}">
                    <a16:creationId xmlns="" xmlns:a16="http://schemas.microsoft.com/office/drawing/2014/main" id="{A5F2546E-EE98-49F0-BEE4-0C35BCC1E041}"/>
                  </a:ext>
                </a:extLst>
              </p:cNvPr>
              <p:cNvSpPr txBox="1"/>
              <p:nvPr/>
            </p:nvSpPr>
            <p:spPr>
              <a:xfrm>
                <a:off x="361107" y="2640860"/>
                <a:ext cx="2737012" cy="869604"/>
              </a:xfrm>
              <a:prstGeom prst="rect">
                <a:avLst/>
              </a:prstGeom>
              <a:noFill/>
            </p:spPr>
            <p:txBody>
              <a:bodyPr wrap="square" anchor="ctr">
                <a:normAutofit fontScale="850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/>
                  <a:t>此部分内容作为文字排版占位显示（建议使用主题字体）</a:t>
                </a:r>
                <a:endParaRPr lang="zh-CN" altLang="en-US" sz="1400" dirty="0"/>
              </a:p>
            </p:txBody>
          </p:sp>
          <p:sp>
            <p:nvSpPr>
              <p:cNvPr id="19" name="文本框 46">
                <a:extLst>
                  <a:ext uri="{FF2B5EF4-FFF2-40B4-BE49-F238E27FC236}">
                    <a16:creationId xmlns="" xmlns:a16="http://schemas.microsoft.com/office/drawing/2014/main" id="{0C14AF71-FFE7-41D6-AACF-D23D91387E1C}"/>
                  </a:ext>
                </a:extLst>
              </p:cNvPr>
              <p:cNvSpPr txBox="1"/>
              <p:nvPr/>
            </p:nvSpPr>
            <p:spPr>
              <a:xfrm>
                <a:off x="8365119" y="1771016"/>
                <a:ext cx="2493713" cy="771181"/>
              </a:xfrm>
              <a:prstGeom prst="rect">
                <a:avLst/>
              </a:prstGeom>
              <a:noFill/>
            </p:spPr>
            <p:txBody>
              <a:bodyPr wrap="square" anchor="ctr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/>
                  <a:t>此部分内容作为文字排版占位显示（建议使用主题字体）</a:t>
                </a:r>
                <a:endParaRPr lang="zh-CN" altLang="en-US" sz="1400" dirty="0"/>
              </a:p>
            </p:txBody>
          </p:sp>
          <p:sp>
            <p:nvSpPr>
              <p:cNvPr id="20" name="文本框 47">
                <a:extLst>
                  <a:ext uri="{FF2B5EF4-FFF2-40B4-BE49-F238E27FC236}">
                    <a16:creationId xmlns="" xmlns:a16="http://schemas.microsoft.com/office/drawing/2014/main" id="{0994DBD8-A1B1-4E30-92DE-C09612947CB7}"/>
                  </a:ext>
                </a:extLst>
              </p:cNvPr>
              <p:cNvSpPr txBox="1"/>
              <p:nvPr/>
            </p:nvSpPr>
            <p:spPr>
              <a:xfrm>
                <a:off x="8377819" y="3902884"/>
                <a:ext cx="2493713" cy="771181"/>
              </a:xfrm>
              <a:prstGeom prst="rect">
                <a:avLst/>
              </a:prstGeom>
              <a:noFill/>
            </p:spPr>
            <p:txBody>
              <a:bodyPr wrap="square" anchor="ctr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/>
                  <a:t>此部分内容作为文字排版占位显示（建议使用主题字体）</a:t>
                </a:r>
                <a:endParaRPr lang="zh-CN" altLang="en-US" sz="1400" dirty="0"/>
              </a:p>
            </p:txBody>
          </p:sp>
          <p:sp>
            <p:nvSpPr>
              <p:cNvPr id="21" name="文本框 48">
                <a:extLst>
                  <a:ext uri="{FF2B5EF4-FFF2-40B4-BE49-F238E27FC236}">
                    <a16:creationId xmlns="" xmlns:a16="http://schemas.microsoft.com/office/drawing/2014/main" id="{A04D95AB-0CCD-4F5D-9F01-6693D9C60CD9}"/>
                  </a:ext>
                </a:extLst>
              </p:cNvPr>
              <p:cNvSpPr txBox="1"/>
              <p:nvPr/>
            </p:nvSpPr>
            <p:spPr>
              <a:xfrm>
                <a:off x="7044319" y="2031325"/>
                <a:ext cx="966503" cy="37965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867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2" name="文本框 49">
                <a:extLst>
                  <a:ext uri="{FF2B5EF4-FFF2-40B4-BE49-F238E27FC236}">
                    <a16:creationId xmlns="" xmlns:a16="http://schemas.microsoft.com/office/drawing/2014/main" id="{5C49AC14-DD54-431C-B1B3-CB9EF787D48A}"/>
                  </a:ext>
                </a:extLst>
              </p:cNvPr>
              <p:cNvSpPr txBox="1"/>
              <p:nvPr/>
            </p:nvSpPr>
            <p:spPr>
              <a:xfrm>
                <a:off x="7053155" y="4068135"/>
                <a:ext cx="966503" cy="37965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867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3" name="文本框 50">
                <a:extLst>
                  <a:ext uri="{FF2B5EF4-FFF2-40B4-BE49-F238E27FC236}">
                    <a16:creationId xmlns="" xmlns:a16="http://schemas.microsoft.com/office/drawing/2014/main" id="{E848B11C-0958-45E4-AF0F-CC644D77C724}"/>
                  </a:ext>
                </a:extLst>
              </p:cNvPr>
              <p:cNvSpPr txBox="1"/>
              <p:nvPr/>
            </p:nvSpPr>
            <p:spPr>
              <a:xfrm>
                <a:off x="3387682" y="2884583"/>
                <a:ext cx="966503" cy="379656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867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6C748EE2-03EE-4C62-8D0A-2BD4B4C0F015}"/>
                  </a:ext>
                </a:extLst>
              </p:cNvPr>
              <p:cNvGrpSpPr/>
              <p:nvPr/>
            </p:nvGrpSpPr>
            <p:grpSpPr>
              <a:xfrm>
                <a:off x="5436921" y="2800655"/>
                <a:ext cx="811480" cy="811480"/>
                <a:chOff x="-909476" y="2412997"/>
                <a:chExt cx="909476" cy="909476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="" xmlns:a16="http://schemas.microsoft.com/office/drawing/2014/main" id="{4002B94E-0EC4-420C-95CD-6FEF723F993A}"/>
                    </a:ext>
                  </a:extLst>
                </p:cNvPr>
                <p:cNvSpPr/>
                <p:nvPr/>
              </p:nvSpPr>
              <p:spPr>
                <a:xfrm>
                  <a:off x="-909476" y="2412997"/>
                  <a:ext cx="909476" cy="909476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="" xmlns:a16="http://schemas.microsoft.com/office/drawing/2014/main" id="{46D031F8-143A-46BC-A960-5CCF656410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5782" y="2625641"/>
                  <a:ext cx="462087" cy="484188"/>
                </a:xfrm>
                <a:custGeom>
                  <a:avLst/>
                  <a:gdLst>
                    <a:gd name="connsiteX0" fmla="*/ 75115 w 321487"/>
                    <a:gd name="connsiteY0" fmla="*/ 204009 h 336863"/>
                    <a:gd name="connsiteX1" fmla="*/ 94628 w 321487"/>
                    <a:gd name="connsiteY1" fmla="*/ 207993 h 336863"/>
                    <a:gd name="connsiteX2" fmla="*/ 114472 w 321487"/>
                    <a:gd name="connsiteY2" fmla="*/ 225257 h 336863"/>
                    <a:gd name="connsiteX3" fmla="*/ 156805 w 321487"/>
                    <a:gd name="connsiteY3" fmla="*/ 239866 h 336863"/>
                    <a:gd name="connsiteX4" fmla="*/ 170035 w 321487"/>
                    <a:gd name="connsiteY4" fmla="*/ 239866 h 336863"/>
                    <a:gd name="connsiteX5" fmla="*/ 212368 w 321487"/>
                    <a:gd name="connsiteY5" fmla="*/ 225257 h 336863"/>
                    <a:gd name="connsiteX6" fmla="*/ 230889 w 321487"/>
                    <a:gd name="connsiteY6" fmla="*/ 207993 h 336863"/>
                    <a:gd name="connsiteX7" fmla="*/ 269254 w 321487"/>
                    <a:gd name="connsiteY7" fmla="*/ 215961 h 336863"/>
                    <a:gd name="connsiteX8" fmla="*/ 310264 w 321487"/>
                    <a:gd name="connsiteY8" fmla="*/ 286346 h 336863"/>
                    <a:gd name="connsiteX9" fmla="*/ 316879 w 321487"/>
                    <a:gd name="connsiteY9" fmla="*/ 302282 h 336863"/>
                    <a:gd name="connsiteX10" fmla="*/ 319524 w 321487"/>
                    <a:gd name="connsiteY10" fmla="*/ 327514 h 336863"/>
                    <a:gd name="connsiteX11" fmla="*/ 295712 w 321487"/>
                    <a:gd name="connsiteY11" fmla="*/ 336810 h 336863"/>
                    <a:gd name="connsiteX12" fmla="*/ 28482 w 321487"/>
                    <a:gd name="connsiteY12" fmla="*/ 336810 h 336863"/>
                    <a:gd name="connsiteX13" fmla="*/ 2024 w 321487"/>
                    <a:gd name="connsiteY13" fmla="*/ 327514 h 336863"/>
                    <a:gd name="connsiteX14" fmla="*/ 3347 w 321487"/>
                    <a:gd name="connsiteY14" fmla="*/ 302282 h 336863"/>
                    <a:gd name="connsiteX15" fmla="*/ 11284 w 321487"/>
                    <a:gd name="connsiteY15" fmla="*/ 286346 h 336863"/>
                    <a:gd name="connsiteX16" fmla="*/ 53618 w 321487"/>
                    <a:gd name="connsiteY16" fmla="*/ 215961 h 336863"/>
                    <a:gd name="connsiteX17" fmla="*/ 75115 w 321487"/>
                    <a:gd name="connsiteY17" fmla="*/ 204009 h 336863"/>
                    <a:gd name="connsiteX18" fmla="*/ 160774 w 321487"/>
                    <a:gd name="connsiteY18" fmla="*/ 0 h 336863"/>
                    <a:gd name="connsiteX19" fmla="*/ 245706 w 321487"/>
                    <a:gd name="connsiteY19" fmla="*/ 100013 h 336863"/>
                    <a:gd name="connsiteX20" fmla="*/ 160774 w 321487"/>
                    <a:gd name="connsiteY20" fmla="*/ 200026 h 336863"/>
                    <a:gd name="connsiteX21" fmla="*/ 75842 w 321487"/>
                    <a:gd name="connsiteY21" fmla="*/ 100013 h 336863"/>
                    <a:gd name="connsiteX22" fmla="*/ 160774 w 321487"/>
                    <a:gd name="connsiteY22" fmla="*/ 0 h 33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21487" h="336863">
                      <a:moveTo>
                        <a:pt x="75115" y="204009"/>
                      </a:moveTo>
                      <a:cubicBezTo>
                        <a:pt x="82391" y="203345"/>
                        <a:pt x="89337" y="205337"/>
                        <a:pt x="94628" y="207993"/>
                      </a:cubicBezTo>
                      <a:cubicBezTo>
                        <a:pt x="101243" y="211977"/>
                        <a:pt x="109180" y="221273"/>
                        <a:pt x="114472" y="225257"/>
                      </a:cubicBezTo>
                      <a:cubicBezTo>
                        <a:pt x="121087" y="231897"/>
                        <a:pt x="134316" y="239866"/>
                        <a:pt x="156805" y="239866"/>
                      </a:cubicBezTo>
                      <a:cubicBezTo>
                        <a:pt x="170035" y="239866"/>
                        <a:pt x="170035" y="239866"/>
                        <a:pt x="170035" y="239866"/>
                      </a:cubicBezTo>
                      <a:cubicBezTo>
                        <a:pt x="191201" y="239866"/>
                        <a:pt x="204431" y="231897"/>
                        <a:pt x="212368" y="225257"/>
                      </a:cubicBezTo>
                      <a:cubicBezTo>
                        <a:pt x="217660" y="221273"/>
                        <a:pt x="224274" y="210649"/>
                        <a:pt x="230889" y="207993"/>
                      </a:cubicBezTo>
                      <a:cubicBezTo>
                        <a:pt x="241472" y="202681"/>
                        <a:pt x="256024" y="200025"/>
                        <a:pt x="269254" y="215961"/>
                      </a:cubicBezTo>
                      <a:cubicBezTo>
                        <a:pt x="291743" y="241194"/>
                        <a:pt x="310264" y="286346"/>
                        <a:pt x="310264" y="286346"/>
                      </a:cubicBezTo>
                      <a:cubicBezTo>
                        <a:pt x="316879" y="302282"/>
                        <a:pt x="316879" y="302282"/>
                        <a:pt x="316879" y="302282"/>
                      </a:cubicBezTo>
                      <a:cubicBezTo>
                        <a:pt x="320847" y="308922"/>
                        <a:pt x="323493" y="320874"/>
                        <a:pt x="319524" y="327514"/>
                      </a:cubicBezTo>
                      <a:cubicBezTo>
                        <a:pt x="311587" y="338138"/>
                        <a:pt x="295712" y="336810"/>
                        <a:pt x="295712" y="336810"/>
                      </a:cubicBezTo>
                      <a:lnTo>
                        <a:pt x="28482" y="336810"/>
                      </a:lnTo>
                      <a:cubicBezTo>
                        <a:pt x="28482" y="336810"/>
                        <a:pt x="9962" y="338138"/>
                        <a:pt x="2024" y="327514"/>
                      </a:cubicBezTo>
                      <a:cubicBezTo>
                        <a:pt x="-1945" y="320874"/>
                        <a:pt x="701" y="308922"/>
                        <a:pt x="3347" y="302282"/>
                      </a:cubicBezTo>
                      <a:cubicBezTo>
                        <a:pt x="11284" y="286346"/>
                        <a:pt x="11284" y="286346"/>
                        <a:pt x="11284" y="286346"/>
                      </a:cubicBezTo>
                      <a:cubicBezTo>
                        <a:pt x="11284" y="286346"/>
                        <a:pt x="31128" y="241194"/>
                        <a:pt x="53618" y="215961"/>
                      </a:cubicBezTo>
                      <a:cubicBezTo>
                        <a:pt x="60233" y="207993"/>
                        <a:pt x="67839" y="204673"/>
                        <a:pt x="75115" y="204009"/>
                      </a:cubicBezTo>
                      <a:close/>
                      <a:moveTo>
                        <a:pt x="160774" y="0"/>
                      </a:moveTo>
                      <a:cubicBezTo>
                        <a:pt x="207681" y="0"/>
                        <a:pt x="245706" y="44777"/>
                        <a:pt x="245706" y="100013"/>
                      </a:cubicBezTo>
                      <a:cubicBezTo>
                        <a:pt x="245706" y="155249"/>
                        <a:pt x="207681" y="200026"/>
                        <a:pt x="160774" y="200026"/>
                      </a:cubicBezTo>
                      <a:cubicBezTo>
                        <a:pt x="113867" y="200026"/>
                        <a:pt x="75842" y="155249"/>
                        <a:pt x="75842" y="100013"/>
                      </a:cubicBezTo>
                      <a:cubicBezTo>
                        <a:pt x="75842" y="44777"/>
                        <a:pt x="113867" y="0"/>
                        <a:pt x="16077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2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08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5fbf718-34d7-4ad7-9596-1f9072d7c6fa"/>
          <p:cNvGrpSpPr>
            <a:grpSpLocks noChangeAspect="1"/>
          </p:cNvGrpSpPr>
          <p:nvPr/>
        </p:nvGrpSpPr>
        <p:grpSpPr>
          <a:xfrm>
            <a:off x="539749" y="1227113"/>
            <a:ext cx="8080610" cy="3369862"/>
            <a:chOff x="719665" y="1636151"/>
            <a:chExt cx="10774147" cy="4493149"/>
          </a:xfrm>
        </p:grpSpPr>
        <p:grpSp>
          <p:nvGrpSpPr>
            <p:cNvPr id="4" name="Group 226"/>
            <p:cNvGrpSpPr/>
            <p:nvPr/>
          </p:nvGrpSpPr>
          <p:grpSpPr>
            <a:xfrm>
              <a:off x="3495494" y="2163728"/>
              <a:ext cx="5258124" cy="2616486"/>
              <a:chOff x="1942968" y="1574492"/>
              <a:chExt cx="5258124" cy="2616486"/>
            </a:xfrm>
          </p:grpSpPr>
          <p:grpSp>
            <p:nvGrpSpPr>
              <p:cNvPr id="35" name="Group 227"/>
              <p:cNvGrpSpPr/>
              <p:nvPr/>
            </p:nvGrpSpPr>
            <p:grpSpPr>
              <a:xfrm>
                <a:off x="4152916" y="2680892"/>
                <a:ext cx="1003018" cy="1121762"/>
                <a:chOff x="4097338" y="2217738"/>
                <a:chExt cx="1139825" cy="1274763"/>
              </a:xfrm>
              <a:solidFill>
                <a:schemeClr val="accent4"/>
              </a:solidFill>
            </p:grpSpPr>
            <p:sp>
              <p:nvSpPr>
                <p:cNvPr id="206" name="Freeform: Shape 398"/>
                <p:cNvSpPr>
                  <a:spLocks/>
                </p:cNvSpPr>
                <p:nvPr/>
              </p:nvSpPr>
              <p:spPr bwMode="auto">
                <a:xfrm>
                  <a:off x="5102225" y="3086100"/>
                  <a:ext cx="120650" cy="233363"/>
                </a:xfrm>
                <a:custGeom>
                  <a:avLst/>
                  <a:gdLst/>
                  <a:ahLst/>
                  <a:cxnLst>
                    <a:cxn ang="0">
                      <a:pos x="9" y="114"/>
                    </a:cxn>
                    <a:cxn ang="0">
                      <a:pos x="18" y="94"/>
                    </a:cxn>
                    <a:cxn ang="0">
                      <a:pos x="11" y="71"/>
                    </a:cxn>
                    <a:cxn ang="0">
                      <a:pos x="40" y="43"/>
                    </a:cxn>
                    <a:cxn ang="0">
                      <a:pos x="71" y="13"/>
                    </a:cxn>
                    <a:cxn ang="0">
                      <a:pos x="73" y="0"/>
                    </a:cxn>
                    <a:cxn ang="0">
                      <a:pos x="91" y="42"/>
                    </a:cxn>
                    <a:cxn ang="0">
                      <a:pos x="91" y="49"/>
                    </a:cxn>
                    <a:cxn ang="0">
                      <a:pos x="84" y="47"/>
                    </a:cxn>
                    <a:cxn ang="0">
                      <a:pos x="64" y="126"/>
                    </a:cxn>
                    <a:cxn ang="0">
                      <a:pos x="25" y="175"/>
                    </a:cxn>
                    <a:cxn ang="0">
                      <a:pos x="5" y="151"/>
                    </a:cxn>
                    <a:cxn ang="0">
                      <a:pos x="5" y="140"/>
                    </a:cxn>
                    <a:cxn ang="0">
                      <a:pos x="0" y="122"/>
                    </a:cxn>
                    <a:cxn ang="0">
                      <a:pos x="9" y="114"/>
                    </a:cxn>
                  </a:cxnLst>
                  <a:rect l="0" t="0" r="r" b="b"/>
                  <a:pathLst>
                    <a:path w="91" h="175">
                      <a:moveTo>
                        <a:pt x="9" y="114"/>
                      </a:moveTo>
                      <a:cubicBezTo>
                        <a:pt x="9" y="114"/>
                        <a:pt x="18" y="95"/>
                        <a:pt x="18" y="94"/>
                      </a:cubicBezTo>
                      <a:cubicBezTo>
                        <a:pt x="18" y="89"/>
                        <a:pt x="11" y="78"/>
                        <a:pt x="11" y="71"/>
                      </a:cubicBezTo>
                      <a:cubicBezTo>
                        <a:pt x="11" y="49"/>
                        <a:pt x="27" y="50"/>
                        <a:pt x="40" y="43"/>
                      </a:cubicBezTo>
                      <a:cubicBezTo>
                        <a:pt x="50" y="37"/>
                        <a:pt x="64" y="20"/>
                        <a:pt x="71" y="13"/>
                      </a:cubicBezTo>
                      <a:cubicBezTo>
                        <a:pt x="73" y="11"/>
                        <a:pt x="72" y="4"/>
                        <a:pt x="73" y="0"/>
                      </a:cubicBezTo>
                      <a:cubicBezTo>
                        <a:pt x="88" y="2"/>
                        <a:pt x="87" y="31"/>
                        <a:pt x="91" y="42"/>
                      </a:cubicBezTo>
                      <a:cubicBezTo>
                        <a:pt x="91" y="49"/>
                        <a:pt x="91" y="49"/>
                        <a:pt x="91" y="49"/>
                      </a:cubicBezTo>
                      <a:cubicBezTo>
                        <a:pt x="89" y="48"/>
                        <a:pt x="85" y="47"/>
                        <a:pt x="84" y="47"/>
                      </a:cubicBezTo>
                      <a:cubicBezTo>
                        <a:pt x="84" y="79"/>
                        <a:pt x="74" y="101"/>
                        <a:pt x="64" y="126"/>
                      </a:cubicBezTo>
                      <a:cubicBezTo>
                        <a:pt x="56" y="146"/>
                        <a:pt x="52" y="175"/>
                        <a:pt x="25" y="175"/>
                      </a:cubicBezTo>
                      <a:cubicBezTo>
                        <a:pt x="14" y="175"/>
                        <a:pt x="5" y="163"/>
                        <a:pt x="5" y="151"/>
                      </a:cubicBezTo>
                      <a:cubicBezTo>
                        <a:pt x="5" y="145"/>
                        <a:pt x="6" y="143"/>
                        <a:pt x="5" y="140"/>
                      </a:cubicBezTo>
                      <a:cubicBezTo>
                        <a:pt x="0" y="136"/>
                        <a:pt x="0" y="129"/>
                        <a:pt x="0" y="122"/>
                      </a:cubicBezTo>
                      <a:cubicBezTo>
                        <a:pt x="0" y="121"/>
                        <a:pt x="8" y="114"/>
                        <a:pt x="9" y="11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Freeform: Shape 399"/>
                <p:cNvSpPr>
                  <a:spLocks/>
                </p:cNvSpPr>
                <p:nvPr/>
              </p:nvSpPr>
              <p:spPr bwMode="auto">
                <a:xfrm>
                  <a:off x="4097338" y="2217738"/>
                  <a:ext cx="1139825" cy="1274763"/>
                </a:xfrm>
                <a:custGeom>
                  <a:avLst/>
                  <a:gdLst/>
                  <a:ahLst/>
                  <a:cxnLst>
                    <a:cxn ang="0">
                      <a:pos x="499" y="66"/>
                    </a:cxn>
                    <a:cxn ang="0">
                      <a:pos x="527" y="81"/>
                    </a:cxn>
                    <a:cxn ang="0">
                      <a:pos x="609" y="86"/>
                    </a:cxn>
                    <a:cxn ang="0">
                      <a:pos x="644" y="89"/>
                    </a:cxn>
                    <a:cxn ang="0">
                      <a:pos x="644" y="136"/>
                    </a:cxn>
                    <a:cxn ang="0">
                      <a:pos x="620" y="115"/>
                    </a:cxn>
                    <a:cxn ang="0">
                      <a:pos x="679" y="223"/>
                    </a:cxn>
                    <a:cxn ang="0">
                      <a:pos x="699" y="267"/>
                    </a:cxn>
                    <a:cxn ang="0">
                      <a:pos x="730" y="310"/>
                    </a:cxn>
                    <a:cxn ang="0">
                      <a:pos x="755" y="348"/>
                    </a:cxn>
                    <a:cxn ang="0">
                      <a:pos x="787" y="359"/>
                    </a:cxn>
                    <a:cxn ang="0">
                      <a:pos x="853" y="346"/>
                    </a:cxn>
                    <a:cxn ang="0">
                      <a:pos x="826" y="425"/>
                    </a:cxn>
                    <a:cxn ang="0">
                      <a:pos x="719" y="541"/>
                    </a:cxn>
                    <a:cxn ang="0">
                      <a:pos x="708" y="600"/>
                    </a:cxn>
                    <a:cxn ang="0">
                      <a:pos x="721" y="638"/>
                    </a:cxn>
                    <a:cxn ang="0">
                      <a:pos x="720" y="676"/>
                    </a:cxn>
                    <a:cxn ang="0">
                      <a:pos x="660" y="745"/>
                    </a:cxn>
                    <a:cxn ang="0">
                      <a:pos x="659" y="788"/>
                    </a:cxn>
                    <a:cxn ang="0">
                      <a:pos x="643" y="816"/>
                    </a:cxn>
                    <a:cxn ang="0">
                      <a:pos x="627" y="846"/>
                    </a:cxn>
                    <a:cxn ang="0">
                      <a:pos x="592" y="902"/>
                    </a:cxn>
                    <a:cxn ang="0">
                      <a:pos x="538" y="946"/>
                    </a:cxn>
                    <a:cxn ang="0">
                      <a:pos x="512" y="944"/>
                    </a:cxn>
                    <a:cxn ang="0">
                      <a:pos x="452" y="949"/>
                    </a:cxn>
                    <a:cxn ang="0">
                      <a:pos x="440" y="929"/>
                    </a:cxn>
                    <a:cxn ang="0">
                      <a:pos x="431" y="893"/>
                    </a:cxn>
                    <a:cxn ang="0">
                      <a:pos x="395" y="789"/>
                    </a:cxn>
                    <a:cxn ang="0">
                      <a:pos x="360" y="708"/>
                    </a:cxn>
                    <a:cxn ang="0">
                      <a:pos x="382" y="621"/>
                    </a:cxn>
                    <a:cxn ang="0">
                      <a:pos x="364" y="558"/>
                    </a:cxn>
                    <a:cxn ang="0">
                      <a:pos x="337" y="490"/>
                    </a:cxn>
                    <a:cxn ang="0">
                      <a:pos x="342" y="461"/>
                    </a:cxn>
                    <a:cxn ang="0">
                      <a:pos x="295" y="443"/>
                    </a:cxn>
                    <a:cxn ang="0">
                      <a:pos x="206" y="433"/>
                    </a:cxn>
                    <a:cxn ang="0">
                      <a:pos x="164" y="434"/>
                    </a:cxn>
                    <a:cxn ang="0">
                      <a:pos x="109" y="439"/>
                    </a:cxn>
                    <a:cxn ang="0">
                      <a:pos x="40" y="369"/>
                    </a:cxn>
                    <a:cxn ang="0">
                      <a:pos x="7" y="338"/>
                    </a:cxn>
                    <a:cxn ang="0">
                      <a:pos x="7" y="324"/>
                    </a:cxn>
                    <a:cxn ang="0">
                      <a:pos x="18" y="269"/>
                    </a:cxn>
                    <a:cxn ang="0">
                      <a:pos x="22" y="199"/>
                    </a:cxn>
                    <a:cxn ang="0">
                      <a:pos x="77" y="132"/>
                    </a:cxn>
                    <a:cxn ang="0">
                      <a:pos x="104" y="77"/>
                    </a:cxn>
                    <a:cxn ang="0">
                      <a:pos x="141" y="36"/>
                    </a:cxn>
                    <a:cxn ang="0">
                      <a:pos x="187" y="35"/>
                    </a:cxn>
                    <a:cxn ang="0">
                      <a:pos x="273" y="6"/>
                    </a:cxn>
                    <a:cxn ang="0">
                      <a:pos x="307" y="4"/>
                    </a:cxn>
                    <a:cxn ang="0">
                      <a:pos x="338" y="0"/>
                    </a:cxn>
                    <a:cxn ang="0">
                      <a:pos x="358" y="6"/>
                    </a:cxn>
                    <a:cxn ang="0">
                      <a:pos x="357" y="27"/>
                    </a:cxn>
                    <a:cxn ang="0">
                      <a:pos x="371" y="64"/>
                    </a:cxn>
                    <a:cxn ang="0">
                      <a:pos x="455" y="100"/>
                    </a:cxn>
                    <a:cxn ang="0">
                      <a:pos x="464" y="84"/>
                    </a:cxn>
                    <a:cxn ang="0">
                      <a:pos x="490" y="66"/>
                    </a:cxn>
                  </a:cxnLst>
                  <a:rect l="0" t="0" r="r" b="b"/>
                  <a:pathLst>
                    <a:path w="856" h="957">
                      <a:moveTo>
                        <a:pt x="490" y="66"/>
                      </a:moveTo>
                      <a:cubicBezTo>
                        <a:pt x="499" y="66"/>
                        <a:pt x="499" y="66"/>
                        <a:pt x="499" y="66"/>
                      </a:cubicBezTo>
                      <a:cubicBezTo>
                        <a:pt x="499" y="73"/>
                        <a:pt x="504" y="74"/>
                        <a:pt x="506" y="77"/>
                      </a:cubicBezTo>
                      <a:cubicBezTo>
                        <a:pt x="510" y="82"/>
                        <a:pt x="520" y="78"/>
                        <a:pt x="527" y="81"/>
                      </a:cubicBezTo>
                      <a:cubicBezTo>
                        <a:pt x="541" y="86"/>
                        <a:pt x="561" y="93"/>
                        <a:pt x="576" y="93"/>
                      </a:cubicBezTo>
                      <a:cubicBezTo>
                        <a:pt x="591" y="93"/>
                        <a:pt x="595" y="86"/>
                        <a:pt x="609" y="86"/>
                      </a:cubicBezTo>
                      <a:cubicBezTo>
                        <a:pt x="617" y="86"/>
                        <a:pt x="622" y="92"/>
                        <a:pt x="632" y="92"/>
                      </a:cubicBezTo>
                      <a:cubicBezTo>
                        <a:pt x="638" y="92"/>
                        <a:pt x="638" y="90"/>
                        <a:pt x="644" y="89"/>
                      </a:cubicBezTo>
                      <a:cubicBezTo>
                        <a:pt x="647" y="96"/>
                        <a:pt x="653" y="102"/>
                        <a:pt x="653" y="111"/>
                      </a:cubicBezTo>
                      <a:cubicBezTo>
                        <a:pt x="653" y="115"/>
                        <a:pt x="646" y="131"/>
                        <a:pt x="644" y="136"/>
                      </a:cubicBezTo>
                      <a:cubicBezTo>
                        <a:pt x="635" y="135"/>
                        <a:pt x="627" y="115"/>
                        <a:pt x="620" y="107"/>
                      </a:cubicBezTo>
                      <a:cubicBezTo>
                        <a:pt x="620" y="115"/>
                        <a:pt x="620" y="115"/>
                        <a:pt x="620" y="115"/>
                      </a:cubicBezTo>
                      <a:cubicBezTo>
                        <a:pt x="662" y="189"/>
                        <a:pt x="662" y="189"/>
                        <a:pt x="662" y="189"/>
                      </a:cubicBezTo>
                      <a:cubicBezTo>
                        <a:pt x="659" y="198"/>
                        <a:pt x="673" y="218"/>
                        <a:pt x="679" y="223"/>
                      </a:cubicBezTo>
                      <a:cubicBezTo>
                        <a:pt x="679" y="246"/>
                        <a:pt x="679" y="246"/>
                        <a:pt x="679" y="246"/>
                      </a:cubicBezTo>
                      <a:cubicBezTo>
                        <a:pt x="684" y="258"/>
                        <a:pt x="692" y="258"/>
                        <a:pt x="699" y="267"/>
                      </a:cubicBezTo>
                      <a:cubicBezTo>
                        <a:pt x="707" y="278"/>
                        <a:pt x="702" y="289"/>
                        <a:pt x="710" y="297"/>
                      </a:cubicBezTo>
                      <a:cubicBezTo>
                        <a:pt x="717" y="304"/>
                        <a:pt x="722" y="305"/>
                        <a:pt x="730" y="310"/>
                      </a:cubicBezTo>
                      <a:cubicBezTo>
                        <a:pt x="737" y="316"/>
                        <a:pt x="741" y="334"/>
                        <a:pt x="755" y="334"/>
                      </a:cubicBezTo>
                      <a:cubicBezTo>
                        <a:pt x="755" y="341"/>
                        <a:pt x="759" y="343"/>
                        <a:pt x="755" y="348"/>
                      </a:cubicBezTo>
                      <a:cubicBezTo>
                        <a:pt x="761" y="352"/>
                        <a:pt x="767" y="366"/>
                        <a:pt x="774" y="366"/>
                      </a:cubicBezTo>
                      <a:cubicBezTo>
                        <a:pt x="781" y="366"/>
                        <a:pt x="782" y="361"/>
                        <a:pt x="787" y="359"/>
                      </a:cubicBezTo>
                      <a:cubicBezTo>
                        <a:pt x="794" y="357"/>
                        <a:pt x="798" y="360"/>
                        <a:pt x="805" y="359"/>
                      </a:cubicBezTo>
                      <a:cubicBezTo>
                        <a:pt x="822" y="356"/>
                        <a:pt x="838" y="350"/>
                        <a:pt x="853" y="346"/>
                      </a:cubicBezTo>
                      <a:cubicBezTo>
                        <a:pt x="855" y="348"/>
                        <a:pt x="856" y="350"/>
                        <a:pt x="856" y="352"/>
                      </a:cubicBezTo>
                      <a:cubicBezTo>
                        <a:pt x="856" y="377"/>
                        <a:pt x="837" y="410"/>
                        <a:pt x="826" y="425"/>
                      </a:cubicBezTo>
                      <a:cubicBezTo>
                        <a:pt x="812" y="443"/>
                        <a:pt x="807" y="459"/>
                        <a:pt x="790" y="471"/>
                      </a:cubicBezTo>
                      <a:cubicBezTo>
                        <a:pt x="761" y="494"/>
                        <a:pt x="730" y="501"/>
                        <a:pt x="719" y="541"/>
                      </a:cubicBezTo>
                      <a:cubicBezTo>
                        <a:pt x="716" y="552"/>
                        <a:pt x="704" y="555"/>
                        <a:pt x="704" y="567"/>
                      </a:cubicBezTo>
                      <a:cubicBezTo>
                        <a:pt x="704" y="581"/>
                        <a:pt x="708" y="587"/>
                        <a:pt x="708" y="600"/>
                      </a:cubicBezTo>
                      <a:cubicBezTo>
                        <a:pt x="708" y="615"/>
                        <a:pt x="724" y="623"/>
                        <a:pt x="724" y="631"/>
                      </a:cubicBezTo>
                      <a:cubicBezTo>
                        <a:pt x="724" y="634"/>
                        <a:pt x="722" y="637"/>
                        <a:pt x="721" y="638"/>
                      </a:cubicBezTo>
                      <a:cubicBezTo>
                        <a:pt x="721" y="649"/>
                        <a:pt x="721" y="649"/>
                        <a:pt x="721" y="649"/>
                      </a:cubicBezTo>
                      <a:cubicBezTo>
                        <a:pt x="721" y="656"/>
                        <a:pt x="720" y="664"/>
                        <a:pt x="720" y="676"/>
                      </a:cubicBezTo>
                      <a:cubicBezTo>
                        <a:pt x="722" y="679"/>
                        <a:pt x="723" y="682"/>
                        <a:pt x="723" y="685"/>
                      </a:cubicBezTo>
                      <a:cubicBezTo>
                        <a:pt x="723" y="720"/>
                        <a:pt x="665" y="716"/>
                        <a:pt x="660" y="745"/>
                      </a:cubicBezTo>
                      <a:cubicBezTo>
                        <a:pt x="654" y="746"/>
                        <a:pt x="647" y="753"/>
                        <a:pt x="647" y="758"/>
                      </a:cubicBezTo>
                      <a:cubicBezTo>
                        <a:pt x="647" y="768"/>
                        <a:pt x="659" y="774"/>
                        <a:pt x="659" y="788"/>
                      </a:cubicBezTo>
                      <a:cubicBezTo>
                        <a:pt x="659" y="795"/>
                        <a:pt x="658" y="809"/>
                        <a:pt x="656" y="813"/>
                      </a:cubicBezTo>
                      <a:cubicBezTo>
                        <a:pt x="653" y="817"/>
                        <a:pt x="646" y="815"/>
                        <a:pt x="643" y="816"/>
                      </a:cubicBezTo>
                      <a:cubicBezTo>
                        <a:pt x="632" y="822"/>
                        <a:pt x="626" y="826"/>
                        <a:pt x="621" y="837"/>
                      </a:cubicBezTo>
                      <a:cubicBezTo>
                        <a:pt x="624" y="839"/>
                        <a:pt x="627" y="842"/>
                        <a:pt x="627" y="846"/>
                      </a:cubicBezTo>
                      <a:cubicBezTo>
                        <a:pt x="627" y="859"/>
                        <a:pt x="615" y="868"/>
                        <a:pt x="610" y="874"/>
                      </a:cubicBezTo>
                      <a:cubicBezTo>
                        <a:pt x="600" y="883"/>
                        <a:pt x="599" y="893"/>
                        <a:pt x="592" y="902"/>
                      </a:cubicBezTo>
                      <a:cubicBezTo>
                        <a:pt x="581" y="916"/>
                        <a:pt x="576" y="929"/>
                        <a:pt x="558" y="938"/>
                      </a:cubicBezTo>
                      <a:cubicBezTo>
                        <a:pt x="550" y="941"/>
                        <a:pt x="539" y="938"/>
                        <a:pt x="538" y="946"/>
                      </a:cubicBezTo>
                      <a:cubicBezTo>
                        <a:pt x="532" y="946"/>
                        <a:pt x="529" y="949"/>
                        <a:pt x="525" y="949"/>
                      </a:cubicBezTo>
                      <a:cubicBezTo>
                        <a:pt x="520" y="949"/>
                        <a:pt x="517" y="944"/>
                        <a:pt x="512" y="944"/>
                      </a:cubicBezTo>
                      <a:cubicBezTo>
                        <a:pt x="494" y="944"/>
                        <a:pt x="483" y="957"/>
                        <a:pt x="466" y="957"/>
                      </a:cubicBezTo>
                      <a:cubicBezTo>
                        <a:pt x="459" y="957"/>
                        <a:pt x="455" y="953"/>
                        <a:pt x="452" y="949"/>
                      </a:cubicBezTo>
                      <a:cubicBezTo>
                        <a:pt x="449" y="949"/>
                        <a:pt x="449" y="950"/>
                        <a:pt x="448" y="951"/>
                      </a:cubicBezTo>
                      <a:cubicBezTo>
                        <a:pt x="448" y="942"/>
                        <a:pt x="443" y="932"/>
                        <a:pt x="440" y="929"/>
                      </a:cubicBezTo>
                      <a:cubicBezTo>
                        <a:pt x="443" y="925"/>
                        <a:pt x="445" y="922"/>
                        <a:pt x="445" y="917"/>
                      </a:cubicBezTo>
                      <a:cubicBezTo>
                        <a:pt x="445" y="910"/>
                        <a:pt x="433" y="897"/>
                        <a:pt x="431" y="893"/>
                      </a:cubicBezTo>
                      <a:cubicBezTo>
                        <a:pt x="415" y="866"/>
                        <a:pt x="395" y="840"/>
                        <a:pt x="395" y="801"/>
                      </a:cubicBezTo>
                      <a:cubicBezTo>
                        <a:pt x="395" y="794"/>
                        <a:pt x="395" y="792"/>
                        <a:pt x="395" y="789"/>
                      </a:cubicBezTo>
                      <a:cubicBezTo>
                        <a:pt x="395" y="783"/>
                        <a:pt x="389" y="781"/>
                        <a:pt x="386" y="774"/>
                      </a:cubicBezTo>
                      <a:cubicBezTo>
                        <a:pt x="374" y="754"/>
                        <a:pt x="360" y="737"/>
                        <a:pt x="360" y="708"/>
                      </a:cubicBezTo>
                      <a:cubicBezTo>
                        <a:pt x="360" y="677"/>
                        <a:pt x="388" y="670"/>
                        <a:pt x="388" y="646"/>
                      </a:cubicBezTo>
                      <a:cubicBezTo>
                        <a:pt x="388" y="635"/>
                        <a:pt x="384" y="631"/>
                        <a:pt x="382" y="621"/>
                      </a:cubicBezTo>
                      <a:cubicBezTo>
                        <a:pt x="379" y="602"/>
                        <a:pt x="376" y="596"/>
                        <a:pt x="371" y="585"/>
                      </a:cubicBezTo>
                      <a:cubicBezTo>
                        <a:pt x="368" y="576"/>
                        <a:pt x="370" y="566"/>
                        <a:pt x="364" y="558"/>
                      </a:cubicBezTo>
                      <a:cubicBezTo>
                        <a:pt x="352" y="544"/>
                        <a:pt x="327" y="528"/>
                        <a:pt x="327" y="508"/>
                      </a:cubicBezTo>
                      <a:cubicBezTo>
                        <a:pt x="327" y="503"/>
                        <a:pt x="334" y="492"/>
                        <a:pt x="337" y="490"/>
                      </a:cubicBezTo>
                      <a:cubicBezTo>
                        <a:pt x="336" y="486"/>
                        <a:pt x="337" y="485"/>
                        <a:pt x="337" y="483"/>
                      </a:cubicBezTo>
                      <a:cubicBezTo>
                        <a:pt x="337" y="478"/>
                        <a:pt x="337" y="465"/>
                        <a:pt x="342" y="461"/>
                      </a:cubicBezTo>
                      <a:cubicBezTo>
                        <a:pt x="337" y="451"/>
                        <a:pt x="329" y="443"/>
                        <a:pt x="314" y="443"/>
                      </a:cubicBezTo>
                      <a:cubicBezTo>
                        <a:pt x="306" y="443"/>
                        <a:pt x="299" y="443"/>
                        <a:pt x="295" y="443"/>
                      </a:cubicBezTo>
                      <a:cubicBezTo>
                        <a:pt x="282" y="443"/>
                        <a:pt x="279" y="417"/>
                        <a:pt x="261" y="417"/>
                      </a:cubicBezTo>
                      <a:cubicBezTo>
                        <a:pt x="239" y="417"/>
                        <a:pt x="223" y="427"/>
                        <a:pt x="206" y="433"/>
                      </a:cubicBezTo>
                      <a:cubicBezTo>
                        <a:pt x="199" y="435"/>
                        <a:pt x="197" y="440"/>
                        <a:pt x="191" y="440"/>
                      </a:cubicBezTo>
                      <a:cubicBezTo>
                        <a:pt x="184" y="440"/>
                        <a:pt x="173" y="434"/>
                        <a:pt x="164" y="434"/>
                      </a:cubicBezTo>
                      <a:cubicBezTo>
                        <a:pt x="147" y="434"/>
                        <a:pt x="139" y="443"/>
                        <a:pt x="122" y="443"/>
                      </a:cubicBezTo>
                      <a:cubicBezTo>
                        <a:pt x="117" y="443"/>
                        <a:pt x="111" y="440"/>
                        <a:pt x="109" y="439"/>
                      </a:cubicBezTo>
                      <a:cubicBezTo>
                        <a:pt x="97" y="430"/>
                        <a:pt x="71" y="415"/>
                        <a:pt x="62" y="401"/>
                      </a:cubicBezTo>
                      <a:cubicBezTo>
                        <a:pt x="53" y="388"/>
                        <a:pt x="51" y="377"/>
                        <a:pt x="40" y="369"/>
                      </a:cubicBezTo>
                      <a:cubicBezTo>
                        <a:pt x="37" y="366"/>
                        <a:pt x="13" y="346"/>
                        <a:pt x="13" y="344"/>
                      </a:cubicBezTo>
                      <a:cubicBezTo>
                        <a:pt x="11" y="341"/>
                        <a:pt x="10" y="340"/>
                        <a:pt x="7" y="338"/>
                      </a:cubicBezTo>
                      <a:cubicBezTo>
                        <a:pt x="9" y="338"/>
                        <a:pt x="9" y="338"/>
                        <a:pt x="9" y="338"/>
                      </a:cubicBezTo>
                      <a:cubicBezTo>
                        <a:pt x="9" y="331"/>
                        <a:pt x="7" y="328"/>
                        <a:pt x="7" y="324"/>
                      </a:cubicBezTo>
                      <a:cubicBezTo>
                        <a:pt x="7" y="317"/>
                        <a:pt x="3" y="315"/>
                        <a:pt x="0" y="309"/>
                      </a:cubicBezTo>
                      <a:cubicBezTo>
                        <a:pt x="10" y="304"/>
                        <a:pt x="18" y="280"/>
                        <a:pt x="18" y="269"/>
                      </a:cubicBezTo>
                      <a:cubicBezTo>
                        <a:pt x="18" y="250"/>
                        <a:pt x="10" y="238"/>
                        <a:pt x="10" y="220"/>
                      </a:cubicBezTo>
                      <a:cubicBezTo>
                        <a:pt x="10" y="211"/>
                        <a:pt x="20" y="206"/>
                        <a:pt x="22" y="199"/>
                      </a:cubicBezTo>
                      <a:cubicBezTo>
                        <a:pt x="28" y="182"/>
                        <a:pt x="41" y="158"/>
                        <a:pt x="52" y="144"/>
                      </a:cubicBezTo>
                      <a:cubicBezTo>
                        <a:pt x="58" y="135"/>
                        <a:pt x="69" y="136"/>
                        <a:pt x="77" y="132"/>
                      </a:cubicBezTo>
                      <a:cubicBezTo>
                        <a:pt x="84" y="128"/>
                        <a:pt x="95" y="119"/>
                        <a:pt x="97" y="112"/>
                      </a:cubicBezTo>
                      <a:cubicBezTo>
                        <a:pt x="102" y="96"/>
                        <a:pt x="96" y="89"/>
                        <a:pt x="104" y="77"/>
                      </a:cubicBezTo>
                      <a:cubicBezTo>
                        <a:pt x="116" y="63"/>
                        <a:pt x="131" y="49"/>
                        <a:pt x="142" y="36"/>
                      </a:cubicBezTo>
                      <a:cubicBezTo>
                        <a:pt x="141" y="36"/>
                        <a:pt x="141" y="36"/>
                        <a:pt x="141" y="36"/>
                      </a:cubicBezTo>
                      <a:cubicBezTo>
                        <a:pt x="145" y="31"/>
                        <a:pt x="146" y="27"/>
                        <a:pt x="150" y="24"/>
                      </a:cubicBezTo>
                      <a:cubicBezTo>
                        <a:pt x="161" y="32"/>
                        <a:pt x="172" y="35"/>
                        <a:pt x="187" y="35"/>
                      </a:cubicBezTo>
                      <a:cubicBezTo>
                        <a:pt x="197" y="35"/>
                        <a:pt x="198" y="29"/>
                        <a:pt x="204" y="27"/>
                      </a:cubicBezTo>
                      <a:cubicBezTo>
                        <a:pt x="221" y="18"/>
                        <a:pt x="254" y="6"/>
                        <a:pt x="273" y="6"/>
                      </a:cubicBezTo>
                      <a:cubicBezTo>
                        <a:pt x="280" y="6"/>
                        <a:pt x="285" y="10"/>
                        <a:pt x="289" y="10"/>
                      </a:cubicBezTo>
                      <a:cubicBezTo>
                        <a:pt x="294" y="10"/>
                        <a:pt x="301" y="4"/>
                        <a:pt x="307" y="4"/>
                      </a:cubicBezTo>
                      <a:cubicBezTo>
                        <a:pt x="313" y="4"/>
                        <a:pt x="316" y="7"/>
                        <a:pt x="321" y="7"/>
                      </a:cubicBezTo>
                      <a:cubicBezTo>
                        <a:pt x="329" y="7"/>
                        <a:pt x="330" y="0"/>
                        <a:pt x="338" y="0"/>
                      </a:cubicBezTo>
                      <a:cubicBezTo>
                        <a:pt x="347" y="0"/>
                        <a:pt x="344" y="8"/>
                        <a:pt x="351" y="8"/>
                      </a:cubicBezTo>
                      <a:cubicBezTo>
                        <a:pt x="354" y="8"/>
                        <a:pt x="355" y="6"/>
                        <a:pt x="358" y="6"/>
                      </a:cubicBezTo>
                      <a:cubicBezTo>
                        <a:pt x="358" y="12"/>
                        <a:pt x="351" y="11"/>
                        <a:pt x="351" y="17"/>
                      </a:cubicBezTo>
                      <a:cubicBezTo>
                        <a:pt x="351" y="21"/>
                        <a:pt x="357" y="23"/>
                        <a:pt x="357" y="27"/>
                      </a:cubicBezTo>
                      <a:cubicBezTo>
                        <a:pt x="357" y="33"/>
                        <a:pt x="351" y="37"/>
                        <a:pt x="351" y="44"/>
                      </a:cubicBezTo>
                      <a:cubicBezTo>
                        <a:pt x="351" y="55"/>
                        <a:pt x="363" y="64"/>
                        <a:pt x="371" y="64"/>
                      </a:cubicBezTo>
                      <a:cubicBezTo>
                        <a:pt x="377" y="64"/>
                        <a:pt x="380" y="64"/>
                        <a:pt x="384" y="64"/>
                      </a:cubicBezTo>
                      <a:cubicBezTo>
                        <a:pt x="412" y="64"/>
                        <a:pt x="423" y="100"/>
                        <a:pt x="455" y="100"/>
                      </a:cubicBezTo>
                      <a:cubicBezTo>
                        <a:pt x="459" y="100"/>
                        <a:pt x="464" y="95"/>
                        <a:pt x="464" y="93"/>
                      </a:cubicBezTo>
                      <a:cubicBezTo>
                        <a:pt x="464" y="90"/>
                        <a:pt x="464" y="87"/>
                        <a:pt x="464" y="84"/>
                      </a:cubicBezTo>
                      <a:cubicBezTo>
                        <a:pt x="464" y="70"/>
                        <a:pt x="475" y="70"/>
                        <a:pt x="488" y="66"/>
                      </a:cubicBezTo>
                      <a:lnTo>
                        <a:pt x="490" y="66"/>
                      </a:lnTo>
                      <a:close/>
                    </a:path>
                  </a:pathLst>
                </a:custGeom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228"/>
              <p:cNvGrpSpPr/>
              <p:nvPr/>
            </p:nvGrpSpPr>
            <p:grpSpPr>
              <a:xfrm>
                <a:off x="3214129" y="3083196"/>
                <a:ext cx="685899" cy="1107782"/>
                <a:chOff x="3030538" y="2674938"/>
                <a:chExt cx="779463" cy="1258888"/>
              </a:xfrm>
              <a:solidFill>
                <a:schemeClr val="accent2"/>
              </a:solidFill>
            </p:grpSpPr>
            <p:sp>
              <p:nvSpPr>
                <p:cNvPr id="204" name="Freeform: Shape 396"/>
                <p:cNvSpPr>
                  <a:spLocks/>
                </p:cNvSpPr>
                <p:nvPr/>
              </p:nvSpPr>
              <p:spPr bwMode="auto">
                <a:xfrm>
                  <a:off x="3541713" y="2881313"/>
                  <a:ext cx="39688" cy="3175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20" y="4"/>
                    </a:cxn>
                    <a:cxn ang="0">
                      <a:pos x="27" y="5"/>
                    </a:cxn>
                    <a:cxn ang="0">
                      <a:pos x="30" y="9"/>
                    </a:cxn>
                    <a:cxn ang="0">
                      <a:pos x="18" y="23"/>
                    </a:cxn>
                    <a:cxn ang="0">
                      <a:pos x="0" y="11"/>
                    </a:cxn>
                    <a:cxn ang="0">
                      <a:pos x="9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30" h="23">
                      <a:moveTo>
                        <a:pt x="10" y="0"/>
                      </a:moveTo>
                      <a:cubicBezTo>
                        <a:pt x="13" y="1"/>
                        <a:pt x="16" y="4"/>
                        <a:pt x="20" y="4"/>
                      </a:cubicBezTo>
                      <a:cubicBezTo>
                        <a:pt x="21" y="9"/>
                        <a:pt x="25" y="5"/>
                        <a:pt x="27" y="5"/>
                      </a:cubicBezTo>
                      <a:cubicBezTo>
                        <a:pt x="29" y="5"/>
                        <a:pt x="30" y="8"/>
                        <a:pt x="30" y="9"/>
                      </a:cubicBezTo>
                      <a:cubicBezTo>
                        <a:pt x="30" y="12"/>
                        <a:pt x="23" y="23"/>
                        <a:pt x="18" y="23"/>
                      </a:cubicBezTo>
                      <a:cubicBezTo>
                        <a:pt x="11" y="23"/>
                        <a:pt x="0" y="15"/>
                        <a:pt x="0" y="11"/>
                      </a:cubicBezTo>
                      <a:cubicBezTo>
                        <a:pt x="0" y="4"/>
                        <a:pt x="3" y="0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Freeform: Shape 397"/>
                <p:cNvSpPr>
                  <a:spLocks/>
                </p:cNvSpPr>
                <p:nvPr/>
              </p:nvSpPr>
              <p:spPr bwMode="auto">
                <a:xfrm>
                  <a:off x="3030538" y="2674938"/>
                  <a:ext cx="779463" cy="1258888"/>
                </a:xfrm>
                <a:custGeom>
                  <a:avLst/>
                  <a:gdLst/>
                  <a:ahLst/>
                  <a:cxnLst>
                    <a:cxn ang="0">
                      <a:pos x="46" y="91"/>
                    </a:cxn>
                    <a:cxn ang="0">
                      <a:pos x="51" y="51"/>
                    </a:cxn>
                    <a:cxn ang="0">
                      <a:pos x="59" y="46"/>
                    </a:cxn>
                    <a:cxn ang="0">
                      <a:pos x="82" y="18"/>
                    </a:cxn>
                    <a:cxn ang="0">
                      <a:pos x="128" y="6"/>
                    </a:cxn>
                    <a:cxn ang="0">
                      <a:pos x="126" y="42"/>
                    </a:cxn>
                    <a:cxn ang="0">
                      <a:pos x="136" y="13"/>
                    </a:cxn>
                    <a:cxn ang="0">
                      <a:pos x="146" y="5"/>
                    </a:cxn>
                    <a:cxn ang="0">
                      <a:pos x="194" y="24"/>
                    </a:cxn>
                    <a:cxn ang="0">
                      <a:pos x="227" y="20"/>
                    </a:cxn>
                    <a:cxn ang="0">
                      <a:pos x="233" y="26"/>
                    </a:cxn>
                    <a:cxn ang="0">
                      <a:pos x="270" y="50"/>
                    </a:cxn>
                    <a:cxn ang="0">
                      <a:pos x="328" y="84"/>
                    </a:cxn>
                    <a:cxn ang="0">
                      <a:pos x="354" y="89"/>
                    </a:cxn>
                    <a:cxn ang="0">
                      <a:pos x="389" y="130"/>
                    </a:cxn>
                    <a:cxn ang="0">
                      <a:pos x="383" y="170"/>
                    </a:cxn>
                    <a:cxn ang="0">
                      <a:pos x="403" y="185"/>
                    </a:cxn>
                    <a:cxn ang="0">
                      <a:pos x="454" y="175"/>
                    </a:cxn>
                    <a:cxn ang="0">
                      <a:pos x="467" y="191"/>
                    </a:cxn>
                    <a:cxn ang="0">
                      <a:pos x="513" y="191"/>
                    </a:cxn>
                    <a:cxn ang="0">
                      <a:pos x="575" y="220"/>
                    </a:cxn>
                    <a:cxn ang="0">
                      <a:pos x="549" y="310"/>
                    </a:cxn>
                    <a:cxn ang="0">
                      <a:pos x="532" y="374"/>
                    </a:cxn>
                    <a:cxn ang="0">
                      <a:pos x="522" y="405"/>
                    </a:cxn>
                    <a:cxn ang="0">
                      <a:pos x="485" y="449"/>
                    </a:cxn>
                    <a:cxn ang="0">
                      <a:pos x="429" y="474"/>
                    </a:cxn>
                    <a:cxn ang="0">
                      <a:pos x="412" y="524"/>
                    </a:cxn>
                    <a:cxn ang="0">
                      <a:pos x="388" y="559"/>
                    </a:cxn>
                    <a:cxn ang="0">
                      <a:pos x="311" y="614"/>
                    </a:cxn>
                    <a:cxn ang="0">
                      <a:pos x="297" y="619"/>
                    </a:cxn>
                    <a:cxn ang="0">
                      <a:pos x="308" y="654"/>
                    </a:cxn>
                    <a:cxn ang="0">
                      <a:pos x="244" y="677"/>
                    </a:cxn>
                    <a:cxn ang="0">
                      <a:pos x="240" y="707"/>
                    </a:cxn>
                    <a:cxn ang="0">
                      <a:pos x="205" y="711"/>
                    </a:cxn>
                    <a:cxn ang="0">
                      <a:pos x="225" y="730"/>
                    </a:cxn>
                    <a:cxn ang="0">
                      <a:pos x="214" y="739"/>
                    </a:cxn>
                    <a:cxn ang="0">
                      <a:pos x="178" y="787"/>
                    </a:cxn>
                    <a:cxn ang="0">
                      <a:pos x="176" y="846"/>
                    </a:cxn>
                    <a:cxn ang="0">
                      <a:pos x="161" y="884"/>
                    </a:cxn>
                    <a:cxn ang="0">
                      <a:pos x="200" y="935"/>
                    </a:cxn>
                    <a:cxn ang="0">
                      <a:pos x="169" y="945"/>
                    </a:cxn>
                    <a:cxn ang="0">
                      <a:pos x="127" y="921"/>
                    </a:cxn>
                    <a:cxn ang="0">
                      <a:pos x="92" y="903"/>
                    </a:cxn>
                    <a:cxn ang="0">
                      <a:pos x="93" y="889"/>
                    </a:cxn>
                    <a:cxn ang="0">
                      <a:pos x="84" y="857"/>
                    </a:cxn>
                    <a:cxn ang="0">
                      <a:pos x="82" y="791"/>
                    </a:cxn>
                    <a:cxn ang="0">
                      <a:pos x="86" y="782"/>
                    </a:cxn>
                    <a:cxn ang="0">
                      <a:pos x="112" y="718"/>
                    </a:cxn>
                    <a:cxn ang="0">
                      <a:pos x="95" y="708"/>
                    </a:cxn>
                    <a:cxn ang="0">
                      <a:pos x="102" y="680"/>
                    </a:cxn>
                    <a:cxn ang="0">
                      <a:pos x="114" y="626"/>
                    </a:cxn>
                    <a:cxn ang="0">
                      <a:pos x="124" y="562"/>
                    </a:cxn>
                    <a:cxn ang="0">
                      <a:pos x="136" y="494"/>
                    </a:cxn>
                    <a:cxn ang="0">
                      <a:pos x="143" y="434"/>
                    </a:cxn>
                    <a:cxn ang="0">
                      <a:pos x="104" y="370"/>
                    </a:cxn>
                    <a:cxn ang="0">
                      <a:pos x="62" y="330"/>
                    </a:cxn>
                    <a:cxn ang="0">
                      <a:pos x="28" y="261"/>
                    </a:cxn>
                    <a:cxn ang="0">
                      <a:pos x="11" y="242"/>
                    </a:cxn>
                    <a:cxn ang="0">
                      <a:pos x="18" y="191"/>
                    </a:cxn>
                    <a:cxn ang="0">
                      <a:pos x="14" y="148"/>
                    </a:cxn>
                    <a:cxn ang="0">
                      <a:pos x="47" y="106"/>
                    </a:cxn>
                  </a:cxnLst>
                  <a:rect l="0" t="0" r="r" b="b"/>
                  <a:pathLst>
                    <a:path w="586" h="945">
                      <a:moveTo>
                        <a:pt x="49" y="103"/>
                      </a:moveTo>
                      <a:cubicBezTo>
                        <a:pt x="49" y="102"/>
                        <a:pt x="49" y="101"/>
                        <a:pt x="49" y="100"/>
                      </a:cubicBezTo>
                      <a:cubicBezTo>
                        <a:pt x="49" y="97"/>
                        <a:pt x="46" y="94"/>
                        <a:pt x="46" y="91"/>
                      </a:cubicBezTo>
                      <a:cubicBezTo>
                        <a:pt x="46" y="85"/>
                        <a:pt x="48" y="84"/>
                        <a:pt x="48" y="79"/>
                      </a:cubicBezTo>
                      <a:cubicBezTo>
                        <a:pt x="48" y="70"/>
                        <a:pt x="40" y="71"/>
                        <a:pt x="40" y="63"/>
                      </a:cubicBezTo>
                      <a:cubicBezTo>
                        <a:pt x="40" y="57"/>
                        <a:pt x="49" y="55"/>
                        <a:pt x="51" y="51"/>
                      </a:cubicBezTo>
                      <a:cubicBezTo>
                        <a:pt x="55" y="52"/>
                        <a:pt x="53" y="52"/>
                        <a:pt x="57" y="51"/>
                      </a:cubicBezTo>
                      <a:cubicBezTo>
                        <a:pt x="57" y="50"/>
                        <a:pt x="57" y="49"/>
                        <a:pt x="57" y="48"/>
                      </a:cubicBezTo>
                      <a:cubicBezTo>
                        <a:pt x="57" y="48"/>
                        <a:pt x="58" y="46"/>
                        <a:pt x="59" y="46"/>
                      </a:cubicBezTo>
                      <a:cubicBezTo>
                        <a:pt x="59" y="42"/>
                        <a:pt x="64" y="40"/>
                        <a:pt x="66" y="39"/>
                      </a:cubicBezTo>
                      <a:cubicBezTo>
                        <a:pt x="69" y="37"/>
                        <a:pt x="69" y="31"/>
                        <a:pt x="70" y="28"/>
                      </a:cubicBezTo>
                      <a:cubicBezTo>
                        <a:pt x="72" y="21"/>
                        <a:pt x="76" y="19"/>
                        <a:pt x="82" y="18"/>
                      </a:cubicBezTo>
                      <a:cubicBezTo>
                        <a:pt x="93" y="14"/>
                        <a:pt x="100" y="12"/>
                        <a:pt x="111" y="9"/>
                      </a:cubicBezTo>
                      <a:cubicBezTo>
                        <a:pt x="117" y="7"/>
                        <a:pt x="118" y="0"/>
                        <a:pt x="124" y="0"/>
                      </a:cubicBezTo>
                      <a:cubicBezTo>
                        <a:pt x="126" y="0"/>
                        <a:pt x="128" y="5"/>
                        <a:pt x="128" y="6"/>
                      </a:cubicBezTo>
                      <a:cubicBezTo>
                        <a:pt x="128" y="9"/>
                        <a:pt x="125" y="11"/>
                        <a:pt x="123" y="11"/>
                      </a:cubicBezTo>
                      <a:cubicBezTo>
                        <a:pt x="122" y="18"/>
                        <a:pt x="119" y="25"/>
                        <a:pt x="119" y="29"/>
                      </a:cubicBezTo>
                      <a:cubicBezTo>
                        <a:pt x="119" y="34"/>
                        <a:pt x="122" y="42"/>
                        <a:pt x="126" y="42"/>
                      </a:cubicBezTo>
                      <a:cubicBezTo>
                        <a:pt x="128" y="42"/>
                        <a:pt x="131" y="37"/>
                        <a:pt x="131" y="35"/>
                      </a:cubicBezTo>
                      <a:cubicBezTo>
                        <a:pt x="131" y="30"/>
                        <a:pt x="125" y="27"/>
                        <a:pt x="125" y="21"/>
                      </a:cubicBezTo>
                      <a:cubicBezTo>
                        <a:pt x="125" y="15"/>
                        <a:pt x="132" y="16"/>
                        <a:pt x="136" y="13"/>
                      </a:cubicBezTo>
                      <a:cubicBezTo>
                        <a:pt x="147" y="13"/>
                        <a:pt x="147" y="13"/>
                        <a:pt x="147" y="13"/>
                      </a:cubicBezTo>
                      <a:cubicBezTo>
                        <a:pt x="145" y="8"/>
                        <a:pt x="139" y="10"/>
                        <a:pt x="139" y="5"/>
                      </a:cubicBezTo>
                      <a:cubicBezTo>
                        <a:pt x="146" y="5"/>
                        <a:pt x="146" y="5"/>
                        <a:pt x="146" y="5"/>
                      </a:cubicBezTo>
                      <a:cubicBezTo>
                        <a:pt x="148" y="12"/>
                        <a:pt x="158" y="14"/>
                        <a:pt x="165" y="16"/>
                      </a:cubicBezTo>
                      <a:cubicBezTo>
                        <a:pt x="165" y="20"/>
                        <a:pt x="167" y="23"/>
                        <a:pt x="170" y="24"/>
                      </a:cubicBezTo>
                      <a:cubicBezTo>
                        <a:pt x="177" y="24"/>
                        <a:pt x="190" y="24"/>
                        <a:pt x="194" y="24"/>
                      </a:cubicBezTo>
                      <a:cubicBezTo>
                        <a:pt x="194" y="28"/>
                        <a:pt x="199" y="29"/>
                        <a:pt x="203" y="29"/>
                      </a:cubicBezTo>
                      <a:cubicBezTo>
                        <a:pt x="209" y="28"/>
                        <a:pt x="214" y="28"/>
                        <a:pt x="216" y="22"/>
                      </a:cubicBezTo>
                      <a:cubicBezTo>
                        <a:pt x="217" y="21"/>
                        <a:pt x="226" y="21"/>
                        <a:pt x="227" y="20"/>
                      </a:cubicBezTo>
                      <a:cubicBezTo>
                        <a:pt x="232" y="20"/>
                        <a:pt x="240" y="21"/>
                        <a:pt x="240" y="21"/>
                      </a:cubicBezTo>
                      <a:cubicBezTo>
                        <a:pt x="238" y="23"/>
                        <a:pt x="234" y="23"/>
                        <a:pt x="233" y="22"/>
                      </a:cubicBezTo>
                      <a:cubicBezTo>
                        <a:pt x="233" y="26"/>
                        <a:pt x="233" y="26"/>
                        <a:pt x="233" y="26"/>
                      </a:cubicBezTo>
                      <a:cubicBezTo>
                        <a:pt x="236" y="32"/>
                        <a:pt x="245" y="33"/>
                        <a:pt x="252" y="36"/>
                      </a:cubicBezTo>
                      <a:cubicBezTo>
                        <a:pt x="258" y="37"/>
                        <a:pt x="256" y="44"/>
                        <a:pt x="258" y="50"/>
                      </a:cubicBezTo>
                      <a:cubicBezTo>
                        <a:pt x="270" y="50"/>
                        <a:pt x="270" y="50"/>
                        <a:pt x="270" y="50"/>
                      </a:cubicBezTo>
                      <a:cubicBezTo>
                        <a:pt x="279" y="58"/>
                        <a:pt x="283" y="57"/>
                        <a:pt x="288" y="68"/>
                      </a:cubicBezTo>
                      <a:cubicBezTo>
                        <a:pt x="289" y="70"/>
                        <a:pt x="293" y="70"/>
                        <a:pt x="295" y="70"/>
                      </a:cubicBezTo>
                      <a:cubicBezTo>
                        <a:pt x="298" y="83"/>
                        <a:pt x="316" y="81"/>
                        <a:pt x="328" y="84"/>
                      </a:cubicBezTo>
                      <a:cubicBezTo>
                        <a:pt x="340" y="84"/>
                        <a:pt x="340" y="84"/>
                        <a:pt x="340" y="84"/>
                      </a:cubicBezTo>
                      <a:cubicBezTo>
                        <a:pt x="343" y="85"/>
                        <a:pt x="350" y="89"/>
                        <a:pt x="354" y="89"/>
                      </a:cubicBezTo>
                      <a:cubicBezTo>
                        <a:pt x="354" y="89"/>
                        <a:pt x="354" y="89"/>
                        <a:pt x="354" y="89"/>
                      </a:cubicBezTo>
                      <a:cubicBezTo>
                        <a:pt x="355" y="89"/>
                        <a:pt x="356" y="89"/>
                        <a:pt x="357" y="89"/>
                      </a:cubicBezTo>
                      <a:cubicBezTo>
                        <a:pt x="364" y="89"/>
                        <a:pt x="373" y="104"/>
                        <a:pt x="381" y="106"/>
                      </a:cubicBezTo>
                      <a:cubicBezTo>
                        <a:pt x="381" y="111"/>
                        <a:pt x="386" y="125"/>
                        <a:pt x="389" y="130"/>
                      </a:cubicBezTo>
                      <a:cubicBezTo>
                        <a:pt x="391" y="134"/>
                        <a:pt x="397" y="134"/>
                        <a:pt x="397" y="139"/>
                      </a:cubicBezTo>
                      <a:cubicBezTo>
                        <a:pt x="390" y="148"/>
                        <a:pt x="377" y="152"/>
                        <a:pt x="377" y="165"/>
                      </a:cubicBezTo>
                      <a:cubicBezTo>
                        <a:pt x="377" y="170"/>
                        <a:pt x="381" y="169"/>
                        <a:pt x="383" y="170"/>
                      </a:cubicBezTo>
                      <a:cubicBezTo>
                        <a:pt x="387" y="172"/>
                        <a:pt x="390" y="176"/>
                        <a:pt x="390" y="180"/>
                      </a:cubicBezTo>
                      <a:cubicBezTo>
                        <a:pt x="401" y="180"/>
                        <a:pt x="401" y="180"/>
                        <a:pt x="401" y="180"/>
                      </a:cubicBezTo>
                      <a:cubicBezTo>
                        <a:pt x="401" y="182"/>
                        <a:pt x="402" y="185"/>
                        <a:pt x="403" y="185"/>
                      </a:cubicBezTo>
                      <a:cubicBezTo>
                        <a:pt x="405" y="185"/>
                        <a:pt x="407" y="182"/>
                        <a:pt x="408" y="180"/>
                      </a:cubicBezTo>
                      <a:cubicBezTo>
                        <a:pt x="413" y="173"/>
                        <a:pt x="418" y="164"/>
                        <a:pt x="425" y="164"/>
                      </a:cubicBezTo>
                      <a:cubicBezTo>
                        <a:pt x="433" y="164"/>
                        <a:pt x="449" y="172"/>
                        <a:pt x="454" y="175"/>
                      </a:cubicBezTo>
                      <a:cubicBezTo>
                        <a:pt x="458" y="178"/>
                        <a:pt x="462" y="177"/>
                        <a:pt x="463" y="180"/>
                      </a:cubicBezTo>
                      <a:cubicBezTo>
                        <a:pt x="464" y="184"/>
                        <a:pt x="464" y="187"/>
                        <a:pt x="464" y="191"/>
                      </a:cubicBezTo>
                      <a:cubicBezTo>
                        <a:pt x="467" y="191"/>
                        <a:pt x="467" y="191"/>
                        <a:pt x="467" y="191"/>
                      </a:cubicBezTo>
                      <a:cubicBezTo>
                        <a:pt x="471" y="190"/>
                        <a:pt x="472" y="186"/>
                        <a:pt x="476" y="186"/>
                      </a:cubicBezTo>
                      <a:cubicBezTo>
                        <a:pt x="486" y="186"/>
                        <a:pt x="487" y="194"/>
                        <a:pt x="496" y="194"/>
                      </a:cubicBezTo>
                      <a:cubicBezTo>
                        <a:pt x="513" y="191"/>
                        <a:pt x="513" y="191"/>
                        <a:pt x="513" y="191"/>
                      </a:cubicBezTo>
                      <a:cubicBezTo>
                        <a:pt x="521" y="193"/>
                        <a:pt x="529" y="196"/>
                        <a:pt x="534" y="198"/>
                      </a:cubicBezTo>
                      <a:cubicBezTo>
                        <a:pt x="538" y="205"/>
                        <a:pt x="551" y="217"/>
                        <a:pt x="558" y="220"/>
                      </a:cubicBezTo>
                      <a:cubicBezTo>
                        <a:pt x="565" y="221"/>
                        <a:pt x="569" y="219"/>
                        <a:pt x="575" y="220"/>
                      </a:cubicBezTo>
                      <a:cubicBezTo>
                        <a:pt x="584" y="223"/>
                        <a:pt x="586" y="232"/>
                        <a:pt x="586" y="242"/>
                      </a:cubicBezTo>
                      <a:cubicBezTo>
                        <a:pt x="586" y="274"/>
                        <a:pt x="568" y="283"/>
                        <a:pt x="556" y="301"/>
                      </a:cubicBezTo>
                      <a:cubicBezTo>
                        <a:pt x="553" y="305"/>
                        <a:pt x="551" y="306"/>
                        <a:pt x="549" y="310"/>
                      </a:cubicBezTo>
                      <a:cubicBezTo>
                        <a:pt x="544" y="317"/>
                        <a:pt x="540" y="317"/>
                        <a:pt x="535" y="322"/>
                      </a:cubicBezTo>
                      <a:cubicBezTo>
                        <a:pt x="529" y="328"/>
                        <a:pt x="535" y="343"/>
                        <a:pt x="535" y="353"/>
                      </a:cubicBezTo>
                      <a:cubicBezTo>
                        <a:pt x="535" y="361"/>
                        <a:pt x="532" y="369"/>
                        <a:pt x="532" y="374"/>
                      </a:cubicBezTo>
                      <a:cubicBezTo>
                        <a:pt x="532" y="377"/>
                        <a:pt x="530" y="378"/>
                        <a:pt x="530" y="380"/>
                      </a:cubicBezTo>
                      <a:cubicBezTo>
                        <a:pt x="528" y="382"/>
                        <a:pt x="524" y="386"/>
                        <a:pt x="524" y="390"/>
                      </a:cubicBezTo>
                      <a:cubicBezTo>
                        <a:pt x="524" y="394"/>
                        <a:pt x="523" y="403"/>
                        <a:pt x="522" y="405"/>
                      </a:cubicBezTo>
                      <a:cubicBezTo>
                        <a:pt x="515" y="415"/>
                        <a:pt x="513" y="419"/>
                        <a:pt x="506" y="428"/>
                      </a:cubicBezTo>
                      <a:cubicBezTo>
                        <a:pt x="505" y="431"/>
                        <a:pt x="505" y="436"/>
                        <a:pt x="504" y="438"/>
                      </a:cubicBezTo>
                      <a:cubicBezTo>
                        <a:pt x="502" y="443"/>
                        <a:pt x="492" y="449"/>
                        <a:pt x="485" y="449"/>
                      </a:cubicBezTo>
                      <a:cubicBezTo>
                        <a:pt x="476" y="449"/>
                        <a:pt x="470" y="449"/>
                        <a:pt x="463" y="452"/>
                      </a:cubicBezTo>
                      <a:cubicBezTo>
                        <a:pt x="461" y="453"/>
                        <a:pt x="460" y="455"/>
                        <a:pt x="459" y="457"/>
                      </a:cubicBezTo>
                      <a:cubicBezTo>
                        <a:pt x="448" y="467"/>
                        <a:pt x="437" y="461"/>
                        <a:pt x="429" y="474"/>
                      </a:cubicBezTo>
                      <a:cubicBezTo>
                        <a:pt x="426" y="479"/>
                        <a:pt x="420" y="479"/>
                        <a:pt x="416" y="483"/>
                      </a:cubicBezTo>
                      <a:cubicBezTo>
                        <a:pt x="411" y="489"/>
                        <a:pt x="412" y="495"/>
                        <a:pt x="412" y="503"/>
                      </a:cubicBezTo>
                      <a:cubicBezTo>
                        <a:pt x="412" y="524"/>
                        <a:pt x="412" y="524"/>
                        <a:pt x="412" y="524"/>
                      </a:cubicBezTo>
                      <a:cubicBezTo>
                        <a:pt x="403" y="528"/>
                        <a:pt x="398" y="536"/>
                        <a:pt x="394" y="545"/>
                      </a:cubicBezTo>
                      <a:cubicBezTo>
                        <a:pt x="394" y="545"/>
                        <a:pt x="394" y="545"/>
                        <a:pt x="394" y="545"/>
                      </a:cubicBezTo>
                      <a:cubicBezTo>
                        <a:pt x="391" y="550"/>
                        <a:pt x="391" y="553"/>
                        <a:pt x="388" y="559"/>
                      </a:cubicBezTo>
                      <a:cubicBezTo>
                        <a:pt x="380" y="571"/>
                        <a:pt x="371" y="572"/>
                        <a:pt x="364" y="584"/>
                      </a:cubicBezTo>
                      <a:cubicBezTo>
                        <a:pt x="355" y="597"/>
                        <a:pt x="351" y="619"/>
                        <a:pt x="331" y="619"/>
                      </a:cubicBezTo>
                      <a:cubicBezTo>
                        <a:pt x="324" y="619"/>
                        <a:pt x="314" y="614"/>
                        <a:pt x="311" y="614"/>
                      </a:cubicBezTo>
                      <a:cubicBezTo>
                        <a:pt x="305" y="614"/>
                        <a:pt x="299" y="609"/>
                        <a:pt x="293" y="609"/>
                      </a:cubicBezTo>
                      <a:cubicBezTo>
                        <a:pt x="291" y="609"/>
                        <a:pt x="289" y="610"/>
                        <a:pt x="289" y="611"/>
                      </a:cubicBezTo>
                      <a:cubicBezTo>
                        <a:pt x="289" y="615"/>
                        <a:pt x="296" y="617"/>
                        <a:pt x="297" y="619"/>
                      </a:cubicBezTo>
                      <a:cubicBezTo>
                        <a:pt x="300" y="622"/>
                        <a:pt x="300" y="627"/>
                        <a:pt x="302" y="632"/>
                      </a:cubicBezTo>
                      <a:cubicBezTo>
                        <a:pt x="304" y="637"/>
                        <a:pt x="311" y="637"/>
                        <a:pt x="311" y="642"/>
                      </a:cubicBezTo>
                      <a:cubicBezTo>
                        <a:pt x="311" y="647"/>
                        <a:pt x="311" y="650"/>
                        <a:pt x="308" y="654"/>
                      </a:cubicBezTo>
                      <a:cubicBezTo>
                        <a:pt x="304" y="660"/>
                        <a:pt x="301" y="663"/>
                        <a:pt x="297" y="667"/>
                      </a:cubicBezTo>
                      <a:cubicBezTo>
                        <a:pt x="289" y="675"/>
                        <a:pt x="280" y="673"/>
                        <a:pt x="270" y="676"/>
                      </a:cubicBezTo>
                      <a:cubicBezTo>
                        <a:pt x="263" y="678"/>
                        <a:pt x="248" y="673"/>
                        <a:pt x="244" y="677"/>
                      </a:cubicBezTo>
                      <a:cubicBezTo>
                        <a:pt x="238" y="683"/>
                        <a:pt x="243" y="696"/>
                        <a:pt x="240" y="703"/>
                      </a:cubicBezTo>
                      <a:cubicBezTo>
                        <a:pt x="240" y="702"/>
                        <a:pt x="240" y="702"/>
                        <a:pt x="240" y="702"/>
                      </a:cubicBezTo>
                      <a:cubicBezTo>
                        <a:pt x="240" y="703"/>
                        <a:pt x="240" y="706"/>
                        <a:pt x="240" y="707"/>
                      </a:cubicBezTo>
                      <a:cubicBezTo>
                        <a:pt x="240" y="709"/>
                        <a:pt x="233" y="712"/>
                        <a:pt x="229" y="712"/>
                      </a:cubicBezTo>
                      <a:cubicBezTo>
                        <a:pt x="220" y="712"/>
                        <a:pt x="218" y="706"/>
                        <a:pt x="210" y="706"/>
                      </a:cubicBezTo>
                      <a:cubicBezTo>
                        <a:pt x="207" y="706"/>
                        <a:pt x="205" y="709"/>
                        <a:pt x="205" y="711"/>
                      </a:cubicBezTo>
                      <a:cubicBezTo>
                        <a:pt x="205" y="717"/>
                        <a:pt x="211" y="729"/>
                        <a:pt x="214" y="729"/>
                      </a:cubicBezTo>
                      <a:cubicBezTo>
                        <a:pt x="217" y="729"/>
                        <a:pt x="219" y="726"/>
                        <a:pt x="221" y="726"/>
                      </a:cubicBezTo>
                      <a:cubicBezTo>
                        <a:pt x="222" y="728"/>
                        <a:pt x="225" y="728"/>
                        <a:pt x="225" y="730"/>
                      </a:cubicBezTo>
                      <a:cubicBezTo>
                        <a:pt x="225" y="733"/>
                        <a:pt x="221" y="736"/>
                        <a:pt x="220" y="736"/>
                      </a:cubicBezTo>
                      <a:cubicBezTo>
                        <a:pt x="215" y="736"/>
                        <a:pt x="213" y="732"/>
                        <a:pt x="209" y="732"/>
                      </a:cubicBezTo>
                      <a:cubicBezTo>
                        <a:pt x="209" y="737"/>
                        <a:pt x="211" y="738"/>
                        <a:pt x="214" y="739"/>
                      </a:cubicBezTo>
                      <a:cubicBezTo>
                        <a:pt x="206" y="747"/>
                        <a:pt x="206" y="755"/>
                        <a:pt x="203" y="766"/>
                      </a:cubicBezTo>
                      <a:cubicBezTo>
                        <a:pt x="202" y="770"/>
                        <a:pt x="194" y="771"/>
                        <a:pt x="191" y="771"/>
                      </a:cubicBezTo>
                      <a:cubicBezTo>
                        <a:pt x="184" y="773"/>
                        <a:pt x="178" y="779"/>
                        <a:pt x="178" y="787"/>
                      </a:cubicBezTo>
                      <a:cubicBezTo>
                        <a:pt x="178" y="804"/>
                        <a:pt x="198" y="798"/>
                        <a:pt x="198" y="811"/>
                      </a:cubicBezTo>
                      <a:cubicBezTo>
                        <a:pt x="198" y="824"/>
                        <a:pt x="187" y="825"/>
                        <a:pt x="181" y="831"/>
                      </a:cubicBezTo>
                      <a:cubicBezTo>
                        <a:pt x="177" y="835"/>
                        <a:pt x="178" y="841"/>
                        <a:pt x="176" y="846"/>
                      </a:cubicBezTo>
                      <a:cubicBezTo>
                        <a:pt x="173" y="852"/>
                        <a:pt x="166" y="850"/>
                        <a:pt x="162" y="854"/>
                      </a:cubicBezTo>
                      <a:cubicBezTo>
                        <a:pt x="156" y="859"/>
                        <a:pt x="154" y="865"/>
                        <a:pt x="154" y="874"/>
                      </a:cubicBezTo>
                      <a:cubicBezTo>
                        <a:pt x="154" y="878"/>
                        <a:pt x="158" y="883"/>
                        <a:pt x="161" y="884"/>
                      </a:cubicBezTo>
                      <a:cubicBezTo>
                        <a:pt x="169" y="888"/>
                        <a:pt x="168" y="908"/>
                        <a:pt x="174" y="914"/>
                      </a:cubicBezTo>
                      <a:cubicBezTo>
                        <a:pt x="184" y="924"/>
                        <a:pt x="196" y="928"/>
                        <a:pt x="207" y="934"/>
                      </a:cubicBezTo>
                      <a:cubicBezTo>
                        <a:pt x="206" y="936"/>
                        <a:pt x="203" y="935"/>
                        <a:pt x="200" y="935"/>
                      </a:cubicBezTo>
                      <a:cubicBezTo>
                        <a:pt x="194" y="935"/>
                        <a:pt x="183" y="943"/>
                        <a:pt x="179" y="943"/>
                      </a:cubicBezTo>
                      <a:cubicBezTo>
                        <a:pt x="176" y="943"/>
                        <a:pt x="176" y="943"/>
                        <a:pt x="174" y="943"/>
                      </a:cubicBezTo>
                      <a:cubicBezTo>
                        <a:pt x="173" y="943"/>
                        <a:pt x="171" y="945"/>
                        <a:pt x="169" y="945"/>
                      </a:cubicBezTo>
                      <a:cubicBezTo>
                        <a:pt x="165" y="945"/>
                        <a:pt x="162" y="945"/>
                        <a:pt x="157" y="945"/>
                      </a:cubicBezTo>
                      <a:cubicBezTo>
                        <a:pt x="147" y="945"/>
                        <a:pt x="151" y="933"/>
                        <a:pt x="143" y="931"/>
                      </a:cubicBezTo>
                      <a:cubicBezTo>
                        <a:pt x="137" y="929"/>
                        <a:pt x="127" y="929"/>
                        <a:pt x="127" y="921"/>
                      </a:cubicBezTo>
                      <a:cubicBezTo>
                        <a:pt x="124" y="921"/>
                        <a:pt x="122" y="921"/>
                        <a:pt x="119" y="921"/>
                      </a:cubicBezTo>
                      <a:cubicBezTo>
                        <a:pt x="115" y="921"/>
                        <a:pt x="114" y="917"/>
                        <a:pt x="114" y="915"/>
                      </a:cubicBezTo>
                      <a:cubicBezTo>
                        <a:pt x="102" y="915"/>
                        <a:pt x="98" y="909"/>
                        <a:pt x="92" y="903"/>
                      </a:cubicBezTo>
                      <a:cubicBezTo>
                        <a:pt x="91" y="902"/>
                        <a:pt x="88" y="900"/>
                        <a:pt x="88" y="899"/>
                      </a:cubicBezTo>
                      <a:cubicBezTo>
                        <a:pt x="88" y="895"/>
                        <a:pt x="96" y="895"/>
                        <a:pt x="97" y="891"/>
                      </a:cubicBezTo>
                      <a:cubicBezTo>
                        <a:pt x="95" y="891"/>
                        <a:pt x="94" y="890"/>
                        <a:pt x="93" y="889"/>
                      </a:cubicBezTo>
                      <a:cubicBezTo>
                        <a:pt x="94" y="887"/>
                        <a:pt x="96" y="884"/>
                        <a:pt x="96" y="882"/>
                      </a:cubicBezTo>
                      <a:cubicBezTo>
                        <a:pt x="96" y="871"/>
                        <a:pt x="84" y="873"/>
                        <a:pt x="84" y="863"/>
                      </a:cubicBezTo>
                      <a:cubicBezTo>
                        <a:pt x="84" y="860"/>
                        <a:pt x="84" y="859"/>
                        <a:pt x="84" y="857"/>
                      </a:cubicBezTo>
                      <a:cubicBezTo>
                        <a:pt x="84" y="848"/>
                        <a:pt x="78" y="832"/>
                        <a:pt x="78" y="825"/>
                      </a:cubicBezTo>
                      <a:cubicBezTo>
                        <a:pt x="78" y="817"/>
                        <a:pt x="88" y="814"/>
                        <a:pt x="88" y="807"/>
                      </a:cubicBezTo>
                      <a:cubicBezTo>
                        <a:pt x="88" y="803"/>
                        <a:pt x="83" y="796"/>
                        <a:pt x="82" y="791"/>
                      </a:cubicBezTo>
                      <a:cubicBezTo>
                        <a:pt x="82" y="787"/>
                        <a:pt x="82" y="787"/>
                        <a:pt x="82" y="787"/>
                      </a:cubicBezTo>
                      <a:cubicBezTo>
                        <a:pt x="82" y="787"/>
                        <a:pt x="82" y="787"/>
                        <a:pt x="82" y="787"/>
                      </a:cubicBezTo>
                      <a:cubicBezTo>
                        <a:pt x="82" y="784"/>
                        <a:pt x="84" y="782"/>
                        <a:pt x="86" y="782"/>
                      </a:cubicBezTo>
                      <a:cubicBezTo>
                        <a:pt x="94" y="782"/>
                        <a:pt x="91" y="790"/>
                        <a:pt x="98" y="790"/>
                      </a:cubicBezTo>
                      <a:cubicBezTo>
                        <a:pt x="112" y="725"/>
                        <a:pt x="112" y="725"/>
                        <a:pt x="112" y="725"/>
                      </a:cubicBezTo>
                      <a:cubicBezTo>
                        <a:pt x="112" y="718"/>
                        <a:pt x="112" y="718"/>
                        <a:pt x="112" y="718"/>
                      </a:cubicBezTo>
                      <a:cubicBezTo>
                        <a:pt x="111" y="718"/>
                        <a:pt x="109" y="717"/>
                        <a:pt x="108" y="718"/>
                      </a:cubicBezTo>
                      <a:cubicBezTo>
                        <a:pt x="105" y="719"/>
                        <a:pt x="105" y="723"/>
                        <a:pt x="102" y="723"/>
                      </a:cubicBezTo>
                      <a:cubicBezTo>
                        <a:pt x="98" y="723"/>
                        <a:pt x="95" y="713"/>
                        <a:pt x="95" y="708"/>
                      </a:cubicBezTo>
                      <a:cubicBezTo>
                        <a:pt x="95" y="699"/>
                        <a:pt x="98" y="696"/>
                        <a:pt x="100" y="688"/>
                      </a:cubicBezTo>
                      <a:cubicBezTo>
                        <a:pt x="103" y="688"/>
                        <a:pt x="104" y="687"/>
                        <a:pt x="104" y="685"/>
                      </a:cubicBezTo>
                      <a:cubicBezTo>
                        <a:pt x="104" y="683"/>
                        <a:pt x="102" y="680"/>
                        <a:pt x="102" y="680"/>
                      </a:cubicBezTo>
                      <a:cubicBezTo>
                        <a:pt x="100" y="680"/>
                        <a:pt x="99" y="668"/>
                        <a:pt x="99" y="665"/>
                      </a:cubicBezTo>
                      <a:cubicBezTo>
                        <a:pt x="99" y="655"/>
                        <a:pt x="106" y="645"/>
                        <a:pt x="109" y="639"/>
                      </a:cubicBezTo>
                      <a:cubicBezTo>
                        <a:pt x="111" y="635"/>
                        <a:pt x="112" y="629"/>
                        <a:pt x="114" y="626"/>
                      </a:cubicBezTo>
                      <a:cubicBezTo>
                        <a:pt x="116" y="624"/>
                        <a:pt x="118" y="625"/>
                        <a:pt x="118" y="623"/>
                      </a:cubicBezTo>
                      <a:cubicBezTo>
                        <a:pt x="121" y="613"/>
                        <a:pt x="121" y="605"/>
                        <a:pt x="124" y="595"/>
                      </a:cubicBezTo>
                      <a:cubicBezTo>
                        <a:pt x="124" y="562"/>
                        <a:pt x="124" y="562"/>
                        <a:pt x="124" y="562"/>
                      </a:cubicBezTo>
                      <a:cubicBezTo>
                        <a:pt x="121" y="554"/>
                        <a:pt x="126" y="548"/>
                        <a:pt x="126" y="541"/>
                      </a:cubicBezTo>
                      <a:cubicBezTo>
                        <a:pt x="126" y="524"/>
                        <a:pt x="136" y="513"/>
                        <a:pt x="136" y="498"/>
                      </a:cubicBezTo>
                      <a:cubicBezTo>
                        <a:pt x="136" y="497"/>
                        <a:pt x="136" y="495"/>
                        <a:pt x="136" y="494"/>
                      </a:cubicBezTo>
                      <a:cubicBezTo>
                        <a:pt x="136" y="491"/>
                        <a:pt x="138" y="483"/>
                        <a:pt x="139" y="478"/>
                      </a:cubicBezTo>
                      <a:cubicBezTo>
                        <a:pt x="139" y="465"/>
                        <a:pt x="139" y="465"/>
                        <a:pt x="139" y="459"/>
                      </a:cubicBezTo>
                      <a:cubicBezTo>
                        <a:pt x="139" y="453"/>
                        <a:pt x="143" y="441"/>
                        <a:pt x="143" y="434"/>
                      </a:cubicBezTo>
                      <a:cubicBezTo>
                        <a:pt x="143" y="429"/>
                        <a:pt x="141" y="403"/>
                        <a:pt x="140" y="399"/>
                      </a:cubicBezTo>
                      <a:cubicBezTo>
                        <a:pt x="136" y="388"/>
                        <a:pt x="128" y="381"/>
                        <a:pt x="121" y="377"/>
                      </a:cubicBezTo>
                      <a:cubicBezTo>
                        <a:pt x="114" y="374"/>
                        <a:pt x="109" y="375"/>
                        <a:pt x="104" y="370"/>
                      </a:cubicBezTo>
                      <a:cubicBezTo>
                        <a:pt x="99" y="365"/>
                        <a:pt x="96" y="363"/>
                        <a:pt x="90" y="362"/>
                      </a:cubicBezTo>
                      <a:cubicBezTo>
                        <a:pt x="78" y="358"/>
                        <a:pt x="72" y="351"/>
                        <a:pt x="64" y="343"/>
                      </a:cubicBezTo>
                      <a:cubicBezTo>
                        <a:pt x="60" y="340"/>
                        <a:pt x="62" y="335"/>
                        <a:pt x="62" y="330"/>
                      </a:cubicBezTo>
                      <a:cubicBezTo>
                        <a:pt x="62" y="323"/>
                        <a:pt x="55" y="319"/>
                        <a:pt x="53" y="313"/>
                      </a:cubicBezTo>
                      <a:cubicBezTo>
                        <a:pt x="50" y="302"/>
                        <a:pt x="41" y="294"/>
                        <a:pt x="38" y="285"/>
                      </a:cubicBezTo>
                      <a:cubicBezTo>
                        <a:pt x="35" y="275"/>
                        <a:pt x="32" y="269"/>
                        <a:pt x="28" y="261"/>
                      </a:cubicBezTo>
                      <a:cubicBezTo>
                        <a:pt x="27" y="258"/>
                        <a:pt x="24" y="259"/>
                        <a:pt x="23" y="257"/>
                      </a:cubicBezTo>
                      <a:cubicBezTo>
                        <a:pt x="20" y="254"/>
                        <a:pt x="19" y="248"/>
                        <a:pt x="17" y="245"/>
                      </a:cubicBezTo>
                      <a:cubicBezTo>
                        <a:pt x="16" y="242"/>
                        <a:pt x="12" y="243"/>
                        <a:pt x="11" y="242"/>
                      </a:cubicBezTo>
                      <a:cubicBezTo>
                        <a:pt x="6" y="237"/>
                        <a:pt x="0" y="228"/>
                        <a:pt x="0" y="220"/>
                      </a:cubicBezTo>
                      <a:cubicBezTo>
                        <a:pt x="0" y="215"/>
                        <a:pt x="3" y="209"/>
                        <a:pt x="5" y="207"/>
                      </a:cubicBezTo>
                      <a:cubicBezTo>
                        <a:pt x="8" y="200"/>
                        <a:pt x="16" y="198"/>
                        <a:pt x="18" y="191"/>
                      </a:cubicBezTo>
                      <a:cubicBezTo>
                        <a:pt x="14" y="189"/>
                        <a:pt x="15" y="191"/>
                        <a:pt x="12" y="191"/>
                      </a:cubicBezTo>
                      <a:cubicBezTo>
                        <a:pt x="5" y="191"/>
                        <a:pt x="5" y="182"/>
                        <a:pt x="5" y="176"/>
                      </a:cubicBezTo>
                      <a:cubicBezTo>
                        <a:pt x="5" y="166"/>
                        <a:pt x="16" y="168"/>
                        <a:pt x="14" y="148"/>
                      </a:cubicBezTo>
                      <a:cubicBezTo>
                        <a:pt x="26" y="148"/>
                        <a:pt x="29" y="136"/>
                        <a:pt x="32" y="129"/>
                      </a:cubicBezTo>
                      <a:cubicBezTo>
                        <a:pt x="37" y="119"/>
                        <a:pt x="49" y="123"/>
                        <a:pt x="51" y="111"/>
                      </a:cubicBezTo>
                      <a:cubicBezTo>
                        <a:pt x="49" y="110"/>
                        <a:pt x="47" y="107"/>
                        <a:pt x="47" y="106"/>
                      </a:cubicBezTo>
                      <a:cubicBezTo>
                        <a:pt x="49" y="103"/>
                        <a:pt x="49" y="103"/>
                        <a:pt x="49" y="103"/>
                      </a:cubicBezTo>
                      <a:close/>
                    </a:path>
                  </a:pathLst>
                </a:cu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Group 229"/>
              <p:cNvGrpSpPr/>
              <p:nvPr/>
            </p:nvGrpSpPr>
            <p:grpSpPr>
              <a:xfrm>
                <a:off x="1942968" y="1574492"/>
                <a:ext cx="2279905" cy="1588333"/>
                <a:chOff x="1585913" y="960438"/>
                <a:chExt cx="2590800" cy="1804987"/>
              </a:xfrm>
              <a:solidFill>
                <a:schemeClr val="accent1"/>
              </a:solidFill>
            </p:grpSpPr>
            <p:sp>
              <p:nvSpPr>
                <p:cNvPr id="141" name="Freeform: Shape 333"/>
                <p:cNvSpPr>
                  <a:spLocks/>
                </p:cNvSpPr>
                <p:nvPr/>
              </p:nvSpPr>
              <p:spPr bwMode="auto">
                <a:xfrm>
                  <a:off x="3359150" y="2703513"/>
                  <a:ext cx="12700" cy="14288"/>
                </a:xfrm>
                <a:custGeom>
                  <a:avLst/>
                  <a:gdLst/>
                  <a:ahLst/>
                  <a:cxnLst>
                    <a:cxn ang="0">
                      <a:pos x="9" y="4"/>
                    </a:cxn>
                    <a:cxn ang="0">
                      <a:pos x="9" y="0"/>
                    </a:cxn>
                    <a:cxn ang="0">
                      <a:pos x="5" y="0"/>
                    </a:cxn>
                    <a:cxn ang="0">
                      <a:pos x="0" y="9"/>
                    </a:cxn>
                    <a:cxn ang="0">
                      <a:pos x="4" y="9"/>
                    </a:cxn>
                    <a:cxn ang="0">
                      <a:pos x="9" y="4"/>
                    </a:cxn>
                  </a:cxnLst>
                  <a:rect l="0" t="0" r="r" b="b"/>
                  <a:pathLst>
                    <a:path w="9" h="11">
                      <a:moveTo>
                        <a:pt x="9" y="4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0"/>
                        <a:pt x="5" y="0"/>
                      </a:cubicBezTo>
                      <a:cubicBezTo>
                        <a:pt x="2" y="0"/>
                        <a:pt x="0" y="5"/>
                        <a:pt x="0" y="9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6" y="9"/>
                        <a:pt x="8" y="5"/>
                        <a:pt x="9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Freeform: Shape 334"/>
                <p:cNvSpPr>
                  <a:spLocks/>
                </p:cNvSpPr>
                <p:nvPr/>
              </p:nvSpPr>
              <p:spPr bwMode="auto">
                <a:xfrm>
                  <a:off x="3989388" y="1552575"/>
                  <a:ext cx="169863" cy="77788"/>
                </a:xfrm>
                <a:custGeom>
                  <a:avLst/>
                  <a:gdLst/>
                  <a:ahLst/>
                  <a:cxnLst>
                    <a:cxn ang="0">
                      <a:pos x="127" y="31"/>
                    </a:cxn>
                    <a:cxn ang="0">
                      <a:pos x="108" y="47"/>
                    </a:cxn>
                    <a:cxn ang="0">
                      <a:pos x="74" y="58"/>
                    </a:cxn>
                    <a:cxn ang="0">
                      <a:pos x="34" y="50"/>
                    </a:cxn>
                    <a:cxn ang="0">
                      <a:pos x="14" y="42"/>
                    </a:cxn>
                    <a:cxn ang="0">
                      <a:pos x="18" y="40"/>
                    </a:cxn>
                    <a:cxn ang="0">
                      <a:pos x="21" y="27"/>
                    </a:cxn>
                    <a:cxn ang="0">
                      <a:pos x="2" y="25"/>
                    </a:cxn>
                    <a:cxn ang="0">
                      <a:pos x="25" y="21"/>
                    </a:cxn>
                    <a:cxn ang="0">
                      <a:pos x="23" y="18"/>
                    </a:cxn>
                    <a:cxn ang="0">
                      <a:pos x="0" y="8"/>
                    </a:cxn>
                    <a:cxn ang="0">
                      <a:pos x="9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1" y="0"/>
                    </a:cxn>
                    <a:cxn ang="0">
                      <a:pos x="23" y="7"/>
                    </a:cxn>
                    <a:cxn ang="0">
                      <a:pos x="30" y="16"/>
                    </a:cxn>
                    <a:cxn ang="0">
                      <a:pos x="38" y="13"/>
                    </a:cxn>
                    <a:cxn ang="0">
                      <a:pos x="38" y="8"/>
                    </a:cxn>
                    <a:cxn ang="0">
                      <a:pos x="44" y="12"/>
                    </a:cxn>
                    <a:cxn ang="0">
                      <a:pos x="54" y="9"/>
                    </a:cxn>
                    <a:cxn ang="0">
                      <a:pos x="60" y="12"/>
                    </a:cxn>
                    <a:cxn ang="0">
                      <a:pos x="60" y="8"/>
                    </a:cxn>
                    <a:cxn ang="0">
                      <a:pos x="74" y="9"/>
                    </a:cxn>
                    <a:cxn ang="0">
                      <a:pos x="89" y="8"/>
                    </a:cxn>
                    <a:cxn ang="0">
                      <a:pos x="91" y="1"/>
                    </a:cxn>
                    <a:cxn ang="0">
                      <a:pos x="96" y="1"/>
                    </a:cxn>
                    <a:cxn ang="0">
                      <a:pos x="104" y="7"/>
                    </a:cxn>
                    <a:cxn ang="0">
                      <a:pos x="115" y="4"/>
                    </a:cxn>
                    <a:cxn ang="0">
                      <a:pos x="112" y="8"/>
                    </a:cxn>
                    <a:cxn ang="0">
                      <a:pos x="128" y="30"/>
                    </a:cxn>
                    <a:cxn ang="0">
                      <a:pos x="127" y="31"/>
                    </a:cxn>
                  </a:cxnLst>
                  <a:rect l="0" t="0" r="r" b="b"/>
                  <a:pathLst>
                    <a:path w="128" h="58">
                      <a:moveTo>
                        <a:pt x="127" y="31"/>
                      </a:moveTo>
                      <a:cubicBezTo>
                        <a:pt x="124" y="38"/>
                        <a:pt x="113" y="45"/>
                        <a:pt x="108" y="47"/>
                      </a:cubicBezTo>
                      <a:cubicBezTo>
                        <a:pt x="97" y="51"/>
                        <a:pt x="89" y="58"/>
                        <a:pt x="74" y="58"/>
                      </a:cubicBezTo>
                      <a:cubicBezTo>
                        <a:pt x="57" y="58"/>
                        <a:pt x="46" y="54"/>
                        <a:pt x="34" y="50"/>
                      </a:cubicBezTo>
                      <a:cubicBezTo>
                        <a:pt x="28" y="49"/>
                        <a:pt x="24" y="42"/>
                        <a:pt x="14" y="42"/>
                      </a:cubicBezTo>
                      <a:cubicBezTo>
                        <a:pt x="16" y="41"/>
                        <a:pt x="17" y="40"/>
                        <a:pt x="18" y="40"/>
                      </a:cubicBezTo>
                      <a:cubicBezTo>
                        <a:pt x="18" y="34"/>
                        <a:pt x="20" y="32"/>
                        <a:pt x="21" y="27"/>
                      </a:cubicBezTo>
                      <a:cubicBezTo>
                        <a:pt x="14" y="25"/>
                        <a:pt x="6" y="30"/>
                        <a:pt x="2" y="25"/>
                      </a:cubicBezTo>
                      <a:cubicBezTo>
                        <a:pt x="8" y="25"/>
                        <a:pt x="20" y="23"/>
                        <a:pt x="25" y="21"/>
                      </a:cubicBezTo>
                      <a:cubicBezTo>
                        <a:pt x="23" y="20"/>
                        <a:pt x="23" y="19"/>
                        <a:pt x="23" y="18"/>
                      </a:cubicBezTo>
                      <a:cubicBezTo>
                        <a:pt x="18" y="18"/>
                        <a:pt x="1" y="13"/>
                        <a:pt x="0" y="8"/>
                      </a:cubicBezTo>
                      <a:cubicBezTo>
                        <a:pt x="4" y="7"/>
                        <a:pt x="7" y="8"/>
                        <a:pt x="9" y="9"/>
                      </a:cubicBezTo>
                      <a:cubicBezTo>
                        <a:pt x="9" y="8"/>
                        <a:pt x="9" y="7"/>
                        <a:pt x="9" y="5"/>
                      </a:cubicBezTo>
                      <a:cubicBezTo>
                        <a:pt x="13" y="5"/>
                        <a:pt x="14" y="0"/>
                        <a:pt x="17" y="0"/>
                      </a:cubicBezTo>
                      <a:cubicBezTo>
                        <a:pt x="18" y="0"/>
                        <a:pt x="19" y="0"/>
                        <a:pt x="21" y="0"/>
                      </a:cubicBezTo>
                      <a:cubicBezTo>
                        <a:pt x="21" y="3"/>
                        <a:pt x="23" y="4"/>
                        <a:pt x="23" y="7"/>
                      </a:cubicBezTo>
                      <a:cubicBezTo>
                        <a:pt x="23" y="10"/>
                        <a:pt x="27" y="16"/>
                        <a:pt x="30" y="16"/>
                      </a:cubicBezTo>
                      <a:cubicBezTo>
                        <a:pt x="33" y="16"/>
                        <a:pt x="36" y="14"/>
                        <a:pt x="38" y="13"/>
                      </a:cubicBezTo>
                      <a:cubicBezTo>
                        <a:pt x="37" y="10"/>
                        <a:pt x="37" y="9"/>
                        <a:pt x="38" y="8"/>
                      </a:cubicBezTo>
                      <a:cubicBezTo>
                        <a:pt x="40" y="9"/>
                        <a:pt x="41" y="12"/>
                        <a:pt x="44" y="12"/>
                      </a:cubicBezTo>
                      <a:cubicBezTo>
                        <a:pt x="54" y="9"/>
                        <a:pt x="54" y="9"/>
                        <a:pt x="54" y="9"/>
                      </a:cubicBezTo>
                      <a:cubicBezTo>
                        <a:pt x="58" y="10"/>
                        <a:pt x="59" y="11"/>
                        <a:pt x="60" y="12"/>
                      </a:cubicBezTo>
                      <a:cubicBezTo>
                        <a:pt x="60" y="11"/>
                        <a:pt x="60" y="9"/>
                        <a:pt x="60" y="8"/>
                      </a:cubicBezTo>
                      <a:cubicBezTo>
                        <a:pt x="67" y="8"/>
                        <a:pt x="70" y="9"/>
                        <a:pt x="74" y="9"/>
                      </a:cubicBezTo>
                      <a:cubicBezTo>
                        <a:pt x="80" y="9"/>
                        <a:pt x="85" y="4"/>
                        <a:pt x="89" y="8"/>
                      </a:cubicBezTo>
                      <a:cubicBezTo>
                        <a:pt x="89" y="4"/>
                        <a:pt x="90" y="3"/>
                        <a:pt x="91" y="1"/>
                      </a:cubicBezTo>
                      <a:cubicBezTo>
                        <a:pt x="94" y="2"/>
                        <a:pt x="94" y="2"/>
                        <a:pt x="96" y="1"/>
                      </a:cubicBezTo>
                      <a:cubicBezTo>
                        <a:pt x="96" y="6"/>
                        <a:pt x="100" y="7"/>
                        <a:pt x="104" y="7"/>
                      </a:cubicBezTo>
                      <a:cubicBezTo>
                        <a:pt x="108" y="7"/>
                        <a:pt x="111" y="4"/>
                        <a:pt x="115" y="4"/>
                      </a:cubicBezTo>
                      <a:cubicBezTo>
                        <a:pt x="113" y="5"/>
                        <a:pt x="112" y="7"/>
                        <a:pt x="112" y="8"/>
                      </a:cubicBezTo>
                      <a:cubicBezTo>
                        <a:pt x="112" y="21"/>
                        <a:pt x="128" y="18"/>
                        <a:pt x="128" y="30"/>
                      </a:cubicBezTo>
                      <a:lnTo>
                        <a:pt x="127" y="3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Freeform: Shape 335"/>
                <p:cNvSpPr>
                  <a:spLocks/>
                </p:cNvSpPr>
                <p:nvPr/>
              </p:nvSpPr>
              <p:spPr bwMode="auto">
                <a:xfrm>
                  <a:off x="2971800" y="2487613"/>
                  <a:ext cx="174625" cy="60325"/>
                </a:xfrm>
                <a:custGeom>
                  <a:avLst/>
                  <a:gdLst/>
                  <a:ahLst/>
                  <a:cxnLst>
                    <a:cxn ang="0">
                      <a:pos x="131" y="40"/>
                    </a:cxn>
                    <a:cxn ang="0">
                      <a:pos x="114" y="45"/>
                    </a:cxn>
                    <a:cxn ang="0">
                      <a:pos x="88" y="42"/>
                    </a:cxn>
                    <a:cxn ang="0">
                      <a:pos x="88" y="39"/>
                    </a:cxn>
                    <a:cxn ang="0">
                      <a:pos x="93" y="35"/>
                    </a:cxn>
                    <a:cxn ang="0">
                      <a:pos x="78" y="26"/>
                    </a:cxn>
                    <a:cxn ang="0">
                      <a:pos x="73" y="22"/>
                    </a:cxn>
                    <a:cxn ang="0">
                      <a:pos x="64" y="22"/>
                    </a:cxn>
                    <a:cxn ang="0">
                      <a:pos x="48" y="15"/>
                    </a:cxn>
                    <a:cxn ang="0">
                      <a:pos x="35" y="15"/>
                    </a:cxn>
                    <a:cxn ang="0">
                      <a:pos x="34" y="10"/>
                    </a:cxn>
                    <a:cxn ang="0">
                      <a:pos x="28" y="9"/>
                    </a:cxn>
                    <a:cxn ang="0">
                      <a:pos x="4" y="20"/>
                    </a:cxn>
                    <a:cxn ang="0">
                      <a:pos x="0" y="20"/>
                    </a:cxn>
                    <a:cxn ang="0">
                      <a:pos x="36" y="0"/>
                    </a:cxn>
                    <a:cxn ang="0">
                      <a:pos x="79" y="11"/>
                    </a:cxn>
                    <a:cxn ang="0">
                      <a:pos x="86" y="17"/>
                    </a:cxn>
                    <a:cxn ang="0">
                      <a:pos x="114" y="28"/>
                    </a:cxn>
                    <a:cxn ang="0">
                      <a:pos x="114" y="31"/>
                    </a:cxn>
                    <a:cxn ang="0">
                      <a:pos x="120" y="31"/>
                    </a:cxn>
                    <a:cxn ang="0">
                      <a:pos x="131" y="40"/>
                    </a:cxn>
                  </a:cxnLst>
                  <a:rect l="0" t="0" r="r" b="b"/>
                  <a:pathLst>
                    <a:path w="131" h="45">
                      <a:moveTo>
                        <a:pt x="131" y="40"/>
                      </a:moveTo>
                      <a:cubicBezTo>
                        <a:pt x="127" y="45"/>
                        <a:pt x="119" y="45"/>
                        <a:pt x="114" y="45"/>
                      </a:cubicBezTo>
                      <a:cubicBezTo>
                        <a:pt x="104" y="45"/>
                        <a:pt x="97" y="42"/>
                        <a:pt x="88" y="42"/>
                      </a:cubicBezTo>
                      <a:cubicBezTo>
                        <a:pt x="88" y="41"/>
                        <a:pt x="88" y="40"/>
                        <a:pt x="88" y="39"/>
                      </a:cubicBezTo>
                      <a:cubicBezTo>
                        <a:pt x="90" y="39"/>
                        <a:pt x="92" y="38"/>
                        <a:pt x="93" y="35"/>
                      </a:cubicBezTo>
                      <a:cubicBezTo>
                        <a:pt x="86" y="32"/>
                        <a:pt x="79" y="33"/>
                        <a:pt x="78" y="26"/>
                      </a:cubicBezTo>
                      <a:cubicBezTo>
                        <a:pt x="74" y="26"/>
                        <a:pt x="75" y="23"/>
                        <a:pt x="73" y="22"/>
                      </a:cubicBezTo>
                      <a:cubicBezTo>
                        <a:pt x="69" y="20"/>
                        <a:pt x="67" y="22"/>
                        <a:pt x="64" y="22"/>
                      </a:cubicBezTo>
                      <a:cubicBezTo>
                        <a:pt x="57" y="22"/>
                        <a:pt x="54" y="15"/>
                        <a:pt x="48" y="15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3" y="13"/>
                        <a:pt x="33" y="12"/>
                        <a:pt x="34" y="10"/>
                      </a:cubicBezTo>
                      <a:cubicBezTo>
                        <a:pt x="33" y="9"/>
                        <a:pt x="30" y="9"/>
                        <a:pt x="28" y="9"/>
                      </a:cubicBezTo>
                      <a:cubicBezTo>
                        <a:pt x="20" y="9"/>
                        <a:pt x="8" y="15"/>
                        <a:pt x="4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" y="8"/>
                        <a:pt x="16" y="0"/>
                        <a:pt x="36" y="0"/>
                      </a:cubicBezTo>
                      <a:cubicBezTo>
                        <a:pt x="55" y="0"/>
                        <a:pt x="64" y="11"/>
                        <a:pt x="79" y="11"/>
                      </a:cubicBezTo>
                      <a:cubicBezTo>
                        <a:pt x="82" y="11"/>
                        <a:pt x="86" y="16"/>
                        <a:pt x="86" y="17"/>
                      </a:cubicBezTo>
                      <a:cubicBezTo>
                        <a:pt x="93" y="23"/>
                        <a:pt x="104" y="28"/>
                        <a:pt x="114" y="28"/>
                      </a:cubicBezTo>
                      <a:cubicBezTo>
                        <a:pt x="114" y="28"/>
                        <a:pt x="113" y="30"/>
                        <a:pt x="114" y="31"/>
                      </a:cubicBezTo>
                      <a:cubicBezTo>
                        <a:pt x="120" y="31"/>
                        <a:pt x="120" y="31"/>
                        <a:pt x="120" y="31"/>
                      </a:cubicBezTo>
                      <a:cubicBezTo>
                        <a:pt x="125" y="32"/>
                        <a:pt x="127" y="39"/>
                        <a:pt x="131" y="4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Freeform: Shape 336"/>
                <p:cNvSpPr>
                  <a:spLocks/>
                </p:cNvSpPr>
                <p:nvPr/>
              </p:nvSpPr>
              <p:spPr bwMode="auto">
                <a:xfrm>
                  <a:off x="2995613" y="2509838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7"/>
                    </a:cxn>
                    <a:cxn ang="0">
                      <a:pos x="0" y="7"/>
                    </a:cxn>
                    <a:cxn ang="0">
                      <a:pos x="4" y="3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7" h="8">
                      <a:moveTo>
                        <a:pt x="6" y="0"/>
                      </a:moveTo>
                      <a:cubicBezTo>
                        <a:pt x="6" y="3"/>
                        <a:pt x="7" y="5"/>
                        <a:pt x="6" y="7"/>
                      </a:cubicBezTo>
                      <a:cubicBezTo>
                        <a:pt x="5" y="7"/>
                        <a:pt x="0" y="8"/>
                        <a:pt x="0" y="7"/>
                      </a:cubicBezTo>
                      <a:cubicBezTo>
                        <a:pt x="0" y="4"/>
                        <a:pt x="2" y="3"/>
                        <a:pt x="4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Freeform: Shape 337"/>
                <p:cNvSpPr>
                  <a:spLocks/>
                </p:cNvSpPr>
                <p:nvPr/>
              </p:nvSpPr>
              <p:spPr bwMode="auto">
                <a:xfrm>
                  <a:off x="3082925" y="2568575"/>
                  <a:ext cx="28575" cy="14288"/>
                </a:xfrm>
                <a:custGeom>
                  <a:avLst/>
                  <a:gdLst/>
                  <a:ahLst/>
                  <a:cxnLst>
                    <a:cxn ang="0">
                      <a:pos x="18" y="3"/>
                    </a:cxn>
                    <a:cxn ang="0">
                      <a:pos x="22" y="7"/>
                    </a:cxn>
                    <a:cxn ang="0">
                      <a:pos x="7" y="10"/>
                    </a:cxn>
                    <a:cxn ang="0">
                      <a:pos x="0" y="3"/>
                    </a:cxn>
                    <a:cxn ang="0">
                      <a:pos x="5" y="0"/>
                    </a:cxn>
                    <a:cxn ang="0">
                      <a:pos x="19" y="4"/>
                    </a:cxn>
                    <a:cxn ang="0">
                      <a:pos x="18" y="3"/>
                    </a:cxn>
                  </a:cxnLst>
                  <a:rect l="0" t="0" r="r" b="b"/>
                  <a:pathLst>
                    <a:path w="22" h="10">
                      <a:moveTo>
                        <a:pt x="18" y="3"/>
                      </a:moveTo>
                      <a:cubicBezTo>
                        <a:pt x="21" y="4"/>
                        <a:pt x="22" y="5"/>
                        <a:pt x="22" y="7"/>
                      </a:cubicBezTo>
                      <a:cubicBezTo>
                        <a:pt x="17" y="8"/>
                        <a:pt x="13" y="10"/>
                        <a:pt x="7" y="10"/>
                      </a:cubicBezTo>
                      <a:cubicBezTo>
                        <a:pt x="4" y="10"/>
                        <a:pt x="0" y="7"/>
                        <a:pt x="0" y="3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10" y="0"/>
                        <a:pt x="16" y="3"/>
                        <a:pt x="19" y="4"/>
                      </a:cubicBezTo>
                      <a:lnTo>
                        <a:pt x="18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Freeform: Shape 338"/>
                <p:cNvSpPr>
                  <a:spLocks/>
                </p:cNvSpPr>
                <p:nvPr/>
              </p:nvSpPr>
              <p:spPr bwMode="auto">
                <a:xfrm>
                  <a:off x="3267075" y="2568575"/>
                  <a:ext cx="23813" cy="9525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11" y="7"/>
                    </a:cxn>
                    <a:cxn ang="0">
                      <a:pos x="0" y="2"/>
                    </a:cxn>
                    <a:cxn ang="0">
                      <a:pos x="5" y="0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7">
                      <a:moveTo>
                        <a:pt x="18" y="4"/>
                      </a:moveTo>
                      <a:cubicBezTo>
                        <a:pt x="17" y="7"/>
                        <a:pt x="14" y="7"/>
                        <a:pt x="11" y="7"/>
                      </a:cubicBezTo>
                      <a:cubicBezTo>
                        <a:pt x="6" y="7"/>
                        <a:pt x="0" y="7"/>
                        <a:pt x="0" y="2"/>
                      </a:cubicBezTo>
                      <a:cubicBezTo>
                        <a:pt x="0" y="0"/>
                        <a:pt x="4" y="0"/>
                        <a:pt x="5" y="0"/>
                      </a:cubicBezTo>
                      <a:cubicBezTo>
                        <a:pt x="6" y="0"/>
                        <a:pt x="17" y="2"/>
                        <a:pt x="18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Freeform: Shape 339"/>
                <p:cNvSpPr>
                  <a:spLocks/>
                </p:cNvSpPr>
                <p:nvPr/>
              </p:nvSpPr>
              <p:spPr bwMode="auto">
                <a:xfrm>
                  <a:off x="3146425" y="2543175"/>
                  <a:ext cx="100013" cy="39688"/>
                </a:xfrm>
                <a:custGeom>
                  <a:avLst/>
                  <a:gdLst/>
                  <a:ahLst/>
                  <a:cxnLst>
                    <a:cxn ang="0">
                      <a:pos x="64" y="11"/>
                    </a:cxn>
                    <a:cxn ang="0">
                      <a:pos x="75" y="21"/>
                    </a:cxn>
                    <a:cxn ang="0">
                      <a:pos x="59" y="21"/>
                    </a:cxn>
                    <a:cxn ang="0">
                      <a:pos x="51" y="24"/>
                    </a:cxn>
                    <a:cxn ang="0">
                      <a:pos x="47" y="22"/>
                    </a:cxn>
                    <a:cxn ang="0">
                      <a:pos x="37" y="30"/>
                    </a:cxn>
                    <a:cxn ang="0">
                      <a:pos x="31" y="24"/>
                    </a:cxn>
                    <a:cxn ang="0">
                      <a:pos x="11" y="23"/>
                    </a:cxn>
                    <a:cxn ang="0">
                      <a:pos x="6" y="23"/>
                    </a:cxn>
                    <a:cxn ang="0">
                      <a:pos x="6" y="27"/>
                    </a:cxn>
                    <a:cxn ang="0">
                      <a:pos x="0" y="19"/>
                    </a:cxn>
                    <a:cxn ang="0">
                      <a:pos x="3" y="18"/>
                    </a:cxn>
                    <a:cxn ang="0">
                      <a:pos x="22" y="17"/>
                    </a:cxn>
                    <a:cxn ang="0">
                      <a:pos x="19" y="8"/>
                    </a:cxn>
                    <a:cxn ang="0">
                      <a:pos x="14" y="3"/>
                    </a:cxn>
                    <a:cxn ang="0">
                      <a:pos x="17" y="0"/>
                    </a:cxn>
                    <a:cxn ang="0">
                      <a:pos x="28" y="3"/>
                    </a:cxn>
                    <a:cxn ang="0">
                      <a:pos x="41" y="1"/>
                    </a:cxn>
                    <a:cxn ang="0">
                      <a:pos x="66" y="13"/>
                    </a:cxn>
                    <a:cxn ang="0">
                      <a:pos x="64" y="11"/>
                    </a:cxn>
                  </a:cxnLst>
                  <a:rect l="0" t="0" r="r" b="b"/>
                  <a:pathLst>
                    <a:path w="75" h="30">
                      <a:moveTo>
                        <a:pt x="64" y="11"/>
                      </a:moveTo>
                      <a:cubicBezTo>
                        <a:pt x="68" y="15"/>
                        <a:pt x="72" y="16"/>
                        <a:pt x="75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6" y="23"/>
                        <a:pt x="54" y="24"/>
                        <a:pt x="51" y="24"/>
                      </a:cubicBezTo>
                      <a:cubicBezTo>
                        <a:pt x="49" y="24"/>
                        <a:pt x="49" y="22"/>
                        <a:pt x="47" y="22"/>
                      </a:cubicBezTo>
                      <a:cubicBezTo>
                        <a:pt x="41" y="22"/>
                        <a:pt x="41" y="30"/>
                        <a:pt x="37" y="30"/>
                      </a:cubicBezTo>
                      <a:cubicBezTo>
                        <a:pt x="33" y="30"/>
                        <a:pt x="34" y="26"/>
                        <a:pt x="31" y="24"/>
                      </a:cubicBezTo>
                      <a:cubicBezTo>
                        <a:pt x="27" y="22"/>
                        <a:pt x="17" y="23"/>
                        <a:pt x="11" y="23"/>
                      </a:cubicBezTo>
                      <a:cubicBezTo>
                        <a:pt x="8" y="23"/>
                        <a:pt x="8" y="24"/>
                        <a:pt x="6" y="23"/>
                      </a:cubicBezTo>
                      <a:cubicBezTo>
                        <a:pt x="6" y="24"/>
                        <a:pt x="6" y="25"/>
                        <a:pt x="6" y="27"/>
                      </a:cubicBezTo>
                      <a:cubicBezTo>
                        <a:pt x="3" y="26"/>
                        <a:pt x="0" y="22"/>
                        <a:pt x="0" y="19"/>
                      </a:cubicBezTo>
                      <a:cubicBezTo>
                        <a:pt x="1" y="19"/>
                        <a:pt x="2" y="18"/>
                        <a:pt x="3" y="18"/>
                      </a:cubicBezTo>
                      <a:cubicBezTo>
                        <a:pt x="13" y="18"/>
                        <a:pt x="17" y="20"/>
                        <a:pt x="22" y="17"/>
                      </a:cubicBezTo>
                      <a:cubicBezTo>
                        <a:pt x="20" y="15"/>
                        <a:pt x="19" y="12"/>
                        <a:pt x="19" y="8"/>
                      </a:cubicBezTo>
                      <a:cubicBezTo>
                        <a:pt x="17" y="8"/>
                        <a:pt x="14" y="6"/>
                        <a:pt x="14" y="3"/>
                      </a:cubicBezTo>
                      <a:cubicBezTo>
                        <a:pt x="14" y="2"/>
                        <a:pt x="16" y="0"/>
                        <a:pt x="17" y="0"/>
                      </a:cubicBezTo>
                      <a:cubicBezTo>
                        <a:pt x="21" y="0"/>
                        <a:pt x="24" y="3"/>
                        <a:pt x="28" y="3"/>
                      </a:cubicBezTo>
                      <a:cubicBezTo>
                        <a:pt x="34" y="3"/>
                        <a:pt x="36" y="1"/>
                        <a:pt x="41" y="1"/>
                      </a:cubicBezTo>
                      <a:cubicBezTo>
                        <a:pt x="55" y="1"/>
                        <a:pt x="58" y="9"/>
                        <a:pt x="66" y="13"/>
                      </a:cubicBezTo>
                      <a:lnTo>
                        <a:pt x="6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Freeform: Shape 340"/>
                <p:cNvSpPr>
                  <a:spLocks/>
                </p:cNvSpPr>
                <p:nvPr/>
              </p:nvSpPr>
              <p:spPr bwMode="auto">
                <a:xfrm>
                  <a:off x="3076575" y="245586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7" y="6"/>
                    </a:cxn>
                    <a:cxn ang="0">
                      <a:pos x="5" y="8"/>
                    </a:cxn>
                    <a:cxn ang="0">
                      <a:pos x="0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7" h="8">
                      <a:moveTo>
                        <a:pt x="2" y="0"/>
                      </a:moveTo>
                      <a:cubicBezTo>
                        <a:pt x="6" y="0"/>
                        <a:pt x="7" y="3"/>
                        <a:pt x="7" y="6"/>
                      </a:cubicBezTo>
                      <a:cubicBezTo>
                        <a:pt x="7" y="7"/>
                        <a:pt x="6" y="8"/>
                        <a:pt x="5" y="8"/>
                      </a:cubicBezTo>
                      <a:cubicBezTo>
                        <a:pt x="0" y="8"/>
                        <a:pt x="0" y="3"/>
                        <a:pt x="0" y="0"/>
                      </a:cubicBezTo>
                      <a:cubicBezTo>
                        <a:pt x="0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Freeform: Shape 341"/>
                <p:cNvSpPr>
                  <a:spLocks/>
                </p:cNvSpPr>
                <p:nvPr/>
              </p:nvSpPr>
              <p:spPr bwMode="auto">
                <a:xfrm>
                  <a:off x="3068638" y="2422525"/>
                  <a:ext cx="14288" cy="476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6" y="0"/>
                    </a:cxn>
                    <a:cxn ang="0">
                      <a:pos x="11" y="3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11" h="4">
                      <a:moveTo>
                        <a:pt x="0" y="3"/>
                      </a:moveTo>
                      <a:cubicBezTo>
                        <a:pt x="1" y="2"/>
                        <a:pt x="4" y="0"/>
                        <a:pt x="6" y="0"/>
                      </a:cubicBezTo>
                      <a:cubicBezTo>
                        <a:pt x="9" y="0"/>
                        <a:pt x="10" y="2"/>
                        <a:pt x="11" y="3"/>
                      </a:cubicBezTo>
                      <a:cubicBezTo>
                        <a:pt x="7" y="4"/>
                        <a:pt x="2" y="3"/>
                        <a:pt x="0" y="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Freeform: Shape 342"/>
                <p:cNvSpPr>
                  <a:spLocks/>
                </p:cNvSpPr>
                <p:nvPr/>
              </p:nvSpPr>
              <p:spPr bwMode="auto">
                <a:xfrm>
                  <a:off x="3094038" y="2428875"/>
                  <a:ext cx="4763" cy="6350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1" y="0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3" h="4">
                      <a:moveTo>
                        <a:pt x="3" y="4"/>
                      </a:moveTo>
                      <a:cubicBezTo>
                        <a:pt x="2" y="4"/>
                        <a:pt x="0" y="1"/>
                        <a:pt x="1" y="0"/>
                      </a:cubicBezTo>
                      <a:lnTo>
                        <a:pt x="3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Freeform: Shape 343"/>
                <p:cNvSpPr>
                  <a:spLocks/>
                </p:cNvSpPr>
                <p:nvPr/>
              </p:nvSpPr>
              <p:spPr bwMode="auto">
                <a:xfrm>
                  <a:off x="3154363" y="2517775"/>
                  <a:ext cx="11113" cy="7938"/>
                </a:xfrm>
                <a:custGeom>
                  <a:avLst/>
                  <a:gdLst/>
                  <a:ahLst/>
                  <a:cxnLst>
                    <a:cxn ang="0">
                      <a:pos x="0" y="4"/>
                    </a:cxn>
                    <a:cxn ang="0">
                      <a:pos x="0" y="7"/>
                    </a:cxn>
                    <a:cxn ang="0">
                      <a:pos x="2" y="7"/>
                    </a:cxn>
                    <a:cxn ang="0">
                      <a:pos x="9" y="4"/>
                    </a:cxn>
                    <a:cxn ang="0">
                      <a:pos x="9" y="0"/>
                    </a:cxn>
                    <a:cxn ang="0">
                      <a:pos x="0" y="4"/>
                    </a:cxn>
                  </a:cxnLst>
                  <a:rect l="0" t="0" r="r" b="b"/>
                  <a:pathLst>
                    <a:path w="9" h="7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7"/>
                        <a:pt x="1" y="7"/>
                        <a:pt x="2" y="7"/>
                      </a:cubicBezTo>
                      <a:cubicBezTo>
                        <a:pt x="4" y="7"/>
                        <a:pt x="7" y="6"/>
                        <a:pt x="9" y="4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7" y="3"/>
                        <a:pt x="4" y="5"/>
                        <a:pt x="0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Freeform: Shape 344"/>
                <p:cNvSpPr>
                  <a:spLocks/>
                </p:cNvSpPr>
                <p:nvPr/>
              </p:nvSpPr>
              <p:spPr bwMode="auto">
                <a:xfrm>
                  <a:off x="2301875" y="1979613"/>
                  <a:ext cx="966788" cy="473075"/>
                </a:xfrm>
                <a:custGeom>
                  <a:avLst/>
                  <a:gdLst/>
                  <a:ahLst/>
                  <a:cxnLst>
                    <a:cxn ang="0">
                      <a:pos x="543" y="285"/>
                    </a:cxn>
                    <a:cxn ang="0">
                      <a:pos x="555" y="317"/>
                    </a:cxn>
                    <a:cxn ang="0">
                      <a:pos x="560" y="338"/>
                    </a:cxn>
                    <a:cxn ang="0">
                      <a:pos x="542" y="345"/>
                    </a:cxn>
                    <a:cxn ang="0">
                      <a:pos x="507" y="287"/>
                    </a:cxn>
                    <a:cxn ang="0">
                      <a:pos x="474" y="283"/>
                    </a:cxn>
                    <a:cxn ang="0">
                      <a:pos x="460" y="283"/>
                    </a:cxn>
                    <a:cxn ang="0">
                      <a:pos x="443" y="286"/>
                    </a:cxn>
                    <a:cxn ang="0">
                      <a:pos x="412" y="292"/>
                    </a:cxn>
                    <a:cxn ang="0">
                      <a:pos x="393" y="291"/>
                    </a:cxn>
                    <a:cxn ang="0">
                      <a:pos x="357" y="309"/>
                    </a:cxn>
                    <a:cxn ang="0">
                      <a:pos x="343" y="342"/>
                    </a:cxn>
                    <a:cxn ang="0">
                      <a:pos x="282" y="290"/>
                    </a:cxn>
                    <a:cxn ang="0">
                      <a:pos x="246" y="281"/>
                    </a:cxn>
                    <a:cxn ang="0">
                      <a:pos x="207" y="262"/>
                    </a:cxn>
                    <a:cxn ang="0">
                      <a:pos x="170" y="268"/>
                    </a:cxn>
                    <a:cxn ang="0">
                      <a:pos x="95" y="252"/>
                    </a:cxn>
                    <a:cxn ang="0">
                      <a:pos x="47" y="214"/>
                    </a:cxn>
                    <a:cxn ang="0">
                      <a:pos x="4" y="141"/>
                    </a:cxn>
                    <a:cxn ang="0">
                      <a:pos x="4" y="95"/>
                    </a:cxn>
                    <a:cxn ang="0">
                      <a:pos x="0" y="23"/>
                    </a:cxn>
                    <a:cxn ang="0">
                      <a:pos x="20" y="27"/>
                    </a:cxn>
                    <a:cxn ang="0">
                      <a:pos x="20" y="5"/>
                    </a:cxn>
                    <a:cxn ang="0">
                      <a:pos x="373" y="0"/>
                    </a:cxn>
                    <a:cxn ang="0">
                      <a:pos x="406" y="11"/>
                    </a:cxn>
                    <a:cxn ang="0">
                      <a:pos x="408" y="45"/>
                    </a:cxn>
                    <a:cxn ang="0">
                      <a:pos x="423" y="42"/>
                    </a:cxn>
                    <a:cxn ang="0">
                      <a:pos x="441" y="40"/>
                    </a:cxn>
                    <a:cxn ang="0">
                      <a:pos x="456" y="42"/>
                    </a:cxn>
                    <a:cxn ang="0">
                      <a:pos x="472" y="47"/>
                    </a:cxn>
                    <a:cxn ang="0">
                      <a:pos x="510" y="48"/>
                    </a:cxn>
                    <a:cxn ang="0">
                      <a:pos x="490" y="54"/>
                    </a:cxn>
                    <a:cxn ang="0">
                      <a:pos x="472" y="69"/>
                    </a:cxn>
                    <a:cxn ang="0">
                      <a:pos x="471" y="121"/>
                    </a:cxn>
                    <a:cxn ang="0">
                      <a:pos x="480" y="88"/>
                    </a:cxn>
                    <a:cxn ang="0">
                      <a:pos x="501" y="57"/>
                    </a:cxn>
                    <a:cxn ang="0">
                      <a:pos x="516" y="87"/>
                    </a:cxn>
                    <a:cxn ang="0">
                      <a:pos x="531" y="97"/>
                    </a:cxn>
                    <a:cxn ang="0">
                      <a:pos x="527" y="123"/>
                    </a:cxn>
                    <a:cxn ang="0">
                      <a:pos x="564" y="97"/>
                    </a:cxn>
                    <a:cxn ang="0">
                      <a:pos x="610" y="84"/>
                    </a:cxn>
                    <a:cxn ang="0">
                      <a:pos x="653" y="65"/>
                    </a:cxn>
                    <a:cxn ang="0">
                      <a:pos x="675" y="63"/>
                    </a:cxn>
                    <a:cxn ang="0">
                      <a:pos x="699" y="28"/>
                    </a:cxn>
                    <a:cxn ang="0">
                      <a:pos x="726" y="73"/>
                    </a:cxn>
                    <a:cxn ang="0">
                      <a:pos x="701" y="80"/>
                    </a:cxn>
                    <a:cxn ang="0">
                      <a:pos x="681" y="113"/>
                    </a:cxn>
                    <a:cxn ang="0">
                      <a:pos x="690" y="118"/>
                    </a:cxn>
                    <a:cxn ang="0">
                      <a:pos x="676" y="122"/>
                    </a:cxn>
                    <a:cxn ang="0">
                      <a:pos x="648" y="132"/>
                    </a:cxn>
                    <a:cxn ang="0">
                      <a:pos x="642" y="134"/>
                    </a:cxn>
                    <a:cxn ang="0">
                      <a:pos x="635" y="137"/>
                    </a:cxn>
                    <a:cxn ang="0">
                      <a:pos x="627" y="161"/>
                    </a:cxn>
                    <a:cxn ang="0">
                      <a:pos x="622" y="159"/>
                    </a:cxn>
                    <a:cxn ang="0">
                      <a:pos x="615" y="186"/>
                    </a:cxn>
                    <a:cxn ang="0">
                      <a:pos x="614" y="178"/>
                    </a:cxn>
                    <a:cxn ang="0">
                      <a:pos x="608" y="170"/>
                    </a:cxn>
                    <a:cxn ang="0">
                      <a:pos x="611" y="192"/>
                    </a:cxn>
                    <a:cxn ang="0">
                      <a:pos x="614" y="196"/>
                    </a:cxn>
                    <a:cxn ang="0">
                      <a:pos x="614" y="205"/>
                    </a:cxn>
                    <a:cxn ang="0">
                      <a:pos x="607" y="213"/>
                    </a:cxn>
                    <a:cxn ang="0">
                      <a:pos x="607" y="221"/>
                    </a:cxn>
                    <a:cxn ang="0">
                      <a:pos x="589" y="232"/>
                    </a:cxn>
                  </a:cxnLst>
                  <a:rect l="0" t="0" r="r" b="b"/>
                  <a:pathLst>
                    <a:path w="726" h="356">
                      <a:moveTo>
                        <a:pt x="590" y="233"/>
                      </a:moveTo>
                      <a:cubicBezTo>
                        <a:pt x="569" y="245"/>
                        <a:pt x="543" y="253"/>
                        <a:pt x="543" y="285"/>
                      </a:cubicBezTo>
                      <a:cubicBezTo>
                        <a:pt x="543" y="300"/>
                        <a:pt x="555" y="304"/>
                        <a:pt x="555" y="318"/>
                      </a:cubicBezTo>
                      <a:cubicBezTo>
                        <a:pt x="555" y="317"/>
                        <a:pt x="555" y="317"/>
                        <a:pt x="555" y="317"/>
                      </a:cubicBezTo>
                      <a:cubicBezTo>
                        <a:pt x="555" y="320"/>
                        <a:pt x="555" y="320"/>
                        <a:pt x="555" y="320"/>
                      </a:cubicBezTo>
                      <a:cubicBezTo>
                        <a:pt x="556" y="326"/>
                        <a:pt x="560" y="330"/>
                        <a:pt x="560" y="338"/>
                      </a:cubicBezTo>
                      <a:cubicBezTo>
                        <a:pt x="560" y="347"/>
                        <a:pt x="558" y="356"/>
                        <a:pt x="551" y="356"/>
                      </a:cubicBezTo>
                      <a:cubicBezTo>
                        <a:pt x="544" y="356"/>
                        <a:pt x="544" y="349"/>
                        <a:pt x="542" y="345"/>
                      </a:cubicBezTo>
                      <a:cubicBezTo>
                        <a:pt x="537" y="338"/>
                        <a:pt x="532" y="335"/>
                        <a:pt x="529" y="328"/>
                      </a:cubicBezTo>
                      <a:cubicBezTo>
                        <a:pt x="522" y="314"/>
                        <a:pt x="527" y="287"/>
                        <a:pt x="507" y="287"/>
                      </a:cubicBezTo>
                      <a:cubicBezTo>
                        <a:pt x="503" y="287"/>
                        <a:pt x="502" y="293"/>
                        <a:pt x="498" y="293"/>
                      </a:cubicBezTo>
                      <a:cubicBezTo>
                        <a:pt x="490" y="293"/>
                        <a:pt x="485" y="283"/>
                        <a:pt x="474" y="283"/>
                      </a:cubicBezTo>
                      <a:cubicBezTo>
                        <a:pt x="468" y="283"/>
                        <a:pt x="467" y="286"/>
                        <a:pt x="463" y="286"/>
                      </a:cubicBezTo>
                      <a:cubicBezTo>
                        <a:pt x="462" y="286"/>
                        <a:pt x="460" y="284"/>
                        <a:pt x="460" y="283"/>
                      </a:cubicBezTo>
                      <a:cubicBezTo>
                        <a:pt x="453" y="285"/>
                        <a:pt x="444" y="284"/>
                        <a:pt x="436" y="286"/>
                      </a:cubicBezTo>
                      <a:cubicBezTo>
                        <a:pt x="441" y="288"/>
                        <a:pt x="440" y="288"/>
                        <a:pt x="443" y="286"/>
                      </a:cubicBezTo>
                      <a:cubicBezTo>
                        <a:pt x="442" y="293"/>
                        <a:pt x="438" y="297"/>
                        <a:pt x="443" y="301"/>
                      </a:cubicBezTo>
                      <a:cubicBezTo>
                        <a:pt x="431" y="307"/>
                        <a:pt x="421" y="292"/>
                        <a:pt x="412" y="292"/>
                      </a:cubicBezTo>
                      <a:cubicBezTo>
                        <a:pt x="409" y="292"/>
                        <a:pt x="408" y="295"/>
                        <a:pt x="405" y="295"/>
                      </a:cubicBezTo>
                      <a:cubicBezTo>
                        <a:pt x="400" y="295"/>
                        <a:pt x="398" y="291"/>
                        <a:pt x="393" y="291"/>
                      </a:cubicBezTo>
                      <a:cubicBezTo>
                        <a:pt x="380" y="291"/>
                        <a:pt x="374" y="302"/>
                        <a:pt x="368" y="307"/>
                      </a:cubicBezTo>
                      <a:cubicBezTo>
                        <a:pt x="365" y="311"/>
                        <a:pt x="361" y="308"/>
                        <a:pt x="357" y="309"/>
                      </a:cubicBezTo>
                      <a:cubicBezTo>
                        <a:pt x="347" y="313"/>
                        <a:pt x="341" y="325"/>
                        <a:pt x="341" y="338"/>
                      </a:cubicBezTo>
                      <a:cubicBezTo>
                        <a:pt x="341" y="339"/>
                        <a:pt x="343" y="341"/>
                        <a:pt x="343" y="342"/>
                      </a:cubicBezTo>
                      <a:cubicBezTo>
                        <a:pt x="336" y="342"/>
                        <a:pt x="325" y="339"/>
                        <a:pt x="321" y="336"/>
                      </a:cubicBezTo>
                      <a:cubicBezTo>
                        <a:pt x="307" y="322"/>
                        <a:pt x="308" y="290"/>
                        <a:pt x="282" y="290"/>
                      </a:cubicBezTo>
                      <a:cubicBezTo>
                        <a:pt x="272" y="290"/>
                        <a:pt x="275" y="302"/>
                        <a:pt x="266" y="302"/>
                      </a:cubicBezTo>
                      <a:cubicBezTo>
                        <a:pt x="257" y="302"/>
                        <a:pt x="250" y="287"/>
                        <a:pt x="246" y="281"/>
                      </a:cubicBezTo>
                      <a:cubicBezTo>
                        <a:pt x="239" y="268"/>
                        <a:pt x="230" y="266"/>
                        <a:pt x="215" y="262"/>
                      </a:cubicBezTo>
                      <a:cubicBezTo>
                        <a:pt x="207" y="262"/>
                        <a:pt x="207" y="262"/>
                        <a:pt x="207" y="262"/>
                      </a:cubicBezTo>
                      <a:cubicBezTo>
                        <a:pt x="207" y="268"/>
                        <a:pt x="207" y="268"/>
                        <a:pt x="207" y="268"/>
                      </a:cubicBezTo>
                      <a:cubicBezTo>
                        <a:pt x="170" y="268"/>
                        <a:pt x="170" y="268"/>
                        <a:pt x="170" y="268"/>
                      </a:cubicBezTo>
                      <a:cubicBezTo>
                        <a:pt x="123" y="252"/>
                        <a:pt x="123" y="252"/>
                        <a:pt x="123" y="252"/>
                      </a:cubicBezTo>
                      <a:cubicBezTo>
                        <a:pt x="95" y="252"/>
                        <a:pt x="95" y="252"/>
                        <a:pt x="95" y="252"/>
                      </a:cubicBezTo>
                      <a:cubicBezTo>
                        <a:pt x="88" y="239"/>
                        <a:pt x="66" y="230"/>
                        <a:pt x="50" y="223"/>
                      </a:cubicBezTo>
                      <a:cubicBezTo>
                        <a:pt x="47" y="222"/>
                        <a:pt x="48" y="217"/>
                        <a:pt x="47" y="214"/>
                      </a:cubicBezTo>
                      <a:cubicBezTo>
                        <a:pt x="40" y="198"/>
                        <a:pt x="28" y="193"/>
                        <a:pt x="30" y="175"/>
                      </a:cubicBezTo>
                      <a:cubicBezTo>
                        <a:pt x="21" y="174"/>
                        <a:pt x="11" y="154"/>
                        <a:pt x="4" y="141"/>
                      </a:cubicBezTo>
                      <a:cubicBezTo>
                        <a:pt x="2" y="137"/>
                        <a:pt x="6" y="134"/>
                        <a:pt x="8" y="133"/>
                      </a:cubicBezTo>
                      <a:cubicBezTo>
                        <a:pt x="3" y="123"/>
                        <a:pt x="8" y="107"/>
                        <a:pt x="4" y="95"/>
                      </a:cubicBezTo>
                      <a:cubicBezTo>
                        <a:pt x="0" y="85"/>
                        <a:pt x="11" y="60"/>
                        <a:pt x="11" y="46"/>
                      </a:cubicBezTo>
                      <a:cubicBezTo>
                        <a:pt x="11" y="36"/>
                        <a:pt x="0" y="32"/>
                        <a:pt x="0" y="23"/>
                      </a:cubicBezTo>
                      <a:cubicBezTo>
                        <a:pt x="0" y="20"/>
                        <a:pt x="5" y="20"/>
                        <a:pt x="7" y="20"/>
                      </a:cubicBezTo>
                      <a:cubicBezTo>
                        <a:pt x="13" y="20"/>
                        <a:pt x="17" y="23"/>
                        <a:pt x="20" y="27"/>
                      </a:cubicBezTo>
                      <a:cubicBezTo>
                        <a:pt x="22" y="24"/>
                        <a:pt x="26" y="19"/>
                        <a:pt x="26" y="15"/>
                      </a:cubicBezTo>
                      <a:cubicBezTo>
                        <a:pt x="26" y="11"/>
                        <a:pt x="22" y="10"/>
                        <a:pt x="20" y="5"/>
                      </a:cubicBezTo>
                      <a:cubicBezTo>
                        <a:pt x="373" y="5"/>
                        <a:pt x="373" y="5"/>
                        <a:pt x="373" y="5"/>
                      </a:cubicBezTo>
                      <a:cubicBezTo>
                        <a:pt x="373" y="0"/>
                        <a:pt x="373" y="0"/>
                        <a:pt x="373" y="0"/>
                      </a:cubicBezTo>
                      <a:cubicBezTo>
                        <a:pt x="379" y="4"/>
                        <a:pt x="378" y="8"/>
                        <a:pt x="384" y="11"/>
                      </a:cubicBezTo>
                      <a:cubicBezTo>
                        <a:pt x="406" y="11"/>
                        <a:pt x="406" y="11"/>
                        <a:pt x="406" y="11"/>
                      </a:cubicBezTo>
                      <a:cubicBezTo>
                        <a:pt x="415" y="20"/>
                        <a:pt x="426" y="20"/>
                        <a:pt x="443" y="20"/>
                      </a:cubicBezTo>
                      <a:cubicBezTo>
                        <a:pt x="431" y="28"/>
                        <a:pt x="418" y="32"/>
                        <a:pt x="408" y="45"/>
                      </a:cubicBezTo>
                      <a:cubicBezTo>
                        <a:pt x="415" y="45"/>
                        <a:pt x="415" y="45"/>
                        <a:pt x="415" y="45"/>
                      </a:cubicBezTo>
                      <a:cubicBezTo>
                        <a:pt x="418" y="43"/>
                        <a:pt x="420" y="42"/>
                        <a:pt x="423" y="42"/>
                      </a:cubicBezTo>
                      <a:cubicBezTo>
                        <a:pt x="425" y="46"/>
                        <a:pt x="426" y="46"/>
                        <a:pt x="429" y="46"/>
                      </a:cubicBezTo>
                      <a:cubicBezTo>
                        <a:pt x="437" y="46"/>
                        <a:pt x="437" y="40"/>
                        <a:pt x="441" y="40"/>
                      </a:cubicBezTo>
                      <a:cubicBezTo>
                        <a:pt x="446" y="40"/>
                        <a:pt x="454" y="32"/>
                        <a:pt x="461" y="31"/>
                      </a:cubicBezTo>
                      <a:cubicBezTo>
                        <a:pt x="461" y="37"/>
                        <a:pt x="458" y="38"/>
                        <a:pt x="456" y="42"/>
                      </a:cubicBezTo>
                      <a:cubicBezTo>
                        <a:pt x="465" y="42"/>
                        <a:pt x="465" y="42"/>
                        <a:pt x="465" y="42"/>
                      </a:cubicBezTo>
                      <a:cubicBezTo>
                        <a:pt x="465" y="45"/>
                        <a:pt x="469" y="47"/>
                        <a:pt x="472" y="47"/>
                      </a:cubicBezTo>
                      <a:cubicBezTo>
                        <a:pt x="478" y="47"/>
                        <a:pt x="480" y="43"/>
                        <a:pt x="484" y="43"/>
                      </a:cubicBezTo>
                      <a:cubicBezTo>
                        <a:pt x="495" y="43"/>
                        <a:pt x="500" y="48"/>
                        <a:pt x="510" y="48"/>
                      </a:cubicBezTo>
                      <a:cubicBezTo>
                        <a:pt x="510" y="54"/>
                        <a:pt x="510" y="54"/>
                        <a:pt x="510" y="54"/>
                      </a:cubicBezTo>
                      <a:cubicBezTo>
                        <a:pt x="503" y="56"/>
                        <a:pt x="493" y="54"/>
                        <a:pt x="490" y="54"/>
                      </a:cubicBezTo>
                      <a:cubicBezTo>
                        <a:pt x="480" y="54"/>
                        <a:pt x="462" y="66"/>
                        <a:pt x="462" y="75"/>
                      </a:cubicBezTo>
                      <a:cubicBezTo>
                        <a:pt x="466" y="72"/>
                        <a:pt x="468" y="69"/>
                        <a:pt x="472" y="69"/>
                      </a:cubicBezTo>
                      <a:cubicBezTo>
                        <a:pt x="465" y="78"/>
                        <a:pt x="461" y="101"/>
                        <a:pt x="461" y="112"/>
                      </a:cubicBezTo>
                      <a:cubicBezTo>
                        <a:pt x="461" y="117"/>
                        <a:pt x="466" y="121"/>
                        <a:pt x="471" y="121"/>
                      </a:cubicBezTo>
                      <a:cubicBezTo>
                        <a:pt x="478" y="121"/>
                        <a:pt x="480" y="108"/>
                        <a:pt x="480" y="102"/>
                      </a:cubicBezTo>
                      <a:cubicBezTo>
                        <a:pt x="480" y="97"/>
                        <a:pt x="480" y="88"/>
                        <a:pt x="480" y="88"/>
                      </a:cubicBezTo>
                      <a:cubicBezTo>
                        <a:pt x="480" y="82"/>
                        <a:pt x="480" y="69"/>
                        <a:pt x="485" y="69"/>
                      </a:cubicBezTo>
                      <a:cubicBezTo>
                        <a:pt x="501" y="68"/>
                        <a:pt x="494" y="57"/>
                        <a:pt x="501" y="57"/>
                      </a:cubicBezTo>
                      <a:cubicBezTo>
                        <a:pt x="504" y="57"/>
                        <a:pt x="521" y="65"/>
                        <a:pt x="521" y="70"/>
                      </a:cubicBezTo>
                      <a:cubicBezTo>
                        <a:pt x="521" y="77"/>
                        <a:pt x="517" y="81"/>
                        <a:pt x="516" y="87"/>
                      </a:cubicBezTo>
                      <a:cubicBezTo>
                        <a:pt x="521" y="87"/>
                        <a:pt x="520" y="85"/>
                        <a:pt x="525" y="84"/>
                      </a:cubicBezTo>
                      <a:cubicBezTo>
                        <a:pt x="526" y="91"/>
                        <a:pt x="526" y="94"/>
                        <a:pt x="531" y="97"/>
                      </a:cubicBezTo>
                      <a:cubicBezTo>
                        <a:pt x="526" y="103"/>
                        <a:pt x="521" y="106"/>
                        <a:pt x="521" y="112"/>
                      </a:cubicBezTo>
                      <a:cubicBezTo>
                        <a:pt x="521" y="117"/>
                        <a:pt x="523" y="123"/>
                        <a:pt x="527" y="123"/>
                      </a:cubicBezTo>
                      <a:cubicBezTo>
                        <a:pt x="539" y="123"/>
                        <a:pt x="559" y="112"/>
                        <a:pt x="568" y="108"/>
                      </a:cubicBezTo>
                      <a:cubicBezTo>
                        <a:pt x="567" y="103"/>
                        <a:pt x="565" y="99"/>
                        <a:pt x="564" y="97"/>
                      </a:cubicBezTo>
                      <a:cubicBezTo>
                        <a:pt x="567" y="97"/>
                        <a:pt x="567" y="97"/>
                        <a:pt x="569" y="97"/>
                      </a:cubicBezTo>
                      <a:cubicBezTo>
                        <a:pt x="582" y="97"/>
                        <a:pt x="610" y="101"/>
                        <a:pt x="610" y="84"/>
                      </a:cubicBezTo>
                      <a:cubicBezTo>
                        <a:pt x="611" y="84"/>
                        <a:pt x="627" y="68"/>
                        <a:pt x="630" y="66"/>
                      </a:cubicBezTo>
                      <a:cubicBezTo>
                        <a:pt x="632" y="64"/>
                        <a:pt x="643" y="65"/>
                        <a:pt x="653" y="65"/>
                      </a:cubicBezTo>
                      <a:cubicBezTo>
                        <a:pt x="657" y="65"/>
                        <a:pt x="660" y="65"/>
                        <a:pt x="664" y="65"/>
                      </a:cubicBezTo>
                      <a:cubicBezTo>
                        <a:pt x="668" y="65"/>
                        <a:pt x="672" y="63"/>
                        <a:pt x="675" y="63"/>
                      </a:cubicBezTo>
                      <a:cubicBezTo>
                        <a:pt x="680" y="62"/>
                        <a:pt x="678" y="61"/>
                        <a:pt x="680" y="59"/>
                      </a:cubicBezTo>
                      <a:cubicBezTo>
                        <a:pt x="688" y="51"/>
                        <a:pt x="688" y="36"/>
                        <a:pt x="699" y="28"/>
                      </a:cubicBezTo>
                      <a:cubicBezTo>
                        <a:pt x="704" y="35"/>
                        <a:pt x="712" y="25"/>
                        <a:pt x="716" y="32"/>
                      </a:cubicBezTo>
                      <a:cubicBezTo>
                        <a:pt x="723" y="44"/>
                        <a:pt x="717" y="62"/>
                        <a:pt x="726" y="73"/>
                      </a:cubicBezTo>
                      <a:cubicBezTo>
                        <a:pt x="723" y="77"/>
                        <a:pt x="718" y="80"/>
                        <a:pt x="712" y="80"/>
                      </a:cubicBezTo>
                      <a:cubicBezTo>
                        <a:pt x="706" y="80"/>
                        <a:pt x="706" y="78"/>
                        <a:pt x="701" y="80"/>
                      </a:cubicBezTo>
                      <a:cubicBezTo>
                        <a:pt x="694" y="87"/>
                        <a:pt x="679" y="92"/>
                        <a:pt x="679" y="109"/>
                      </a:cubicBezTo>
                      <a:cubicBezTo>
                        <a:pt x="679" y="110"/>
                        <a:pt x="680" y="112"/>
                        <a:pt x="681" y="113"/>
                      </a:cubicBezTo>
                      <a:cubicBezTo>
                        <a:pt x="681" y="115"/>
                        <a:pt x="683" y="121"/>
                        <a:pt x="686" y="121"/>
                      </a:cubicBezTo>
                      <a:cubicBezTo>
                        <a:pt x="687" y="121"/>
                        <a:pt x="690" y="118"/>
                        <a:pt x="690" y="118"/>
                      </a:cubicBezTo>
                      <a:cubicBezTo>
                        <a:pt x="690" y="121"/>
                        <a:pt x="690" y="121"/>
                        <a:pt x="690" y="121"/>
                      </a:cubicBezTo>
                      <a:cubicBezTo>
                        <a:pt x="685" y="122"/>
                        <a:pt x="678" y="124"/>
                        <a:pt x="676" y="122"/>
                      </a:cubicBezTo>
                      <a:cubicBezTo>
                        <a:pt x="667" y="129"/>
                        <a:pt x="652" y="126"/>
                        <a:pt x="643" y="132"/>
                      </a:cubicBezTo>
                      <a:cubicBezTo>
                        <a:pt x="648" y="132"/>
                        <a:pt x="648" y="132"/>
                        <a:pt x="648" y="132"/>
                      </a:cubicBezTo>
                      <a:cubicBezTo>
                        <a:pt x="652" y="132"/>
                        <a:pt x="656" y="129"/>
                        <a:pt x="659" y="132"/>
                      </a:cubicBezTo>
                      <a:cubicBezTo>
                        <a:pt x="653" y="134"/>
                        <a:pt x="648" y="134"/>
                        <a:pt x="642" y="134"/>
                      </a:cubicBezTo>
                      <a:cubicBezTo>
                        <a:pt x="641" y="134"/>
                        <a:pt x="639" y="133"/>
                        <a:pt x="638" y="133"/>
                      </a:cubicBezTo>
                      <a:cubicBezTo>
                        <a:pt x="637" y="134"/>
                        <a:pt x="635" y="135"/>
                        <a:pt x="635" y="137"/>
                      </a:cubicBezTo>
                      <a:cubicBezTo>
                        <a:pt x="635" y="139"/>
                        <a:pt x="639" y="142"/>
                        <a:pt x="639" y="142"/>
                      </a:cubicBezTo>
                      <a:cubicBezTo>
                        <a:pt x="638" y="145"/>
                        <a:pt x="630" y="161"/>
                        <a:pt x="627" y="161"/>
                      </a:cubicBezTo>
                      <a:cubicBezTo>
                        <a:pt x="626" y="161"/>
                        <a:pt x="625" y="158"/>
                        <a:pt x="624" y="157"/>
                      </a:cubicBezTo>
                      <a:cubicBezTo>
                        <a:pt x="622" y="159"/>
                        <a:pt x="622" y="159"/>
                        <a:pt x="622" y="159"/>
                      </a:cubicBezTo>
                      <a:cubicBezTo>
                        <a:pt x="623" y="163"/>
                        <a:pt x="626" y="164"/>
                        <a:pt x="626" y="168"/>
                      </a:cubicBezTo>
                      <a:cubicBezTo>
                        <a:pt x="626" y="170"/>
                        <a:pt x="617" y="186"/>
                        <a:pt x="615" y="186"/>
                      </a:cubicBezTo>
                      <a:cubicBezTo>
                        <a:pt x="615" y="186"/>
                        <a:pt x="614" y="184"/>
                        <a:pt x="614" y="183"/>
                      </a:cubicBezTo>
                      <a:cubicBezTo>
                        <a:pt x="614" y="181"/>
                        <a:pt x="614" y="180"/>
                        <a:pt x="614" y="178"/>
                      </a:cubicBezTo>
                      <a:cubicBezTo>
                        <a:pt x="614" y="175"/>
                        <a:pt x="610" y="168"/>
                        <a:pt x="609" y="164"/>
                      </a:cubicBezTo>
                      <a:cubicBezTo>
                        <a:pt x="608" y="166"/>
                        <a:pt x="608" y="170"/>
                        <a:pt x="608" y="170"/>
                      </a:cubicBezTo>
                      <a:cubicBezTo>
                        <a:pt x="608" y="173"/>
                        <a:pt x="611" y="181"/>
                        <a:pt x="611" y="185"/>
                      </a:cubicBezTo>
                      <a:cubicBezTo>
                        <a:pt x="611" y="189"/>
                        <a:pt x="608" y="189"/>
                        <a:pt x="611" y="192"/>
                      </a:cubicBezTo>
                      <a:cubicBezTo>
                        <a:pt x="612" y="192"/>
                        <a:pt x="613" y="192"/>
                        <a:pt x="614" y="192"/>
                      </a:cubicBezTo>
                      <a:cubicBezTo>
                        <a:pt x="614" y="193"/>
                        <a:pt x="614" y="195"/>
                        <a:pt x="614" y="196"/>
                      </a:cubicBezTo>
                      <a:cubicBezTo>
                        <a:pt x="614" y="200"/>
                        <a:pt x="610" y="201"/>
                        <a:pt x="608" y="201"/>
                      </a:cubicBezTo>
                      <a:cubicBezTo>
                        <a:pt x="610" y="205"/>
                        <a:pt x="612" y="205"/>
                        <a:pt x="614" y="205"/>
                      </a:cubicBezTo>
                      <a:cubicBezTo>
                        <a:pt x="613" y="210"/>
                        <a:pt x="611" y="210"/>
                        <a:pt x="607" y="210"/>
                      </a:cubicBezTo>
                      <a:cubicBezTo>
                        <a:pt x="607" y="213"/>
                        <a:pt x="607" y="213"/>
                        <a:pt x="607" y="213"/>
                      </a:cubicBezTo>
                      <a:cubicBezTo>
                        <a:pt x="612" y="216"/>
                        <a:pt x="612" y="216"/>
                        <a:pt x="612" y="216"/>
                      </a:cubicBezTo>
                      <a:cubicBezTo>
                        <a:pt x="611" y="218"/>
                        <a:pt x="610" y="221"/>
                        <a:pt x="607" y="221"/>
                      </a:cubicBezTo>
                      <a:cubicBezTo>
                        <a:pt x="602" y="222"/>
                        <a:pt x="600" y="226"/>
                        <a:pt x="596" y="226"/>
                      </a:cubicBezTo>
                      <a:cubicBezTo>
                        <a:pt x="591" y="228"/>
                        <a:pt x="591" y="230"/>
                        <a:pt x="589" y="232"/>
                      </a:cubicBezTo>
                      <a:lnTo>
                        <a:pt x="590" y="233"/>
                      </a:lnTo>
                      <a:close/>
                    </a:path>
                  </a:pathLst>
                </a:custGeom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Freeform: Shape 345"/>
                <p:cNvSpPr>
                  <a:spLocks/>
                </p:cNvSpPr>
                <p:nvPr/>
              </p:nvSpPr>
              <p:spPr bwMode="auto">
                <a:xfrm>
                  <a:off x="2030413" y="1400175"/>
                  <a:ext cx="1425575" cy="736600"/>
                </a:xfrm>
                <a:custGeom>
                  <a:avLst/>
                  <a:gdLst/>
                  <a:ahLst/>
                  <a:cxnLst>
                    <a:cxn ang="0">
                      <a:pos x="950" y="501"/>
                    </a:cxn>
                    <a:cxn ang="0">
                      <a:pos x="950" y="527"/>
                    </a:cxn>
                    <a:cxn ang="0">
                      <a:pos x="955" y="469"/>
                    </a:cxn>
                    <a:cxn ang="0">
                      <a:pos x="944" y="436"/>
                    </a:cxn>
                    <a:cxn ang="0">
                      <a:pos x="982" y="418"/>
                    </a:cxn>
                    <a:cxn ang="0">
                      <a:pos x="1060" y="356"/>
                    </a:cxn>
                    <a:cxn ang="0">
                      <a:pos x="1050" y="346"/>
                    </a:cxn>
                    <a:cxn ang="0">
                      <a:pos x="991" y="310"/>
                    </a:cxn>
                    <a:cxn ang="0">
                      <a:pos x="965" y="247"/>
                    </a:cxn>
                    <a:cxn ang="0">
                      <a:pos x="908" y="267"/>
                    </a:cxn>
                    <a:cxn ang="0">
                      <a:pos x="831" y="204"/>
                    </a:cxn>
                    <a:cxn ang="0">
                      <a:pos x="794" y="247"/>
                    </a:cxn>
                    <a:cxn ang="0">
                      <a:pos x="783" y="387"/>
                    </a:cxn>
                    <a:cxn ang="0">
                      <a:pos x="726" y="334"/>
                    </a:cxn>
                    <a:cxn ang="0">
                      <a:pos x="607" y="306"/>
                    </a:cxn>
                    <a:cxn ang="0">
                      <a:pos x="595" y="216"/>
                    </a:cxn>
                    <a:cxn ang="0">
                      <a:pos x="633" y="178"/>
                    </a:cxn>
                    <a:cxn ang="0">
                      <a:pos x="675" y="146"/>
                    </a:cxn>
                    <a:cxn ang="0">
                      <a:pos x="686" y="127"/>
                    </a:cxn>
                    <a:cxn ang="0">
                      <a:pos x="722" y="120"/>
                    </a:cxn>
                    <a:cxn ang="0">
                      <a:pos x="746" y="61"/>
                    </a:cxn>
                    <a:cxn ang="0">
                      <a:pos x="702" y="67"/>
                    </a:cxn>
                    <a:cxn ang="0">
                      <a:pos x="665" y="74"/>
                    </a:cxn>
                    <a:cxn ang="0">
                      <a:pos x="625" y="55"/>
                    </a:cxn>
                    <a:cxn ang="0">
                      <a:pos x="574" y="0"/>
                    </a:cxn>
                    <a:cxn ang="0">
                      <a:pos x="555" y="38"/>
                    </a:cxn>
                    <a:cxn ang="0">
                      <a:pos x="567" y="98"/>
                    </a:cxn>
                    <a:cxn ang="0">
                      <a:pos x="492" y="92"/>
                    </a:cxn>
                    <a:cxn ang="0">
                      <a:pos x="430" y="75"/>
                    </a:cxn>
                    <a:cxn ang="0">
                      <a:pos x="387" y="89"/>
                    </a:cxn>
                    <a:cxn ang="0">
                      <a:pos x="333" y="81"/>
                    </a:cxn>
                    <a:cxn ang="0">
                      <a:pos x="202" y="42"/>
                    </a:cxn>
                    <a:cxn ang="0">
                      <a:pos x="138" y="40"/>
                    </a:cxn>
                    <a:cxn ang="0">
                      <a:pos x="61" y="70"/>
                    </a:cxn>
                    <a:cxn ang="0">
                      <a:pos x="0" y="242"/>
                    </a:cxn>
                    <a:cxn ang="0">
                      <a:pos x="67" y="253"/>
                    </a:cxn>
                    <a:cxn ang="0">
                      <a:pos x="124" y="316"/>
                    </a:cxn>
                    <a:cxn ang="0">
                      <a:pos x="136" y="366"/>
                    </a:cxn>
                    <a:cxn ang="0">
                      <a:pos x="181" y="413"/>
                    </a:cxn>
                    <a:cxn ang="0">
                      <a:pos x="224" y="440"/>
                    </a:cxn>
                    <a:cxn ang="0">
                      <a:pos x="610" y="446"/>
                    </a:cxn>
                    <a:cxn ang="0">
                      <a:pos x="676" y="453"/>
                    </a:cxn>
                    <a:cxn ang="0">
                      <a:pos x="705" y="477"/>
                    </a:cxn>
                    <a:cxn ang="0">
                      <a:pos x="759" y="512"/>
                    </a:cxn>
                    <a:cxn ang="0">
                      <a:pos x="732" y="553"/>
                    </a:cxn>
                    <a:cxn ang="0">
                      <a:pos x="772" y="543"/>
                    </a:cxn>
                    <a:cxn ang="0">
                      <a:pos x="814" y="519"/>
                    </a:cxn>
                    <a:cxn ang="0">
                      <a:pos x="879" y="498"/>
                    </a:cxn>
                    <a:cxn ang="0">
                      <a:pos x="928" y="505"/>
                    </a:cxn>
                  </a:cxnLst>
                  <a:rect l="0" t="0" r="r" b="b"/>
                  <a:pathLst>
                    <a:path w="1071" h="553">
                      <a:moveTo>
                        <a:pt x="928" y="503"/>
                      </a:moveTo>
                      <a:cubicBezTo>
                        <a:pt x="928" y="502"/>
                        <a:pt x="928" y="502"/>
                        <a:pt x="928" y="502"/>
                      </a:cubicBezTo>
                      <a:cubicBezTo>
                        <a:pt x="928" y="502"/>
                        <a:pt x="931" y="502"/>
                        <a:pt x="932" y="502"/>
                      </a:cubicBezTo>
                      <a:cubicBezTo>
                        <a:pt x="935" y="502"/>
                        <a:pt x="946" y="504"/>
                        <a:pt x="950" y="501"/>
                      </a:cubicBezTo>
                      <a:cubicBezTo>
                        <a:pt x="954" y="498"/>
                        <a:pt x="954" y="493"/>
                        <a:pt x="960" y="492"/>
                      </a:cubicBezTo>
                      <a:cubicBezTo>
                        <a:pt x="960" y="498"/>
                        <a:pt x="960" y="499"/>
                        <a:pt x="967" y="499"/>
                      </a:cubicBezTo>
                      <a:cubicBezTo>
                        <a:pt x="957" y="500"/>
                        <a:pt x="941" y="507"/>
                        <a:pt x="941" y="516"/>
                      </a:cubicBezTo>
                      <a:cubicBezTo>
                        <a:pt x="941" y="520"/>
                        <a:pt x="947" y="527"/>
                        <a:pt x="950" y="527"/>
                      </a:cubicBezTo>
                      <a:cubicBezTo>
                        <a:pt x="953" y="527"/>
                        <a:pt x="961" y="516"/>
                        <a:pt x="970" y="513"/>
                      </a:cubicBezTo>
                      <a:cubicBezTo>
                        <a:pt x="972" y="513"/>
                        <a:pt x="1003" y="501"/>
                        <a:pt x="1003" y="497"/>
                      </a:cubicBezTo>
                      <a:cubicBezTo>
                        <a:pt x="1003" y="493"/>
                        <a:pt x="991" y="492"/>
                        <a:pt x="988" y="492"/>
                      </a:cubicBezTo>
                      <a:cubicBezTo>
                        <a:pt x="976" y="492"/>
                        <a:pt x="955" y="480"/>
                        <a:pt x="955" y="469"/>
                      </a:cubicBezTo>
                      <a:cubicBezTo>
                        <a:pt x="955" y="466"/>
                        <a:pt x="959" y="463"/>
                        <a:pt x="960" y="458"/>
                      </a:cubicBezTo>
                      <a:cubicBezTo>
                        <a:pt x="958" y="458"/>
                        <a:pt x="953" y="457"/>
                        <a:pt x="949" y="457"/>
                      </a:cubicBezTo>
                      <a:cubicBezTo>
                        <a:pt x="951" y="453"/>
                        <a:pt x="967" y="451"/>
                        <a:pt x="967" y="442"/>
                      </a:cubicBezTo>
                      <a:cubicBezTo>
                        <a:pt x="967" y="434"/>
                        <a:pt x="954" y="436"/>
                        <a:pt x="944" y="436"/>
                      </a:cubicBezTo>
                      <a:cubicBezTo>
                        <a:pt x="925" y="436"/>
                        <a:pt x="916" y="449"/>
                        <a:pt x="903" y="451"/>
                      </a:cubicBezTo>
                      <a:cubicBezTo>
                        <a:pt x="909" y="439"/>
                        <a:pt x="918" y="443"/>
                        <a:pt x="928" y="433"/>
                      </a:cubicBezTo>
                      <a:cubicBezTo>
                        <a:pt x="934" y="427"/>
                        <a:pt x="929" y="423"/>
                        <a:pt x="939" y="420"/>
                      </a:cubicBezTo>
                      <a:cubicBezTo>
                        <a:pt x="955" y="415"/>
                        <a:pt x="965" y="418"/>
                        <a:pt x="982" y="418"/>
                      </a:cubicBezTo>
                      <a:cubicBezTo>
                        <a:pt x="1004" y="418"/>
                        <a:pt x="1016" y="425"/>
                        <a:pt x="1029" y="408"/>
                      </a:cubicBezTo>
                      <a:cubicBezTo>
                        <a:pt x="1035" y="400"/>
                        <a:pt x="1071" y="398"/>
                        <a:pt x="1071" y="384"/>
                      </a:cubicBezTo>
                      <a:cubicBezTo>
                        <a:pt x="1071" y="374"/>
                        <a:pt x="1067" y="370"/>
                        <a:pt x="1063" y="363"/>
                      </a:cubicBezTo>
                      <a:cubicBezTo>
                        <a:pt x="1060" y="363"/>
                        <a:pt x="1065" y="359"/>
                        <a:pt x="1060" y="356"/>
                      </a:cubicBezTo>
                      <a:cubicBezTo>
                        <a:pt x="1060" y="351"/>
                        <a:pt x="1060" y="351"/>
                        <a:pt x="1060" y="351"/>
                      </a:cubicBezTo>
                      <a:cubicBezTo>
                        <a:pt x="1050" y="357"/>
                        <a:pt x="1029" y="364"/>
                        <a:pt x="1018" y="364"/>
                      </a:cubicBezTo>
                      <a:cubicBezTo>
                        <a:pt x="1017" y="364"/>
                        <a:pt x="1014" y="363"/>
                        <a:pt x="1014" y="362"/>
                      </a:cubicBezTo>
                      <a:cubicBezTo>
                        <a:pt x="1022" y="358"/>
                        <a:pt x="1047" y="354"/>
                        <a:pt x="1050" y="346"/>
                      </a:cubicBezTo>
                      <a:cubicBezTo>
                        <a:pt x="1050" y="344"/>
                        <a:pt x="1046" y="343"/>
                        <a:pt x="1046" y="341"/>
                      </a:cubicBezTo>
                      <a:cubicBezTo>
                        <a:pt x="1035" y="342"/>
                        <a:pt x="1013" y="337"/>
                        <a:pt x="1013" y="322"/>
                      </a:cubicBezTo>
                      <a:cubicBezTo>
                        <a:pt x="1013" y="321"/>
                        <a:pt x="1013" y="321"/>
                        <a:pt x="1013" y="321"/>
                      </a:cubicBezTo>
                      <a:cubicBezTo>
                        <a:pt x="1003" y="321"/>
                        <a:pt x="997" y="315"/>
                        <a:pt x="991" y="310"/>
                      </a:cubicBezTo>
                      <a:cubicBezTo>
                        <a:pt x="994" y="309"/>
                        <a:pt x="998" y="308"/>
                        <a:pt x="998" y="302"/>
                      </a:cubicBezTo>
                      <a:cubicBezTo>
                        <a:pt x="998" y="298"/>
                        <a:pt x="994" y="295"/>
                        <a:pt x="995" y="290"/>
                      </a:cubicBezTo>
                      <a:cubicBezTo>
                        <a:pt x="991" y="289"/>
                        <a:pt x="977" y="280"/>
                        <a:pt x="980" y="272"/>
                      </a:cubicBezTo>
                      <a:cubicBezTo>
                        <a:pt x="985" y="262"/>
                        <a:pt x="966" y="259"/>
                        <a:pt x="965" y="247"/>
                      </a:cubicBezTo>
                      <a:cubicBezTo>
                        <a:pt x="964" y="247"/>
                        <a:pt x="959" y="243"/>
                        <a:pt x="958" y="242"/>
                      </a:cubicBezTo>
                      <a:cubicBezTo>
                        <a:pt x="954" y="244"/>
                        <a:pt x="947" y="248"/>
                        <a:pt x="947" y="254"/>
                      </a:cubicBezTo>
                      <a:cubicBezTo>
                        <a:pt x="947" y="261"/>
                        <a:pt x="933" y="277"/>
                        <a:pt x="922" y="277"/>
                      </a:cubicBezTo>
                      <a:cubicBezTo>
                        <a:pt x="914" y="277"/>
                        <a:pt x="913" y="267"/>
                        <a:pt x="908" y="267"/>
                      </a:cubicBezTo>
                      <a:cubicBezTo>
                        <a:pt x="900" y="267"/>
                        <a:pt x="897" y="246"/>
                        <a:pt x="896" y="236"/>
                      </a:cubicBezTo>
                      <a:cubicBezTo>
                        <a:pt x="894" y="224"/>
                        <a:pt x="870" y="233"/>
                        <a:pt x="870" y="216"/>
                      </a:cubicBezTo>
                      <a:cubicBezTo>
                        <a:pt x="858" y="215"/>
                        <a:pt x="855" y="200"/>
                        <a:pt x="843" y="200"/>
                      </a:cubicBezTo>
                      <a:cubicBezTo>
                        <a:pt x="837" y="200"/>
                        <a:pt x="837" y="204"/>
                        <a:pt x="831" y="204"/>
                      </a:cubicBezTo>
                      <a:cubicBezTo>
                        <a:pt x="818" y="204"/>
                        <a:pt x="810" y="197"/>
                        <a:pt x="797" y="197"/>
                      </a:cubicBezTo>
                      <a:cubicBezTo>
                        <a:pt x="791" y="197"/>
                        <a:pt x="784" y="200"/>
                        <a:pt x="784" y="208"/>
                      </a:cubicBezTo>
                      <a:cubicBezTo>
                        <a:pt x="784" y="212"/>
                        <a:pt x="800" y="218"/>
                        <a:pt x="786" y="227"/>
                      </a:cubicBezTo>
                      <a:cubicBezTo>
                        <a:pt x="780" y="231"/>
                        <a:pt x="794" y="241"/>
                        <a:pt x="794" y="247"/>
                      </a:cubicBezTo>
                      <a:cubicBezTo>
                        <a:pt x="796" y="260"/>
                        <a:pt x="783" y="264"/>
                        <a:pt x="778" y="266"/>
                      </a:cubicBezTo>
                      <a:cubicBezTo>
                        <a:pt x="788" y="283"/>
                        <a:pt x="803" y="289"/>
                        <a:pt x="803" y="318"/>
                      </a:cubicBezTo>
                      <a:cubicBezTo>
                        <a:pt x="803" y="326"/>
                        <a:pt x="777" y="346"/>
                        <a:pt x="768" y="347"/>
                      </a:cubicBezTo>
                      <a:cubicBezTo>
                        <a:pt x="783" y="355"/>
                        <a:pt x="777" y="379"/>
                        <a:pt x="783" y="387"/>
                      </a:cubicBezTo>
                      <a:cubicBezTo>
                        <a:pt x="782" y="389"/>
                        <a:pt x="776" y="392"/>
                        <a:pt x="775" y="397"/>
                      </a:cubicBezTo>
                      <a:cubicBezTo>
                        <a:pt x="770" y="397"/>
                        <a:pt x="766" y="406"/>
                        <a:pt x="762" y="403"/>
                      </a:cubicBezTo>
                      <a:cubicBezTo>
                        <a:pt x="751" y="394"/>
                        <a:pt x="736" y="380"/>
                        <a:pt x="736" y="367"/>
                      </a:cubicBezTo>
                      <a:cubicBezTo>
                        <a:pt x="736" y="353"/>
                        <a:pt x="738" y="342"/>
                        <a:pt x="726" y="334"/>
                      </a:cubicBezTo>
                      <a:cubicBezTo>
                        <a:pt x="697" y="334"/>
                        <a:pt x="697" y="334"/>
                        <a:pt x="697" y="334"/>
                      </a:cubicBezTo>
                      <a:cubicBezTo>
                        <a:pt x="681" y="322"/>
                        <a:pt x="662" y="315"/>
                        <a:pt x="643" y="308"/>
                      </a:cubicBezTo>
                      <a:cubicBezTo>
                        <a:pt x="640" y="306"/>
                        <a:pt x="629" y="299"/>
                        <a:pt x="623" y="299"/>
                      </a:cubicBezTo>
                      <a:cubicBezTo>
                        <a:pt x="617" y="299"/>
                        <a:pt x="614" y="306"/>
                        <a:pt x="607" y="306"/>
                      </a:cubicBezTo>
                      <a:cubicBezTo>
                        <a:pt x="607" y="295"/>
                        <a:pt x="600" y="270"/>
                        <a:pt x="590" y="270"/>
                      </a:cubicBezTo>
                      <a:cubicBezTo>
                        <a:pt x="586" y="270"/>
                        <a:pt x="584" y="274"/>
                        <a:pt x="579" y="275"/>
                      </a:cubicBezTo>
                      <a:cubicBezTo>
                        <a:pt x="581" y="269"/>
                        <a:pt x="579" y="268"/>
                        <a:pt x="579" y="255"/>
                      </a:cubicBezTo>
                      <a:cubicBezTo>
                        <a:pt x="579" y="237"/>
                        <a:pt x="584" y="227"/>
                        <a:pt x="595" y="216"/>
                      </a:cubicBezTo>
                      <a:cubicBezTo>
                        <a:pt x="598" y="213"/>
                        <a:pt x="606" y="196"/>
                        <a:pt x="609" y="194"/>
                      </a:cubicBezTo>
                      <a:cubicBezTo>
                        <a:pt x="617" y="192"/>
                        <a:pt x="630" y="196"/>
                        <a:pt x="630" y="186"/>
                      </a:cubicBezTo>
                      <a:cubicBezTo>
                        <a:pt x="630" y="179"/>
                        <a:pt x="613" y="178"/>
                        <a:pt x="607" y="175"/>
                      </a:cubicBezTo>
                      <a:cubicBezTo>
                        <a:pt x="611" y="176"/>
                        <a:pt x="597" y="167"/>
                        <a:pt x="633" y="178"/>
                      </a:cubicBezTo>
                      <a:cubicBezTo>
                        <a:pt x="643" y="181"/>
                        <a:pt x="637" y="169"/>
                        <a:pt x="642" y="169"/>
                      </a:cubicBezTo>
                      <a:cubicBezTo>
                        <a:pt x="643" y="169"/>
                        <a:pt x="647" y="169"/>
                        <a:pt x="652" y="169"/>
                      </a:cubicBezTo>
                      <a:cubicBezTo>
                        <a:pt x="662" y="169"/>
                        <a:pt x="668" y="158"/>
                        <a:pt x="675" y="153"/>
                      </a:cubicBezTo>
                      <a:cubicBezTo>
                        <a:pt x="675" y="146"/>
                        <a:pt x="675" y="146"/>
                        <a:pt x="675" y="146"/>
                      </a:cubicBezTo>
                      <a:cubicBezTo>
                        <a:pt x="660" y="142"/>
                        <a:pt x="645" y="145"/>
                        <a:pt x="639" y="131"/>
                      </a:cubicBezTo>
                      <a:cubicBezTo>
                        <a:pt x="639" y="131"/>
                        <a:pt x="643" y="131"/>
                        <a:pt x="647" y="131"/>
                      </a:cubicBezTo>
                      <a:cubicBezTo>
                        <a:pt x="652" y="135"/>
                        <a:pt x="658" y="141"/>
                        <a:pt x="666" y="141"/>
                      </a:cubicBezTo>
                      <a:cubicBezTo>
                        <a:pt x="673" y="141"/>
                        <a:pt x="686" y="132"/>
                        <a:pt x="686" y="127"/>
                      </a:cubicBezTo>
                      <a:cubicBezTo>
                        <a:pt x="686" y="125"/>
                        <a:pt x="680" y="117"/>
                        <a:pt x="683" y="117"/>
                      </a:cubicBezTo>
                      <a:cubicBezTo>
                        <a:pt x="693" y="117"/>
                        <a:pt x="696" y="126"/>
                        <a:pt x="703" y="126"/>
                      </a:cubicBezTo>
                      <a:cubicBezTo>
                        <a:pt x="707" y="126"/>
                        <a:pt x="709" y="123"/>
                        <a:pt x="717" y="123"/>
                      </a:cubicBezTo>
                      <a:cubicBezTo>
                        <a:pt x="715" y="120"/>
                        <a:pt x="717" y="112"/>
                        <a:pt x="722" y="120"/>
                      </a:cubicBezTo>
                      <a:cubicBezTo>
                        <a:pt x="725" y="125"/>
                        <a:pt x="748" y="105"/>
                        <a:pt x="748" y="100"/>
                      </a:cubicBezTo>
                      <a:cubicBezTo>
                        <a:pt x="748" y="96"/>
                        <a:pt x="738" y="91"/>
                        <a:pt x="738" y="89"/>
                      </a:cubicBezTo>
                      <a:cubicBezTo>
                        <a:pt x="738" y="85"/>
                        <a:pt x="732" y="78"/>
                        <a:pt x="746" y="72"/>
                      </a:cubicBezTo>
                      <a:cubicBezTo>
                        <a:pt x="748" y="68"/>
                        <a:pt x="746" y="68"/>
                        <a:pt x="746" y="61"/>
                      </a:cubicBezTo>
                      <a:cubicBezTo>
                        <a:pt x="732" y="61"/>
                        <a:pt x="735" y="50"/>
                        <a:pt x="717" y="50"/>
                      </a:cubicBezTo>
                      <a:cubicBezTo>
                        <a:pt x="713" y="49"/>
                        <a:pt x="710" y="47"/>
                        <a:pt x="706" y="47"/>
                      </a:cubicBezTo>
                      <a:cubicBezTo>
                        <a:pt x="701" y="47"/>
                        <a:pt x="695" y="50"/>
                        <a:pt x="695" y="55"/>
                      </a:cubicBezTo>
                      <a:cubicBezTo>
                        <a:pt x="695" y="61"/>
                        <a:pt x="702" y="63"/>
                        <a:pt x="702" y="67"/>
                      </a:cubicBezTo>
                      <a:cubicBezTo>
                        <a:pt x="702" y="72"/>
                        <a:pt x="692" y="72"/>
                        <a:pt x="689" y="76"/>
                      </a:cubicBezTo>
                      <a:cubicBezTo>
                        <a:pt x="686" y="84"/>
                        <a:pt x="687" y="90"/>
                        <a:pt x="681" y="98"/>
                      </a:cubicBezTo>
                      <a:cubicBezTo>
                        <a:pt x="671" y="110"/>
                        <a:pt x="658" y="90"/>
                        <a:pt x="658" y="85"/>
                      </a:cubicBezTo>
                      <a:cubicBezTo>
                        <a:pt x="658" y="79"/>
                        <a:pt x="665" y="81"/>
                        <a:pt x="665" y="74"/>
                      </a:cubicBezTo>
                      <a:cubicBezTo>
                        <a:pt x="665" y="71"/>
                        <a:pt x="652" y="59"/>
                        <a:pt x="649" y="59"/>
                      </a:cubicBezTo>
                      <a:cubicBezTo>
                        <a:pt x="636" y="59"/>
                        <a:pt x="645" y="78"/>
                        <a:pt x="631" y="78"/>
                      </a:cubicBezTo>
                      <a:cubicBezTo>
                        <a:pt x="631" y="70"/>
                        <a:pt x="630" y="65"/>
                        <a:pt x="621" y="60"/>
                      </a:cubicBezTo>
                      <a:cubicBezTo>
                        <a:pt x="622" y="58"/>
                        <a:pt x="623" y="57"/>
                        <a:pt x="625" y="55"/>
                      </a:cubicBezTo>
                      <a:cubicBezTo>
                        <a:pt x="618" y="51"/>
                        <a:pt x="609" y="55"/>
                        <a:pt x="603" y="48"/>
                      </a:cubicBezTo>
                      <a:cubicBezTo>
                        <a:pt x="606" y="47"/>
                        <a:pt x="614" y="44"/>
                        <a:pt x="614" y="38"/>
                      </a:cubicBezTo>
                      <a:cubicBezTo>
                        <a:pt x="614" y="29"/>
                        <a:pt x="601" y="30"/>
                        <a:pt x="601" y="23"/>
                      </a:cubicBezTo>
                      <a:cubicBezTo>
                        <a:pt x="601" y="10"/>
                        <a:pt x="591" y="1"/>
                        <a:pt x="574" y="0"/>
                      </a:cubicBezTo>
                      <a:cubicBezTo>
                        <a:pt x="565" y="0"/>
                        <a:pt x="569" y="6"/>
                        <a:pt x="569" y="10"/>
                      </a:cubicBezTo>
                      <a:cubicBezTo>
                        <a:pt x="564" y="11"/>
                        <a:pt x="557" y="10"/>
                        <a:pt x="557" y="17"/>
                      </a:cubicBezTo>
                      <a:cubicBezTo>
                        <a:pt x="557" y="21"/>
                        <a:pt x="561" y="23"/>
                        <a:pt x="561" y="28"/>
                      </a:cubicBezTo>
                      <a:cubicBezTo>
                        <a:pt x="561" y="32"/>
                        <a:pt x="555" y="32"/>
                        <a:pt x="555" y="38"/>
                      </a:cubicBezTo>
                      <a:cubicBezTo>
                        <a:pt x="555" y="52"/>
                        <a:pt x="585" y="44"/>
                        <a:pt x="585" y="59"/>
                      </a:cubicBezTo>
                      <a:cubicBezTo>
                        <a:pt x="585" y="61"/>
                        <a:pt x="581" y="72"/>
                        <a:pt x="581" y="72"/>
                      </a:cubicBezTo>
                      <a:cubicBezTo>
                        <a:pt x="584" y="70"/>
                        <a:pt x="587" y="69"/>
                        <a:pt x="591" y="67"/>
                      </a:cubicBezTo>
                      <a:cubicBezTo>
                        <a:pt x="596" y="85"/>
                        <a:pt x="567" y="77"/>
                        <a:pt x="567" y="98"/>
                      </a:cubicBezTo>
                      <a:cubicBezTo>
                        <a:pt x="553" y="102"/>
                        <a:pt x="564" y="88"/>
                        <a:pt x="561" y="83"/>
                      </a:cubicBezTo>
                      <a:cubicBezTo>
                        <a:pt x="559" y="81"/>
                        <a:pt x="547" y="78"/>
                        <a:pt x="541" y="78"/>
                      </a:cubicBezTo>
                      <a:cubicBezTo>
                        <a:pt x="533" y="78"/>
                        <a:pt x="530" y="82"/>
                        <a:pt x="530" y="92"/>
                      </a:cubicBezTo>
                      <a:cubicBezTo>
                        <a:pt x="522" y="91"/>
                        <a:pt x="517" y="92"/>
                        <a:pt x="492" y="92"/>
                      </a:cubicBezTo>
                      <a:cubicBezTo>
                        <a:pt x="468" y="92"/>
                        <a:pt x="441" y="83"/>
                        <a:pt x="435" y="65"/>
                      </a:cubicBezTo>
                      <a:cubicBezTo>
                        <a:pt x="427" y="67"/>
                        <a:pt x="400" y="68"/>
                        <a:pt x="400" y="78"/>
                      </a:cubicBezTo>
                      <a:cubicBezTo>
                        <a:pt x="400" y="81"/>
                        <a:pt x="403" y="82"/>
                        <a:pt x="406" y="82"/>
                      </a:cubicBezTo>
                      <a:cubicBezTo>
                        <a:pt x="413" y="82"/>
                        <a:pt x="425" y="79"/>
                        <a:pt x="430" y="75"/>
                      </a:cubicBezTo>
                      <a:cubicBezTo>
                        <a:pt x="432" y="90"/>
                        <a:pt x="409" y="78"/>
                        <a:pt x="409" y="93"/>
                      </a:cubicBezTo>
                      <a:cubicBezTo>
                        <a:pt x="409" y="96"/>
                        <a:pt x="414" y="106"/>
                        <a:pt x="412" y="106"/>
                      </a:cubicBezTo>
                      <a:cubicBezTo>
                        <a:pt x="403" y="106"/>
                        <a:pt x="401" y="95"/>
                        <a:pt x="394" y="92"/>
                      </a:cubicBezTo>
                      <a:cubicBezTo>
                        <a:pt x="387" y="89"/>
                        <a:pt x="387" y="89"/>
                        <a:pt x="387" y="89"/>
                      </a:cubicBezTo>
                      <a:cubicBezTo>
                        <a:pt x="377" y="89"/>
                        <a:pt x="370" y="89"/>
                        <a:pt x="359" y="89"/>
                      </a:cubicBezTo>
                      <a:cubicBezTo>
                        <a:pt x="350" y="89"/>
                        <a:pt x="344" y="92"/>
                        <a:pt x="335" y="93"/>
                      </a:cubicBezTo>
                      <a:cubicBezTo>
                        <a:pt x="317" y="93"/>
                        <a:pt x="317" y="87"/>
                        <a:pt x="317" y="86"/>
                      </a:cubicBezTo>
                      <a:cubicBezTo>
                        <a:pt x="317" y="82"/>
                        <a:pt x="331" y="83"/>
                        <a:pt x="333" y="81"/>
                      </a:cubicBezTo>
                      <a:cubicBezTo>
                        <a:pt x="321" y="64"/>
                        <a:pt x="323" y="66"/>
                        <a:pt x="298" y="68"/>
                      </a:cubicBezTo>
                      <a:cubicBezTo>
                        <a:pt x="271" y="70"/>
                        <a:pt x="258" y="48"/>
                        <a:pt x="231" y="48"/>
                      </a:cubicBezTo>
                      <a:cubicBezTo>
                        <a:pt x="223" y="48"/>
                        <a:pt x="219" y="54"/>
                        <a:pt x="212" y="54"/>
                      </a:cubicBezTo>
                      <a:cubicBezTo>
                        <a:pt x="207" y="54"/>
                        <a:pt x="202" y="46"/>
                        <a:pt x="202" y="42"/>
                      </a:cubicBezTo>
                      <a:cubicBezTo>
                        <a:pt x="193" y="44"/>
                        <a:pt x="193" y="54"/>
                        <a:pt x="184" y="54"/>
                      </a:cubicBezTo>
                      <a:cubicBezTo>
                        <a:pt x="176" y="54"/>
                        <a:pt x="164" y="34"/>
                        <a:pt x="161" y="34"/>
                      </a:cubicBezTo>
                      <a:cubicBezTo>
                        <a:pt x="153" y="34"/>
                        <a:pt x="156" y="47"/>
                        <a:pt x="146" y="47"/>
                      </a:cubicBezTo>
                      <a:cubicBezTo>
                        <a:pt x="143" y="47"/>
                        <a:pt x="140" y="44"/>
                        <a:pt x="138" y="40"/>
                      </a:cubicBezTo>
                      <a:cubicBezTo>
                        <a:pt x="125" y="44"/>
                        <a:pt x="120" y="44"/>
                        <a:pt x="108" y="49"/>
                      </a:cubicBezTo>
                      <a:cubicBezTo>
                        <a:pt x="103" y="50"/>
                        <a:pt x="91" y="59"/>
                        <a:pt x="87" y="55"/>
                      </a:cubicBezTo>
                      <a:cubicBezTo>
                        <a:pt x="76" y="44"/>
                        <a:pt x="78" y="58"/>
                        <a:pt x="74" y="58"/>
                      </a:cubicBezTo>
                      <a:cubicBezTo>
                        <a:pt x="45" y="59"/>
                        <a:pt x="65" y="70"/>
                        <a:pt x="61" y="70"/>
                      </a:cubicBezTo>
                      <a:cubicBezTo>
                        <a:pt x="50" y="70"/>
                        <a:pt x="30" y="67"/>
                        <a:pt x="12" y="56"/>
                      </a:cubicBezTo>
                      <a:cubicBezTo>
                        <a:pt x="11" y="56"/>
                        <a:pt x="6" y="52"/>
                        <a:pt x="6" y="51"/>
                      </a:cubicBezTo>
                      <a:cubicBezTo>
                        <a:pt x="3" y="52"/>
                        <a:pt x="5" y="52"/>
                        <a:pt x="0" y="51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6" y="247"/>
                        <a:pt x="19" y="240"/>
                        <a:pt x="25" y="248"/>
                      </a:cubicBezTo>
                      <a:cubicBezTo>
                        <a:pt x="29" y="254"/>
                        <a:pt x="38" y="266"/>
                        <a:pt x="47" y="266"/>
                      </a:cubicBezTo>
                      <a:cubicBezTo>
                        <a:pt x="53" y="266"/>
                        <a:pt x="53" y="257"/>
                        <a:pt x="59" y="255"/>
                      </a:cubicBezTo>
                      <a:cubicBezTo>
                        <a:pt x="62" y="254"/>
                        <a:pt x="64" y="255"/>
                        <a:pt x="67" y="253"/>
                      </a:cubicBezTo>
                      <a:cubicBezTo>
                        <a:pt x="81" y="266"/>
                        <a:pt x="87" y="271"/>
                        <a:pt x="99" y="288"/>
                      </a:cubicBezTo>
                      <a:cubicBezTo>
                        <a:pt x="100" y="290"/>
                        <a:pt x="103" y="291"/>
                        <a:pt x="105" y="295"/>
                      </a:cubicBezTo>
                      <a:cubicBezTo>
                        <a:pt x="106" y="300"/>
                        <a:pt x="108" y="306"/>
                        <a:pt x="113" y="311"/>
                      </a:cubicBezTo>
                      <a:cubicBezTo>
                        <a:pt x="116" y="314"/>
                        <a:pt x="121" y="313"/>
                        <a:pt x="124" y="316"/>
                      </a:cubicBezTo>
                      <a:cubicBezTo>
                        <a:pt x="128" y="320"/>
                        <a:pt x="135" y="322"/>
                        <a:pt x="135" y="332"/>
                      </a:cubicBezTo>
                      <a:cubicBezTo>
                        <a:pt x="135" y="336"/>
                        <a:pt x="129" y="337"/>
                        <a:pt x="129" y="340"/>
                      </a:cubicBezTo>
                      <a:cubicBezTo>
                        <a:pt x="129" y="343"/>
                        <a:pt x="132" y="344"/>
                        <a:pt x="132" y="347"/>
                      </a:cubicBezTo>
                      <a:cubicBezTo>
                        <a:pt x="132" y="352"/>
                        <a:pt x="130" y="364"/>
                        <a:pt x="136" y="366"/>
                      </a:cubicBezTo>
                      <a:cubicBezTo>
                        <a:pt x="140" y="367"/>
                        <a:pt x="143" y="367"/>
                        <a:pt x="146" y="370"/>
                      </a:cubicBezTo>
                      <a:cubicBezTo>
                        <a:pt x="150" y="373"/>
                        <a:pt x="145" y="379"/>
                        <a:pt x="150" y="383"/>
                      </a:cubicBezTo>
                      <a:cubicBezTo>
                        <a:pt x="150" y="383"/>
                        <a:pt x="162" y="390"/>
                        <a:pt x="162" y="391"/>
                      </a:cubicBezTo>
                      <a:cubicBezTo>
                        <a:pt x="165" y="401"/>
                        <a:pt x="166" y="413"/>
                        <a:pt x="181" y="413"/>
                      </a:cubicBezTo>
                      <a:cubicBezTo>
                        <a:pt x="183" y="422"/>
                        <a:pt x="199" y="416"/>
                        <a:pt x="202" y="428"/>
                      </a:cubicBezTo>
                      <a:cubicBezTo>
                        <a:pt x="204" y="432"/>
                        <a:pt x="215" y="433"/>
                        <a:pt x="219" y="437"/>
                      </a:cubicBezTo>
                      <a:cubicBezTo>
                        <a:pt x="220" y="438"/>
                        <a:pt x="222" y="439"/>
                        <a:pt x="224" y="440"/>
                      </a:cubicBezTo>
                      <a:cubicBezTo>
                        <a:pt x="224" y="440"/>
                        <a:pt x="224" y="440"/>
                        <a:pt x="224" y="440"/>
                      </a:cubicBezTo>
                      <a:cubicBezTo>
                        <a:pt x="577" y="440"/>
                        <a:pt x="577" y="440"/>
                        <a:pt x="577" y="440"/>
                      </a:cubicBezTo>
                      <a:cubicBezTo>
                        <a:pt x="577" y="435"/>
                        <a:pt x="577" y="435"/>
                        <a:pt x="577" y="435"/>
                      </a:cubicBezTo>
                      <a:cubicBezTo>
                        <a:pt x="583" y="439"/>
                        <a:pt x="582" y="443"/>
                        <a:pt x="588" y="446"/>
                      </a:cubicBezTo>
                      <a:cubicBezTo>
                        <a:pt x="610" y="446"/>
                        <a:pt x="610" y="446"/>
                        <a:pt x="610" y="446"/>
                      </a:cubicBezTo>
                      <a:cubicBezTo>
                        <a:pt x="619" y="455"/>
                        <a:pt x="630" y="455"/>
                        <a:pt x="647" y="455"/>
                      </a:cubicBezTo>
                      <a:cubicBezTo>
                        <a:pt x="652" y="453"/>
                        <a:pt x="653" y="455"/>
                        <a:pt x="658" y="452"/>
                      </a:cubicBezTo>
                      <a:cubicBezTo>
                        <a:pt x="662" y="450"/>
                        <a:pt x="661" y="443"/>
                        <a:pt x="665" y="443"/>
                      </a:cubicBezTo>
                      <a:cubicBezTo>
                        <a:pt x="670" y="443"/>
                        <a:pt x="674" y="451"/>
                        <a:pt x="676" y="453"/>
                      </a:cubicBezTo>
                      <a:cubicBezTo>
                        <a:pt x="677" y="451"/>
                        <a:pt x="676" y="448"/>
                        <a:pt x="676" y="447"/>
                      </a:cubicBezTo>
                      <a:cubicBezTo>
                        <a:pt x="677" y="447"/>
                        <a:pt x="678" y="447"/>
                        <a:pt x="680" y="447"/>
                      </a:cubicBezTo>
                      <a:cubicBezTo>
                        <a:pt x="682" y="447"/>
                        <a:pt x="701" y="462"/>
                        <a:pt x="702" y="463"/>
                      </a:cubicBezTo>
                      <a:cubicBezTo>
                        <a:pt x="704" y="469"/>
                        <a:pt x="702" y="473"/>
                        <a:pt x="705" y="477"/>
                      </a:cubicBezTo>
                      <a:cubicBezTo>
                        <a:pt x="715" y="487"/>
                        <a:pt x="729" y="485"/>
                        <a:pt x="740" y="492"/>
                      </a:cubicBezTo>
                      <a:cubicBezTo>
                        <a:pt x="752" y="492"/>
                        <a:pt x="752" y="492"/>
                        <a:pt x="752" y="492"/>
                      </a:cubicBezTo>
                      <a:cubicBezTo>
                        <a:pt x="757" y="495"/>
                        <a:pt x="763" y="500"/>
                        <a:pt x="763" y="506"/>
                      </a:cubicBezTo>
                      <a:cubicBezTo>
                        <a:pt x="763" y="509"/>
                        <a:pt x="762" y="512"/>
                        <a:pt x="759" y="512"/>
                      </a:cubicBezTo>
                      <a:cubicBezTo>
                        <a:pt x="754" y="512"/>
                        <a:pt x="748" y="506"/>
                        <a:pt x="747" y="504"/>
                      </a:cubicBezTo>
                      <a:cubicBezTo>
                        <a:pt x="745" y="511"/>
                        <a:pt x="741" y="532"/>
                        <a:pt x="735" y="532"/>
                      </a:cubicBezTo>
                      <a:cubicBezTo>
                        <a:pt x="730" y="538"/>
                        <a:pt x="725" y="541"/>
                        <a:pt x="725" y="547"/>
                      </a:cubicBezTo>
                      <a:cubicBezTo>
                        <a:pt x="726" y="549"/>
                        <a:pt x="729" y="553"/>
                        <a:pt x="732" y="553"/>
                      </a:cubicBezTo>
                      <a:cubicBezTo>
                        <a:pt x="736" y="553"/>
                        <a:pt x="736" y="550"/>
                        <a:pt x="738" y="548"/>
                      </a:cubicBezTo>
                      <a:cubicBezTo>
                        <a:pt x="742" y="544"/>
                        <a:pt x="748" y="545"/>
                        <a:pt x="755" y="545"/>
                      </a:cubicBezTo>
                      <a:cubicBezTo>
                        <a:pt x="760" y="545"/>
                        <a:pt x="763" y="548"/>
                        <a:pt x="765" y="546"/>
                      </a:cubicBezTo>
                      <a:cubicBezTo>
                        <a:pt x="768" y="545"/>
                        <a:pt x="770" y="544"/>
                        <a:pt x="772" y="543"/>
                      </a:cubicBezTo>
                      <a:cubicBezTo>
                        <a:pt x="772" y="540"/>
                        <a:pt x="771" y="538"/>
                        <a:pt x="770" y="536"/>
                      </a:cubicBezTo>
                      <a:cubicBezTo>
                        <a:pt x="769" y="534"/>
                        <a:pt x="767" y="533"/>
                        <a:pt x="767" y="531"/>
                      </a:cubicBezTo>
                      <a:cubicBezTo>
                        <a:pt x="767" y="529"/>
                        <a:pt x="771" y="528"/>
                        <a:pt x="773" y="528"/>
                      </a:cubicBezTo>
                      <a:cubicBezTo>
                        <a:pt x="782" y="525"/>
                        <a:pt x="803" y="519"/>
                        <a:pt x="814" y="519"/>
                      </a:cubicBezTo>
                      <a:cubicBezTo>
                        <a:pt x="815" y="519"/>
                        <a:pt x="831" y="503"/>
                        <a:pt x="834" y="501"/>
                      </a:cubicBezTo>
                      <a:cubicBezTo>
                        <a:pt x="836" y="499"/>
                        <a:pt x="847" y="500"/>
                        <a:pt x="857" y="500"/>
                      </a:cubicBezTo>
                      <a:cubicBezTo>
                        <a:pt x="861" y="500"/>
                        <a:pt x="864" y="500"/>
                        <a:pt x="868" y="500"/>
                      </a:cubicBezTo>
                      <a:cubicBezTo>
                        <a:pt x="872" y="500"/>
                        <a:pt x="876" y="498"/>
                        <a:pt x="879" y="498"/>
                      </a:cubicBezTo>
                      <a:cubicBezTo>
                        <a:pt x="884" y="497"/>
                        <a:pt x="882" y="496"/>
                        <a:pt x="884" y="494"/>
                      </a:cubicBezTo>
                      <a:cubicBezTo>
                        <a:pt x="892" y="486"/>
                        <a:pt x="892" y="471"/>
                        <a:pt x="903" y="463"/>
                      </a:cubicBezTo>
                      <a:cubicBezTo>
                        <a:pt x="908" y="470"/>
                        <a:pt x="916" y="460"/>
                        <a:pt x="920" y="467"/>
                      </a:cubicBezTo>
                      <a:cubicBezTo>
                        <a:pt x="926" y="478"/>
                        <a:pt x="922" y="494"/>
                        <a:pt x="928" y="505"/>
                      </a:cubicBezTo>
                      <a:lnTo>
                        <a:pt x="928" y="503"/>
                      </a:lnTo>
                      <a:close/>
                    </a:path>
                  </a:pathLst>
                </a:custGeom>
                <a:blipFill dpi="0"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Freeform: Shape 346"/>
                <p:cNvSpPr>
                  <a:spLocks/>
                </p:cNvSpPr>
                <p:nvPr/>
              </p:nvSpPr>
              <p:spPr bwMode="auto">
                <a:xfrm>
                  <a:off x="1585913" y="1417638"/>
                  <a:ext cx="623888" cy="457200"/>
                </a:xfrm>
                <a:custGeom>
                  <a:avLst/>
                  <a:gdLst/>
                  <a:ahLst/>
                  <a:cxnLst>
                    <a:cxn ang="0">
                      <a:pos x="334" y="228"/>
                    </a:cxn>
                    <a:cxn ang="0">
                      <a:pos x="381" y="252"/>
                    </a:cxn>
                    <a:cxn ang="0">
                      <a:pos x="401" y="239"/>
                    </a:cxn>
                    <a:cxn ang="0">
                      <a:pos x="439" y="281"/>
                    </a:cxn>
                    <a:cxn ang="0">
                      <a:pos x="458" y="302"/>
                    </a:cxn>
                    <a:cxn ang="0">
                      <a:pos x="463" y="326"/>
                    </a:cxn>
                    <a:cxn ang="0">
                      <a:pos x="440" y="314"/>
                    </a:cxn>
                    <a:cxn ang="0">
                      <a:pos x="427" y="300"/>
                    </a:cxn>
                    <a:cxn ang="0">
                      <a:pos x="426" y="286"/>
                    </a:cxn>
                    <a:cxn ang="0">
                      <a:pos x="414" y="286"/>
                    </a:cxn>
                    <a:cxn ang="0">
                      <a:pos x="412" y="270"/>
                    </a:cxn>
                    <a:cxn ang="0">
                      <a:pos x="390" y="261"/>
                    </a:cxn>
                    <a:cxn ang="0">
                      <a:pos x="363" y="252"/>
                    </a:cxn>
                    <a:cxn ang="0">
                      <a:pos x="299" y="236"/>
                    </a:cxn>
                    <a:cxn ang="0">
                      <a:pos x="240" y="221"/>
                    </a:cxn>
                    <a:cxn ang="0">
                      <a:pos x="200" y="252"/>
                    </a:cxn>
                    <a:cxn ang="0">
                      <a:pos x="199" y="245"/>
                    </a:cxn>
                    <a:cxn ang="0">
                      <a:pos x="218" y="219"/>
                    </a:cxn>
                    <a:cxn ang="0">
                      <a:pos x="213" y="214"/>
                    </a:cxn>
                    <a:cxn ang="0">
                      <a:pos x="173" y="260"/>
                    </a:cxn>
                    <a:cxn ang="0">
                      <a:pos x="143" y="288"/>
                    </a:cxn>
                    <a:cxn ang="0">
                      <a:pos x="79" y="322"/>
                    </a:cxn>
                    <a:cxn ang="0">
                      <a:pos x="57" y="328"/>
                    </a:cxn>
                    <a:cxn ang="0">
                      <a:pos x="92" y="307"/>
                    </a:cxn>
                    <a:cxn ang="0">
                      <a:pos x="148" y="256"/>
                    </a:cxn>
                    <a:cxn ang="0">
                      <a:pos x="125" y="262"/>
                    </a:cxn>
                    <a:cxn ang="0">
                      <a:pos x="110" y="266"/>
                    </a:cxn>
                    <a:cxn ang="0">
                      <a:pos x="88" y="261"/>
                    </a:cxn>
                    <a:cxn ang="0">
                      <a:pos x="76" y="264"/>
                    </a:cxn>
                    <a:cxn ang="0">
                      <a:pos x="72" y="244"/>
                    </a:cxn>
                    <a:cxn ang="0">
                      <a:pos x="60" y="245"/>
                    </a:cxn>
                    <a:cxn ang="0">
                      <a:pos x="37" y="224"/>
                    </a:cxn>
                    <a:cxn ang="0">
                      <a:pos x="52" y="180"/>
                    </a:cxn>
                    <a:cxn ang="0">
                      <a:pos x="79" y="152"/>
                    </a:cxn>
                    <a:cxn ang="0">
                      <a:pos x="85" y="145"/>
                    </a:cxn>
                    <a:cxn ang="0">
                      <a:pos x="60" y="153"/>
                    </a:cxn>
                    <a:cxn ang="0">
                      <a:pos x="18" y="150"/>
                    </a:cxn>
                    <a:cxn ang="0">
                      <a:pos x="13" y="133"/>
                    </a:cxn>
                    <a:cxn ang="0">
                      <a:pos x="40" y="106"/>
                    </a:cxn>
                    <a:cxn ang="0">
                      <a:pos x="64" y="116"/>
                    </a:cxn>
                    <a:cxn ang="0">
                      <a:pos x="50" y="95"/>
                    </a:cxn>
                    <a:cxn ang="0">
                      <a:pos x="13" y="68"/>
                    </a:cxn>
                    <a:cxn ang="0">
                      <a:pos x="44" y="56"/>
                    </a:cxn>
                    <a:cxn ang="0">
                      <a:pos x="117" y="13"/>
                    </a:cxn>
                    <a:cxn ang="0">
                      <a:pos x="150" y="7"/>
                    </a:cxn>
                    <a:cxn ang="0">
                      <a:pos x="157" y="7"/>
                    </a:cxn>
                    <a:cxn ang="0">
                      <a:pos x="189" y="11"/>
                    </a:cxn>
                    <a:cxn ang="0">
                      <a:pos x="236" y="20"/>
                    </a:cxn>
                    <a:cxn ang="0">
                      <a:pos x="307" y="28"/>
                    </a:cxn>
                    <a:cxn ang="0">
                      <a:pos x="334" y="36"/>
                    </a:cxn>
                  </a:cxnLst>
                  <a:rect l="0" t="0" r="r" b="b"/>
                  <a:pathLst>
                    <a:path w="469" h="343">
                      <a:moveTo>
                        <a:pt x="334" y="37"/>
                      </a:moveTo>
                      <a:cubicBezTo>
                        <a:pt x="334" y="228"/>
                        <a:pt x="334" y="228"/>
                        <a:pt x="334" y="228"/>
                      </a:cubicBezTo>
                      <a:cubicBezTo>
                        <a:pt x="340" y="233"/>
                        <a:pt x="353" y="226"/>
                        <a:pt x="359" y="234"/>
                      </a:cubicBezTo>
                      <a:cubicBezTo>
                        <a:pt x="363" y="240"/>
                        <a:pt x="372" y="252"/>
                        <a:pt x="381" y="252"/>
                      </a:cubicBezTo>
                      <a:cubicBezTo>
                        <a:pt x="387" y="252"/>
                        <a:pt x="387" y="243"/>
                        <a:pt x="393" y="241"/>
                      </a:cubicBezTo>
                      <a:cubicBezTo>
                        <a:pt x="396" y="240"/>
                        <a:pt x="398" y="241"/>
                        <a:pt x="401" y="239"/>
                      </a:cubicBezTo>
                      <a:cubicBezTo>
                        <a:pt x="415" y="252"/>
                        <a:pt x="421" y="257"/>
                        <a:pt x="433" y="274"/>
                      </a:cubicBezTo>
                      <a:cubicBezTo>
                        <a:pt x="434" y="276"/>
                        <a:pt x="437" y="277"/>
                        <a:pt x="439" y="281"/>
                      </a:cubicBezTo>
                      <a:cubicBezTo>
                        <a:pt x="440" y="286"/>
                        <a:pt x="442" y="292"/>
                        <a:pt x="447" y="297"/>
                      </a:cubicBezTo>
                      <a:cubicBezTo>
                        <a:pt x="450" y="300"/>
                        <a:pt x="455" y="299"/>
                        <a:pt x="458" y="302"/>
                      </a:cubicBezTo>
                      <a:cubicBezTo>
                        <a:pt x="462" y="306"/>
                        <a:pt x="469" y="308"/>
                        <a:pt x="469" y="318"/>
                      </a:cubicBezTo>
                      <a:cubicBezTo>
                        <a:pt x="469" y="322"/>
                        <a:pt x="463" y="323"/>
                        <a:pt x="463" y="326"/>
                      </a:cubicBezTo>
                      <a:cubicBezTo>
                        <a:pt x="461" y="326"/>
                        <a:pt x="461" y="327"/>
                        <a:pt x="459" y="327"/>
                      </a:cubicBezTo>
                      <a:cubicBezTo>
                        <a:pt x="451" y="327"/>
                        <a:pt x="440" y="318"/>
                        <a:pt x="440" y="314"/>
                      </a:cubicBezTo>
                      <a:cubicBezTo>
                        <a:pt x="440" y="310"/>
                        <a:pt x="440" y="311"/>
                        <a:pt x="440" y="307"/>
                      </a:cubicBezTo>
                      <a:cubicBezTo>
                        <a:pt x="440" y="300"/>
                        <a:pt x="435" y="300"/>
                        <a:pt x="427" y="300"/>
                      </a:cubicBezTo>
                      <a:cubicBezTo>
                        <a:pt x="421" y="300"/>
                        <a:pt x="419" y="296"/>
                        <a:pt x="419" y="294"/>
                      </a:cubicBezTo>
                      <a:cubicBezTo>
                        <a:pt x="419" y="290"/>
                        <a:pt x="426" y="290"/>
                        <a:pt x="426" y="286"/>
                      </a:cubicBezTo>
                      <a:cubicBezTo>
                        <a:pt x="426" y="283"/>
                        <a:pt x="426" y="281"/>
                        <a:pt x="426" y="281"/>
                      </a:cubicBezTo>
                      <a:cubicBezTo>
                        <a:pt x="417" y="281"/>
                        <a:pt x="420" y="286"/>
                        <a:pt x="414" y="286"/>
                      </a:cubicBezTo>
                      <a:cubicBezTo>
                        <a:pt x="412" y="286"/>
                        <a:pt x="407" y="282"/>
                        <a:pt x="407" y="280"/>
                      </a:cubicBezTo>
                      <a:cubicBezTo>
                        <a:pt x="407" y="274"/>
                        <a:pt x="410" y="273"/>
                        <a:pt x="412" y="270"/>
                      </a:cubicBezTo>
                      <a:cubicBezTo>
                        <a:pt x="409" y="268"/>
                        <a:pt x="405" y="264"/>
                        <a:pt x="404" y="267"/>
                      </a:cubicBezTo>
                      <a:cubicBezTo>
                        <a:pt x="397" y="267"/>
                        <a:pt x="394" y="264"/>
                        <a:pt x="390" y="261"/>
                      </a:cubicBezTo>
                      <a:cubicBezTo>
                        <a:pt x="389" y="264"/>
                        <a:pt x="387" y="269"/>
                        <a:pt x="384" y="269"/>
                      </a:cubicBezTo>
                      <a:cubicBezTo>
                        <a:pt x="375" y="269"/>
                        <a:pt x="368" y="256"/>
                        <a:pt x="363" y="252"/>
                      </a:cubicBezTo>
                      <a:cubicBezTo>
                        <a:pt x="352" y="243"/>
                        <a:pt x="337" y="244"/>
                        <a:pt x="323" y="236"/>
                      </a:cubicBezTo>
                      <a:cubicBezTo>
                        <a:pt x="299" y="236"/>
                        <a:pt x="299" y="236"/>
                        <a:pt x="299" y="236"/>
                      </a:cubicBezTo>
                      <a:cubicBezTo>
                        <a:pt x="285" y="232"/>
                        <a:pt x="265" y="230"/>
                        <a:pt x="258" y="214"/>
                      </a:cubicBezTo>
                      <a:cubicBezTo>
                        <a:pt x="252" y="217"/>
                        <a:pt x="244" y="219"/>
                        <a:pt x="240" y="221"/>
                      </a:cubicBezTo>
                      <a:cubicBezTo>
                        <a:pt x="241" y="224"/>
                        <a:pt x="242" y="225"/>
                        <a:pt x="244" y="227"/>
                      </a:cubicBezTo>
                      <a:cubicBezTo>
                        <a:pt x="238" y="236"/>
                        <a:pt x="210" y="252"/>
                        <a:pt x="200" y="252"/>
                      </a:cubicBezTo>
                      <a:cubicBezTo>
                        <a:pt x="198" y="252"/>
                        <a:pt x="195" y="251"/>
                        <a:pt x="195" y="249"/>
                      </a:cubicBezTo>
                      <a:cubicBezTo>
                        <a:pt x="195" y="246"/>
                        <a:pt x="198" y="246"/>
                        <a:pt x="199" y="245"/>
                      </a:cubicBezTo>
                      <a:cubicBezTo>
                        <a:pt x="197" y="242"/>
                        <a:pt x="199" y="242"/>
                        <a:pt x="199" y="240"/>
                      </a:cubicBezTo>
                      <a:cubicBezTo>
                        <a:pt x="199" y="230"/>
                        <a:pt x="205" y="223"/>
                        <a:pt x="218" y="219"/>
                      </a:cubicBezTo>
                      <a:cubicBezTo>
                        <a:pt x="218" y="217"/>
                        <a:pt x="218" y="216"/>
                        <a:pt x="218" y="214"/>
                      </a:cubicBezTo>
                      <a:cubicBezTo>
                        <a:pt x="214" y="214"/>
                        <a:pt x="215" y="214"/>
                        <a:pt x="213" y="214"/>
                      </a:cubicBezTo>
                      <a:cubicBezTo>
                        <a:pt x="203" y="214"/>
                        <a:pt x="173" y="239"/>
                        <a:pt x="173" y="253"/>
                      </a:cubicBezTo>
                      <a:cubicBezTo>
                        <a:pt x="173" y="255"/>
                        <a:pt x="173" y="258"/>
                        <a:pt x="173" y="260"/>
                      </a:cubicBezTo>
                      <a:cubicBezTo>
                        <a:pt x="173" y="270"/>
                        <a:pt x="164" y="273"/>
                        <a:pt x="154" y="277"/>
                      </a:cubicBezTo>
                      <a:cubicBezTo>
                        <a:pt x="148" y="280"/>
                        <a:pt x="146" y="284"/>
                        <a:pt x="143" y="288"/>
                      </a:cubicBezTo>
                      <a:cubicBezTo>
                        <a:pt x="136" y="297"/>
                        <a:pt x="121" y="301"/>
                        <a:pt x="114" y="308"/>
                      </a:cubicBezTo>
                      <a:cubicBezTo>
                        <a:pt x="107" y="315"/>
                        <a:pt x="91" y="320"/>
                        <a:pt x="79" y="322"/>
                      </a:cubicBezTo>
                      <a:cubicBezTo>
                        <a:pt x="63" y="324"/>
                        <a:pt x="54" y="343"/>
                        <a:pt x="35" y="337"/>
                      </a:cubicBezTo>
                      <a:cubicBezTo>
                        <a:pt x="41" y="329"/>
                        <a:pt x="49" y="333"/>
                        <a:pt x="57" y="328"/>
                      </a:cubicBezTo>
                      <a:cubicBezTo>
                        <a:pt x="62" y="325"/>
                        <a:pt x="66" y="316"/>
                        <a:pt x="71" y="314"/>
                      </a:cubicBezTo>
                      <a:cubicBezTo>
                        <a:pt x="78" y="309"/>
                        <a:pt x="87" y="314"/>
                        <a:pt x="92" y="307"/>
                      </a:cubicBezTo>
                      <a:cubicBezTo>
                        <a:pt x="99" y="297"/>
                        <a:pt x="117" y="290"/>
                        <a:pt x="127" y="283"/>
                      </a:cubicBezTo>
                      <a:cubicBezTo>
                        <a:pt x="137" y="276"/>
                        <a:pt x="137" y="263"/>
                        <a:pt x="148" y="256"/>
                      </a:cubicBezTo>
                      <a:cubicBezTo>
                        <a:pt x="141" y="256"/>
                        <a:pt x="141" y="256"/>
                        <a:pt x="141" y="256"/>
                      </a:cubicBezTo>
                      <a:cubicBezTo>
                        <a:pt x="135" y="259"/>
                        <a:pt x="132" y="262"/>
                        <a:pt x="125" y="262"/>
                      </a:cubicBezTo>
                      <a:cubicBezTo>
                        <a:pt x="120" y="262"/>
                        <a:pt x="117" y="260"/>
                        <a:pt x="113" y="258"/>
                      </a:cubicBezTo>
                      <a:cubicBezTo>
                        <a:pt x="112" y="262"/>
                        <a:pt x="110" y="263"/>
                        <a:pt x="110" y="266"/>
                      </a:cubicBezTo>
                      <a:cubicBezTo>
                        <a:pt x="99" y="262"/>
                        <a:pt x="96" y="260"/>
                        <a:pt x="89" y="254"/>
                      </a:cubicBezTo>
                      <a:cubicBezTo>
                        <a:pt x="88" y="257"/>
                        <a:pt x="88" y="259"/>
                        <a:pt x="88" y="261"/>
                      </a:cubicBezTo>
                      <a:cubicBezTo>
                        <a:pt x="84" y="261"/>
                        <a:pt x="85" y="261"/>
                        <a:pt x="83" y="261"/>
                      </a:cubicBezTo>
                      <a:cubicBezTo>
                        <a:pt x="80" y="261"/>
                        <a:pt x="78" y="264"/>
                        <a:pt x="76" y="264"/>
                      </a:cubicBezTo>
                      <a:cubicBezTo>
                        <a:pt x="74" y="264"/>
                        <a:pt x="72" y="257"/>
                        <a:pt x="72" y="253"/>
                      </a:cubicBezTo>
                      <a:cubicBezTo>
                        <a:pt x="72" y="248"/>
                        <a:pt x="72" y="248"/>
                        <a:pt x="72" y="244"/>
                      </a:cubicBezTo>
                      <a:cubicBezTo>
                        <a:pt x="72" y="243"/>
                        <a:pt x="72" y="238"/>
                        <a:pt x="68" y="238"/>
                      </a:cubicBezTo>
                      <a:cubicBezTo>
                        <a:pt x="65" y="238"/>
                        <a:pt x="61" y="245"/>
                        <a:pt x="60" y="245"/>
                      </a:cubicBezTo>
                      <a:cubicBezTo>
                        <a:pt x="54" y="245"/>
                        <a:pt x="33" y="229"/>
                        <a:pt x="30" y="225"/>
                      </a:cubicBezTo>
                      <a:cubicBezTo>
                        <a:pt x="32" y="225"/>
                        <a:pt x="35" y="224"/>
                        <a:pt x="37" y="224"/>
                      </a:cubicBezTo>
                      <a:cubicBezTo>
                        <a:pt x="33" y="214"/>
                        <a:pt x="19" y="212"/>
                        <a:pt x="19" y="205"/>
                      </a:cubicBezTo>
                      <a:cubicBezTo>
                        <a:pt x="19" y="191"/>
                        <a:pt x="43" y="180"/>
                        <a:pt x="52" y="180"/>
                      </a:cubicBezTo>
                      <a:cubicBezTo>
                        <a:pt x="56" y="180"/>
                        <a:pt x="86" y="169"/>
                        <a:pt x="86" y="163"/>
                      </a:cubicBezTo>
                      <a:cubicBezTo>
                        <a:pt x="86" y="160"/>
                        <a:pt x="79" y="153"/>
                        <a:pt x="79" y="152"/>
                      </a:cubicBezTo>
                      <a:cubicBezTo>
                        <a:pt x="83" y="150"/>
                        <a:pt x="82" y="150"/>
                        <a:pt x="85" y="152"/>
                      </a:cubicBezTo>
                      <a:cubicBezTo>
                        <a:pt x="85" y="145"/>
                        <a:pt x="85" y="145"/>
                        <a:pt x="85" y="145"/>
                      </a:cubicBezTo>
                      <a:cubicBezTo>
                        <a:pt x="81" y="145"/>
                        <a:pt x="81" y="145"/>
                        <a:pt x="79" y="145"/>
                      </a:cubicBezTo>
                      <a:cubicBezTo>
                        <a:pt x="72" y="145"/>
                        <a:pt x="69" y="153"/>
                        <a:pt x="60" y="153"/>
                      </a:cubicBezTo>
                      <a:cubicBezTo>
                        <a:pt x="51" y="153"/>
                        <a:pt x="48" y="148"/>
                        <a:pt x="41" y="150"/>
                      </a:cubicBezTo>
                      <a:cubicBezTo>
                        <a:pt x="32" y="150"/>
                        <a:pt x="21" y="150"/>
                        <a:pt x="18" y="150"/>
                      </a:cubicBezTo>
                      <a:cubicBezTo>
                        <a:pt x="17" y="143"/>
                        <a:pt x="12" y="141"/>
                        <a:pt x="12" y="137"/>
                      </a:cubicBezTo>
                      <a:cubicBezTo>
                        <a:pt x="12" y="136"/>
                        <a:pt x="13" y="134"/>
                        <a:pt x="13" y="133"/>
                      </a:cubicBezTo>
                      <a:cubicBezTo>
                        <a:pt x="6" y="133"/>
                        <a:pt x="2" y="130"/>
                        <a:pt x="0" y="126"/>
                      </a:cubicBezTo>
                      <a:cubicBezTo>
                        <a:pt x="11" y="119"/>
                        <a:pt x="29" y="113"/>
                        <a:pt x="40" y="106"/>
                      </a:cubicBezTo>
                      <a:cubicBezTo>
                        <a:pt x="48" y="106"/>
                        <a:pt x="48" y="106"/>
                        <a:pt x="48" y="106"/>
                      </a:cubicBezTo>
                      <a:cubicBezTo>
                        <a:pt x="48" y="120"/>
                        <a:pt x="55" y="116"/>
                        <a:pt x="64" y="116"/>
                      </a:cubicBezTo>
                      <a:cubicBezTo>
                        <a:pt x="70" y="116"/>
                        <a:pt x="71" y="118"/>
                        <a:pt x="76" y="116"/>
                      </a:cubicBezTo>
                      <a:cubicBezTo>
                        <a:pt x="72" y="102"/>
                        <a:pt x="63" y="101"/>
                        <a:pt x="50" y="95"/>
                      </a:cubicBezTo>
                      <a:cubicBezTo>
                        <a:pt x="46" y="94"/>
                        <a:pt x="41" y="80"/>
                        <a:pt x="37" y="78"/>
                      </a:cubicBezTo>
                      <a:cubicBezTo>
                        <a:pt x="31" y="75"/>
                        <a:pt x="13" y="71"/>
                        <a:pt x="13" y="68"/>
                      </a:cubicBezTo>
                      <a:cubicBezTo>
                        <a:pt x="13" y="68"/>
                        <a:pt x="20" y="57"/>
                        <a:pt x="20" y="56"/>
                      </a:cubicBezTo>
                      <a:cubicBezTo>
                        <a:pt x="44" y="56"/>
                        <a:pt x="44" y="56"/>
                        <a:pt x="44" y="56"/>
                      </a:cubicBezTo>
                      <a:cubicBezTo>
                        <a:pt x="57" y="38"/>
                        <a:pt x="77" y="21"/>
                        <a:pt x="101" y="14"/>
                      </a:cubicBezTo>
                      <a:cubicBezTo>
                        <a:pt x="107" y="12"/>
                        <a:pt x="111" y="15"/>
                        <a:pt x="117" y="13"/>
                      </a:cubicBezTo>
                      <a:cubicBezTo>
                        <a:pt x="124" y="10"/>
                        <a:pt x="128" y="0"/>
                        <a:pt x="136" y="0"/>
                      </a:cubicBezTo>
                      <a:cubicBezTo>
                        <a:pt x="142" y="0"/>
                        <a:pt x="144" y="5"/>
                        <a:pt x="150" y="7"/>
                      </a:cubicBezTo>
                      <a:cubicBezTo>
                        <a:pt x="147" y="10"/>
                        <a:pt x="147" y="11"/>
                        <a:pt x="146" y="13"/>
                      </a:cubicBezTo>
                      <a:cubicBezTo>
                        <a:pt x="150" y="14"/>
                        <a:pt x="154" y="11"/>
                        <a:pt x="157" y="7"/>
                      </a:cubicBezTo>
                      <a:cubicBezTo>
                        <a:pt x="162" y="9"/>
                        <a:pt x="163" y="10"/>
                        <a:pt x="167" y="11"/>
                      </a:cubicBezTo>
                      <a:cubicBezTo>
                        <a:pt x="189" y="11"/>
                        <a:pt x="189" y="11"/>
                        <a:pt x="189" y="11"/>
                      </a:cubicBezTo>
                      <a:cubicBezTo>
                        <a:pt x="194" y="15"/>
                        <a:pt x="196" y="17"/>
                        <a:pt x="202" y="20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45" y="29"/>
                        <a:pt x="272" y="31"/>
                        <a:pt x="286" y="31"/>
                      </a:cubicBezTo>
                      <a:cubicBezTo>
                        <a:pt x="294" y="31"/>
                        <a:pt x="299" y="28"/>
                        <a:pt x="307" y="28"/>
                      </a:cubicBezTo>
                      <a:cubicBezTo>
                        <a:pt x="319" y="28"/>
                        <a:pt x="323" y="34"/>
                        <a:pt x="334" y="37"/>
                      </a:cubicBezTo>
                      <a:cubicBezTo>
                        <a:pt x="334" y="36"/>
                        <a:pt x="334" y="36"/>
                        <a:pt x="334" y="36"/>
                      </a:cubicBezTo>
                      <a:lnTo>
                        <a:pt x="334" y="37"/>
                      </a:lnTo>
                      <a:close/>
                    </a:path>
                  </a:pathLst>
                </a:custGeom>
                <a:blipFill dpi="0"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Freeform: Shape 347"/>
                <p:cNvSpPr>
                  <a:spLocks/>
                </p:cNvSpPr>
                <p:nvPr/>
              </p:nvSpPr>
              <p:spPr bwMode="auto">
                <a:xfrm>
                  <a:off x="2149475" y="1820863"/>
                  <a:ext cx="28575" cy="38100"/>
                </a:xfrm>
                <a:custGeom>
                  <a:avLst/>
                  <a:gdLst/>
                  <a:ahLst/>
                  <a:cxnLst>
                    <a:cxn ang="0">
                      <a:pos x="9" y="11"/>
                    </a:cxn>
                    <a:cxn ang="0">
                      <a:pos x="0" y="11"/>
                    </a:cxn>
                    <a:cxn ang="0">
                      <a:pos x="11" y="2"/>
                    </a:cxn>
                    <a:cxn ang="0">
                      <a:pos x="22" y="25"/>
                    </a:cxn>
                    <a:cxn ang="0">
                      <a:pos x="18" y="29"/>
                    </a:cxn>
                    <a:cxn ang="0">
                      <a:pos x="9" y="20"/>
                    </a:cxn>
                    <a:cxn ang="0">
                      <a:pos x="9" y="11"/>
                    </a:cxn>
                  </a:cxnLst>
                  <a:rect l="0" t="0" r="r" b="b"/>
                  <a:pathLst>
                    <a:path w="22" h="29">
                      <a:moveTo>
                        <a:pt x="9" y="11"/>
                      </a:moveTo>
                      <a:cubicBezTo>
                        <a:pt x="2" y="9"/>
                        <a:pt x="5" y="7"/>
                        <a:pt x="0" y="11"/>
                      </a:cubicBezTo>
                      <a:cubicBezTo>
                        <a:pt x="0" y="0"/>
                        <a:pt x="2" y="0"/>
                        <a:pt x="11" y="2"/>
                      </a:cubicBezTo>
                      <a:cubicBezTo>
                        <a:pt x="10" y="14"/>
                        <a:pt x="22" y="15"/>
                        <a:pt x="22" y="25"/>
                      </a:cubicBezTo>
                      <a:cubicBezTo>
                        <a:pt x="22" y="28"/>
                        <a:pt x="20" y="29"/>
                        <a:pt x="18" y="29"/>
                      </a:cubicBezTo>
                      <a:cubicBezTo>
                        <a:pt x="14" y="29"/>
                        <a:pt x="9" y="20"/>
                        <a:pt x="9" y="20"/>
                      </a:cubicBezTo>
                      <a:cubicBezTo>
                        <a:pt x="9" y="16"/>
                        <a:pt x="8" y="13"/>
                        <a:pt x="9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Freeform: Shape 348"/>
                <p:cNvSpPr>
                  <a:spLocks/>
                </p:cNvSpPr>
                <p:nvPr/>
              </p:nvSpPr>
              <p:spPr bwMode="auto">
                <a:xfrm>
                  <a:off x="2105025" y="1776413"/>
                  <a:ext cx="30163" cy="46038"/>
                </a:xfrm>
                <a:custGeom>
                  <a:avLst/>
                  <a:gdLst/>
                  <a:ahLst/>
                  <a:cxnLst>
                    <a:cxn ang="0">
                      <a:pos x="15" y="18"/>
                    </a:cxn>
                    <a:cxn ang="0">
                      <a:pos x="19" y="18"/>
                    </a:cxn>
                    <a:cxn ang="0">
                      <a:pos x="19" y="35"/>
                    </a:cxn>
                    <a:cxn ang="0">
                      <a:pos x="11" y="17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15" y="0"/>
                    </a:cxn>
                    <a:cxn ang="0">
                      <a:pos x="15" y="18"/>
                    </a:cxn>
                  </a:cxnLst>
                  <a:rect l="0" t="0" r="r" b="b"/>
                  <a:pathLst>
                    <a:path w="23" h="35">
                      <a:moveTo>
                        <a:pt x="15" y="18"/>
                      </a:moveTo>
                      <a:cubicBezTo>
                        <a:pt x="15" y="19"/>
                        <a:pt x="19" y="19"/>
                        <a:pt x="19" y="18"/>
                      </a:cubicBezTo>
                      <a:cubicBezTo>
                        <a:pt x="19" y="24"/>
                        <a:pt x="23" y="30"/>
                        <a:pt x="19" y="35"/>
                      </a:cubicBezTo>
                      <a:cubicBezTo>
                        <a:pt x="13" y="30"/>
                        <a:pt x="11" y="24"/>
                        <a:pt x="11" y="17"/>
                      </a:cubicBezTo>
                      <a:cubicBezTo>
                        <a:pt x="5" y="16"/>
                        <a:pt x="0" y="11"/>
                        <a:pt x="0" y="4"/>
                      </a:cubicBezTo>
                      <a:cubicBezTo>
                        <a:pt x="0" y="1"/>
                        <a:pt x="3" y="0"/>
                        <a:pt x="5" y="0"/>
                      </a:cubicBezTo>
                      <a:cubicBezTo>
                        <a:pt x="13" y="0"/>
                        <a:pt x="9" y="3"/>
                        <a:pt x="15" y="0"/>
                      </a:cubicBezTo>
                      <a:cubicBezTo>
                        <a:pt x="15" y="11"/>
                        <a:pt x="13" y="11"/>
                        <a:pt x="15" y="1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Freeform: Shape 349"/>
                <p:cNvSpPr>
                  <a:spLocks/>
                </p:cNvSpPr>
                <p:nvPr/>
              </p:nvSpPr>
              <p:spPr bwMode="auto">
                <a:xfrm>
                  <a:off x="2389188" y="1335088"/>
                  <a:ext cx="307975" cy="161925"/>
                </a:xfrm>
                <a:custGeom>
                  <a:avLst/>
                  <a:gdLst/>
                  <a:ahLst/>
                  <a:cxnLst>
                    <a:cxn ang="0">
                      <a:pos x="214" y="96"/>
                    </a:cxn>
                    <a:cxn ang="0">
                      <a:pos x="209" y="100"/>
                    </a:cxn>
                    <a:cxn ang="0">
                      <a:pos x="215" y="103"/>
                    </a:cxn>
                    <a:cxn ang="0">
                      <a:pos x="220" y="110"/>
                    </a:cxn>
                    <a:cxn ang="0">
                      <a:pos x="195" y="118"/>
                    </a:cxn>
                    <a:cxn ang="0">
                      <a:pos x="158" y="104"/>
                    </a:cxn>
                    <a:cxn ang="0">
                      <a:pos x="147" y="112"/>
                    </a:cxn>
                    <a:cxn ang="0">
                      <a:pos x="115" y="121"/>
                    </a:cxn>
                    <a:cxn ang="0">
                      <a:pos x="75" y="121"/>
                    </a:cxn>
                    <a:cxn ang="0">
                      <a:pos x="68" y="110"/>
                    </a:cxn>
                    <a:cxn ang="0">
                      <a:pos x="43" y="108"/>
                    </a:cxn>
                    <a:cxn ang="0">
                      <a:pos x="23" y="92"/>
                    </a:cxn>
                    <a:cxn ang="0">
                      <a:pos x="65" y="82"/>
                    </a:cxn>
                    <a:cxn ang="0">
                      <a:pos x="80" y="81"/>
                    </a:cxn>
                    <a:cxn ang="0">
                      <a:pos x="69" y="77"/>
                    </a:cxn>
                    <a:cxn ang="0">
                      <a:pos x="45" y="77"/>
                    </a:cxn>
                    <a:cxn ang="0">
                      <a:pos x="12" y="69"/>
                    </a:cxn>
                    <a:cxn ang="0">
                      <a:pos x="29" y="60"/>
                    </a:cxn>
                    <a:cxn ang="0">
                      <a:pos x="14" y="59"/>
                    </a:cxn>
                    <a:cxn ang="0">
                      <a:pos x="0" y="51"/>
                    </a:cxn>
                    <a:cxn ang="0">
                      <a:pos x="56" y="13"/>
                    </a:cxn>
                    <a:cxn ang="0">
                      <a:pos x="64" y="29"/>
                    </a:cxn>
                    <a:cxn ang="0">
                      <a:pos x="78" y="21"/>
                    </a:cxn>
                    <a:cxn ang="0">
                      <a:pos x="98" y="34"/>
                    </a:cxn>
                    <a:cxn ang="0">
                      <a:pos x="111" y="31"/>
                    </a:cxn>
                    <a:cxn ang="0">
                      <a:pos x="109" y="23"/>
                    </a:cxn>
                    <a:cxn ang="0">
                      <a:pos x="118" y="23"/>
                    </a:cxn>
                    <a:cxn ang="0">
                      <a:pos x="133" y="35"/>
                    </a:cxn>
                    <a:cxn ang="0">
                      <a:pos x="140" y="51"/>
                    </a:cxn>
                    <a:cxn ang="0">
                      <a:pos x="146" y="48"/>
                    </a:cxn>
                    <a:cxn ang="0">
                      <a:pos x="136" y="17"/>
                    </a:cxn>
                    <a:cxn ang="0">
                      <a:pos x="144" y="12"/>
                    </a:cxn>
                    <a:cxn ang="0">
                      <a:pos x="156" y="12"/>
                    </a:cxn>
                    <a:cxn ang="0">
                      <a:pos x="156" y="7"/>
                    </a:cxn>
                    <a:cxn ang="0">
                      <a:pos x="169" y="0"/>
                    </a:cxn>
                    <a:cxn ang="0">
                      <a:pos x="184" y="10"/>
                    </a:cxn>
                    <a:cxn ang="0">
                      <a:pos x="175" y="24"/>
                    </a:cxn>
                    <a:cxn ang="0">
                      <a:pos x="187" y="62"/>
                    </a:cxn>
                    <a:cxn ang="0">
                      <a:pos x="232" y="92"/>
                    </a:cxn>
                    <a:cxn ang="0">
                      <a:pos x="214" y="96"/>
                    </a:cxn>
                  </a:cxnLst>
                  <a:rect l="0" t="0" r="r" b="b"/>
                  <a:pathLst>
                    <a:path w="232" h="121">
                      <a:moveTo>
                        <a:pt x="214" y="96"/>
                      </a:moveTo>
                      <a:cubicBezTo>
                        <a:pt x="211" y="96"/>
                        <a:pt x="209" y="97"/>
                        <a:pt x="209" y="100"/>
                      </a:cubicBezTo>
                      <a:cubicBezTo>
                        <a:pt x="209" y="103"/>
                        <a:pt x="214" y="103"/>
                        <a:pt x="215" y="103"/>
                      </a:cubicBezTo>
                      <a:cubicBezTo>
                        <a:pt x="216" y="107"/>
                        <a:pt x="218" y="108"/>
                        <a:pt x="220" y="110"/>
                      </a:cubicBezTo>
                      <a:cubicBezTo>
                        <a:pt x="216" y="118"/>
                        <a:pt x="206" y="118"/>
                        <a:pt x="195" y="118"/>
                      </a:cubicBezTo>
                      <a:cubicBezTo>
                        <a:pt x="177" y="118"/>
                        <a:pt x="171" y="104"/>
                        <a:pt x="158" y="104"/>
                      </a:cubicBezTo>
                      <a:cubicBezTo>
                        <a:pt x="150" y="104"/>
                        <a:pt x="154" y="109"/>
                        <a:pt x="147" y="112"/>
                      </a:cubicBezTo>
                      <a:cubicBezTo>
                        <a:pt x="135" y="118"/>
                        <a:pt x="124" y="115"/>
                        <a:pt x="115" y="121"/>
                      </a:cubicBezTo>
                      <a:cubicBezTo>
                        <a:pt x="95" y="121"/>
                        <a:pt x="87" y="121"/>
                        <a:pt x="75" y="121"/>
                      </a:cubicBezTo>
                      <a:cubicBezTo>
                        <a:pt x="68" y="121"/>
                        <a:pt x="73" y="114"/>
                        <a:pt x="68" y="110"/>
                      </a:cubicBezTo>
                      <a:cubicBezTo>
                        <a:pt x="63" y="107"/>
                        <a:pt x="49" y="108"/>
                        <a:pt x="43" y="108"/>
                      </a:cubicBezTo>
                      <a:cubicBezTo>
                        <a:pt x="34" y="108"/>
                        <a:pt x="26" y="98"/>
                        <a:pt x="23" y="92"/>
                      </a:cubicBezTo>
                      <a:cubicBezTo>
                        <a:pt x="33" y="85"/>
                        <a:pt x="47" y="82"/>
                        <a:pt x="65" y="82"/>
                      </a:cubicBezTo>
                      <a:cubicBezTo>
                        <a:pt x="72" y="82"/>
                        <a:pt x="75" y="82"/>
                        <a:pt x="80" y="81"/>
                      </a:cubicBezTo>
                      <a:cubicBezTo>
                        <a:pt x="77" y="80"/>
                        <a:pt x="73" y="77"/>
                        <a:pt x="69" y="77"/>
                      </a:cubicBezTo>
                      <a:cubicBezTo>
                        <a:pt x="60" y="77"/>
                        <a:pt x="50" y="77"/>
                        <a:pt x="45" y="77"/>
                      </a:cubicBezTo>
                      <a:cubicBezTo>
                        <a:pt x="36" y="77"/>
                        <a:pt x="12" y="81"/>
                        <a:pt x="12" y="69"/>
                      </a:cubicBezTo>
                      <a:cubicBezTo>
                        <a:pt x="12" y="59"/>
                        <a:pt x="24" y="63"/>
                        <a:pt x="29" y="60"/>
                      </a:cubicBezTo>
                      <a:cubicBezTo>
                        <a:pt x="22" y="58"/>
                        <a:pt x="19" y="59"/>
                        <a:pt x="14" y="59"/>
                      </a:cubicBezTo>
                      <a:cubicBezTo>
                        <a:pt x="9" y="59"/>
                        <a:pt x="0" y="53"/>
                        <a:pt x="0" y="51"/>
                      </a:cubicBezTo>
                      <a:cubicBezTo>
                        <a:pt x="0" y="29"/>
                        <a:pt x="41" y="13"/>
                        <a:pt x="56" y="13"/>
                      </a:cubicBezTo>
                      <a:cubicBezTo>
                        <a:pt x="63" y="13"/>
                        <a:pt x="62" y="26"/>
                        <a:pt x="64" y="29"/>
                      </a:cubicBezTo>
                      <a:cubicBezTo>
                        <a:pt x="68" y="26"/>
                        <a:pt x="71" y="21"/>
                        <a:pt x="78" y="21"/>
                      </a:cubicBezTo>
                      <a:cubicBezTo>
                        <a:pt x="90" y="21"/>
                        <a:pt x="94" y="26"/>
                        <a:pt x="98" y="34"/>
                      </a:cubicBezTo>
                      <a:cubicBezTo>
                        <a:pt x="102" y="33"/>
                        <a:pt x="106" y="32"/>
                        <a:pt x="111" y="31"/>
                      </a:cubicBezTo>
                      <a:cubicBezTo>
                        <a:pt x="110" y="27"/>
                        <a:pt x="109" y="25"/>
                        <a:pt x="109" y="23"/>
                      </a:cubicBezTo>
                      <a:cubicBezTo>
                        <a:pt x="118" y="23"/>
                        <a:pt x="118" y="23"/>
                        <a:pt x="118" y="23"/>
                      </a:cubicBezTo>
                      <a:cubicBezTo>
                        <a:pt x="124" y="25"/>
                        <a:pt x="131" y="30"/>
                        <a:pt x="133" y="35"/>
                      </a:cubicBezTo>
                      <a:cubicBezTo>
                        <a:pt x="135" y="40"/>
                        <a:pt x="132" y="51"/>
                        <a:pt x="140" y="51"/>
                      </a:cubicBezTo>
                      <a:cubicBezTo>
                        <a:pt x="144" y="51"/>
                        <a:pt x="144" y="50"/>
                        <a:pt x="146" y="48"/>
                      </a:cubicBezTo>
                      <a:cubicBezTo>
                        <a:pt x="142" y="42"/>
                        <a:pt x="136" y="21"/>
                        <a:pt x="136" y="17"/>
                      </a:cubicBezTo>
                      <a:cubicBezTo>
                        <a:pt x="136" y="14"/>
                        <a:pt x="140" y="12"/>
                        <a:pt x="144" y="12"/>
                      </a:cubicBezTo>
                      <a:cubicBezTo>
                        <a:pt x="152" y="12"/>
                        <a:pt x="149" y="15"/>
                        <a:pt x="156" y="12"/>
                      </a:cubicBezTo>
                      <a:cubicBezTo>
                        <a:pt x="156" y="10"/>
                        <a:pt x="156" y="9"/>
                        <a:pt x="156" y="7"/>
                      </a:cubicBezTo>
                      <a:cubicBezTo>
                        <a:pt x="156" y="3"/>
                        <a:pt x="162" y="0"/>
                        <a:pt x="169" y="0"/>
                      </a:cubicBezTo>
                      <a:cubicBezTo>
                        <a:pt x="177" y="0"/>
                        <a:pt x="184" y="3"/>
                        <a:pt x="184" y="10"/>
                      </a:cubicBezTo>
                      <a:cubicBezTo>
                        <a:pt x="184" y="16"/>
                        <a:pt x="175" y="20"/>
                        <a:pt x="175" y="24"/>
                      </a:cubicBezTo>
                      <a:cubicBezTo>
                        <a:pt x="175" y="40"/>
                        <a:pt x="187" y="50"/>
                        <a:pt x="187" y="62"/>
                      </a:cubicBezTo>
                      <a:cubicBezTo>
                        <a:pt x="187" y="76"/>
                        <a:pt x="224" y="85"/>
                        <a:pt x="232" y="92"/>
                      </a:cubicBezTo>
                      <a:cubicBezTo>
                        <a:pt x="224" y="97"/>
                        <a:pt x="222" y="96"/>
                        <a:pt x="214" y="9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Freeform: Shape 350"/>
                <p:cNvSpPr>
                  <a:spLocks/>
                </p:cNvSpPr>
                <p:nvPr/>
              </p:nvSpPr>
              <p:spPr bwMode="auto">
                <a:xfrm>
                  <a:off x="2274888" y="1309688"/>
                  <a:ext cx="173038" cy="114300"/>
                </a:xfrm>
                <a:custGeom>
                  <a:avLst/>
                  <a:gdLst/>
                  <a:ahLst/>
                  <a:cxnLst>
                    <a:cxn ang="0">
                      <a:pos x="28" y="82"/>
                    </a:cxn>
                    <a:cxn ang="0">
                      <a:pos x="22" y="73"/>
                    </a:cxn>
                    <a:cxn ang="0">
                      <a:pos x="0" y="64"/>
                    </a:cxn>
                    <a:cxn ang="0">
                      <a:pos x="22" y="21"/>
                    </a:cxn>
                    <a:cxn ang="0">
                      <a:pos x="16" y="5"/>
                    </a:cxn>
                    <a:cxn ang="0">
                      <a:pos x="42" y="5"/>
                    </a:cxn>
                    <a:cxn ang="0">
                      <a:pos x="60" y="2"/>
                    </a:cxn>
                    <a:cxn ang="0">
                      <a:pos x="84" y="11"/>
                    </a:cxn>
                    <a:cxn ang="0">
                      <a:pos x="99" y="10"/>
                    </a:cxn>
                    <a:cxn ang="0">
                      <a:pos x="130" y="29"/>
                    </a:cxn>
                    <a:cxn ang="0">
                      <a:pos x="102" y="38"/>
                    </a:cxn>
                    <a:cxn ang="0">
                      <a:pos x="69" y="71"/>
                    </a:cxn>
                    <a:cxn ang="0">
                      <a:pos x="35" y="86"/>
                    </a:cxn>
                    <a:cxn ang="0">
                      <a:pos x="28" y="82"/>
                    </a:cxn>
                  </a:cxnLst>
                  <a:rect l="0" t="0" r="r" b="b"/>
                  <a:pathLst>
                    <a:path w="130" h="86">
                      <a:moveTo>
                        <a:pt x="28" y="82"/>
                      </a:moveTo>
                      <a:cubicBezTo>
                        <a:pt x="26" y="82"/>
                        <a:pt x="23" y="75"/>
                        <a:pt x="22" y="73"/>
                      </a:cubicBezTo>
                      <a:cubicBezTo>
                        <a:pt x="18" y="68"/>
                        <a:pt x="0" y="69"/>
                        <a:pt x="0" y="64"/>
                      </a:cubicBezTo>
                      <a:cubicBezTo>
                        <a:pt x="0" y="49"/>
                        <a:pt x="22" y="37"/>
                        <a:pt x="22" y="21"/>
                      </a:cubicBezTo>
                      <a:cubicBezTo>
                        <a:pt x="22" y="17"/>
                        <a:pt x="16" y="10"/>
                        <a:pt x="16" y="5"/>
                      </a:cubicBezTo>
                      <a:cubicBezTo>
                        <a:pt x="27" y="1"/>
                        <a:pt x="32" y="5"/>
                        <a:pt x="42" y="5"/>
                      </a:cubicBezTo>
                      <a:cubicBezTo>
                        <a:pt x="48" y="5"/>
                        <a:pt x="52" y="0"/>
                        <a:pt x="60" y="2"/>
                      </a:cubicBezTo>
                      <a:cubicBezTo>
                        <a:pt x="70" y="5"/>
                        <a:pt x="74" y="10"/>
                        <a:pt x="84" y="11"/>
                      </a:cubicBezTo>
                      <a:cubicBezTo>
                        <a:pt x="88" y="15"/>
                        <a:pt x="93" y="10"/>
                        <a:pt x="99" y="10"/>
                      </a:cubicBezTo>
                      <a:cubicBezTo>
                        <a:pt x="108" y="10"/>
                        <a:pt x="130" y="19"/>
                        <a:pt x="130" y="29"/>
                      </a:cubicBezTo>
                      <a:cubicBezTo>
                        <a:pt x="130" y="34"/>
                        <a:pt x="106" y="37"/>
                        <a:pt x="102" y="38"/>
                      </a:cubicBezTo>
                      <a:cubicBezTo>
                        <a:pt x="88" y="43"/>
                        <a:pt x="69" y="61"/>
                        <a:pt x="69" y="71"/>
                      </a:cubicBezTo>
                      <a:cubicBezTo>
                        <a:pt x="69" y="75"/>
                        <a:pt x="38" y="86"/>
                        <a:pt x="35" y="86"/>
                      </a:cubicBezTo>
                      <a:cubicBezTo>
                        <a:pt x="32" y="86"/>
                        <a:pt x="30" y="82"/>
                        <a:pt x="28" y="8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Freeform: Shape 351"/>
                <p:cNvSpPr>
                  <a:spLocks/>
                </p:cNvSpPr>
                <p:nvPr/>
              </p:nvSpPr>
              <p:spPr bwMode="auto">
                <a:xfrm>
                  <a:off x="2413000" y="1228725"/>
                  <a:ext cx="204788" cy="87313"/>
                </a:xfrm>
                <a:custGeom>
                  <a:avLst/>
                  <a:gdLst/>
                  <a:ahLst/>
                  <a:cxnLst>
                    <a:cxn ang="0">
                      <a:pos x="53" y="65"/>
                    </a:cxn>
                    <a:cxn ang="0">
                      <a:pos x="41" y="59"/>
                    </a:cxn>
                    <a:cxn ang="0">
                      <a:pos x="53" y="53"/>
                    </a:cxn>
                    <a:cxn ang="0">
                      <a:pos x="46" y="43"/>
                    </a:cxn>
                    <a:cxn ang="0">
                      <a:pos x="41" y="49"/>
                    </a:cxn>
                    <a:cxn ang="0">
                      <a:pos x="22" y="52"/>
                    </a:cxn>
                    <a:cxn ang="0">
                      <a:pos x="7" y="49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1" y="31"/>
                    </a:cxn>
                    <a:cxn ang="0">
                      <a:pos x="31" y="36"/>
                    </a:cxn>
                    <a:cxn ang="0">
                      <a:pos x="11" y="30"/>
                    </a:cxn>
                    <a:cxn ang="0">
                      <a:pos x="11" y="23"/>
                    </a:cxn>
                    <a:cxn ang="0">
                      <a:pos x="19" y="23"/>
                    </a:cxn>
                    <a:cxn ang="0">
                      <a:pos x="38" y="26"/>
                    </a:cxn>
                    <a:cxn ang="0">
                      <a:pos x="16" y="22"/>
                    </a:cxn>
                    <a:cxn ang="0">
                      <a:pos x="25" y="17"/>
                    </a:cxn>
                    <a:cxn ang="0">
                      <a:pos x="36" y="18"/>
                    </a:cxn>
                    <a:cxn ang="0">
                      <a:pos x="23" y="12"/>
                    </a:cxn>
                    <a:cxn ang="0">
                      <a:pos x="38" y="12"/>
                    </a:cxn>
                    <a:cxn ang="0">
                      <a:pos x="45" y="19"/>
                    </a:cxn>
                    <a:cxn ang="0">
                      <a:pos x="55" y="19"/>
                    </a:cxn>
                    <a:cxn ang="0">
                      <a:pos x="97" y="36"/>
                    </a:cxn>
                    <a:cxn ang="0">
                      <a:pos x="107" y="30"/>
                    </a:cxn>
                    <a:cxn ang="0">
                      <a:pos x="98" y="29"/>
                    </a:cxn>
                    <a:cxn ang="0">
                      <a:pos x="102" y="27"/>
                    </a:cxn>
                    <a:cxn ang="0">
                      <a:pos x="102" y="21"/>
                    </a:cxn>
                    <a:cxn ang="0">
                      <a:pos x="91" y="15"/>
                    </a:cxn>
                    <a:cxn ang="0">
                      <a:pos x="107" y="0"/>
                    </a:cxn>
                    <a:cxn ang="0">
                      <a:pos x="116" y="4"/>
                    </a:cxn>
                    <a:cxn ang="0">
                      <a:pos x="116" y="9"/>
                    </a:cxn>
                    <a:cxn ang="0">
                      <a:pos x="132" y="26"/>
                    </a:cxn>
                    <a:cxn ang="0">
                      <a:pos x="144" y="20"/>
                    </a:cxn>
                    <a:cxn ang="0">
                      <a:pos x="154" y="31"/>
                    </a:cxn>
                    <a:cxn ang="0">
                      <a:pos x="140" y="52"/>
                    </a:cxn>
                    <a:cxn ang="0">
                      <a:pos x="111" y="51"/>
                    </a:cxn>
                    <a:cxn ang="0">
                      <a:pos x="82" y="59"/>
                    </a:cxn>
                    <a:cxn ang="0">
                      <a:pos x="53" y="65"/>
                    </a:cxn>
                  </a:cxnLst>
                  <a:rect l="0" t="0" r="r" b="b"/>
                  <a:pathLst>
                    <a:path w="154" h="65">
                      <a:moveTo>
                        <a:pt x="53" y="65"/>
                      </a:moveTo>
                      <a:cubicBezTo>
                        <a:pt x="48" y="65"/>
                        <a:pt x="41" y="61"/>
                        <a:pt x="41" y="59"/>
                      </a:cubicBezTo>
                      <a:cubicBezTo>
                        <a:pt x="41" y="52"/>
                        <a:pt x="47" y="53"/>
                        <a:pt x="53" y="53"/>
                      </a:cubicBezTo>
                      <a:cubicBezTo>
                        <a:pt x="50" y="50"/>
                        <a:pt x="46" y="48"/>
                        <a:pt x="46" y="43"/>
                      </a:cubicBezTo>
                      <a:cubicBezTo>
                        <a:pt x="43" y="44"/>
                        <a:pt x="41" y="46"/>
                        <a:pt x="41" y="49"/>
                      </a:cubicBezTo>
                      <a:cubicBezTo>
                        <a:pt x="33" y="50"/>
                        <a:pt x="27" y="52"/>
                        <a:pt x="22" y="52"/>
                      </a:cubicBezTo>
                      <a:cubicBezTo>
                        <a:pt x="16" y="52"/>
                        <a:pt x="10" y="49"/>
                        <a:pt x="7" y="49"/>
                      </a:cubicBezTo>
                      <a:cubicBezTo>
                        <a:pt x="3" y="49"/>
                        <a:pt x="0" y="46"/>
                        <a:pt x="0" y="42"/>
                      </a:cubicBezTo>
                      <a:cubicBezTo>
                        <a:pt x="0" y="38"/>
                        <a:pt x="2" y="39"/>
                        <a:pt x="0" y="36"/>
                      </a:cubicBezTo>
                      <a:cubicBezTo>
                        <a:pt x="5" y="35"/>
                        <a:pt x="7" y="31"/>
                        <a:pt x="11" y="31"/>
                      </a:cubicBezTo>
                      <a:cubicBezTo>
                        <a:pt x="20" y="31"/>
                        <a:pt x="24" y="35"/>
                        <a:pt x="31" y="36"/>
                      </a:cubicBezTo>
                      <a:cubicBezTo>
                        <a:pt x="24" y="35"/>
                        <a:pt x="17" y="32"/>
                        <a:pt x="11" y="3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5" y="23"/>
                        <a:pt x="19" y="23"/>
                        <a:pt x="19" y="23"/>
                      </a:cubicBezTo>
                      <a:cubicBezTo>
                        <a:pt x="20" y="23"/>
                        <a:pt x="34" y="26"/>
                        <a:pt x="38" y="26"/>
                      </a:cubicBezTo>
                      <a:cubicBezTo>
                        <a:pt x="30" y="25"/>
                        <a:pt x="23" y="26"/>
                        <a:pt x="16" y="22"/>
                      </a:cubicBezTo>
                      <a:cubicBezTo>
                        <a:pt x="18" y="19"/>
                        <a:pt x="22" y="17"/>
                        <a:pt x="25" y="17"/>
                      </a:cubicBezTo>
                      <a:cubicBezTo>
                        <a:pt x="31" y="17"/>
                        <a:pt x="32" y="19"/>
                        <a:pt x="36" y="18"/>
                      </a:cubicBezTo>
                      <a:cubicBezTo>
                        <a:pt x="31" y="19"/>
                        <a:pt x="23" y="18"/>
                        <a:pt x="23" y="12"/>
                      </a:cubicBezTo>
                      <a:cubicBezTo>
                        <a:pt x="31" y="11"/>
                        <a:pt x="34" y="12"/>
                        <a:pt x="38" y="12"/>
                      </a:cubicBezTo>
                      <a:cubicBezTo>
                        <a:pt x="39" y="12"/>
                        <a:pt x="45" y="14"/>
                        <a:pt x="45" y="19"/>
                      </a:cubicBezTo>
                      <a:cubicBezTo>
                        <a:pt x="50" y="19"/>
                        <a:pt x="54" y="19"/>
                        <a:pt x="55" y="19"/>
                      </a:cubicBezTo>
                      <a:cubicBezTo>
                        <a:pt x="68" y="19"/>
                        <a:pt x="78" y="36"/>
                        <a:pt x="97" y="36"/>
                      </a:cubicBezTo>
                      <a:cubicBezTo>
                        <a:pt x="103" y="36"/>
                        <a:pt x="105" y="34"/>
                        <a:pt x="107" y="30"/>
                      </a:cubicBezTo>
                      <a:cubicBezTo>
                        <a:pt x="102" y="30"/>
                        <a:pt x="100" y="30"/>
                        <a:pt x="98" y="29"/>
                      </a:cubicBezTo>
                      <a:cubicBezTo>
                        <a:pt x="98" y="28"/>
                        <a:pt x="101" y="27"/>
                        <a:pt x="102" y="27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99" y="21"/>
                        <a:pt x="91" y="19"/>
                        <a:pt x="91" y="15"/>
                      </a:cubicBezTo>
                      <a:cubicBezTo>
                        <a:pt x="91" y="7"/>
                        <a:pt x="103" y="4"/>
                        <a:pt x="107" y="0"/>
                      </a:cubicBezTo>
                      <a:cubicBezTo>
                        <a:pt x="110" y="2"/>
                        <a:pt x="113" y="4"/>
                        <a:pt x="116" y="4"/>
                      </a:cubicBezTo>
                      <a:cubicBezTo>
                        <a:pt x="115" y="7"/>
                        <a:pt x="116" y="8"/>
                        <a:pt x="116" y="9"/>
                      </a:cubicBezTo>
                      <a:cubicBezTo>
                        <a:pt x="116" y="16"/>
                        <a:pt x="124" y="26"/>
                        <a:pt x="132" y="26"/>
                      </a:cubicBezTo>
                      <a:cubicBezTo>
                        <a:pt x="136" y="26"/>
                        <a:pt x="139" y="20"/>
                        <a:pt x="144" y="20"/>
                      </a:cubicBezTo>
                      <a:cubicBezTo>
                        <a:pt x="150" y="20"/>
                        <a:pt x="154" y="26"/>
                        <a:pt x="154" y="31"/>
                      </a:cubicBezTo>
                      <a:cubicBezTo>
                        <a:pt x="154" y="37"/>
                        <a:pt x="144" y="51"/>
                        <a:pt x="140" y="52"/>
                      </a:cubicBezTo>
                      <a:cubicBezTo>
                        <a:pt x="137" y="53"/>
                        <a:pt x="111" y="50"/>
                        <a:pt x="111" y="51"/>
                      </a:cubicBezTo>
                      <a:cubicBezTo>
                        <a:pt x="111" y="52"/>
                        <a:pt x="83" y="58"/>
                        <a:pt x="82" y="59"/>
                      </a:cubicBezTo>
                      <a:cubicBezTo>
                        <a:pt x="73" y="62"/>
                        <a:pt x="64" y="65"/>
                        <a:pt x="53" y="6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Freeform: Shape 352"/>
                <p:cNvSpPr>
                  <a:spLocks/>
                </p:cNvSpPr>
                <p:nvPr/>
              </p:nvSpPr>
              <p:spPr bwMode="auto">
                <a:xfrm>
                  <a:off x="2382838" y="1260475"/>
                  <a:ext cx="28575" cy="20638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0" y="11"/>
                    </a:cxn>
                    <a:cxn ang="0">
                      <a:pos x="21" y="0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21" h="16">
                      <a:moveTo>
                        <a:pt x="8" y="16"/>
                      </a:moveTo>
                      <a:cubicBezTo>
                        <a:pt x="4" y="16"/>
                        <a:pt x="0" y="14"/>
                        <a:pt x="0" y="11"/>
                      </a:cubicBezTo>
                      <a:cubicBezTo>
                        <a:pt x="0" y="3"/>
                        <a:pt x="16" y="0"/>
                        <a:pt x="21" y="0"/>
                      </a:cubicBezTo>
                      <a:cubicBezTo>
                        <a:pt x="20" y="7"/>
                        <a:pt x="13" y="16"/>
                        <a:pt x="8" y="1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Freeform: Shape 353"/>
                <p:cNvSpPr>
                  <a:spLocks/>
                </p:cNvSpPr>
                <p:nvPr/>
              </p:nvSpPr>
              <p:spPr bwMode="auto">
                <a:xfrm>
                  <a:off x="2457450" y="1230313"/>
                  <a:ext cx="22225" cy="7938"/>
                </a:xfrm>
                <a:custGeom>
                  <a:avLst/>
                  <a:gdLst/>
                  <a:ahLst/>
                  <a:cxnLst>
                    <a:cxn ang="0">
                      <a:pos x="6" y="6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6"/>
                    </a:cxn>
                    <a:cxn ang="0">
                      <a:pos x="6" y="6"/>
                    </a:cxn>
                  </a:cxnLst>
                  <a:rect l="0" t="0" r="r" b="b"/>
                  <a:pathLst>
                    <a:path w="16" h="6">
                      <a:moveTo>
                        <a:pt x="6" y="6"/>
                      </a:moveTo>
                      <a:cubicBezTo>
                        <a:pt x="4" y="6"/>
                        <a:pt x="0" y="4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4" y="6"/>
                        <a:pt x="6" y="6"/>
                        <a:pt x="6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Freeform: Shape 354"/>
                <p:cNvSpPr>
                  <a:spLocks/>
                </p:cNvSpPr>
                <p:nvPr/>
              </p:nvSpPr>
              <p:spPr bwMode="auto">
                <a:xfrm>
                  <a:off x="2324100" y="1203325"/>
                  <a:ext cx="117475" cy="65088"/>
                </a:xfrm>
                <a:custGeom>
                  <a:avLst/>
                  <a:gdLst/>
                  <a:ahLst/>
                  <a:cxnLst>
                    <a:cxn ang="0">
                      <a:pos x="88" y="8"/>
                    </a:cxn>
                    <a:cxn ang="0">
                      <a:pos x="82" y="15"/>
                    </a:cxn>
                    <a:cxn ang="0">
                      <a:pos x="86" y="24"/>
                    </a:cxn>
                    <a:cxn ang="0">
                      <a:pos x="67" y="38"/>
                    </a:cxn>
                    <a:cxn ang="0">
                      <a:pos x="56" y="26"/>
                    </a:cxn>
                    <a:cxn ang="0">
                      <a:pos x="41" y="39"/>
                    </a:cxn>
                    <a:cxn ang="0">
                      <a:pos x="32" y="49"/>
                    </a:cxn>
                    <a:cxn ang="0">
                      <a:pos x="24" y="42"/>
                    </a:cxn>
                    <a:cxn ang="0">
                      <a:pos x="12" y="42"/>
                    </a:cxn>
                    <a:cxn ang="0">
                      <a:pos x="4" y="46"/>
                    </a:cxn>
                    <a:cxn ang="0">
                      <a:pos x="0" y="39"/>
                    </a:cxn>
                    <a:cxn ang="0">
                      <a:pos x="10" y="31"/>
                    </a:cxn>
                    <a:cxn ang="0">
                      <a:pos x="31" y="23"/>
                    </a:cxn>
                    <a:cxn ang="0">
                      <a:pos x="54" y="6"/>
                    </a:cxn>
                    <a:cxn ang="0">
                      <a:pos x="62" y="7"/>
                    </a:cxn>
                    <a:cxn ang="0">
                      <a:pos x="88" y="8"/>
                    </a:cxn>
                  </a:cxnLst>
                  <a:rect l="0" t="0" r="r" b="b"/>
                  <a:pathLst>
                    <a:path w="88" h="49">
                      <a:moveTo>
                        <a:pt x="88" y="8"/>
                      </a:moveTo>
                      <a:cubicBezTo>
                        <a:pt x="88" y="11"/>
                        <a:pt x="86" y="14"/>
                        <a:pt x="82" y="15"/>
                      </a:cubicBezTo>
                      <a:cubicBezTo>
                        <a:pt x="83" y="19"/>
                        <a:pt x="86" y="20"/>
                        <a:pt x="86" y="24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0" y="38"/>
                        <a:pt x="60" y="28"/>
                        <a:pt x="56" y="26"/>
                      </a:cubicBezTo>
                      <a:cubicBezTo>
                        <a:pt x="55" y="33"/>
                        <a:pt x="48" y="40"/>
                        <a:pt x="41" y="39"/>
                      </a:cubicBezTo>
                      <a:cubicBezTo>
                        <a:pt x="40" y="44"/>
                        <a:pt x="37" y="49"/>
                        <a:pt x="32" y="49"/>
                      </a:cubicBezTo>
                      <a:cubicBezTo>
                        <a:pt x="28" y="49"/>
                        <a:pt x="25" y="44"/>
                        <a:pt x="24" y="42"/>
                      </a:cubicBezTo>
                      <a:cubicBezTo>
                        <a:pt x="19" y="45"/>
                        <a:pt x="16" y="42"/>
                        <a:pt x="12" y="42"/>
                      </a:cubicBezTo>
                      <a:cubicBezTo>
                        <a:pt x="9" y="42"/>
                        <a:pt x="8" y="45"/>
                        <a:pt x="4" y="46"/>
                      </a:cubicBezTo>
                      <a:cubicBezTo>
                        <a:pt x="4" y="43"/>
                        <a:pt x="0" y="41"/>
                        <a:pt x="0" y="39"/>
                      </a:cubicBezTo>
                      <a:cubicBezTo>
                        <a:pt x="0" y="38"/>
                        <a:pt x="8" y="32"/>
                        <a:pt x="10" y="31"/>
                      </a:cubicBezTo>
                      <a:cubicBezTo>
                        <a:pt x="17" y="28"/>
                        <a:pt x="23" y="27"/>
                        <a:pt x="31" y="23"/>
                      </a:cubicBezTo>
                      <a:cubicBezTo>
                        <a:pt x="39" y="18"/>
                        <a:pt x="41" y="6"/>
                        <a:pt x="54" y="6"/>
                      </a:cubicBezTo>
                      <a:cubicBezTo>
                        <a:pt x="57" y="6"/>
                        <a:pt x="58" y="7"/>
                        <a:pt x="62" y="7"/>
                      </a:cubicBezTo>
                      <a:cubicBezTo>
                        <a:pt x="62" y="7"/>
                        <a:pt x="88" y="0"/>
                        <a:pt x="88" y="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Freeform: Shape 355"/>
                <p:cNvSpPr>
                  <a:spLocks/>
                </p:cNvSpPr>
                <p:nvPr/>
              </p:nvSpPr>
              <p:spPr bwMode="auto">
                <a:xfrm>
                  <a:off x="2481263" y="1162050"/>
                  <a:ext cx="66675" cy="20638"/>
                </a:xfrm>
                <a:custGeom>
                  <a:avLst/>
                  <a:gdLst/>
                  <a:ahLst/>
                  <a:cxnLst>
                    <a:cxn ang="0">
                      <a:pos x="20" y="15"/>
                    </a:cxn>
                    <a:cxn ang="0">
                      <a:pos x="9" y="12"/>
                    </a:cxn>
                    <a:cxn ang="0">
                      <a:pos x="0" y="15"/>
                    </a:cxn>
                    <a:cxn ang="0">
                      <a:pos x="32" y="0"/>
                    </a:cxn>
                    <a:cxn ang="0">
                      <a:pos x="50" y="11"/>
                    </a:cxn>
                    <a:cxn ang="0">
                      <a:pos x="39" y="15"/>
                    </a:cxn>
                    <a:cxn ang="0">
                      <a:pos x="20" y="15"/>
                    </a:cxn>
                  </a:cxnLst>
                  <a:rect l="0" t="0" r="r" b="b"/>
                  <a:pathLst>
                    <a:path w="50" h="15">
                      <a:moveTo>
                        <a:pt x="20" y="15"/>
                      </a:moveTo>
                      <a:cubicBezTo>
                        <a:pt x="14" y="15"/>
                        <a:pt x="13" y="12"/>
                        <a:pt x="9" y="12"/>
                      </a:cubicBezTo>
                      <a:cubicBezTo>
                        <a:pt x="5" y="12"/>
                        <a:pt x="3" y="15"/>
                        <a:pt x="0" y="15"/>
                      </a:cubicBezTo>
                      <a:cubicBezTo>
                        <a:pt x="0" y="9"/>
                        <a:pt x="26" y="0"/>
                        <a:pt x="32" y="0"/>
                      </a:cubicBezTo>
                      <a:cubicBezTo>
                        <a:pt x="41" y="0"/>
                        <a:pt x="49" y="5"/>
                        <a:pt x="50" y="11"/>
                      </a:cubicBezTo>
                      <a:cubicBezTo>
                        <a:pt x="47" y="12"/>
                        <a:pt x="44" y="15"/>
                        <a:pt x="39" y="15"/>
                      </a:cubicBezTo>
                      <a:cubicBezTo>
                        <a:pt x="27" y="15"/>
                        <a:pt x="29" y="15"/>
                        <a:pt x="20" y="1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Freeform: Shape 356"/>
                <p:cNvSpPr>
                  <a:spLocks/>
                </p:cNvSpPr>
                <p:nvPr/>
              </p:nvSpPr>
              <p:spPr bwMode="auto">
                <a:xfrm>
                  <a:off x="2482850" y="1185863"/>
                  <a:ext cx="58738" cy="30163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14" y="23"/>
                    </a:cxn>
                    <a:cxn ang="0">
                      <a:pos x="0" y="11"/>
                    </a:cxn>
                    <a:cxn ang="0">
                      <a:pos x="36" y="0"/>
                    </a:cxn>
                    <a:cxn ang="0">
                      <a:pos x="44" y="5"/>
                    </a:cxn>
                    <a:cxn ang="0">
                      <a:pos x="25" y="10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4" h="23">
                      <a:moveTo>
                        <a:pt x="38" y="10"/>
                      </a:moveTo>
                      <a:cubicBezTo>
                        <a:pt x="38" y="19"/>
                        <a:pt x="24" y="23"/>
                        <a:pt x="14" y="23"/>
                      </a:cubicBezTo>
                      <a:cubicBezTo>
                        <a:pt x="8" y="23"/>
                        <a:pt x="0" y="15"/>
                        <a:pt x="0" y="11"/>
                      </a:cubicBezTo>
                      <a:cubicBezTo>
                        <a:pt x="0" y="1"/>
                        <a:pt x="27" y="0"/>
                        <a:pt x="36" y="0"/>
                      </a:cubicBezTo>
                      <a:cubicBezTo>
                        <a:pt x="41" y="0"/>
                        <a:pt x="43" y="3"/>
                        <a:pt x="44" y="5"/>
                      </a:cubicBezTo>
                      <a:cubicBezTo>
                        <a:pt x="39" y="9"/>
                        <a:pt x="32" y="10"/>
                        <a:pt x="25" y="10"/>
                      </a:cubicBezTo>
                      <a:lnTo>
                        <a:pt x="3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Freeform: Shape 357"/>
                <p:cNvSpPr>
                  <a:spLocks/>
                </p:cNvSpPr>
                <p:nvPr/>
              </p:nvSpPr>
              <p:spPr bwMode="auto">
                <a:xfrm>
                  <a:off x="2454275" y="1181100"/>
                  <a:ext cx="20638" cy="22225"/>
                </a:xfrm>
                <a:custGeom>
                  <a:avLst/>
                  <a:gdLst/>
                  <a:ahLst/>
                  <a:cxnLst>
                    <a:cxn ang="0">
                      <a:pos x="15" y="12"/>
                    </a:cxn>
                    <a:cxn ang="0">
                      <a:pos x="9" y="17"/>
                    </a:cxn>
                    <a:cxn ang="0">
                      <a:pos x="0" y="11"/>
                    </a:cxn>
                    <a:cxn ang="0">
                      <a:pos x="15" y="12"/>
                    </a:cxn>
                  </a:cxnLst>
                  <a:rect l="0" t="0" r="r" b="b"/>
                  <a:pathLst>
                    <a:path w="15" h="17">
                      <a:moveTo>
                        <a:pt x="15" y="12"/>
                      </a:moveTo>
                      <a:cubicBezTo>
                        <a:pt x="13" y="15"/>
                        <a:pt x="12" y="17"/>
                        <a:pt x="9" y="17"/>
                      </a:cubicBezTo>
                      <a:cubicBezTo>
                        <a:pt x="5" y="17"/>
                        <a:pt x="0" y="13"/>
                        <a:pt x="0" y="11"/>
                      </a:cubicBezTo>
                      <a:cubicBezTo>
                        <a:pt x="0" y="0"/>
                        <a:pt x="12" y="11"/>
                        <a:pt x="15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Freeform: Shape 358"/>
                <p:cNvSpPr>
                  <a:spLocks/>
                </p:cNvSpPr>
                <p:nvPr/>
              </p:nvSpPr>
              <p:spPr bwMode="auto">
                <a:xfrm>
                  <a:off x="2671763" y="1335088"/>
                  <a:ext cx="100013" cy="80963"/>
                </a:xfrm>
                <a:custGeom>
                  <a:avLst/>
                  <a:gdLst/>
                  <a:ahLst/>
                  <a:cxnLst>
                    <a:cxn ang="0">
                      <a:pos x="66" y="23"/>
                    </a:cxn>
                    <a:cxn ang="0">
                      <a:pos x="65" y="30"/>
                    </a:cxn>
                    <a:cxn ang="0">
                      <a:pos x="75" y="32"/>
                    </a:cxn>
                    <a:cxn ang="0">
                      <a:pos x="57" y="55"/>
                    </a:cxn>
                    <a:cxn ang="0">
                      <a:pos x="49" y="61"/>
                    </a:cxn>
                    <a:cxn ang="0">
                      <a:pos x="39" y="54"/>
                    </a:cxn>
                    <a:cxn ang="0">
                      <a:pos x="0" y="30"/>
                    </a:cxn>
                    <a:cxn ang="0">
                      <a:pos x="0" y="23"/>
                    </a:cxn>
                    <a:cxn ang="0">
                      <a:pos x="20" y="28"/>
                    </a:cxn>
                    <a:cxn ang="0">
                      <a:pos x="27" y="28"/>
                    </a:cxn>
                    <a:cxn ang="0">
                      <a:pos x="27" y="16"/>
                    </a:cxn>
                    <a:cxn ang="0">
                      <a:pos x="12" y="11"/>
                    </a:cxn>
                    <a:cxn ang="0">
                      <a:pos x="16" y="7"/>
                    </a:cxn>
                    <a:cxn ang="0">
                      <a:pos x="42" y="2"/>
                    </a:cxn>
                    <a:cxn ang="0">
                      <a:pos x="60" y="2"/>
                    </a:cxn>
                    <a:cxn ang="0">
                      <a:pos x="64" y="6"/>
                    </a:cxn>
                    <a:cxn ang="0">
                      <a:pos x="50" y="22"/>
                    </a:cxn>
                    <a:cxn ang="0">
                      <a:pos x="66" y="23"/>
                    </a:cxn>
                  </a:cxnLst>
                  <a:rect l="0" t="0" r="r" b="b"/>
                  <a:pathLst>
                    <a:path w="75" h="61">
                      <a:moveTo>
                        <a:pt x="66" y="23"/>
                      </a:moveTo>
                      <a:cubicBezTo>
                        <a:pt x="66" y="29"/>
                        <a:pt x="65" y="25"/>
                        <a:pt x="65" y="30"/>
                      </a:cubicBezTo>
                      <a:cubicBezTo>
                        <a:pt x="67" y="30"/>
                        <a:pt x="72" y="31"/>
                        <a:pt x="75" y="32"/>
                      </a:cubicBezTo>
                      <a:cubicBezTo>
                        <a:pt x="73" y="56"/>
                        <a:pt x="72" y="49"/>
                        <a:pt x="57" y="55"/>
                      </a:cubicBezTo>
                      <a:cubicBezTo>
                        <a:pt x="53" y="56"/>
                        <a:pt x="53" y="61"/>
                        <a:pt x="49" y="61"/>
                      </a:cubicBezTo>
                      <a:cubicBezTo>
                        <a:pt x="42" y="61"/>
                        <a:pt x="42" y="56"/>
                        <a:pt x="39" y="54"/>
                      </a:cubicBezTo>
                      <a:cubicBezTo>
                        <a:pt x="27" y="41"/>
                        <a:pt x="13" y="43"/>
                        <a:pt x="0" y="3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6" y="23"/>
                        <a:pt x="12" y="28"/>
                        <a:pt x="20" y="28"/>
                      </a:cubicBezTo>
                      <a:cubicBezTo>
                        <a:pt x="24" y="28"/>
                        <a:pt x="23" y="28"/>
                        <a:pt x="27" y="28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1" y="15"/>
                        <a:pt x="12" y="16"/>
                        <a:pt x="12" y="11"/>
                      </a:cubicBezTo>
                      <a:cubicBezTo>
                        <a:pt x="12" y="9"/>
                        <a:pt x="15" y="8"/>
                        <a:pt x="16" y="7"/>
                      </a:cubicBezTo>
                      <a:cubicBezTo>
                        <a:pt x="23" y="0"/>
                        <a:pt x="32" y="2"/>
                        <a:pt x="42" y="2"/>
                      </a:cubicBezTo>
                      <a:cubicBezTo>
                        <a:pt x="50" y="2"/>
                        <a:pt x="60" y="2"/>
                        <a:pt x="60" y="2"/>
                      </a:cubicBezTo>
                      <a:cubicBezTo>
                        <a:pt x="61" y="2"/>
                        <a:pt x="64" y="4"/>
                        <a:pt x="64" y="6"/>
                      </a:cubicBezTo>
                      <a:cubicBezTo>
                        <a:pt x="64" y="15"/>
                        <a:pt x="53" y="18"/>
                        <a:pt x="50" y="22"/>
                      </a:cubicBezTo>
                      <a:cubicBezTo>
                        <a:pt x="53" y="22"/>
                        <a:pt x="66" y="18"/>
                        <a:pt x="66" y="2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Freeform: Shape 359"/>
                <p:cNvSpPr>
                  <a:spLocks/>
                </p:cNvSpPr>
                <p:nvPr/>
              </p:nvSpPr>
              <p:spPr bwMode="auto">
                <a:xfrm>
                  <a:off x="2636838" y="1236663"/>
                  <a:ext cx="111125" cy="60325"/>
                </a:xfrm>
                <a:custGeom>
                  <a:avLst/>
                  <a:gdLst/>
                  <a:ahLst/>
                  <a:cxnLst>
                    <a:cxn ang="0">
                      <a:pos x="4" y="11"/>
                    </a:cxn>
                    <a:cxn ang="0">
                      <a:pos x="0" y="2"/>
                    </a:cxn>
                    <a:cxn ang="0">
                      <a:pos x="5" y="2"/>
                    </a:cxn>
                    <a:cxn ang="0">
                      <a:pos x="38" y="20"/>
                    </a:cxn>
                    <a:cxn ang="0">
                      <a:pos x="29" y="13"/>
                    </a:cxn>
                    <a:cxn ang="0">
                      <a:pos x="29" y="8"/>
                    </a:cxn>
                    <a:cxn ang="0">
                      <a:pos x="54" y="17"/>
                    </a:cxn>
                    <a:cxn ang="0">
                      <a:pos x="54" y="8"/>
                    </a:cxn>
                    <a:cxn ang="0">
                      <a:pos x="38" y="1"/>
                    </a:cxn>
                    <a:cxn ang="0">
                      <a:pos x="46" y="1"/>
                    </a:cxn>
                    <a:cxn ang="0">
                      <a:pos x="66" y="5"/>
                    </a:cxn>
                    <a:cxn ang="0">
                      <a:pos x="75" y="2"/>
                    </a:cxn>
                    <a:cxn ang="0">
                      <a:pos x="84" y="13"/>
                    </a:cxn>
                    <a:cxn ang="0">
                      <a:pos x="80" y="41"/>
                    </a:cxn>
                    <a:cxn ang="0">
                      <a:pos x="62" y="43"/>
                    </a:cxn>
                    <a:cxn ang="0">
                      <a:pos x="48" y="41"/>
                    </a:cxn>
                    <a:cxn ang="0">
                      <a:pos x="51" y="36"/>
                    </a:cxn>
                    <a:cxn ang="0">
                      <a:pos x="51" y="32"/>
                    </a:cxn>
                    <a:cxn ang="0">
                      <a:pos x="62" y="25"/>
                    </a:cxn>
                    <a:cxn ang="0">
                      <a:pos x="57" y="24"/>
                    </a:cxn>
                    <a:cxn ang="0">
                      <a:pos x="25" y="28"/>
                    </a:cxn>
                    <a:cxn ang="0">
                      <a:pos x="20" y="23"/>
                    </a:cxn>
                    <a:cxn ang="0">
                      <a:pos x="13" y="23"/>
                    </a:cxn>
                    <a:cxn ang="0">
                      <a:pos x="12" y="19"/>
                    </a:cxn>
                    <a:cxn ang="0">
                      <a:pos x="1" y="14"/>
                    </a:cxn>
                    <a:cxn ang="0">
                      <a:pos x="1" y="6"/>
                    </a:cxn>
                    <a:cxn ang="0">
                      <a:pos x="4" y="11"/>
                    </a:cxn>
                  </a:cxnLst>
                  <a:rect l="0" t="0" r="r" b="b"/>
                  <a:pathLst>
                    <a:path w="84" h="45">
                      <a:moveTo>
                        <a:pt x="4" y="11"/>
                      </a:moveTo>
                      <a:cubicBezTo>
                        <a:pt x="2" y="9"/>
                        <a:pt x="0" y="6"/>
                        <a:pt x="0" y="2"/>
                      </a:cubicBezTo>
                      <a:cubicBezTo>
                        <a:pt x="1" y="2"/>
                        <a:pt x="3" y="2"/>
                        <a:pt x="5" y="2"/>
                      </a:cubicBezTo>
                      <a:cubicBezTo>
                        <a:pt x="18" y="2"/>
                        <a:pt x="24" y="24"/>
                        <a:pt x="38" y="20"/>
                      </a:cubicBezTo>
                      <a:cubicBezTo>
                        <a:pt x="35" y="18"/>
                        <a:pt x="31" y="15"/>
                        <a:pt x="29" y="13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9" y="8"/>
                        <a:pt x="43" y="17"/>
                        <a:pt x="54" y="17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46" y="8"/>
                        <a:pt x="40" y="8"/>
                        <a:pt x="38" y="1"/>
                      </a:cubicBezTo>
                      <a:cubicBezTo>
                        <a:pt x="41" y="0"/>
                        <a:pt x="43" y="1"/>
                        <a:pt x="46" y="1"/>
                      </a:cubicBezTo>
                      <a:cubicBezTo>
                        <a:pt x="53" y="1"/>
                        <a:pt x="58" y="5"/>
                        <a:pt x="66" y="5"/>
                      </a:cubicBezTo>
                      <a:cubicBezTo>
                        <a:pt x="69" y="5"/>
                        <a:pt x="71" y="2"/>
                        <a:pt x="75" y="2"/>
                      </a:cubicBezTo>
                      <a:cubicBezTo>
                        <a:pt x="83" y="2"/>
                        <a:pt x="84" y="6"/>
                        <a:pt x="84" y="13"/>
                      </a:cubicBezTo>
                      <a:cubicBezTo>
                        <a:pt x="84" y="23"/>
                        <a:pt x="78" y="28"/>
                        <a:pt x="80" y="41"/>
                      </a:cubicBezTo>
                      <a:cubicBezTo>
                        <a:pt x="73" y="43"/>
                        <a:pt x="64" y="43"/>
                        <a:pt x="62" y="43"/>
                      </a:cubicBezTo>
                      <a:cubicBezTo>
                        <a:pt x="60" y="43"/>
                        <a:pt x="48" y="45"/>
                        <a:pt x="48" y="41"/>
                      </a:cubicBezTo>
                      <a:cubicBezTo>
                        <a:pt x="48" y="39"/>
                        <a:pt x="50" y="37"/>
                        <a:pt x="51" y="36"/>
                      </a:cubicBezTo>
                      <a:cubicBezTo>
                        <a:pt x="51" y="35"/>
                        <a:pt x="51" y="33"/>
                        <a:pt x="51" y="32"/>
                      </a:cubicBezTo>
                      <a:cubicBezTo>
                        <a:pt x="51" y="28"/>
                        <a:pt x="60" y="28"/>
                        <a:pt x="62" y="25"/>
                      </a:cubicBezTo>
                      <a:cubicBezTo>
                        <a:pt x="61" y="24"/>
                        <a:pt x="59" y="24"/>
                        <a:pt x="57" y="24"/>
                      </a:cubicBezTo>
                      <a:cubicBezTo>
                        <a:pt x="49" y="24"/>
                        <a:pt x="34" y="28"/>
                        <a:pt x="25" y="28"/>
                      </a:cubicBezTo>
                      <a:cubicBezTo>
                        <a:pt x="22" y="28"/>
                        <a:pt x="20" y="26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7" y="20"/>
                        <a:pt x="4" y="17"/>
                        <a:pt x="1" y="14"/>
                      </a:cubicBezTo>
                      <a:cubicBezTo>
                        <a:pt x="1" y="6"/>
                        <a:pt x="1" y="6"/>
                        <a:pt x="1" y="6"/>
                      </a:cubicBezTo>
                      <a:lnTo>
                        <a:pt x="4" y="1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Freeform: Shape 360"/>
                <p:cNvSpPr>
                  <a:spLocks/>
                </p:cNvSpPr>
                <p:nvPr/>
              </p:nvSpPr>
              <p:spPr bwMode="auto">
                <a:xfrm>
                  <a:off x="2720975" y="1462088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38" y="29"/>
                    </a:cxn>
                    <a:cxn ang="0">
                      <a:pos x="0" y="16"/>
                    </a:cxn>
                    <a:cxn ang="0">
                      <a:pos x="9" y="14"/>
                    </a:cxn>
                    <a:cxn ang="0">
                      <a:pos x="22" y="0"/>
                    </a:cxn>
                    <a:cxn ang="0">
                      <a:pos x="49" y="22"/>
                    </a:cxn>
                    <a:cxn ang="0">
                      <a:pos x="38" y="29"/>
                    </a:cxn>
                  </a:cxnLst>
                  <a:rect l="0" t="0" r="r" b="b"/>
                  <a:pathLst>
                    <a:path w="49" h="29">
                      <a:moveTo>
                        <a:pt x="38" y="29"/>
                      </a:moveTo>
                      <a:cubicBezTo>
                        <a:pt x="32" y="29"/>
                        <a:pt x="0" y="17"/>
                        <a:pt x="0" y="16"/>
                      </a:cubicBezTo>
                      <a:cubicBezTo>
                        <a:pt x="0" y="12"/>
                        <a:pt x="8" y="14"/>
                        <a:pt x="9" y="14"/>
                      </a:cubicBezTo>
                      <a:cubicBezTo>
                        <a:pt x="15" y="12"/>
                        <a:pt x="13" y="0"/>
                        <a:pt x="22" y="0"/>
                      </a:cubicBezTo>
                      <a:cubicBezTo>
                        <a:pt x="28" y="0"/>
                        <a:pt x="46" y="16"/>
                        <a:pt x="49" y="22"/>
                      </a:cubicBezTo>
                      <a:cubicBezTo>
                        <a:pt x="45" y="25"/>
                        <a:pt x="43" y="29"/>
                        <a:pt x="38" y="2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Freeform: Shape 361"/>
                <p:cNvSpPr>
                  <a:spLocks/>
                </p:cNvSpPr>
                <p:nvPr/>
              </p:nvSpPr>
              <p:spPr bwMode="auto">
                <a:xfrm>
                  <a:off x="2784475" y="1323975"/>
                  <a:ext cx="85725" cy="69850"/>
                </a:xfrm>
                <a:custGeom>
                  <a:avLst/>
                  <a:gdLst/>
                  <a:ahLst/>
                  <a:cxnLst>
                    <a:cxn ang="0">
                      <a:pos x="65" y="11"/>
                    </a:cxn>
                    <a:cxn ang="0">
                      <a:pos x="57" y="18"/>
                    </a:cxn>
                    <a:cxn ang="0">
                      <a:pos x="32" y="35"/>
                    </a:cxn>
                    <a:cxn ang="0">
                      <a:pos x="20" y="38"/>
                    </a:cxn>
                    <a:cxn ang="0">
                      <a:pos x="25" y="38"/>
                    </a:cxn>
                    <a:cxn ang="0">
                      <a:pos x="15" y="53"/>
                    </a:cxn>
                    <a:cxn ang="0">
                      <a:pos x="6" y="53"/>
                    </a:cxn>
                    <a:cxn ang="0">
                      <a:pos x="7" y="40"/>
                    </a:cxn>
                    <a:cxn ang="0">
                      <a:pos x="0" y="19"/>
                    </a:cxn>
                    <a:cxn ang="0">
                      <a:pos x="0" y="11"/>
                    </a:cxn>
                    <a:cxn ang="0">
                      <a:pos x="10" y="11"/>
                    </a:cxn>
                    <a:cxn ang="0">
                      <a:pos x="10" y="7"/>
                    </a:cxn>
                    <a:cxn ang="0">
                      <a:pos x="22" y="0"/>
                    </a:cxn>
                    <a:cxn ang="0">
                      <a:pos x="65" y="5"/>
                    </a:cxn>
                    <a:cxn ang="0">
                      <a:pos x="65" y="11"/>
                    </a:cxn>
                  </a:cxnLst>
                  <a:rect l="0" t="0" r="r" b="b"/>
                  <a:pathLst>
                    <a:path w="65" h="53">
                      <a:moveTo>
                        <a:pt x="65" y="11"/>
                      </a:moveTo>
                      <a:cubicBezTo>
                        <a:pt x="65" y="12"/>
                        <a:pt x="57" y="18"/>
                        <a:pt x="57" y="18"/>
                      </a:cubicBezTo>
                      <a:cubicBezTo>
                        <a:pt x="51" y="26"/>
                        <a:pt x="45" y="35"/>
                        <a:pt x="32" y="35"/>
                      </a:cubicBezTo>
                      <a:cubicBezTo>
                        <a:pt x="22" y="35"/>
                        <a:pt x="22" y="30"/>
                        <a:pt x="20" y="38"/>
                      </a:cubicBezTo>
                      <a:cubicBezTo>
                        <a:pt x="25" y="38"/>
                        <a:pt x="25" y="38"/>
                        <a:pt x="25" y="38"/>
                      </a:cubicBezTo>
                      <a:cubicBezTo>
                        <a:pt x="24" y="46"/>
                        <a:pt x="21" y="48"/>
                        <a:pt x="15" y="53"/>
                      </a:cubicBez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47"/>
                        <a:pt x="6" y="42"/>
                        <a:pt x="7" y="40"/>
                      </a:cubicBezTo>
                      <a:cubicBezTo>
                        <a:pt x="0" y="33"/>
                        <a:pt x="3" y="27"/>
                        <a:pt x="0" y="19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3" y="11"/>
                        <a:pt x="8" y="11"/>
                        <a:pt x="10" y="11"/>
                      </a:cubicBezTo>
                      <a:cubicBezTo>
                        <a:pt x="9" y="11"/>
                        <a:pt x="10" y="8"/>
                        <a:pt x="10" y="7"/>
                      </a:cubicBezTo>
                      <a:cubicBezTo>
                        <a:pt x="10" y="6"/>
                        <a:pt x="13" y="0"/>
                        <a:pt x="22" y="0"/>
                      </a:cubicBezTo>
                      <a:cubicBezTo>
                        <a:pt x="37" y="0"/>
                        <a:pt x="49" y="5"/>
                        <a:pt x="65" y="5"/>
                      </a:cubicBezTo>
                      <a:cubicBezTo>
                        <a:pt x="65" y="8"/>
                        <a:pt x="65" y="9"/>
                        <a:pt x="65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Freeform: Shape 362"/>
                <p:cNvSpPr>
                  <a:spLocks/>
                </p:cNvSpPr>
                <p:nvPr/>
              </p:nvSpPr>
              <p:spPr bwMode="auto">
                <a:xfrm>
                  <a:off x="2608263" y="1198563"/>
                  <a:ext cx="28575" cy="23813"/>
                </a:xfrm>
                <a:custGeom>
                  <a:avLst/>
                  <a:gdLst/>
                  <a:ahLst/>
                  <a:cxnLst>
                    <a:cxn ang="0">
                      <a:pos x="21" y="12"/>
                    </a:cxn>
                    <a:cxn ang="0">
                      <a:pos x="15" y="18"/>
                    </a:cxn>
                    <a:cxn ang="0">
                      <a:pos x="0" y="0"/>
                    </a:cxn>
                    <a:cxn ang="0">
                      <a:pos x="21" y="12"/>
                    </a:cxn>
                  </a:cxnLst>
                  <a:rect l="0" t="0" r="r" b="b"/>
                  <a:pathLst>
                    <a:path w="21" h="18">
                      <a:moveTo>
                        <a:pt x="21" y="12"/>
                      </a:moveTo>
                      <a:cubicBezTo>
                        <a:pt x="21" y="16"/>
                        <a:pt x="18" y="18"/>
                        <a:pt x="15" y="18"/>
                      </a:cubicBezTo>
                      <a:cubicBezTo>
                        <a:pt x="10" y="18"/>
                        <a:pt x="0" y="6"/>
                        <a:pt x="0" y="0"/>
                      </a:cubicBezTo>
                      <a:cubicBezTo>
                        <a:pt x="11" y="0"/>
                        <a:pt x="12" y="9"/>
                        <a:pt x="21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Freeform: Shape 363"/>
                <p:cNvSpPr>
                  <a:spLocks/>
                </p:cNvSpPr>
                <p:nvPr/>
              </p:nvSpPr>
              <p:spPr bwMode="auto">
                <a:xfrm>
                  <a:off x="2625725" y="1277938"/>
                  <a:ext cx="19050" cy="158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5" y="6"/>
                    </a:cxn>
                    <a:cxn ang="0">
                      <a:pos x="9" y="12"/>
                    </a:cxn>
                    <a:cxn ang="0">
                      <a:pos x="0" y="12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5" h="12">
                      <a:moveTo>
                        <a:pt x="12" y="0"/>
                      </a:moveTo>
                      <a:cubicBezTo>
                        <a:pt x="13" y="2"/>
                        <a:pt x="15" y="3"/>
                        <a:pt x="15" y="6"/>
                      </a:cubicBezTo>
                      <a:cubicBezTo>
                        <a:pt x="15" y="12"/>
                        <a:pt x="11" y="12"/>
                        <a:pt x="9" y="12"/>
                      </a:cubicBezTo>
                      <a:cubicBezTo>
                        <a:pt x="4" y="12"/>
                        <a:pt x="3" y="11"/>
                        <a:pt x="0" y="12"/>
                      </a:cubicBezTo>
                      <a:cubicBezTo>
                        <a:pt x="2" y="4"/>
                        <a:pt x="6" y="2"/>
                        <a:pt x="1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Freeform: Shape 364"/>
                <p:cNvSpPr>
                  <a:spLocks/>
                </p:cNvSpPr>
                <p:nvPr/>
              </p:nvSpPr>
              <p:spPr bwMode="auto">
                <a:xfrm>
                  <a:off x="2614613" y="1139825"/>
                  <a:ext cx="109538" cy="57150"/>
                </a:xfrm>
                <a:custGeom>
                  <a:avLst/>
                  <a:gdLst/>
                  <a:ahLst/>
                  <a:cxnLst>
                    <a:cxn ang="0">
                      <a:pos x="54" y="32"/>
                    </a:cxn>
                    <a:cxn ang="0">
                      <a:pos x="33" y="30"/>
                    </a:cxn>
                    <a:cxn ang="0">
                      <a:pos x="19" y="29"/>
                    </a:cxn>
                    <a:cxn ang="0">
                      <a:pos x="7" y="25"/>
                    </a:cxn>
                    <a:cxn ang="0">
                      <a:pos x="20" y="20"/>
                    </a:cxn>
                    <a:cxn ang="0">
                      <a:pos x="20" y="15"/>
                    </a:cxn>
                    <a:cxn ang="0">
                      <a:pos x="5" y="15"/>
                    </a:cxn>
                    <a:cxn ang="0">
                      <a:pos x="8" y="10"/>
                    </a:cxn>
                    <a:cxn ang="0">
                      <a:pos x="0" y="3"/>
                    </a:cxn>
                    <a:cxn ang="0">
                      <a:pos x="14" y="0"/>
                    </a:cxn>
                    <a:cxn ang="0">
                      <a:pos x="31" y="8"/>
                    </a:cxn>
                    <a:cxn ang="0">
                      <a:pos x="40" y="4"/>
                    </a:cxn>
                    <a:cxn ang="0">
                      <a:pos x="53" y="15"/>
                    </a:cxn>
                    <a:cxn ang="0">
                      <a:pos x="60" y="11"/>
                    </a:cxn>
                    <a:cxn ang="0">
                      <a:pos x="73" y="21"/>
                    </a:cxn>
                    <a:cxn ang="0">
                      <a:pos x="70" y="26"/>
                    </a:cxn>
                    <a:cxn ang="0">
                      <a:pos x="82" y="37"/>
                    </a:cxn>
                    <a:cxn ang="0">
                      <a:pos x="74" y="43"/>
                    </a:cxn>
                    <a:cxn ang="0">
                      <a:pos x="54" y="32"/>
                    </a:cxn>
                  </a:cxnLst>
                  <a:rect l="0" t="0" r="r" b="b"/>
                  <a:pathLst>
                    <a:path w="82" h="43">
                      <a:moveTo>
                        <a:pt x="54" y="32"/>
                      </a:moveTo>
                      <a:cubicBezTo>
                        <a:pt x="46" y="32"/>
                        <a:pt x="41" y="29"/>
                        <a:pt x="33" y="30"/>
                      </a:cubicBezTo>
                      <a:cubicBezTo>
                        <a:pt x="31" y="26"/>
                        <a:pt x="25" y="29"/>
                        <a:pt x="19" y="29"/>
                      </a:cubicBezTo>
                      <a:cubicBezTo>
                        <a:pt x="13" y="29"/>
                        <a:pt x="11" y="29"/>
                        <a:pt x="7" y="25"/>
                      </a:cubicBezTo>
                      <a:cubicBezTo>
                        <a:pt x="11" y="21"/>
                        <a:pt x="15" y="22"/>
                        <a:pt x="20" y="20"/>
                      </a:cubicBezTo>
                      <a:cubicBezTo>
                        <a:pt x="19" y="18"/>
                        <a:pt x="19" y="16"/>
                        <a:pt x="20" y="15"/>
                      </a:cubicBezTo>
                      <a:cubicBezTo>
                        <a:pt x="10" y="15"/>
                        <a:pt x="8" y="17"/>
                        <a:pt x="5" y="15"/>
                      </a:cubicBezTo>
                      <a:cubicBezTo>
                        <a:pt x="6" y="14"/>
                        <a:pt x="7" y="12"/>
                        <a:pt x="8" y="10"/>
                      </a:cubicBezTo>
                      <a:cubicBezTo>
                        <a:pt x="2" y="10"/>
                        <a:pt x="0" y="9"/>
                        <a:pt x="0" y="3"/>
                      </a:cubicBezTo>
                      <a:cubicBezTo>
                        <a:pt x="6" y="3"/>
                        <a:pt x="9" y="0"/>
                        <a:pt x="14" y="0"/>
                      </a:cubicBezTo>
                      <a:cubicBezTo>
                        <a:pt x="24" y="0"/>
                        <a:pt x="26" y="8"/>
                        <a:pt x="31" y="8"/>
                      </a:cubicBezTo>
                      <a:cubicBezTo>
                        <a:pt x="35" y="8"/>
                        <a:pt x="36" y="4"/>
                        <a:pt x="40" y="4"/>
                      </a:cubicBezTo>
                      <a:cubicBezTo>
                        <a:pt x="49" y="4"/>
                        <a:pt x="48" y="15"/>
                        <a:pt x="53" y="15"/>
                      </a:cubicBezTo>
                      <a:cubicBezTo>
                        <a:pt x="56" y="15"/>
                        <a:pt x="57" y="11"/>
                        <a:pt x="60" y="11"/>
                      </a:cubicBezTo>
                      <a:cubicBezTo>
                        <a:pt x="66" y="11"/>
                        <a:pt x="71" y="19"/>
                        <a:pt x="73" y="21"/>
                      </a:cubicBezTo>
                      <a:cubicBezTo>
                        <a:pt x="72" y="22"/>
                        <a:pt x="70" y="24"/>
                        <a:pt x="70" y="26"/>
                      </a:cubicBezTo>
                      <a:cubicBezTo>
                        <a:pt x="73" y="29"/>
                        <a:pt x="82" y="33"/>
                        <a:pt x="82" y="37"/>
                      </a:cubicBezTo>
                      <a:cubicBezTo>
                        <a:pt x="82" y="42"/>
                        <a:pt x="77" y="43"/>
                        <a:pt x="74" y="43"/>
                      </a:cubicBezTo>
                      <a:cubicBezTo>
                        <a:pt x="63" y="43"/>
                        <a:pt x="64" y="32"/>
                        <a:pt x="54" y="3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Freeform: Shape 365"/>
                <p:cNvSpPr>
                  <a:spLocks/>
                </p:cNvSpPr>
                <p:nvPr/>
              </p:nvSpPr>
              <p:spPr bwMode="auto">
                <a:xfrm>
                  <a:off x="2657475" y="1189038"/>
                  <a:ext cx="30163" cy="9525"/>
                </a:xfrm>
                <a:custGeom>
                  <a:avLst/>
                  <a:gdLst/>
                  <a:ahLst/>
                  <a:cxnLst>
                    <a:cxn ang="0">
                      <a:pos x="8" y="7"/>
                    </a:cxn>
                    <a:cxn ang="0">
                      <a:pos x="12" y="0"/>
                    </a:cxn>
                    <a:cxn ang="0">
                      <a:pos x="23" y="4"/>
                    </a:cxn>
                    <a:cxn ang="0">
                      <a:pos x="8" y="7"/>
                    </a:cxn>
                  </a:cxnLst>
                  <a:rect l="0" t="0" r="r" b="b"/>
                  <a:pathLst>
                    <a:path w="23" h="7">
                      <a:moveTo>
                        <a:pt x="8" y="7"/>
                      </a:moveTo>
                      <a:cubicBezTo>
                        <a:pt x="0" y="7"/>
                        <a:pt x="11" y="0"/>
                        <a:pt x="12" y="0"/>
                      </a:cubicBezTo>
                      <a:cubicBezTo>
                        <a:pt x="17" y="0"/>
                        <a:pt x="19" y="3"/>
                        <a:pt x="23" y="4"/>
                      </a:cubicBezTo>
                      <a:cubicBezTo>
                        <a:pt x="20" y="7"/>
                        <a:pt x="15" y="7"/>
                        <a:pt x="8" y="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Freeform: Shape 366"/>
                <p:cNvSpPr>
                  <a:spLocks/>
                </p:cNvSpPr>
                <p:nvPr/>
              </p:nvSpPr>
              <p:spPr bwMode="auto">
                <a:xfrm>
                  <a:off x="2765425" y="1223963"/>
                  <a:ext cx="287338" cy="90488"/>
                </a:xfrm>
                <a:custGeom>
                  <a:avLst/>
                  <a:gdLst/>
                  <a:ahLst/>
                  <a:cxnLst>
                    <a:cxn ang="0">
                      <a:pos x="215" y="45"/>
                    </a:cxn>
                    <a:cxn ang="0">
                      <a:pos x="210" y="51"/>
                    </a:cxn>
                    <a:cxn ang="0">
                      <a:pos x="216" y="52"/>
                    </a:cxn>
                    <a:cxn ang="0">
                      <a:pos x="179" y="67"/>
                    </a:cxn>
                    <a:cxn ang="0">
                      <a:pos x="170" y="60"/>
                    </a:cxn>
                    <a:cxn ang="0">
                      <a:pos x="159" y="66"/>
                    </a:cxn>
                    <a:cxn ang="0">
                      <a:pos x="124" y="66"/>
                    </a:cxn>
                    <a:cxn ang="0">
                      <a:pos x="102" y="60"/>
                    </a:cxn>
                    <a:cxn ang="0">
                      <a:pos x="97" y="60"/>
                    </a:cxn>
                    <a:cxn ang="0">
                      <a:pos x="84" y="67"/>
                    </a:cxn>
                    <a:cxn ang="0">
                      <a:pos x="53" y="47"/>
                    </a:cxn>
                    <a:cxn ang="0">
                      <a:pos x="58" y="40"/>
                    </a:cxn>
                    <a:cxn ang="0">
                      <a:pos x="40" y="18"/>
                    </a:cxn>
                    <a:cxn ang="0">
                      <a:pos x="32" y="22"/>
                    </a:cxn>
                    <a:cxn ang="0">
                      <a:pos x="0" y="7"/>
                    </a:cxn>
                    <a:cxn ang="0">
                      <a:pos x="13" y="0"/>
                    </a:cxn>
                    <a:cxn ang="0">
                      <a:pos x="51" y="15"/>
                    </a:cxn>
                    <a:cxn ang="0">
                      <a:pos x="60" y="12"/>
                    </a:cxn>
                    <a:cxn ang="0">
                      <a:pos x="68" y="12"/>
                    </a:cxn>
                    <a:cxn ang="0">
                      <a:pos x="89" y="25"/>
                    </a:cxn>
                    <a:cxn ang="0">
                      <a:pos x="71" y="25"/>
                    </a:cxn>
                    <a:cxn ang="0">
                      <a:pos x="91" y="35"/>
                    </a:cxn>
                    <a:cxn ang="0">
                      <a:pos x="88" y="38"/>
                    </a:cxn>
                    <a:cxn ang="0">
                      <a:pos x="95" y="40"/>
                    </a:cxn>
                    <a:cxn ang="0">
                      <a:pos x="125" y="45"/>
                    </a:cxn>
                    <a:cxn ang="0">
                      <a:pos x="181" y="34"/>
                    </a:cxn>
                    <a:cxn ang="0">
                      <a:pos x="216" y="46"/>
                    </a:cxn>
                    <a:cxn ang="0">
                      <a:pos x="211" y="47"/>
                    </a:cxn>
                    <a:cxn ang="0">
                      <a:pos x="215" y="45"/>
                    </a:cxn>
                  </a:cxnLst>
                  <a:rect l="0" t="0" r="r" b="b"/>
                  <a:pathLst>
                    <a:path w="216" h="68">
                      <a:moveTo>
                        <a:pt x="215" y="45"/>
                      </a:moveTo>
                      <a:cubicBezTo>
                        <a:pt x="213" y="46"/>
                        <a:pt x="211" y="48"/>
                        <a:pt x="210" y="51"/>
                      </a:cubicBezTo>
                      <a:cubicBezTo>
                        <a:pt x="213" y="52"/>
                        <a:pt x="216" y="52"/>
                        <a:pt x="216" y="52"/>
                      </a:cubicBezTo>
                      <a:cubicBezTo>
                        <a:pt x="215" y="67"/>
                        <a:pt x="195" y="67"/>
                        <a:pt x="179" y="67"/>
                      </a:cubicBezTo>
                      <a:cubicBezTo>
                        <a:pt x="174" y="67"/>
                        <a:pt x="171" y="64"/>
                        <a:pt x="170" y="60"/>
                      </a:cubicBezTo>
                      <a:cubicBezTo>
                        <a:pt x="164" y="61"/>
                        <a:pt x="163" y="64"/>
                        <a:pt x="159" y="66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15" y="68"/>
                        <a:pt x="101" y="67"/>
                        <a:pt x="102" y="60"/>
                      </a:cubicBezTo>
                      <a:cubicBezTo>
                        <a:pt x="97" y="60"/>
                        <a:pt x="97" y="60"/>
                        <a:pt x="97" y="60"/>
                      </a:cubicBezTo>
                      <a:cubicBezTo>
                        <a:pt x="95" y="62"/>
                        <a:pt x="88" y="67"/>
                        <a:pt x="84" y="67"/>
                      </a:cubicBezTo>
                      <a:cubicBezTo>
                        <a:pt x="75" y="67"/>
                        <a:pt x="53" y="56"/>
                        <a:pt x="53" y="47"/>
                      </a:cubicBezTo>
                      <a:cubicBezTo>
                        <a:pt x="53" y="44"/>
                        <a:pt x="56" y="41"/>
                        <a:pt x="58" y="40"/>
                      </a:cubicBezTo>
                      <a:cubicBezTo>
                        <a:pt x="50" y="32"/>
                        <a:pt x="48" y="25"/>
                        <a:pt x="40" y="18"/>
                      </a:cubicBezTo>
                      <a:cubicBezTo>
                        <a:pt x="38" y="20"/>
                        <a:pt x="35" y="22"/>
                        <a:pt x="32" y="22"/>
                      </a:cubicBezTo>
                      <a:cubicBezTo>
                        <a:pt x="27" y="22"/>
                        <a:pt x="0" y="11"/>
                        <a:pt x="0" y="7"/>
                      </a:cubicBezTo>
                      <a:cubicBezTo>
                        <a:pt x="0" y="0"/>
                        <a:pt x="8" y="0"/>
                        <a:pt x="13" y="0"/>
                      </a:cubicBezTo>
                      <a:cubicBezTo>
                        <a:pt x="33" y="0"/>
                        <a:pt x="36" y="15"/>
                        <a:pt x="51" y="15"/>
                      </a:cubicBezTo>
                      <a:cubicBezTo>
                        <a:pt x="56" y="15"/>
                        <a:pt x="58" y="15"/>
                        <a:pt x="60" y="12"/>
                      </a:cubicBezTo>
                      <a:cubicBezTo>
                        <a:pt x="63" y="12"/>
                        <a:pt x="68" y="12"/>
                        <a:pt x="68" y="12"/>
                      </a:cubicBezTo>
                      <a:cubicBezTo>
                        <a:pt x="65" y="22"/>
                        <a:pt x="85" y="19"/>
                        <a:pt x="89" y="25"/>
                      </a:cubicBezTo>
                      <a:cubicBezTo>
                        <a:pt x="71" y="25"/>
                        <a:pt x="71" y="25"/>
                        <a:pt x="71" y="25"/>
                      </a:cubicBezTo>
                      <a:cubicBezTo>
                        <a:pt x="74" y="37"/>
                        <a:pt x="85" y="30"/>
                        <a:pt x="91" y="35"/>
                      </a:cubicBezTo>
                      <a:cubicBezTo>
                        <a:pt x="90" y="36"/>
                        <a:pt x="88" y="36"/>
                        <a:pt x="88" y="38"/>
                      </a:cubicBezTo>
                      <a:cubicBezTo>
                        <a:pt x="88" y="44"/>
                        <a:pt x="93" y="41"/>
                        <a:pt x="95" y="40"/>
                      </a:cubicBezTo>
                      <a:cubicBezTo>
                        <a:pt x="106" y="42"/>
                        <a:pt x="114" y="45"/>
                        <a:pt x="125" y="45"/>
                      </a:cubicBezTo>
                      <a:cubicBezTo>
                        <a:pt x="150" y="45"/>
                        <a:pt x="158" y="34"/>
                        <a:pt x="181" y="34"/>
                      </a:cubicBezTo>
                      <a:cubicBezTo>
                        <a:pt x="198" y="34"/>
                        <a:pt x="210" y="35"/>
                        <a:pt x="216" y="46"/>
                      </a:cubicBezTo>
                      <a:cubicBezTo>
                        <a:pt x="215" y="47"/>
                        <a:pt x="213" y="47"/>
                        <a:pt x="211" y="47"/>
                      </a:cubicBezTo>
                      <a:lnTo>
                        <a:pt x="215" y="4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Freeform: Shape 367"/>
                <p:cNvSpPr>
                  <a:spLocks/>
                </p:cNvSpPr>
                <p:nvPr/>
              </p:nvSpPr>
              <p:spPr bwMode="auto">
                <a:xfrm>
                  <a:off x="2768600" y="1271588"/>
                  <a:ext cx="49213" cy="38100"/>
                </a:xfrm>
                <a:custGeom>
                  <a:avLst/>
                  <a:gdLst/>
                  <a:ahLst/>
                  <a:cxnLst>
                    <a:cxn ang="0">
                      <a:pos x="6" y="10"/>
                    </a:cxn>
                    <a:cxn ang="0">
                      <a:pos x="19" y="0"/>
                    </a:cxn>
                    <a:cxn ang="0">
                      <a:pos x="37" y="15"/>
                    </a:cxn>
                    <a:cxn ang="0">
                      <a:pos x="29" y="29"/>
                    </a:cxn>
                    <a:cxn ang="0">
                      <a:pos x="0" y="17"/>
                    </a:cxn>
                    <a:cxn ang="0">
                      <a:pos x="6" y="10"/>
                    </a:cxn>
                  </a:cxnLst>
                  <a:rect l="0" t="0" r="r" b="b"/>
                  <a:pathLst>
                    <a:path w="37" h="29">
                      <a:moveTo>
                        <a:pt x="6" y="10"/>
                      </a:moveTo>
                      <a:cubicBezTo>
                        <a:pt x="10" y="10"/>
                        <a:pt x="9" y="0"/>
                        <a:pt x="19" y="0"/>
                      </a:cubicBezTo>
                      <a:cubicBezTo>
                        <a:pt x="27" y="0"/>
                        <a:pt x="37" y="9"/>
                        <a:pt x="37" y="15"/>
                      </a:cubicBezTo>
                      <a:cubicBezTo>
                        <a:pt x="37" y="22"/>
                        <a:pt x="35" y="29"/>
                        <a:pt x="29" y="29"/>
                      </a:cubicBezTo>
                      <a:cubicBezTo>
                        <a:pt x="25" y="29"/>
                        <a:pt x="0" y="17"/>
                        <a:pt x="0" y="17"/>
                      </a:cubicBezTo>
                      <a:cubicBezTo>
                        <a:pt x="0" y="13"/>
                        <a:pt x="5" y="10"/>
                        <a:pt x="6" y="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Freeform: Shape 368"/>
                <p:cNvSpPr>
                  <a:spLocks/>
                </p:cNvSpPr>
                <p:nvPr/>
              </p:nvSpPr>
              <p:spPr bwMode="auto">
                <a:xfrm>
                  <a:off x="2774950" y="1198563"/>
                  <a:ext cx="46038" cy="12700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35" y="0"/>
                    </a:cxn>
                    <a:cxn ang="0">
                      <a:pos x="35" y="6"/>
                    </a:cxn>
                    <a:cxn ang="0">
                      <a:pos x="28" y="10"/>
                    </a:cxn>
                    <a:cxn ang="0">
                      <a:pos x="0" y="5"/>
                    </a:cxn>
                    <a:cxn ang="0">
                      <a:pos x="29" y="0"/>
                    </a:cxn>
                  </a:cxnLst>
                  <a:rect l="0" t="0" r="r" b="b"/>
                  <a:pathLst>
                    <a:path w="35" h="10">
                      <a:moveTo>
                        <a:pt x="29" y="0"/>
                      </a:moveTo>
                      <a:cubicBezTo>
                        <a:pt x="34" y="0"/>
                        <a:pt x="30" y="1"/>
                        <a:pt x="35" y="0"/>
                      </a:cubicBezTo>
                      <a:cubicBezTo>
                        <a:pt x="35" y="3"/>
                        <a:pt x="35" y="5"/>
                        <a:pt x="35" y="6"/>
                      </a:cubicBezTo>
                      <a:cubicBezTo>
                        <a:pt x="35" y="8"/>
                        <a:pt x="32" y="10"/>
                        <a:pt x="28" y="10"/>
                      </a:cubicBezTo>
                      <a:cubicBezTo>
                        <a:pt x="26" y="10"/>
                        <a:pt x="0" y="5"/>
                        <a:pt x="0" y="5"/>
                      </a:cubicBezTo>
                      <a:cubicBezTo>
                        <a:pt x="5" y="1"/>
                        <a:pt x="21" y="0"/>
                        <a:pt x="29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Freeform: Shape 369"/>
                <p:cNvSpPr>
                  <a:spLocks/>
                </p:cNvSpPr>
                <p:nvPr/>
              </p:nvSpPr>
              <p:spPr bwMode="auto">
                <a:xfrm>
                  <a:off x="2740025" y="1154113"/>
                  <a:ext cx="53975" cy="44450"/>
                </a:xfrm>
                <a:custGeom>
                  <a:avLst/>
                  <a:gdLst/>
                  <a:ahLst/>
                  <a:cxnLst>
                    <a:cxn ang="0">
                      <a:pos x="10" y="28"/>
                    </a:cxn>
                    <a:cxn ang="0">
                      <a:pos x="14" y="23"/>
                    </a:cxn>
                    <a:cxn ang="0">
                      <a:pos x="0" y="7"/>
                    </a:cxn>
                    <a:cxn ang="0">
                      <a:pos x="10" y="0"/>
                    </a:cxn>
                    <a:cxn ang="0">
                      <a:pos x="25" y="7"/>
                    </a:cxn>
                    <a:cxn ang="0">
                      <a:pos x="41" y="17"/>
                    </a:cxn>
                    <a:cxn ang="0">
                      <a:pos x="41" y="28"/>
                    </a:cxn>
                    <a:cxn ang="0">
                      <a:pos x="10" y="28"/>
                    </a:cxn>
                  </a:cxnLst>
                  <a:rect l="0" t="0" r="r" b="b"/>
                  <a:pathLst>
                    <a:path w="41" h="33">
                      <a:moveTo>
                        <a:pt x="10" y="28"/>
                      </a:moveTo>
                      <a:cubicBezTo>
                        <a:pt x="10" y="26"/>
                        <a:pt x="13" y="24"/>
                        <a:pt x="14" y="23"/>
                      </a:cubicBezTo>
                      <a:cubicBezTo>
                        <a:pt x="9" y="18"/>
                        <a:pt x="0" y="15"/>
                        <a:pt x="0" y="7"/>
                      </a:cubicBezTo>
                      <a:cubicBezTo>
                        <a:pt x="0" y="2"/>
                        <a:pt x="6" y="0"/>
                        <a:pt x="10" y="0"/>
                      </a:cubicBezTo>
                      <a:cubicBezTo>
                        <a:pt x="11" y="4"/>
                        <a:pt x="21" y="7"/>
                        <a:pt x="25" y="7"/>
                      </a:cubicBezTo>
                      <a:cubicBezTo>
                        <a:pt x="25" y="17"/>
                        <a:pt x="41" y="7"/>
                        <a:pt x="41" y="17"/>
                      </a:cubicBezTo>
                      <a:cubicBezTo>
                        <a:pt x="41" y="20"/>
                        <a:pt x="39" y="23"/>
                        <a:pt x="41" y="28"/>
                      </a:cubicBezTo>
                      <a:cubicBezTo>
                        <a:pt x="25" y="31"/>
                        <a:pt x="10" y="33"/>
                        <a:pt x="10" y="2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Freeform: Shape 370"/>
                <p:cNvSpPr>
                  <a:spLocks/>
                </p:cNvSpPr>
                <p:nvPr/>
              </p:nvSpPr>
              <p:spPr bwMode="auto">
                <a:xfrm>
                  <a:off x="2719388" y="1114425"/>
                  <a:ext cx="20638" cy="12700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16" y="9"/>
                    </a:cxn>
                    <a:cxn ang="0">
                      <a:pos x="8" y="9"/>
                    </a:cxn>
                    <a:cxn ang="0">
                      <a:pos x="0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 h="9">
                      <a:moveTo>
                        <a:pt x="16" y="0"/>
                      </a:move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6" y="7"/>
                        <a:pt x="0" y="6"/>
                        <a:pt x="0" y="0"/>
                      </a:cubicBezTo>
                      <a:cubicBezTo>
                        <a:pt x="6" y="0"/>
                        <a:pt x="13" y="0"/>
                        <a:pt x="16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Freeform: Shape 371"/>
                <p:cNvSpPr>
                  <a:spLocks/>
                </p:cNvSpPr>
                <p:nvPr/>
              </p:nvSpPr>
              <p:spPr bwMode="auto">
                <a:xfrm>
                  <a:off x="2776538" y="1062038"/>
                  <a:ext cx="184150" cy="123825"/>
                </a:xfrm>
                <a:custGeom>
                  <a:avLst/>
                  <a:gdLst/>
                  <a:ahLst/>
                  <a:cxnLst>
                    <a:cxn ang="0">
                      <a:pos x="92" y="37"/>
                    </a:cxn>
                    <a:cxn ang="0">
                      <a:pos x="97" y="37"/>
                    </a:cxn>
                    <a:cxn ang="0">
                      <a:pos x="97" y="32"/>
                    </a:cxn>
                    <a:cxn ang="0">
                      <a:pos x="95" y="28"/>
                    </a:cxn>
                    <a:cxn ang="0">
                      <a:pos x="100" y="28"/>
                    </a:cxn>
                    <a:cxn ang="0">
                      <a:pos x="105" y="36"/>
                    </a:cxn>
                    <a:cxn ang="0">
                      <a:pos x="111" y="43"/>
                    </a:cxn>
                    <a:cxn ang="0">
                      <a:pos x="108" y="49"/>
                    </a:cxn>
                    <a:cxn ang="0">
                      <a:pos x="115" y="49"/>
                    </a:cxn>
                    <a:cxn ang="0">
                      <a:pos x="137" y="55"/>
                    </a:cxn>
                    <a:cxn ang="0">
                      <a:pos x="136" y="61"/>
                    </a:cxn>
                    <a:cxn ang="0">
                      <a:pos x="126" y="64"/>
                    </a:cxn>
                    <a:cxn ang="0">
                      <a:pos x="105" y="78"/>
                    </a:cxn>
                    <a:cxn ang="0">
                      <a:pos x="98" y="69"/>
                    </a:cxn>
                    <a:cxn ang="0">
                      <a:pos x="93" y="76"/>
                    </a:cxn>
                    <a:cxn ang="0">
                      <a:pos x="99" y="84"/>
                    </a:cxn>
                    <a:cxn ang="0">
                      <a:pos x="91" y="84"/>
                    </a:cxn>
                    <a:cxn ang="0">
                      <a:pos x="91" y="90"/>
                    </a:cxn>
                    <a:cxn ang="0">
                      <a:pos x="75" y="82"/>
                    </a:cxn>
                    <a:cxn ang="0">
                      <a:pos x="64" y="92"/>
                    </a:cxn>
                    <a:cxn ang="0">
                      <a:pos x="47" y="84"/>
                    </a:cxn>
                    <a:cxn ang="0">
                      <a:pos x="53" y="81"/>
                    </a:cxn>
                    <a:cxn ang="0">
                      <a:pos x="33" y="70"/>
                    </a:cxn>
                    <a:cxn ang="0">
                      <a:pos x="66" y="61"/>
                    </a:cxn>
                    <a:cxn ang="0">
                      <a:pos x="48" y="58"/>
                    </a:cxn>
                    <a:cxn ang="0">
                      <a:pos x="35" y="61"/>
                    </a:cxn>
                    <a:cxn ang="0">
                      <a:pos x="29" y="56"/>
                    </a:cxn>
                    <a:cxn ang="0">
                      <a:pos x="19" y="59"/>
                    </a:cxn>
                    <a:cxn ang="0">
                      <a:pos x="16" y="55"/>
                    </a:cxn>
                    <a:cxn ang="0">
                      <a:pos x="26" y="49"/>
                    </a:cxn>
                    <a:cxn ang="0">
                      <a:pos x="0" y="35"/>
                    </a:cxn>
                    <a:cxn ang="0">
                      <a:pos x="7" y="35"/>
                    </a:cxn>
                    <a:cxn ang="0">
                      <a:pos x="20" y="39"/>
                    </a:cxn>
                    <a:cxn ang="0">
                      <a:pos x="24" y="36"/>
                    </a:cxn>
                    <a:cxn ang="0">
                      <a:pos x="5" y="26"/>
                    </a:cxn>
                    <a:cxn ang="0">
                      <a:pos x="15" y="22"/>
                    </a:cxn>
                    <a:cxn ang="0">
                      <a:pos x="27" y="25"/>
                    </a:cxn>
                    <a:cxn ang="0">
                      <a:pos x="32" y="20"/>
                    </a:cxn>
                    <a:cxn ang="0">
                      <a:pos x="19" y="20"/>
                    </a:cxn>
                    <a:cxn ang="0">
                      <a:pos x="14" y="13"/>
                    </a:cxn>
                    <a:cxn ang="0">
                      <a:pos x="30" y="9"/>
                    </a:cxn>
                    <a:cxn ang="0">
                      <a:pos x="38" y="9"/>
                    </a:cxn>
                    <a:cxn ang="0">
                      <a:pos x="25" y="0"/>
                    </a:cxn>
                    <a:cxn ang="0">
                      <a:pos x="53" y="5"/>
                    </a:cxn>
                    <a:cxn ang="0">
                      <a:pos x="67" y="24"/>
                    </a:cxn>
                    <a:cxn ang="0">
                      <a:pos x="84" y="25"/>
                    </a:cxn>
                    <a:cxn ang="0">
                      <a:pos x="92" y="37"/>
                    </a:cxn>
                  </a:cxnLst>
                  <a:rect l="0" t="0" r="r" b="b"/>
                  <a:pathLst>
                    <a:path w="138" h="92">
                      <a:moveTo>
                        <a:pt x="92" y="37"/>
                      </a:moveTo>
                      <a:cubicBezTo>
                        <a:pt x="97" y="37"/>
                        <a:pt x="97" y="37"/>
                        <a:pt x="97" y="37"/>
                      </a:cubicBezTo>
                      <a:cubicBezTo>
                        <a:pt x="97" y="32"/>
                        <a:pt x="97" y="32"/>
                        <a:pt x="97" y="32"/>
                      </a:cubicBezTo>
                      <a:cubicBezTo>
                        <a:pt x="95" y="28"/>
                        <a:pt x="95" y="28"/>
                        <a:pt x="95" y="28"/>
                      </a:cubicBezTo>
                      <a:cubicBezTo>
                        <a:pt x="97" y="28"/>
                        <a:pt x="98" y="28"/>
                        <a:pt x="100" y="28"/>
                      </a:cubicBezTo>
                      <a:cubicBezTo>
                        <a:pt x="106" y="28"/>
                        <a:pt x="105" y="31"/>
                        <a:pt x="105" y="36"/>
                      </a:cubicBezTo>
                      <a:cubicBezTo>
                        <a:pt x="105" y="39"/>
                        <a:pt x="111" y="39"/>
                        <a:pt x="111" y="43"/>
                      </a:cubicBezTo>
                      <a:cubicBezTo>
                        <a:pt x="111" y="46"/>
                        <a:pt x="108" y="46"/>
                        <a:pt x="108" y="49"/>
                      </a:cubicBezTo>
                      <a:cubicBezTo>
                        <a:pt x="108" y="53"/>
                        <a:pt x="114" y="49"/>
                        <a:pt x="115" y="49"/>
                      </a:cubicBezTo>
                      <a:cubicBezTo>
                        <a:pt x="120" y="49"/>
                        <a:pt x="131" y="54"/>
                        <a:pt x="137" y="55"/>
                      </a:cubicBezTo>
                      <a:cubicBezTo>
                        <a:pt x="137" y="58"/>
                        <a:pt x="138" y="60"/>
                        <a:pt x="136" y="61"/>
                      </a:cubicBezTo>
                      <a:cubicBezTo>
                        <a:pt x="135" y="64"/>
                        <a:pt x="130" y="63"/>
                        <a:pt x="126" y="64"/>
                      </a:cubicBezTo>
                      <a:cubicBezTo>
                        <a:pt x="117" y="65"/>
                        <a:pt x="111" y="78"/>
                        <a:pt x="105" y="78"/>
                      </a:cubicBezTo>
                      <a:cubicBezTo>
                        <a:pt x="100" y="78"/>
                        <a:pt x="100" y="74"/>
                        <a:pt x="98" y="69"/>
                      </a:cubicBezTo>
                      <a:cubicBezTo>
                        <a:pt x="96" y="71"/>
                        <a:pt x="95" y="73"/>
                        <a:pt x="93" y="76"/>
                      </a:cubicBezTo>
                      <a:cubicBezTo>
                        <a:pt x="96" y="80"/>
                        <a:pt x="97" y="81"/>
                        <a:pt x="99" y="84"/>
                      </a:cubicBezTo>
                      <a:cubicBezTo>
                        <a:pt x="91" y="84"/>
                        <a:pt x="91" y="84"/>
                        <a:pt x="91" y="84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87" y="91"/>
                        <a:pt x="79" y="85"/>
                        <a:pt x="75" y="82"/>
                      </a:cubicBezTo>
                      <a:cubicBezTo>
                        <a:pt x="75" y="90"/>
                        <a:pt x="71" y="92"/>
                        <a:pt x="64" y="92"/>
                      </a:cubicBezTo>
                      <a:cubicBezTo>
                        <a:pt x="57" y="92"/>
                        <a:pt x="48" y="91"/>
                        <a:pt x="47" y="84"/>
                      </a:cubicBezTo>
                      <a:cubicBezTo>
                        <a:pt x="50" y="84"/>
                        <a:pt x="51" y="83"/>
                        <a:pt x="53" y="81"/>
                      </a:cubicBezTo>
                      <a:cubicBezTo>
                        <a:pt x="45" y="81"/>
                        <a:pt x="33" y="77"/>
                        <a:pt x="33" y="70"/>
                      </a:cubicBezTo>
                      <a:cubicBezTo>
                        <a:pt x="33" y="62"/>
                        <a:pt x="60" y="63"/>
                        <a:pt x="66" y="61"/>
                      </a:cubicBezTo>
                      <a:cubicBezTo>
                        <a:pt x="60" y="60"/>
                        <a:pt x="55" y="58"/>
                        <a:pt x="48" y="58"/>
                      </a:cubicBezTo>
                      <a:cubicBezTo>
                        <a:pt x="41" y="58"/>
                        <a:pt x="40" y="61"/>
                        <a:pt x="35" y="61"/>
                      </a:cubicBezTo>
                      <a:cubicBezTo>
                        <a:pt x="30" y="61"/>
                        <a:pt x="30" y="58"/>
                        <a:pt x="29" y="56"/>
                      </a:cubicBezTo>
                      <a:cubicBezTo>
                        <a:pt x="24" y="58"/>
                        <a:pt x="23" y="59"/>
                        <a:pt x="19" y="59"/>
                      </a:cubicBezTo>
                      <a:cubicBezTo>
                        <a:pt x="16" y="59"/>
                        <a:pt x="16" y="58"/>
                        <a:pt x="16" y="55"/>
                      </a:cubicBezTo>
                      <a:cubicBezTo>
                        <a:pt x="20" y="53"/>
                        <a:pt x="23" y="53"/>
                        <a:pt x="26" y="49"/>
                      </a:cubicBezTo>
                      <a:cubicBezTo>
                        <a:pt x="11" y="49"/>
                        <a:pt x="2" y="48"/>
                        <a:pt x="0" y="35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9" y="37"/>
                        <a:pt x="16" y="39"/>
                        <a:pt x="20" y="39"/>
                      </a:cubicBezTo>
                      <a:cubicBezTo>
                        <a:pt x="22" y="39"/>
                        <a:pt x="24" y="36"/>
                        <a:pt x="24" y="36"/>
                      </a:cubicBezTo>
                      <a:cubicBezTo>
                        <a:pt x="19" y="34"/>
                        <a:pt x="5" y="31"/>
                        <a:pt x="5" y="26"/>
                      </a:cubicBezTo>
                      <a:cubicBezTo>
                        <a:pt x="5" y="21"/>
                        <a:pt x="11" y="22"/>
                        <a:pt x="15" y="22"/>
                      </a:cubicBezTo>
                      <a:cubicBezTo>
                        <a:pt x="21" y="22"/>
                        <a:pt x="23" y="25"/>
                        <a:pt x="27" y="25"/>
                      </a:cubicBezTo>
                      <a:cubicBezTo>
                        <a:pt x="30" y="25"/>
                        <a:pt x="30" y="22"/>
                        <a:pt x="32" y="20"/>
                      </a:cubicBezTo>
                      <a:cubicBezTo>
                        <a:pt x="27" y="18"/>
                        <a:pt x="22" y="20"/>
                        <a:pt x="19" y="20"/>
                      </a:cubicBezTo>
                      <a:cubicBezTo>
                        <a:pt x="18" y="20"/>
                        <a:pt x="14" y="14"/>
                        <a:pt x="14" y="13"/>
                      </a:cubicBezTo>
                      <a:cubicBezTo>
                        <a:pt x="19" y="10"/>
                        <a:pt x="23" y="8"/>
                        <a:pt x="30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3" y="7"/>
                        <a:pt x="25" y="6"/>
                        <a:pt x="25" y="0"/>
                      </a:cubicBezTo>
                      <a:cubicBezTo>
                        <a:pt x="36" y="1"/>
                        <a:pt x="45" y="2"/>
                        <a:pt x="53" y="5"/>
                      </a:cubicBezTo>
                      <a:cubicBezTo>
                        <a:pt x="61" y="9"/>
                        <a:pt x="60" y="21"/>
                        <a:pt x="67" y="24"/>
                      </a:cubicBezTo>
                      <a:cubicBezTo>
                        <a:pt x="73" y="27"/>
                        <a:pt x="78" y="22"/>
                        <a:pt x="84" y="25"/>
                      </a:cubicBezTo>
                      <a:cubicBezTo>
                        <a:pt x="91" y="28"/>
                        <a:pt x="88" y="33"/>
                        <a:pt x="92" y="3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Freeform: Shape 372"/>
                <p:cNvSpPr>
                  <a:spLocks/>
                </p:cNvSpPr>
                <p:nvPr/>
              </p:nvSpPr>
              <p:spPr bwMode="auto">
                <a:xfrm>
                  <a:off x="2925763" y="1574800"/>
                  <a:ext cx="117475" cy="74613"/>
                </a:xfrm>
                <a:custGeom>
                  <a:avLst/>
                  <a:gdLst/>
                  <a:ahLst/>
                  <a:cxnLst>
                    <a:cxn ang="0">
                      <a:pos x="6" y="39"/>
                    </a:cxn>
                    <a:cxn ang="0">
                      <a:pos x="11" y="33"/>
                    </a:cxn>
                    <a:cxn ang="0">
                      <a:pos x="11" y="27"/>
                    </a:cxn>
                    <a:cxn ang="0">
                      <a:pos x="25" y="0"/>
                    </a:cxn>
                    <a:cxn ang="0">
                      <a:pos x="32" y="13"/>
                    </a:cxn>
                    <a:cxn ang="0">
                      <a:pos x="36" y="9"/>
                    </a:cxn>
                    <a:cxn ang="0">
                      <a:pos x="67" y="27"/>
                    </a:cxn>
                    <a:cxn ang="0">
                      <a:pos x="70" y="35"/>
                    </a:cxn>
                    <a:cxn ang="0">
                      <a:pos x="89" y="43"/>
                    </a:cxn>
                    <a:cxn ang="0">
                      <a:pos x="75" y="48"/>
                    </a:cxn>
                    <a:cxn ang="0">
                      <a:pos x="63" y="48"/>
                    </a:cxn>
                    <a:cxn ang="0">
                      <a:pos x="46" y="37"/>
                    </a:cxn>
                    <a:cxn ang="0">
                      <a:pos x="25" y="53"/>
                    </a:cxn>
                    <a:cxn ang="0">
                      <a:pos x="22" y="57"/>
                    </a:cxn>
                    <a:cxn ang="0">
                      <a:pos x="19" y="48"/>
                    </a:cxn>
                    <a:cxn ang="0">
                      <a:pos x="0" y="48"/>
                    </a:cxn>
                    <a:cxn ang="0">
                      <a:pos x="6" y="39"/>
                    </a:cxn>
                  </a:cxnLst>
                  <a:rect l="0" t="0" r="r" b="b"/>
                  <a:pathLst>
                    <a:path w="89" h="57">
                      <a:moveTo>
                        <a:pt x="6" y="39"/>
                      </a:moveTo>
                      <a:cubicBezTo>
                        <a:pt x="9" y="37"/>
                        <a:pt x="11" y="36"/>
                        <a:pt x="11" y="33"/>
                      </a:cubicBezTo>
                      <a:cubicBezTo>
                        <a:pt x="11" y="29"/>
                        <a:pt x="11" y="31"/>
                        <a:pt x="11" y="27"/>
                      </a:cubicBezTo>
                      <a:cubicBezTo>
                        <a:pt x="11" y="19"/>
                        <a:pt x="13" y="2"/>
                        <a:pt x="25" y="0"/>
                      </a:cubicBezTo>
                      <a:cubicBezTo>
                        <a:pt x="28" y="7"/>
                        <a:pt x="30" y="8"/>
                        <a:pt x="32" y="13"/>
                      </a:cubicBezTo>
                      <a:cubicBezTo>
                        <a:pt x="33" y="11"/>
                        <a:pt x="35" y="10"/>
                        <a:pt x="36" y="9"/>
                      </a:cubicBezTo>
                      <a:cubicBezTo>
                        <a:pt x="45" y="21"/>
                        <a:pt x="59" y="16"/>
                        <a:pt x="67" y="27"/>
                      </a:cubicBezTo>
                      <a:cubicBezTo>
                        <a:pt x="69" y="30"/>
                        <a:pt x="68" y="33"/>
                        <a:pt x="70" y="35"/>
                      </a:cubicBezTo>
                      <a:cubicBezTo>
                        <a:pt x="77" y="40"/>
                        <a:pt x="85" y="38"/>
                        <a:pt x="89" y="43"/>
                      </a:cubicBezTo>
                      <a:cubicBezTo>
                        <a:pt x="84" y="46"/>
                        <a:pt x="80" y="48"/>
                        <a:pt x="75" y="48"/>
                      </a:cubicBezTo>
                      <a:cubicBezTo>
                        <a:pt x="69" y="48"/>
                        <a:pt x="67" y="48"/>
                        <a:pt x="63" y="48"/>
                      </a:cubicBezTo>
                      <a:cubicBezTo>
                        <a:pt x="63" y="48"/>
                        <a:pt x="49" y="38"/>
                        <a:pt x="46" y="37"/>
                      </a:cubicBezTo>
                      <a:cubicBezTo>
                        <a:pt x="46" y="47"/>
                        <a:pt x="31" y="56"/>
                        <a:pt x="25" y="53"/>
                      </a:cubicBezTo>
                      <a:cubicBezTo>
                        <a:pt x="24" y="55"/>
                        <a:pt x="24" y="57"/>
                        <a:pt x="22" y="57"/>
                      </a:cubicBezTo>
                      <a:cubicBezTo>
                        <a:pt x="16" y="57"/>
                        <a:pt x="18" y="52"/>
                        <a:pt x="19" y="48"/>
                      </a:cubicBezTo>
                      <a:cubicBezTo>
                        <a:pt x="12" y="46"/>
                        <a:pt x="3" y="48"/>
                        <a:pt x="0" y="48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Freeform: Shape 373"/>
                <p:cNvSpPr>
                  <a:spLocks/>
                </p:cNvSpPr>
                <p:nvPr/>
              </p:nvSpPr>
              <p:spPr bwMode="auto">
                <a:xfrm>
                  <a:off x="3094038" y="1500188"/>
                  <a:ext cx="36513" cy="36513"/>
                </a:xfrm>
                <a:custGeom>
                  <a:avLst/>
                  <a:gdLst/>
                  <a:ahLst/>
                  <a:cxnLst>
                    <a:cxn ang="0">
                      <a:pos x="27" y="18"/>
                    </a:cxn>
                    <a:cxn ang="0">
                      <a:pos x="11" y="28"/>
                    </a:cxn>
                    <a:cxn ang="0">
                      <a:pos x="0" y="18"/>
                    </a:cxn>
                    <a:cxn ang="0">
                      <a:pos x="27" y="18"/>
                    </a:cxn>
                  </a:cxnLst>
                  <a:rect l="0" t="0" r="r" b="b"/>
                  <a:pathLst>
                    <a:path w="27" h="28">
                      <a:moveTo>
                        <a:pt x="27" y="18"/>
                      </a:moveTo>
                      <a:cubicBezTo>
                        <a:pt x="27" y="24"/>
                        <a:pt x="16" y="28"/>
                        <a:pt x="11" y="28"/>
                      </a:cubicBezTo>
                      <a:cubicBezTo>
                        <a:pt x="4" y="28"/>
                        <a:pt x="0" y="23"/>
                        <a:pt x="0" y="18"/>
                      </a:cubicBezTo>
                      <a:cubicBezTo>
                        <a:pt x="0" y="0"/>
                        <a:pt x="27" y="3"/>
                        <a:pt x="27" y="1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Freeform: Shape 374"/>
                <p:cNvSpPr>
                  <a:spLocks/>
                </p:cNvSpPr>
                <p:nvPr/>
              </p:nvSpPr>
              <p:spPr bwMode="auto">
                <a:xfrm>
                  <a:off x="2984500" y="1652588"/>
                  <a:ext cx="30163" cy="23813"/>
                </a:xfrm>
                <a:custGeom>
                  <a:avLst/>
                  <a:gdLst/>
                  <a:ahLst/>
                  <a:cxnLst>
                    <a:cxn ang="0">
                      <a:pos x="10" y="1"/>
                    </a:cxn>
                    <a:cxn ang="0">
                      <a:pos x="22" y="3"/>
                    </a:cxn>
                    <a:cxn ang="0">
                      <a:pos x="0" y="18"/>
                    </a:cxn>
                    <a:cxn ang="0">
                      <a:pos x="0" y="12"/>
                    </a:cxn>
                    <a:cxn ang="0">
                      <a:pos x="10" y="1"/>
                    </a:cxn>
                  </a:cxnLst>
                  <a:rect l="0" t="0" r="r" b="b"/>
                  <a:pathLst>
                    <a:path w="22" h="18">
                      <a:moveTo>
                        <a:pt x="10" y="1"/>
                      </a:moveTo>
                      <a:cubicBezTo>
                        <a:pt x="19" y="0"/>
                        <a:pt x="17" y="0"/>
                        <a:pt x="22" y="3"/>
                      </a:cubicBezTo>
                      <a:cubicBezTo>
                        <a:pt x="18" y="8"/>
                        <a:pt x="7" y="17"/>
                        <a:pt x="0" y="1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4" y="7"/>
                        <a:pt x="9" y="4"/>
                        <a:pt x="10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Freeform: Shape 375"/>
                <p:cNvSpPr>
                  <a:spLocks/>
                </p:cNvSpPr>
                <p:nvPr/>
              </p:nvSpPr>
              <p:spPr bwMode="auto">
                <a:xfrm>
                  <a:off x="3032125" y="1336675"/>
                  <a:ext cx="79375" cy="33338"/>
                </a:xfrm>
                <a:custGeom>
                  <a:avLst/>
                  <a:gdLst/>
                  <a:ahLst/>
                  <a:cxnLst>
                    <a:cxn ang="0">
                      <a:pos x="22" y="25"/>
                    </a:cxn>
                    <a:cxn ang="0">
                      <a:pos x="9" y="16"/>
                    </a:cxn>
                    <a:cxn ang="0">
                      <a:pos x="0" y="6"/>
                    </a:cxn>
                    <a:cxn ang="0">
                      <a:pos x="8" y="0"/>
                    </a:cxn>
                    <a:cxn ang="0">
                      <a:pos x="30" y="3"/>
                    </a:cxn>
                    <a:cxn ang="0">
                      <a:pos x="60" y="17"/>
                    </a:cxn>
                    <a:cxn ang="0">
                      <a:pos x="52" y="24"/>
                    </a:cxn>
                    <a:cxn ang="0">
                      <a:pos x="39" y="21"/>
                    </a:cxn>
                    <a:cxn ang="0">
                      <a:pos x="22" y="25"/>
                    </a:cxn>
                  </a:cxnLst>
                  <a:rect l="0" t="0" r="r" b="b"/>
                  <a:pathLst>
                    <a:path w="60" h="25">
                      <a:moveTo>
                        <a:pt x="22" y="25"/>
                      </a:moveTo>
                      <a:cubicBezTo>
                        <a:pt x="14" y="25"/>
                        <a:pt x="6" y="23"/>
                        <a:pt x="9" y="16"/>
                      </a:cubicBezTo>
                      <a:cubicBezTo>
                        <a:pt x="5" y="13"/>
                        <a:pt x="0" y="11"/>
                        <a:pt x="0" y="6"/>
                      </a:cubicBezTo>
                      <a:cubicBezTo>
                        <a:pt x="0" y="2"/>
                        <a:pt x="4" y="0"/>
                        <a:pt x="8" y="0"/>
                      </a:cubicBezTo>
                      <a:cubicBezTo>
                        <a:pt x="18" y="0"/>
                        <a:pt x="21" y="3"/>
                        <a:pt x="30" y="3"/>
                      </a:cubicBezTo>
                      <a:cubicBezTo>
                        <a:pt x="42" y="3"/>
                        <a:pt x="52" y="13"/>
                        <a:pt x="60" y="17"/>
                      </a:cubicBezTo>
                      <a:cubicBezTo>
                        <a:pt x="59" y="21"/>
                        <a:pt x="56" y="24"/>
                        <a:pt x="52" y="24"/>
                      </a:cubicBezTo>
                      <a:cubicBezTo>
                        <a:pt x="46" y="24"/>
                        <a:pt x="44" y="21"/>
                        <a:pt x="39" y="21"/>
                      </a:cubicBezTo>
                      <a:cubicBezTo>
                        <a:pt x="34" y="21"/>
                        <a:pt x="30" y="25"/>
                        <a:pt x="22" y="2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Freeform: Shape 376"/>
                <p:cNvSpPr>
                  <a:spLocks/>
                </p:cNvSpPr>
                <p:nvPr/>
              </p:nvSpPr>
              <p:spPr bwMode="auto">
                <a:xfrm>
                  <a:off x="3040063" y="1666875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14" y="6"/>
                    </a:cxn>
                    <a:cxn ang="0">
                      <a:pos x="6" y="15"/>
                    </a:cxn>
                    <a:cxn ang="0">
                      <a:pos x="0" y="9"/>
                    </a:cxn>
                    <a:cxn ang="0">
                      <a:pos x="14" y="6"/>
                    </a:cxn>
                  </a:cxnLst>
                  <a:rect l="0" t="0" r="r" b="b"/>
                  <a:pathLst>
                    <a:path w="14" h="15">
                      <a:moveTo>
                        <a:pt x="14" y="6"/>
                      </a:moveTo>
                      <a:cubicBezTo>
                        <a:pt x="12" y="9"/>
                        <a:pt x="11" y="15"/>
                        <a:pt x="6" y="15"/>
                      </a:cubicBezTo>
                      <a:cubicBezTo>
                        <a:pt x="5" y="15"/>
                        <a:pt x="0" y="9"/>
                        <a:pt x="0" y="9"/>
                      </a:cubicBezTo>
                      <a:cubicBezTo>
                        <a:pt x="0" y="1"/>
                        <a:pt x="10" y="0"/>
                        <a:pt x="14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Freeform: Shape 377"/>
                <p:cNvSpPr>
                  <a:spLocks/>
                </p:cNvSpPr>
                <p:nvPr/>
              </p:nvSpPr>
              <p:spPr bwMode="auto">
                <a:xfrm>
                  <a:off x="3136900" y="1509713"/>
                  <a:ext cx="19050" cy="11113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0" y="4"/>
                    </a:cxn>
                    <a:cxn ang="0">
                      <a:pos x="5" y="0"/>
                    </a:cxn>
                    <a:cxn ang="0">
                      <a:pos x="14" y="7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4" h="8">
                      <a:moveTo>
                        <a:pt x="5" y="8"/>
                      </a:moveTo>
                      <a:cubicBezTo>
                        <a:pt x="2" y="8"/>
                        <a:pt x="0" y="7"/>
                        <a:pt x="0" y="4"/>
                      </a:cubicBezTo>
                      <a:cubicBezTo>
                        <a:pt x="0" y="3"/>
                        <a:pt x="4" y="0"/>
                        <a:pt x="5" y="0"/>
                      </a:cubicBezTo>
                      <a:cubicBezTo>
                        <a:pt x="9" y="0"/>
                        <a:pt x="13" y="5"/>
                        <a:pt x="14" y="7"/>
                      </a:cubicBezTo>
                      <a:cubicBezTo>
                        <a:pt x="8" y="8"/>
                        <a:pt x="10" y="8"/>
                        <a:pt x="5" y="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Freeform: Shape 378"/>
                <p:cNvSpPr>
                  <a:spLocks/>
                </p:cNvSpPr>
                <p:nvPr/>
              </p:nvSpPr>
              <p:spPr bwMode="auto">
                <a:xfrm>
                  <a:off x="3052763" y="1476375"/>
                  <a:ext cx="20638" cy="12700"/>
                </a:xfrm>
                <a:custGeom>
                  <a:avLst/>
                  <a:gdLst/>
                  <a:ahLst/>
                  <a:cxnLst>
                    <a:cxn ang="0">
                      <a:pos x="5" y="10"/>
                    </a:cxn>
                    <a:cxn ang="0">
                      <a:pos x="15" y="0"/>
                    </a:cxn>
                    <a:cxn ang="0">
                      <a:pos x="5" y="10"/>
                    </a:cxn>
                  </a:cxnLst>
                  <a:rect l="0" t="0" r="r" b="b"/>
                  <a:pathLst>
                    <a:path w="15" h="10">
                      <a:moveTo>
                        <a:pt x="5" y="10"/>
                      </a:moveTo>
                      <a:cubicBezTo>
                        <a:pt x="0" y="10"/>
                        <a:pt x="10" y="0"/>
                        <a:pt x="15" y="0"/>
                      </a:cubicBezTo>
                      <a:cubicBezTo>
                        <a:pt x="14" y="6"/>
                        <a:pt x="10" y="10"/>
                        <a:pt x="5" y="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Freeform: Shape 379"/>
                <p:cNvSpPr>
                  <a:spLocks/>
                </p:cNvSpPr>
                <p:nvPr/>
              </p:nvSpPr>
              <p:spPr bwMode="auto">
                <a:xfrm>
                  <a:off x="2876550" y="1335088"/>
                  <a:ext cx="482600" cy="347663"/>
                </a:xfrm>
                <a:custGeom>
                  <a:avLst/>
                  <a:gdLst/>
                  <a:ahLst/>
                  <a:cxnLst>
                    <a:cxn ang="0">
                      <a:pos x="333" y="196"/>
                    </a:cxn>
                    <a:cxn ang="0">
                      <a:pos x="281" y="171"/>
                    </a:cxn>
                    <a:cxn ang="0">
                      <a:pos x="289" y="177"/>
                    </a:cxn>
                    <a:cxn ang="0">
                      <a:pos x="283" y="184"/>
                    </a:cxn>
                    <a:cxn ang="0">
                      <a:pos x="298" y="201"/>
                    </a:cxn>
                    <a:cxn ang="0">
                      <a:pos x="318" y="206"/>
                    </a:cxn>
                    <a:cxn ang="0">
                      <a:pos x="326" y="225"/>
                    </a:cxn>
                    <a:cxn ang="0">
                      <a:pos x="278" y="225"/>
                    </a:cxn>
                    <a:cxn ang="0">
                      <a:pos x="304" y="256"/>
                    </a:cxn>
                    <a:cxn ang="0">
                      <a:pos x="295" y="256"/>
                    </a:cxn>
                    <a:cxn ang="0">
                      <a:pos x="233" y="226"/>
                    </a:cxn>
                    <a:cxn ang="0">
                      <a:pos x="190" y="210"/>
                    </a:cxn>
                    <a:cxn ang="0">
                      <a:pos x="169" y="214"/>
                    </a:cxn>
                    <a:cxn ang="0">
                      <a:pos x="168" y="189"/>
                    </a:cxn>
                    <a:cxn ang="0">
                      <a:pos x="207" y="183"/>
                    </a:cxn>
                    <a:cxn ang="0">
                      <a:pos x="210" y="167"/>
                    </a:cxn>
                    <a:cxn ang="0">
                      <a:pos x="186" y="115"/>
                    </a:cxn>
                    <a:cxn ang="0">
                      <a:pos x="168" y="115"/>
                    </a:cxn>
                    <a:cxn ang="0">
                      <a:pos x="146" y="85"/>
                    </a:cxn>
                    <a:cxn ang="0">
                      <a:pos x="122" y="91"/>
                    </a:cxn>
                    <a:cxn ang="0">
                      <a:pos x="41" y="82"/>
                    </a:cxn>
                    <a:cxn ang="0">
                      <a:pos x="11" y="69"/>
                    </a:cxn>
                    <a:cxn ang="0">
                      <a:pos x="30" y="65"/>
                    </a:cxn>
                    <a:cxn ang="0">
                      <a:pos x="0" y="48"/>
                    </a:cxn>
                    <a:cxn ang="0">
                      <a:pos x="11" y="16"/>
                    </a:cxn>
                    <a:cxn ang="0">
                      <a:pos x="61" y="4"/>
                    </a:cxn>
                    <a:cxn ang="0">
                      <a:pos x="46" y="32"/>
                    </a:cxn>
                    <a:cxn ang="0">
                      <a:pos x="50" y="47"/>
                    </a:cxn>
                    <a:cxn ang="0">
                      <a:pos x="55" y="26"/>
                    </a:cxn>
                    <a:cxn ang="0">
                      <a:pos x="120" y="29"/>
                    </a:cxn>
                    <a:cxn ang="0">
                      <a:pos x="128" y="34"/>
                    </a:cxn>
                    <a:cxn ang="0">
                      <a:pos x="156" y="27"/>
                    </a:cxn>
                    <a:cxn ang="0">
                      <a:pos x="217" y="56"/>
                    </a:cxn>
                    <a:cxn ang="0">
                      <a:pos x="242" y="65"/>
                    </a:cxn>
                    <a:cxn ang="0">
                      <a:pos x="273" y="85"/>
                    </a:cxn>
                    <a:cxn ang="0">
                      <a:pos x="293" y="95"/>
                    </a:cxn>
                    <a:cxn ang="0">
                      <a:pos x="291" y="102"/>
                    </a:cxn>
                    <a:cxn ang="0">
                      <a:pos x="283" y="116"/>
                    </a:cxn>
                    <a:cxn ang="0">
                      <a:pos x="317" y="135"/>
                    </a:cxn>
                    <a:cxn ang="0">
                      <a:pos x="342" y="153"/>
                    </a:cxn>
                    <a:cxn ang="0">
                      <a:pos x="362" y="165"/>
                    </a:cxn>
                    <a:cxn ang="0">
                      <a:pos x="349" y="178"/>
                    </a:cxn>
                  </a:cxnLst>
                  <a:rect l="0" t="0" r="r" b="b"/>
                  <a:pathLst>
                    <a:path w="362" h="261">
                      <a:moveTo>
                        <a:pt x="339" y="184"/>
                      </a:moveTo>
                      <a:cubicBezTo>
                        <a:pt x="339" y="189"/>
                        <a:pt x="338" y="196"/>
                        <a:pt x="333" y="196"/>
                      </a:cubicBezTo>
                      <a:cubicBezTo>
                        <a:pt x="311" y="196"/>
                        <a:pt x="311" y="166"/>
                        <a:pt x="289" y="166"/>
                      </a:cubicBezTo>
                      <a:cubicBezTo>
                        <a:pt x="287" y="166"/>
                        <a:pt x="281" y="171"/>
                        <a:pt x="281" y="171"/>
                      </a:cubicBezTo>
                      <a:cubicBezTo>
                        <a:pt x="284" y="173"/>
                        <a:pt x="285" y="173"/>
                        <a:pt x="289" y="172"/>
                      </a:cubicBezTo>
                      <a:cubicBezTo>
                        <a:pt x="289" y="177"/>
                        <a:pt x="289" y="177"/>
                        <a:pt x="289" y="177"/>
                      </a:cubicBezTo>
                      <a:cubicBezTo>
                        <a:pt x="287" y="178"/>
                        <a:pt x="284" y="178"/>
                        <a:pt x="283" y="177"/>
                      </a:cubicBezTo>
                      <a:cubicBezTo>
                        <a:pt x="283" y="184"/>
                        <a:pt x="283" y="184"/>
                        <a:pt x="283" y="184"/>
                      </a:cubicBezTo>
                      <a:cubicBezTo>
                        <a:pt x="288" y="184"/>
                        <a:pt x="288" y="184"/>
                        <a:pt x="288" y="184"/>
                      </a:cubicBezTo>
                      <a:cubicBezTo>
                        <a:pt x="289" y="189"/>
                        <a:pt x="295" y="199"/>
                        <a:pt x="298" y="201"/>
                      </a:cubicBezTo>
                      <a:cubicBezTo>
                        <a:pt x="307" y="204"/>
                        <a:pt x="310" y="198"/>
                        <a:pt x="311" y="206"/>
                      </a:cubicBezTo>
                      <a:cubicBezTo>
                        <a:pt x="315" y="206"/>
                        <a:pt x="315" y="206"/>
                        <a:pt x="318" y="206"/>
                      </a:cubicBezTo>
                      <a:cubicBezTo>
                        <a:pt x="318" y="213"/>
                        <a:pt x="318" y="213"/>
                        <a:pt x="318" y="215"/>
                      </a:cubicBezTo>
                      <a:cubicBezTo>
                        <a:pt x="318" y="218"/>
                        <a:pt x="326" y="220"/>
                        <a:pt x="326" y="225"/>
                      </a:cubicBezTo>
                      <a:cubicBezTo>
                        <a:pt x="326" y="229"/>
                        <a:pt x="321" y="238"/>
                        <a:pt x="319" y="242"/>
                      </a:cubicBezTo>
                      <a:cubicBezTo>
                        <a:pt x="311" y="242"/>
                        <a:pt x="283" y="231"/>
                        <a:pt x="278" y="225"/>
                      </a:cubicBezTo>
                      <a:cubicBezTo>
                        <a:pt x="272" y="225"/>
                        <a:pt x="272" y="225"/>
                        <a:pt x="272" y="225"/>
                      </a:cubicBezTo>
                      <a:cubicBezTo>
                        <a:pt x="279" y="234"/>
                        <a:pt x="304" y="243"/>
                        <a:pt x="304" y="256"/>
                      </a:cubicBezTo>
                      <a:cubicBezTo>
                        <a:pt x="304" y="259"/>
                        <a:pt x="301" y="261"/>
                        <a:pt x="299" y="261"/>
                      </a:cubicBezTo>
                      <a:cubicBezTo>
                        <a:pt x="297" y="261"/>
                        <a:pt x="296" y="256"/>
                        <a:pt x="295" y="256"/>
                      </a:cubicBezTo>
                      <a:cubicBezTo>
                        <a:pt x="282" y="249"/>
                        <a:pt x="274" y="252"/>
                        <a:pt x="263" y="245"/>
                      </a:cubicBezTo>
                      <a:cubicBezTo>
                        <a:pt x="252" y="239"/>
                        <a:pt x="226" y="240"/>
                        <a:pt x="233" y="226"/>
                      </a:cubicBezTo>
                      <a:cubicBezTo>
                        <a:pt x="219" y="219"/>
                        <a:pt x="212" y="211"/>
                        <a:pt x="199" y="204"/>
                      </a:cubicBezTo>
                      <a:cubicBezTo>
                        <a:pt x="197" y="207"/>
                        <a:pt x="194" y="210"/>
                        <a:pt x="190" y="210"/>
                      </a:cubicBezTo>
                      <a:cubicBezTo>
                        <a:pt x="186" y="210"/>
                        <a:pt x="187" y="207"/>
                        <a:pt x="183" y="207"/>
                      </a:cubicBezTo>
                      <a:cubicBezTo>
                        <a:pt x="177" y="207"/>
                        <a:pt x="175" y="214"/>
                        <a:pt x="169" y="214"/>
                      </a:cubicBezTo>
                      <a:cubicBezTo>
                        <a:pt x="165" y="214"/>
                        <a:pt x="150" y="208"/>
                        <a:pt x="150" y="201"/>
                      </a:cubicBezTo>
                      <a:cubicBezTo>
                        <a:pt x="150" y="197"/>
                        <a:pt x="162" y="189"/>
                        <a:pt x="168" y="189"/>
                      </a:cubicBezTo>
                      <a:cubicBezTo>
                        <a:pt x="176" y="189"/>
                        <a:pt x="183" y="189"/>
                        <a:pt x="187" y="189"/>
                      </a:cubicBezTo>
                      <a:cubicBezTo>
                        <a:pt x="191" y="189"/>
                        <a:pt x="202" y="187"/>
                        <a:pt x="207" y="183"/>
                      </a:cubicBezTo>
                      <a:cubicBezTo>
                        <a:pt x="205" y="182"/>
                        <a:pt x="199" y="178"/>
                        <a:pt x="199" y="174"/>
                      </a:cubicBezTo>
                      <a:cubicBezTo>
                        <a:pt x="199" y="167"/>
                        <a:pt x="207" y="171"/>
                        <a:pt x="210" y="167"/>
                      </a:cubicBezTo>
                      <a:cubicBezTo>
                        <a:pt x="214" y="163"/>
                        <a:pt x="223" y="154"/>
                        <a:pt x="223" y="148"/>
                      </a:cubicBezTo>
                      <a:cubicBezTo>
                        <a:pt x="223" y="136"/>
                        <a:pt x="195" y="115"/>
                        <a:pt x="186" y="115"/>
                      </a:cubicBezTo>
                      <a:cubicBezTo>
                        <a:pt x="180" y="115"/>
                        <a:pt x="177" y="120"/>
                        <a:pt x="172" y="120"/>
                      </a:cubicBezTo>
                      <a:cubicBezTo>
                        <a:pt x="170" y="120"/>
                        <a:pt x="168" y="115"/>
                        <a:pt x="168" y="115"/>
                      </a:cubicBezTo>
                      <a:cubicBezTo>
                        <a:pt x="168" y="110"/>
                        <a:pt x="176" y="109"/>
                        <a:pt x="179" y="109"/>
                      </a:cubicBezTo>
                      <a:cubicBezTo>
                        <a:pt x="175" y="105"/>
                        <a:pt x="151" y="85"/>
                        <a:pt x="146" y="85"/>
                      </a:cubicBezTo>
                      <a:cubicBezTo>
                        <a:pt x="140" y="85"/>
                        <a:pt x="133" y="101"/>
                        <a:pt x="125" y="101"/>
                      </a:cubicBezTo>
                      <a:cubicBezTo>
                        <a:pt x="120" y="101"/>
                        <a:pt x="121" y="94"/>
                        <a:pt x="122" y="91"/>
                      </a:cubicBezTo>
                      <a:cubicBezTo>
                        <a:pt x="108" y="90"/>
                        <a:pt x="75" y="91"/>
                        <a:pt x="55" y="91"/>
                      </a:cubicBezTo>
                      <a:cubicBezTo>
                        <a:pt x="51" y="91"/>
                        <a:pt x="44" y="86"/>
                        <a:pt x="41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18" y="76"/>
                        <a:pt x="11" y="75"/>
                        <a:pt x="11" y="69"/>
                      </a:cubicBezTo>
                      <a:cubicBezTo>
                        <a:pt x="16" y="67"/>
                        <a:pt x="23" y="70"/>
                        <a:pt x="30" y="70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26" y="62"/>
                        <a:pt x="6" y="60"/>
                        <a:pt x="6" y="60"/>
                      </a:cubicBezTo>
                      <a:cubicBezTo>
                        <a:pt x="6" y="60"/>
                        <a:pt x="0" y="52"/>
                        <a:pt x="0" y="48"/>
                      </a:cubicBezTo>
                      <a:cubicBezTo>
                        <a:pt x="0" y="36"/>
                        <a:pt x="2" y="33"/>
                        <a:pt x="8" y="29"/>
                      </a:cubicBezTo>
                      <a:cubicBezTo>
                        <a:pt x="12" y="26"/>
                        <a:pt x="10" y="18"/>
                        <a:pt x="11" y="16"/>
                      </a:cubicBezTo>
                      <a:cubicBezTo>
                        <a:pt x="20" y="7"/>
                        <a:pt x="32" y="0"/>
                        <a:pt x="47" y="0"/>
                      </a:cubicBezTo>
                      <a:cubicBezTo>
                        <a:pt x="47" y="0"/>
                        <a:pt x="61" y="4"/>
                        <a:pt x="61" y="4"/>
                      </a:cubicBezTo>
                      <a:cubicBezTo>
                        <a:pt x="57" y="14"/>
                        <a:pt x="42" y="14"/>
                        <a:pt x="42" y="27"/>
                      </a:cubicBezTo>
                      <a:cubicBezTo>
                        <a:pt x="42" y="30"/>
                        <a:pt x="44" y="32"/>
                        <a:pt x="46" y="32"/>
                      </a:cubicBezTo>
                      <a:cubicBezTo>
                        <a:pt x="45" y="35"/>
                        <a:pt x="46" y="40"/>
                        <a:pt x="46" y="40"/>
                      </a:cubicBezTo>
                      <a:cubicBezTo>
                        <a:pt x="46" y="43"/>
                        <a:pt x="45" y="47"/>
                        <a:pt x="50" y="47"/>
                      </a:cubicBezTo>
                      <a:cubicBezTo>
                        <a:pt x="53" y="47"/>
                        <a:pt x="59" y="42"/>
                        <a:pt x="59" y="38"/>
                      </a:cubicBezTo>
                      <a:cubicBezTo>
                        <a:pt x="59" y="34"/>
                        <a:pt x="55" y="31"/>
                        <a:pt x="55" y="26"/>
                      </a:cubicBezTo>
                      <a:cubicBezTo>
                        <a:pt x="55" y="10"/>
                        <a:pt x="84" y="4"/>
                        <a:pt x="102" y="4"/>
                      </a:cubicBezTo>
                      <a:cubicBezTo>
                        <a:pt x="113" y="4"/>
                        <a:pt x="120" y="20"/>
                        <a:pt x="120" y="29"/>
                      </a:cubicBezTo>
                      <a:cubicBezTo>
                        <a:pt x="120" y="31"/>
                        <a:pt x="117" y="38"/>
                        <a:pt x="120" y="38"/>
                      </a:cubicBezTo>
                      <a:cubicBezTo>
                        <a:pt x="122" y="38"/>
                        <a:pt x="124" y="34"/>
                        <a:pt x="128" y="34"/>
                      </a:cubicBezTo>
                      <a:cubicBezTo>
                        <a:pt x="133" y="34"/>
                        <a:pt x="135" y="38"/>
                        <a:pt x="138" y="38"/>
                      </a:cubicBezTo>
                      <a:cubicBezTo>
                        <a:pt x="146" y="38"/>
                        <a:pt x="148" y="27"/>
                        <a:pt x="156" y="27"/>
                      </a:cubicBezTo>
                      <a:cubicBezTo>
                        <a:pt x="165" y="27"/>
                        <a:pt x="183" y="30"/>
                        <a:pt x="189" y="34"/>
                      </a:cubicBezTo>
                      <a:cubicBezTo>
                        <a:pt x="199" y="41"/>
                        <a:pt x="202" y="56"/>
                        <a:pt x="217" y="56"/>
                      </a:cubicBezTo>
                      <a:cubicBezTo>
                        <a:pt x="223" y="56"/>
                        <a:pt x="224" y="56"/>
                        <a:pt x="228" y="56"/>
                      </a:cubicBezTo>
                      <a:cubicBezTo>
                        <a:pt x="232" y="56"/>
                        <a:pt x="243" y="57"/>
                        <a:pt x="242" y="65"/>
                      </a:cubicBezTo>
                      <a:cubicBezTo>
                        <a:pt x="254" y="69"/>
                        <a:pt x="261" y="76"/>
                        <a:pt x="273" y="77"/>
                      </a:cubicBezTo>
                      <a:cubicBezTo>
                        <a:pt x="273" y="85"/>
                        <a:pt x="273" y="85"/>
                        <a:pt x="273" y="85"/>
                      </a:cubicBezTo>
                      <a:cubicBezTo>
                        <a:pt x="276" y="85"/>
                        <a:pt x="281" y="85"/>
                        <a:pt x="281" y="85"/>
                      </a:cubicBezTo>
                      <a:cubicBezTo>
                        <a:pt x="287" y="85"/>
                        <a:pt x="290" y="89"/>
                        <a:pt x="293" y="95"/>
                      </a:cubicBezTo>
                      <a:cubicBezTo>
                        <a:pt x="287" y="96"/>
                        <a:pt x="281" y="96"/>
                        <a:pt x="277" y="101"/>
                      </a:cubicBezTo>
                      <a:cubicBezTo>
                        <a:pt x="285" y="102"/>
                        <a:pt x="287" y="102"/>
                        <a:pt x="291" y="102"/>
                      </a:cubicBezTo>
                      <a:cubicBezTo>
                        <a:pt x="293" y="102"/>
                        <a:pt x="296" y="103"/>
                        <a:pt x="297" y="106"/>
                      </a:cubicBezTo>
                      <a:cubicBezTo>
                        <a:pt x="290" y="110"/>
                        <a:pt x="287" y="110"/>
                        <a:pt x="283" y="116"/>
                      </a:cubicBezTo>
                      <a:cubicBezTo>
                        <a:pt x="287" y="118"/>
                        <a:pt x="289" y="120"/>
                        <a:pt x="295" y="120"/>
                      </a:cubicBezTo>
                      <a:cubicBezTo>
                        <a:pt x="296" y="130"/>
                        <a:pt x="308" y="134"/>
                        <a:pt x="317" y="135"/>
                      </a:cubicBezTo>
                      <a:cubicBezTo>
                        <a:pt x="318" y="143"/>
                        <a:pt x="320" y="151"/>
                        <a:pt x="327" y="151"/>
                      </a:cubicBezTo>
                      <a:cubicBezTo>
                        <a:pt x="337" y="151"/>
                        <a:pt x="339" y="145"/>
                        <a:pt x="342" y="153"/>
                      </a:cubicBezTo>
                      <a:cubicBezTo>
                        <a:pt x="344" y="155"/>
                        <a:pt x="348" y="155"/>
                        <a:pt x="350" y="155"/>
                      </a:cubicBezTo>
                      <a:cubicBezTo>
                        <a:pt x="359" y="155"/>
                        <a:pt x="362" y="158"/>
                        <a:pt x="362" y="165"/>
                      </a:cubicBezTo>
                      <a:cubicBezTo>
                        <a:pt x="362" y="171"/>
                        <a:pt x="355" y="173"/>
                        <a:pt x="349" y="173"/>
                      </a:cubicBezTo>
                      <a:cubicBezTo>
                        <a:pt x="349" y="178"/>
                        <a:pt x="349" y="176"/>
                        <a:pt x="349" y="178"/>
                      </a:cubicBezTo>
                      <a:cubicBezTo>
                        <a:pt x="349" y="180"/>
                        <a:pt x="348" y="184"/>
                        <a:pt x="339" y="18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Freeform: Shape 380"/>
                <p:cNvSpPr>
                  <a:spLocks/>
                </p:cNvSpPr>
                <p:nvPr/>
              </p:nvSpPr>
              <p:spPr bwMode="auto">
                <a:xfrm>
                  <a:off x="3073400" y="1635125"/>
                  <a:ext cx="14288" cy="12700"/>
                </a:xfrm>
                <a:custGeom>
                  <a:avLst/>
                  <a:gdLst/>
                  <a:ahLst/>
                  <a:cxnLst>
                    <a:cxn ang="0">
                      <a:pos x="10" y="6"/>
                    </a:cxn>
                    <a:cxn ang="0">
                      <a:pos x="0" y="6"/>
                    </a:cxn>
                    <a:cxn ang="0">
                      <a:pos x="10" y="6"/>
                    </a:cxn>
                  </a:cxnLst>
                  <a:rect l="0" t="0" r="r" b="b"/>
                  <a:pathLst>
                    <a:path w="10" h="9">
                      <a:moveTo>
                        <a:pt x="10" y="6"/>
                      </a:moveTo>
                      <a:cubicBezTo>
                        <a:pt x="6" y="9"/>
                        <a:pt x="5" y="9"/>
                        <a:pt x="0" y="6"/>
                      </a:cubicBezTo>
                      <a:cubicBezTo>
                        <a:pt x="5" y="0"/>
                        <a:pt x="5" y="3"/>
                        <a:pt x="10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Freeform: Shape 381"/>
                <p:cNvSpPr>
                  <a:spLocks/>
                </p:cNvSpPr>
                <p:nvPr/>
              </p:nvSpPr>
              <p:spPr bwMode="auto">
                <a:xfrm>
                  <a:off x="2974975" y="1568450"/>
                  <a:ext cx="12700" cy="12700"/>
                </a:xfrm>
                <a:custGeom>
                  <a:avLst/>
                  <a:gdLst/>
                  <a:ahLst/>
                  <a:cxnLst>
                    <a:cxn ang="0">
                      <a:pos x="1" y="2"/>
                    </a:cxn>
                    <a:cxn ang="0">
                      <a:pos x="9" y="9"/>
                    </a:cxn>
                    <a:cxn ang="0">
                      <a:pos x="1" y="2"/>
                    </a:cxn>
                  </a:cxnLst>
                  <a:rect l="0" t="0" r="r" b="b"/>
                  <a:pathLst>
                    <a:path w="9" h="9">
                      <a:moveTo>
                        <a:pt x="1" y="2"/>
                      </a:moveTo>
                      <a:cubicBezTo>
                        <a:pt x="6" y="0"/>
                        <a:pt x="6" y="5"/>
                        <a:pt x="9" y="9"/>
                      </a:cubicBezTo>
                      <a:cubicBezTo>
                        <a:pt x="4" y="9"/>
                        <a:pt x="0" y="5"/>
                        <a:pt x="1" y="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Freeform: Shape 382"/>
                <p:cNvSpPr>
                  <a:spLocks/>
                </p:cNvSpPr>
                <p:nvPr/>
              </p:nvSpPr>
              <p:spPr bwMode="auto">
                <a:xfrm>
                  <a:off x="2847975" y="985838"/>
                  <a:ext cx="514350" cy="269875"/>
                </a:xfrm>
                <a:custGeom>
                  <a:avLst/>
                  <a:gdLst/>
                  <a:ahLst/>
                  <a:cxnLst>
                    <a:cxn ang="0">
                      <a:pos x="307" y="16"/>
                    </a:cxn>
                    <a:cxn ang="0">
                      <a:pos x="350" y="9"/>
                    </a:cxn>
                    <a:cxn ang="0">
                      <a:pos x="386" y="28"/>
                    </a:cxn>
                    <a:cxn ang="0">
                      <a:pos x="313" y="51"/>
                    </a:cxn>
                    <a:cxn ang="0">
                      <a:pos x="295" y="74"/>
                    </a:cxn>
                    <a:cxn ang="0">
                      <a:pos x="231" y="108"/>
                    </a:cxn>
                    <a:cxn ang="0">
                      <a:pos x="216" y="118"/>
                    </a:cxn>
                    <a:cxn ang="0">
                      <a:pos x="216" y="137"/>
                    </a:cxn>
                    <a:cxn ang="0">
                      <a:pos x="174" y="157"/>
                    </a:cxn>
                    <a:cxn ang="0">
                      <a:pos x="158" y="184"/>
                    </a:cxn>
                    <a:cxn ang="0">
                      <a:pos x="176" y="188"/>
                    </a:cxn>
                    <a:cxn ang="0">
                      <a:pos x="126" y="197"/>
                    </a:cxn>
                    <a:cxn ang="0">
                      <a:pos x="80" y="201"/>
                    </a:cxn>
                    <a:cxn ang="0">
                      <a:pos x="33" y="197"/>
                    </a:cxn>
                    <a:cxn ang="0">
                      <a:pos x="60" y="176"/>
                    </a:cxn>
                    <a:cxn ang="0">
                      <a:pos x="57" y="158"/>
                    </a:cxn>
                    <a:cxn ang="0">
                      <a:pos x="92" y="170"/>
                    </a:cxn>
                    <a:cxn ang="0">
                      <a:pos x="66" y="148"/>
                    </a:cxn>
                    <a:cxn ang="0">
                      <a:pos x="55" y="151"/>
                    </a:cxn>
                    <a:cxn ang="0">
                      <a:pos x="68" y="131"/>
                    </a:cxn>
                    <a:cxn ang="0">
                      <a:pos x="62" y="97"/>
                    </a:cxn>
                    <a:cxn ang="0">
                      <a:pos x="67" y="89"/>
                    </a:cxn>
                    <a:cxn ang="0">
                      <a:pos x="97" y="90"/>
                    </a:cxn>
                    <a:cxn ang="0">
                      <a:pos x="108" y="91"/>
                    </a:cxn>
                    <a:cxn ang="0">
                      <a:pos x="133" y="86"/>
                    </a:cxn>
                    <a:cxn ang="0">
                      <a:pos x="147" y="74"/>
                    </a:cxn>
                    <a:cxn ang="0">
                      <a:pos x="99" y="81"/>
                    </a:cxn>
                    <a:cxn ang="0">
                      <a:pos x="72" y="76"/>
                    </a:cxn>
                    <a:cxn ang="0">
                      <a:pos x="57" y="81"/>
                    </a:cxn>
                    <a:cxn ang="0">
                      <a:pos x="44" y="67"/>
                    </a:cxn>
                    <a:cxn ang="0">
                      <a:pos x="51" y="53"/>
                    </a:cxn>
                    <a:cxn ang="0">
                      <a:pos x="25" y="60"/>
                    </a:cxn>
                    <a:cxn ang="0">
                      <a:pos x="29" y="49"/>
                    </a:cxn>
                    <a:cxn ang="0">
                      <a:pos x="9" y="52"/>
                    </a:cxn>
                    <a:cxn ang="0">
                      <a:pos x="44" y="36"/>
                    </a:cxn>
                    <a:cxn ang="0">
                      <a:pos x="57" y="32"/>
                    </a:cxn>
                    <a:cxn ang="0">
                      <a:pos x="104" y="32"/>
                    </a:cxn>
                    <a:cxn ang="0">
                      <a:pos x="135" y="11"/>
                    </a:cxn>
                    <a:cxn ang="0">
                      <a:pos x="196" y="6"/>
                    </a:cxn>
                    <a:cxn ang="0">
                      <a:pos x="218" y="8"/>
                    </a:cxn>
                    <a:cxn ang="0">
                      <a:pos x="245" y="3"/>
                    </a:cxn>
                    <a:cxn ang="0">
                      <a:pos x="315" y="11"/>
                    </a:cxn>
                  </a:cxnLst>
                  <a:rect l="0" t="0" r="r" b="b"/>
                  <a:pathLst>
                    <a:path w="386" h="203">
                      <a:moveTo>
                        <a:pt x="315" y="11"/>
                      </a:moveTo>
                      <a:cubicBezTo>
                        <a:pt x="312" y="14"/>
                        <a:pt x="310" y="15"/>
                        <a:pt x="307" y="16"/>
                      </a:cubicBezTo>
                      <a:cubicBezTo>
                        <a:pt x="342" y="6"/>
                        <a:pt x="342" y="6"/>
                        <a:pt x="342" y="6"/>
                      </a:cubicBezTo>
                      <a:cubicBezTo>
                        <a:pt x="345" y="7"/>
                        <a:pt x="347" y="8"/>
                        <a:pt x="350" y="9"/>
                      </a:cubicBezTo>
                      <a:cubicBezTo>
                        <a:pt x="355" y="11"/>
                        <a:pt x="355" y="14"/>
                        <a:pt x="358" y="17"/>
                      </a:cubicBezTo>
                      <a:cubicBezTo>
                        <a:pt x="363" y="22"/>
                        <a:pt x="386" y="20"/>
                        <a:pt x="386" y="28"/>
                      </a:cubicBezTo>
                      <a:cubicBezTo>
                        <a:pt x="386" y="33"/>
                        <a:pt x="378" y="32"/>
                        <a:pt x="375" y="34"/>
                      </a:cubicBezTo>
                      <a:cubicBezTo>
                        <a:pt x="358" y="48"/>
                        <a:pt x="336" y="40"/>
                        <a:pt x="313" y="51"/>
                      </a:cubicBezTo>
                      <a:cubicBezTo>
                        <a:pt x="317" y="56"/>
                        <a:pt x="335" y="52"/>
                        <a:pt x="346" y="52"/>
                      </a:cubicBezTo>
                      <a:cubicBezTo>
                        <a:pt x="336" y="63"/>
                        <a:pt x="311" y="69"/>
                        <a:pt x="295" y="74"/>
                      </a:cubicBezTo>
                      <a:cubicBezTo>
                        <a:pt x="277" y="80"/>
                        <a:pt x="267" y="97"/>
                        <a:pt x="254" y="107"/>
                      </a:cubicBezTo>
                      <a:cubicBezTo>
                        <a:pt x="248" y="112"/>
                        <a:pt x="238" y="106"/>
                        <a:pt x="231" y="108"/>
                      </a:cubicBezTo>
                      <a:cubicBezTo>
                        <a:pt x="221" y="112"/>
                        <a:pt x="210" y="112"/>
                        <a:pt x="203" y="118"/>
                      </a:cubicBezTo>
                      <a:cubicBezTo>
                        <a:pt x="216" y="118"/>
                        <a:pt x="216" y="118"/>
                        <a:pt x="216" y="118"/>
                      </a:cubicBezTo>
                      <a:cubicBezTo>
                        <a:pt x="217" y="128"/>
                        <a:pt x="211" y="127"/>
                        <a:pt x="203" y="126"/>
                      </a:cubicBezTo>
                      <a:cubicBezTo>
                        <a:pt x="208" y="129"/>
                        <a:pt x="213" y="131"/>
                        <a:pt x="216" y="137"/>
                      </a:cubicBezTo>
                      <a:cubicBezTo>
                        <a:pt x="206" y="141"/>
                        <a:pt x="203" y="152"/>
                        <a:pt x="196" y="157"/>
                      </a:cubicBezTo>
                      <a:cubicBezTo>
                        <a:pt x="177" y="157"/>
                        <a:pt x="177" y="157"/>
                        <a:pt x="174" y="157"/>
                      </a:cubicBezTo>
                      <a:cubicBezTo>
                        <a:pt x="175" y="160"/>
                        <a:pt x="177" y="161"/>
                        <a:pt x="177" y="164"/>
                      </a:cubicBezTo>
                      <a:cubicBezTo>
                        <a:pt x="177" y="178"/>
                        <a:pt x="158" y="169"/>
                        <a:pt x="158" y="184"/>
                      </a:cubicBezTo>
                      <a:cubicBezTo>
                        <a:pt x="165" y="184"/>
                        <a:pt x="166" y="184"/>
                        <a:pt x="169" y="184"/>
                      </a:cubicBezTo>
                      <a:cubicBezTo>
                        <a:pt x="171" y="184"/>
                        <a:pt x="176" y="184"/>
                        <a:pt x="176" y="188"/>
                      </a:cubicBezTo>
                      <a:cubicBezTo>
                        <a:pt x="176" y="195"/>
                        <a:pt x="151" y="203"/>
                        <a:pt x="141" y="203"/>
                      </a:cubicBezTo>
                      <a:cubicBezTo>
                        <a:pt x="131" y="203"/>
                        <a:pt x="135" y="197"/>
                        <a:pt x="126" y="197"/>
                      </a:cubicBezTo>
                      <a:cubicBezTo>
                        <a:pt x="113" y="197"/>
                        <a:pt x="104" y="197"/>
                        <a:pt x="93" y="197"/>
                      </a:cubicBezTo>
                      <a:cubicBezTo>
                        <a:pt x="89" y="197"/>
                        <a:pt x="86" y="201"/>
                        <a:pt x="80" y="201"/>
                      </a:cubicBezTo>
                      <a:cubicBezTo>
                        <a:pt x="65" y="201"/>
                        <a:pt x="53" y="197"/>
                        <a:pt x="38" y="192"/>
                      </a:cubicBezTo>
                      <a:cubicBezTo>
                        <a:pt x="37" y="194"/>
                        <a:pt x="35" y="197"/>
                        <a:pt x="33" y="197"/>
                      </a:cubicBezTo>
                      <a:cubicBezTo>
                        <a:pt x="29" y="197"/>
                        <a:pt x="28" y="194"/>
                        <a:pt x="28" y="193"/>
                      </a:cubicBezTo>
                      <a:cubicBezTo>
                        <a:pt x="28" y="176"/>
                        <a:pt x="51" y="182"/>
                        <a:pt x="60" y="176"/>
                      </a:cubicBezTo>
                      <a:cubicBezTo>
                        <a:pt x="55" y="172"/>
                        <a:pt x="46" y="170"/>
                        <a:pt x="46" y="162"/>
                      </a:cubicBezTo>
                      <a:cubicBezTo>
                        <a:pt x="46" y="156"/>
                        <a:pt x="52" y="158"/>
                        <a:pt x="57" y="158"/>
                      </a:cubicBezTo>
                      <a:cubicBezTo>
                        <a:pt x="71" y="158"/>
                        <a:pt x="76" y="165"/>
                        <a:pt x="84" y="170"/>
                      </a:cubicBezTo>
                      <a:cubicBezTo>
                        <a:pt x="92" y="170"/>
                        <a:pt x="92" y="170"/>
                        <a:pt x="92" y="170"/>
                      </a:cubicBezTo>
                      <a:cubicBezTo>
                        <a:pt x="86" y="164"/>
                        <a:pt x="72" y="159"/>
                        <a:pt x="72" y="148"/>
                      </a:cubicBezTo>
                      <a:cubicBezTo>
                        <a:pt x="66" y="148"/>
                        <a:pt x="66" y="148"/>
                        <a:pt x="66" y="148"/>
                      </a:cubicBezTo>
                      <a:cubicBezTo>
                        <a:pt x="63" y="149"/>
                        <a:pt x="63" y="149"/>
                        <a:pt x="61" y="151"/>
                      </a:cubicBezTo>
                      <a:cubicBezTo>
                        <a:pt x="55" y="151"/>
                        <a:pt x="55" y="151"/>
                        <a:pt x="55" y="151"/>
                      </a:cubicBezTo>
                      <a:cubicBezTo>
                        <a:pt x="55" y="146"/>
                        <a:pt x="55" y="146"/>
                        <a:pt x="55" y="146"/>
                      </a:cubicBezTo>
                      <a:cubicBezTo>
                        <a:pt x="58" y="138"/>
                        <a:pt x="61" y="134"/>
                        <a:pt x="68" y="131"/>
                      </a:cubicBezTo>
                      <a:cubicBezTo>
                        <a:pt x="79" y="128"/>
                        <a:pt x="92" y="132"/>
                        <a:pt x="92" y="119"/>
                      </a:cubicBezTo>
                      <a:cubicBezTo>
                        <a:pt x="92" y="105"/>
                        <a:pt x="62" y="105"/>
                        <a:pt x="62" y="97"/>
                      </a:cubicBezTo>
                      <a:cubicBezTo>
                        <a:pt x="62" y="93"/>
                        <a:pt x="69" y="94"/>
                        <a:pt x="73" y="94"/>
                      </a:cubicBezTo>
                      <a:cubicBezTo>
                        <a:pt x="68" y="94"/>
                        <a:pt x="67" y="92"/>
                        <a:pt x="67" y="89"/>
                      </a:cubicBezTo>
                      <a:cubicBezTo>
                        <a:pt x="69" y="88"/>
                        <a:pt x="71" y="89"/>
                        <a:pt x="73" y="89"/>
                      </a:cubicBezTo>
                      <a:cubicBezTo>
                        <a:pt x="78" y="89"/>
                        <a:pt x="88" y="87"/>
                        <a:pt x="97" y="90"/>
                      </a:cubicBezTo>
                      <a:cubicBezTo>
                        <a:pt x="108" y="93"/>
                        <a:pt x="112" y="106"/>
                        <a:pt x="124" y="104"/>
                      </a:cubicBezTo>
                      <a:cubicBezTo>
                        <a:pt x="122" y="102"/>
                        <a:pt x="108" y="93"/>
                        <a:pt x="108" y="91"/>
                      </a:cubicBezTo>
                      <a:cubicBezTo>
                        <a:pt x="108" y="89"/>
                        <a:pt x="110" y="88"/>
                        <a:pt x="111" y="86"/>
                      </a:cubicBezTo>
                      <a:cubicBezTo>
                        <a:pt x="133" y="86"/>
                        <a:pt x="133" y="86"/>
                        <a:pt x="133" y="86"/>
                      </a:cubicBezTo>
                      <a:cubicBezTo>
                        <a:pt x="141" y="83"/>
                        <a:pt x="149" y="81"/>
                        <a:pt x="154" y="74"/>
                      </a:cubicBezTo>
                      <a:cubicBezTo>
                        <a:pt x="147" y="74"/>
                        <a:pt x="147" y="74"/>
                        <a:pt x="147" y="74"/>
                      </a:cubicBezTo>
                      <a:cubicBezTo>
                        <a:pt x="138" y="81"/>
                        <a:pt x="128" y="84"/>
                        <a:pt x="114" y="84"/>
                      </a:cubicBezTo>
                      <a:cubicBezTo>
                        <a:pt x="106" y="84"/>
                        <a:pt x="103" y="81"/>
                        <a:pt x="99" y="81"/>
                      </a:cubicBezTo>
                      <a:cubicBezTo>
                        <a:pt x="95" y="81"/>
                        <a:pt x="93" y="85"/>
                        <a:pt x="90" y="85"/>
                      </a:cubicBezTo>
                      <a:cubicBezTo>
                        <a:pt x="81" y="85"/>
                        <a:pt x="70" y="82"/>
                        <a:pt x="72" y="76"/>
                      </a:cubicBezTo>
                      <a:cubicBezTo>
                        <a:pt x="67" y="76"/>
                        <a:pt x="67" y="76"/>
                        <a:pt x="67" y="76"/>
                      </a:cubicBezTo>
                      <a:cubicBezTo>
                        <a:pt x="63" y="78"/>
                        <a:pt x="61" y="81"/>
                        <a:pt x="57" y="81"/>
                      </a:cubicBezTo>
                      <a:cubicBezTo>
                        <a:pt x="48" y="81"/>
                        <a:pt x="36" y="75"/>
                        <a:pt x="33" y="71"/>
                      </a:cubicBezTo>
                      <a:cubicBezTo>
                        <a:pt x="36" y="69"/>
                        <a:pt x="39" y="67"/>
                        <a:pt x="44" y="67"/>
                      </a:cubicBezTo>
                      <a:cubicBezTo>
                        <a:pt x="36" y="67"/>
                        <a:pt x="27" y="66"/>
                        <a:pt x="24" y="67"/>
                      </a:cubicBezTo>
                      <a:cubicBezTo>
                        <a:pt x="29" y="55"/>
                        <a:pt x="40" y="56"/>
                        <a:pt x="51" y="53"/>
                      </a:cubicBezTo>
                      <a:cubicBezTo>
                        <a:pt x="47" y="52"/>
                        <a:pt x="46" y="52"/>
                        <a:pt x="42" y="52"/>
                      </a:cubicBezTo>
                      <a:cubicBezTo>
                        <a:pt x="33" y="52"/>
                        <a:pt x="33" y="60"/>
                        <a:pt x="25" y="60"/>
                      </a:cubicBezTo>
                      <a:cubicBezTo>
                        <a:pt x="22" y="60"/>
                        <a:pt x="18" y="57"/>
                        <a:pt x="17" y="56"/>
                      </a:cubicBezTo>
                      <a:cubicBezTo>
                        <a:pt x="21" y="52"/>
                        <a:pt x="24" y="51"/>
                        <a:pt x="29" y="49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3" y="50"/>
                        <a:pt x="11" y="51"/>
                        <a:pt x="9" y="52"/>
                      </a:cubicBezTo>
                      <a:cubicBezTo>
                        <a:pt x="7" y="52"/>
                        <a:pt x="2" y="52"/>
                        <a:pt x="0" y="52"/>
                      </a:cubicBezTo>
                      <a:cubicBezTo>
                        <a:pt x="2" y="41"/>
                        <a:pt x="31" y="36"/>
                        <a:pt x="44" y="36"/>
                      </a:cubicBezTo>
                      <a:cubicBezTo>
                        <a:pt x="49" y="36"/>
                        <a:pt x="52" y="36"/>
                        <a:pt x="53" y="36"/>
                      </a:cubicBezTo>
                      <a:cubicBezTo>
                        <a:pt x="55" y="36"/>
                        <a:pt x="57" y="34"/>
                        <a:pt x="57" y="32"/>
                      </a:cubicBezTo>
                      <a:cubicBezTo>
                        <a:pt x="71" y="32"/>
                        <a:pt x="65" y="22"/>
                        <a:pt x="74" y="22"/>
                      </a:cubicBezTo>
                      <a:cubicBezTo>
                        <a:pt x="83" y="22"/>
                        <a:pt x="100" y="31"/>
                        <a:pt x="104" y="32"/>
                      </a:cubicBezTo>
                      <a:cubicBezTo>
                        <a:pt x="108" y="22"/>
                        <a:pt x="113" y="12"/>
                        <a:pt x="126" y="12"/>
                      </a:cubicBezTo>
                      <a:cubicBezTo>
                        <a:pt x="134" y="12"/>
                        <a:pt x="129" y="16"/>
                        <a:pt x="135" y="11"/>
                      </a:cubicBezTo>
                      <a:cubicBezTo>
                        <a:pt x="137" y="7"/>
                        <a:pt x="141" y="6"/>
                        <a:pt x="145" y="6"/>
                      </a:cubicBezTo>
                      <a:cubicBezTo>
                        <a:pt x="168" y="6"/>
                        <a:pt x="173" y="6"/>
                        <a:pt x="196" y="6"/>
                      </a:cubicBezTo>
                      <a:cubicBezTo>
                        <a:pt x="197" y="4"/>
                        <a:pt x="199" y="3"/>
                        <a:pt x="201" y="3"/>
                      </a:cubicBezTo>
                      <a:cubicBezTo>
                        <a:pt x="209" y="3"/>
                        <a:pt x="211" y="8"/>
                        <a:pt x="218" y="8"/>
                      </a:cubicBezTo>
                      <a:cubicBezTo>
                        <a:pt x="224" y="8"/>
                        <a:pt x="226" y="0"/>
                        <a:pt x="232" y="0"/>
                      </a:cubicBezTo>
                      <a:cubicBezTo>
                        <a:pt x="239" y="0"/>
                        <a:pt x="241" y="3"/>
                        <a:pt x="245" y="3"/>
                      </a:cubicBezTo>
                      <a:cubicBezTo>
                        <a:pt x="250" y="3"/>
                        <a:pt x="253" y="3"/>
                        <a:pt x="258" y="3"/>
                      </a:cubicBezTo>
                      <a:cubicBezTo>
                        <a:pt x="268" y="3"/>
                        <a:pt x="306" y="2"/>
                        <a:pt x="315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Freeform: Shape 383"/>
                <p:cNvSpPr>
                  <a:spLocks/>
                </p:cNvSpPr>
                <p:nvPr/>
              </p:nvSpPr>
              <p:spPr bwMode="auto">
                <a:xfrm>
                  <a:off x="3170238" y="960438"/>
                  <a:ext cx="1006475" cy="765175"/>
                </a:xfrm>
                <a:custGeom>
                  <a:avLst/>
                  <a:gdLst/>
                  <a:ahLst/>
                  <a:cxnLst>
                    <a:cxn ang="0">
                      <a:pos x="280" y="372"/>
                    </a:cxn>
                    <a:cxn ang="0">
                      <a:pos x="267" y="360"/>
                    </a:cxn>
                    <a:cxn ang="0">
                      <a:pos x="228" y="336"/>
                    </a:cxn>
                    <a:cxn ang="0">
                      <a:pos x="215" y="302"/>
                    </a:cxn>
                    <a:cxn ang="0">
                      <a:pos x="109" y="219"/>
                    </a:cxn>
                    <a:cxn ang="0">
                      <a:pos x="73" y="223"/>
                    </a:cxn>
                    <a:cxn ang="0">
                      <a:pos x="43" y="217"/>
                    </a:cxn>
                    <a:cxn ang="0">
                      <a:pos x="19" y="202"/>
                    </a:cxn>
                    <a:cxn ang="0">
                      <a:pos x="51" y="190"/>
                    </a:cxn>
                    <a:cxn ang="0">
                      <a:pos x="64" y="180"/>
                    </a:cxn>
                    <a:cxn ang="0">
                      <a:pos x="0" y="166"/>
                    </a:cxn>
                    <a:cxn ang="0">
                      <a:pos x="84" y="141"/>
                    </a:cxn>
                    <a:cxn ang="0">
                      <a:pos x="72" y="102"/>
                    </a:cxn>
                    <a:cxn ang="0">
                      <a:pos x="144" y="59"/>
                    </a:cxn>
                    <a:cxn ang="0">
                      <a:pos x="237" y="56"/>
                    </a:cxn>
                    <a:cxn ang="0">
                      <a:pos x="260" y="53"/>
                    </a:cxn>
                    <a:cxn ang="0">
                      <a:pos x="274" y="38"/>
                    </a:cxn>
                    <a:cxn ang="0">
                      <a:pos x="309" y="36"/>
                    </a:cxn>
                    <a:cxn ang="0">
                      <a:pos x="355" y="15"/>
                    </a:cxn>
                    <a:cxn ang="0">
                      <a:pos x="391" y="13"/>
                    </a:cxn>
                    <a:cxn ang="0">
                      <a:pos x="534" y="0"/>
                    </a:cxn>
                    <a:cxn ang="0">
                      <a:pos x="594" y="48"/>
                    </a:cxn>
                    <a:cxn ang="0">
                      <a:pos x="570" y="75"/>
                    </a:cxn>
                    <a:cxn ang="0">
                      <a:pos x="603" y="102"/>
                    </a:cxn>
                    <a:cxn ang="0">
                      <a:pos x="684" y="66"/>
                    </a:cxn>
                    <a:cxn ang="0">
                      <a:pos x="730" y="51"/>
                    </a:cxn>
                    <a:cxn ang="0">
                      <a:pos x="702" y="94"/>
                    </a:cxn>
                    <a:cxn ang="0">
                      <a:pos x="691" y="114"/>
                    </a:cxn>
                    <a:cxn ang="0">
                      <a:pos x="654" y="150"/>
                    </a:cxn>
                    <a:cxn ang="0">
                      <a:pos x="677" y="178"/>
                    </a:cxn>
                    <a:cxn ang="0">
                      <a:pos x="657" y="202"/>
                    </a:cxn>
                    <a:cxn ang="0">
                      <a:pos x="669" y="236"/>
                    </a:cxn>
                    <a:cxn ang="0">
                      <a:pos x="673" y="260"/>
                    </a:cxn>
                    <a:cxn ang="0">
                      <a:pos x="633" y="295"/>
                    </a:cxn>
                    <a:cxn ang="0">
                      <a:pos x="637" y="305"/>
                    </a:cxn>
                    <a:cxn ang="0">
                      <a:pos x="601" y="297"/>
                    </a:cxn>
                    <a:cxn ang="0">
                      <a:pos x="633" y="358"/>
                    </a:cxn>
                    <a:cxn ang="0">
                      <a:pos x="596" y="347"/>
                    </a:cxn>
                    <a:cxn ang="0">
                      <a:pos x="616" y="375"/>
                    </a:cxn>
                    <a:cxn ang="0">
                      <a:pos x="518" y="408"/>
                    </a:cxn>
                    <a:cxn ang="0">
                      <a:pos x="483" y="445"/>
                    </a:cxn>
                    <a:cxn ang="0">
                      <a:pos x="443" y="449"/>
                    </a:cxn>
                    <a:cxn ang="0">
                      <a:pos x="402" y="485"/>
                    </a:cxn>
                    <a:cxn ang="0">
                      <a:pos x="384" y="523"/>
                    </a:cxn>
                    <a:cxn ang="0">
                      <a:pos x="362" y="571"/>
                    </a:cxn>
                    <a:cxn ang="0">
                      <a:pos x="313" y="560"/>
                    </a:cxn>
                    <a:cxn ang="0">
                      <a:pos x="270" y="499"/>
                    </a:cxn>
                    <a:cxn ang="0">
                      <a:pos x="256" y="475"/>
                    </a:cxn>
                    <a:cxn ang="0">
                      <a:pos x="237" y="438"/>
                    </a:cxn>
                    <a:cxn ang="0">
                      <a:pos x="255" y="403"/>
                    </a:cxn>
                  </a:cxnLst>
                  <a:rect l="0" t="0" r="r" b="b"/>
                  <a:pathLst>
                    <a:path w="756" h="575">
                      <a:moveTo>
                        <a:pt x="255" y="403"/>
                      </a:moveTo>
                      <a:cubicBezTo>
                        <a:pt x="261" y="400"/>
                        <a:pt x="261" y="400"/>
                        <a:pt x="267" y="402"/>
                      </a:cubicBezTo>
                      <a:cubicBezTo>
                        <a:pt x="270" y="389"/>
                        <a:pt x="276" y="385"/>
                        <a:pt x="280" y="372"/>
                      </a:cubicBezTo>
                      <a:cubicBezTo>
                        <a:pt x="266" y="368"/>
                        <a:pt x="234" y="366"/>
                        <a:pt x="233" y="353"/>
                      </a:cubicBezTo>
                      <a:cubicBezTo>
                        <a:pt x="237" y="352"/>
                        <a:pt x="236" y="353"/>
                        <a:pt x="240" y="353"/>
                      </a:cubicBezTo>
                      <a:cubicBezTo>
                        <a:pt x="250" y="353"/>
                        <a:pt x="256" y="360"/>
                        <a:pt x="267" y="360"/>
                      </a:cubicBezTo>
                      <a:cubicBezTo>
                        <a:pt x="271" y="360"/>
                        <a:pt x="271" y="356"/>
                        <a:pt x="271" y="353"/>
                      </a:cubicBezTo>
                      <a:cubicBezTo>
                        <a:pt x="258" y="349"/>
                        <a:pt x="254" y="328"/>
                        <a:pt x="239" y="328"/>
                      </a:cubicBezTo>
                      <a:cubicBezTo>
                        <a:pt x="235" y="328"/>
                        <a:pt x="234" y="336"/>
                        <a:pt x="228" y="336"/>
                      </a:cubicBezTo>
                      <a:cubicBezTo>
                        <a:pt x="220" y="336"/>
                        <a:pt x="216" y="335"/>
                        <a:pt x="216" y="328"/>
                      </a:cubicBezTo>
                      <a:cubicBezTo>
                        <a:pt x="216" y="318"/>
                        <a:pt x="226" y="319"/>
                        <a:pt x="226" y="309"/>
                      </a:cubicBezTo>
                      <a:cubicBezTo>
                        <a:pt x="226" y="303"/>
                        <a:pt x="219" y="302"/>
                        <a:pt x="215" y="302"/>
                      </a:cubicBezTo>
                      <a:cubicBezTo>
                        <a:pt x="215" y="295"/>
                        <a:pt x="215" y="295"/>
                        <a:pt x="215" y="295"/>
                      </a:cubicBezTo>
                      <a:cubicBezTo>
                        <a:pt x="203" y="257"/>
                        <a:pt x="172" y="219"/>
                        <a:pt x="122" y="219"/>
                      </a:cubicBezTo>
                      <a:cubicBezTo>
                        <a:pt x="115" y="219"/>
                        <a:pt x="113" y="219"/>
                        <a:pt x="109" y="219"/>
                      </a:cubicBezTo>
                      <a:cubicBezTo>
                        <a:pt x="103" y="219"/>
                        <a:pt x="101" y="224"/>
                        <a:pt x="95" y="224"/>
                      </a:cubicBezTo>
                      <a:cubicBezTo>
                        <a:pt x="91" y="224"/>
                        <a:pt x="87" y="221"/>
                        <a:pt x="82" y="221"/>
                      </a:cubicBezTo>
                      <a:cubicBezTo>
                        <a:pt x="77" y="221"/>
                        <a:pt x="75" y="222"/>
                        <a:pt x="73" y="223"/>
                      </a:cubicBezTo>
                      <a:cubicBezTo>
                        <a:pt x="74" y="224"/>
                        <a:pt x="76" y="226"/>
                        <a:pt x="77" y="226"/>
                      </a:cubicBezTo>
                      <a:cubicBezTo>
                        <a:pt x="75" y="229"/>
                        <a:pt x="75" y="228"/>
                        <a:pt x="72" y="228"/>
                      </a:cubicBezTo>
                      <a:cubicBezTo>
                        <a:pt x="62" y="228"/>
                        <a:pt x="48" y="224"/>
                        <a:pt x="43" y="217"/>
                      </a:cubicBezTo>
                      <a:cubicBezTo>
                        <a:pt x="47" y="214"/>
                        <a:pt x="50" y="214"/>
                        <a:pt x="52" y="210"/>
                      </a:cubicBezTo>
                      <a:cubicBezTo>
                        <a:pt x="45" y="207"/>
                        <a:pt x="39" y="202"/>
                        <a:pt x="34" y="202"/>
                      </a:cubicBezTo>
                      <a:cubicBezTo>
                        <a:pt x="24" y="202"/>
                        <a:pt x="27" y="206"/>
                        <a:pt x="19" y="202"/>
                      </a:cubicBezTo>
                      <a:cubicBezTo>
                        <a:pt x="19" y="196"/>
                        <a:pt x="28" y="194"/>
                        <a:pt x="32" y="194"/>
                      </a:cubicBezTo>
                      <a:cubicBezTo>
                        <a:pt x="37" y="194"/>
                        <a:pt x="40" y="194"/>
                        <a:pt x="43" y="194"/>
                      </a:cubicBezTo>
                      <a:cubicBezTo>
                        <a:pt x="47" y="194"/>
                        <a:pt x="49" y="193"/>
                        <a:pt x="51" y="190"/>
                      </a:cubicBezTo>
                      <a:cubicBezTo>
                        <a:pt x="76" y="190"/>
                        <a:pt x="76" y="190"/>
                        <a:pt x="76" y="190"/>
                      </a:cubicBezTo>
                      <a:cubicBezTo>
                        <a:pt x="80" y="187"/>
                        <a:pt x="80" y="185"/>
                        <a:pt x="82" y="180"/>
                      </a:cubicBezTo>
                      <a:cubicBezTo>
                        <a:pt x="64" y="180"/>
                        <a:pt x="64" y="180"/>
                        <a:pt x="64" y="180"/>
                      </a:cubicBezTo>
                      <a:cubicBezTo>
                        <a:pt x="63" y="183"/>
                        <a:pt x="62" y="185"/>
                        <a:pt x="60" y="185"/>
                      </a:cubicBezTo>
                      <a:cubicBezTo>
                        <a:pt x="53" y="185"/>
                        <a:pt x="50" y="185"/>
                        <a:pt x="44" y="185"/>
                      </a:cubicBezTo>
                      <a:cubicBezTo>
                        <a:pt x="42" y="185"/>
                        <a:pt x="0" y="173"/>
                        <a:pt x="0" y="166"/>
                      </a:cubicBezTo>
                      <a:cubicBezTo>
                        <a:pt x="0" y="152"/>
                        <a:pt x="16" y="157"/>
                        <a:pt x="25" y="154"/>
                      </a:cubicBezTo>
                      <a:cubicBezTo>
                        <a:pt x="33" y="151"/>
                        <a:pt x="38" y="146"/>
                        <a:pt x="46" y="144"/>
                      </a:cubicBezTo>
                      <a:cubicBezTo>
                        <a:pt x="58" y="140"/>
                        <a:pt x="74" y="146"/>
                        <a:pt x="84" y="141"/>
                      </a:cubicBezTo>
                      <a:cubicBezTo>
                        <a:pt x="91" y="136"/>
                        <a:pt x="96" y="128"/>
                        <a:pt x="96" y="117"/>
                      </a:cubicBezTo>
                      <a:cubicBezTo>
                        <a:pt x="88" y="116"/>
                        <a:pt x="63" y="117"/>
                        <a:pt x="63" y="109"/>
                      </a:cubicBezTo>
                      <a:cubicBezTo>
                        <a:pt x="63" y="105"/>
                        <a:pt x="69" y="102"/>
                        <a:pt x="72" y="102"/>
                      </a:cubicBezTo>
                      <a:cubicBezTo>
                        <a:pt x="87" y="97"/>
                        <a:pt x="106" y="86"/>
                        <a:pt x="115" y="78"/>
                      </a:cubicBezTo>
                      <a:cubicBezTo>
                        <a:pt x="119" y="80"/>
                        <a:pt x="122" y="81"/>
                        <a:pt x="127" y="81"/>
                      </a:cubicBezTo>
                      <a:cubicBezTo>
                        <a:pt x="142" y="81"/>
                        <a:pt x="130" y="61"/>
                        <a:pt x="144" y="59"/>
                      </a:cubicBezTo>
                      <a:cubicBezTo>
                        <a:pt x="162" y="57"/>
                        <a:pt x="169" y="52"/>
                        <a:pt x="185" y="52"/>
                      </a:cubicBezTo>
                      <a:cubicBezTo>
                        <a:pt x="198" y="49"/>
                        <a:pt x="206" y="42"/>
                        <a:pt x="218" y="42"/>
                      </a:cubicBezTo>
                      <a:cubicBezTo>
                        <a:pt x="226" y="42"/>
                        <a:pt x="229" y="56"/>
                        <a:pt x="237" y="56"/>
                      </a:cubicBezTo>
                      <a:cubicBezTo>
                        <a:pt x="237" y="52"/>
                        <a:pt x="235" y="50"/>
                        <a:pt x="235" y="47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44" y="51"/>
                        <a:pt x="252" y="50"/>
                        <a:pt x="260" y="53"/>
                      </a:cubicBezTo>
                      <a:cubicBezTo>
                        <a:pt x="262" y="53"/>
                        <a:pt x="267" y="53"/>
                        <a:pt x="267" y="53"/>
                      </a:cubicBezTo>
                      <a:cubicBezTo>
                        <a:pt x="266" y="50"/>
                        <a:pt x="263" y="47"/>
                        <a:pt x="263" y="44"/>
                      </a:cubicBezTo>
                      <a:cubicBezTo>
                        <a:pt x="263" y="38"/>
                        <a:pt x="270" y="38"/>
                        <a:pt x="274" y="38"/>
                      </a:cubicBezTo>
                      <a:cubicBezTo>
                        <a:pt x="293" y="38"/>
                        <a:pt x="303" y="48"/>
                        <a:pt x="314" y="53"/>
                      </a:cubicBezTo>
                      <a:cubicBezTo>
                        <a:pt x="334" y="53"/>
                        <a:pt x="334" y="53"/>
                        <a:pt x="334" y="53"/>
                      </a:cubicBezTo>
                      <a:cubicBezTo>
                        <a:pt x="327" y="50"/>
                        <a:pt x="309" y="44"/>
                        <a:pt x="309" y="36"/>
                      </a:cubicBezTo>
                      <a:cubicBezTo>
                        <a:pt x="309" y="29"/>
                        <a:pt x="322" y="31"/>
                        <a:pt x="326" y="30"/>
                      </a:cubicBezTo>
                      <a:cubicBezTo>
                        <a:pt x="323" y="27"/>
                        <a:pt x="320" y="27"/>
                        <a:pt x="318" y="24"/>
                      </a:cubicBezTo>
                      <a:cubicBezTo>
                        <a:pt x="330" y="18"/>
                        <a:pt x="341" y="15"/>
                        <a:pt x="355" y="15"/>
                      </a:cubicBezTo>
                      <a:cubicBezTo>
                        <a:pt x="366" y="15"/>
                        <a:pt x="373" y="15"/>
                        <a:pt x="382" y="18"/>
                      </a:cubicBezTo>
                      <a:cubicBezTo>
                        <a:pt x="391" y="18"/>
                        <a:pt x="391" y="18"/>
                        <a:pt x="391" y="18"/>
                      </a:cubicBezTo>
                      <a:cubicBezTo>
                        <a:pt x="391" y="13"/>
                        <a:pt x="391" y="13"/>
                        <a:pt x="391" y="13"/>
                      </a:cubicBezTo>
                      <a:cubicBezTo>
                        <a:pt x="398" y="12"/>
                        <a:pt x="402" y="13"/>
                        <a:pt x="409" y="13"/>
                      </a:cubicBezTo>
                      <a:cubicBezTo>
                        <a:pt x="430" y="13"/>
                        <a:pt x="447" y="0"/>
                        <a:pt x="470" y="0"/>
                      </a:cubicBezTo>
                      <a:cubicBezTo>
                        <a:pt x="495" y="0"/>
                        <a:pt x="512" y="0"/>
                        <a:pt x="534" y="0"/>
                      </a:cubicBezTo>
                      <a:cubicBezTo>
                        <a:pt x="560" y="0"/>
                        <a:pt x="579" y="17"/>
                        <a:pt x="600" y="26"/>
                      </a:cubicBezTo>
                      <a:cubicBezTo>
                        <a:pt x="612" y="31"/>
                        <a:pt x="627" y="28"/>
                        <a:pt x="638" y="30"/>
                      </a:cubicBezTo>
                      <a:cubicBezTo>
                        <a:pt x="636" y="46"/>
                        <a:pt x="606" y="44"/>
                        <a:pt x="594" y="48"/>
                      </a:cubicBezTo>
                      <a:cubicBezTo>
                        <a:pt x="497" y="53"/>
                        <a:pt x="497" y="53"/>
                        <a:pt x="497" y="53"/>
                      </a:cubicBezTo>
                      <a:cubicBezTo>
                        <a:pt x="505" y="59"/>
                        <a:pt x="579" y="50"/>
                        <a:pt x="587" y="53"/>
                      </a:cubicBezTo>
                      <a:cubicBezTo>
                        <a:pt x="586" y="57"/>
                        <a:pt x="567" y="75"/>
                        <a:pt x="570" y="75"/>
                      </a:cubicBezTo>
                      <a:cubicBezTo>
                        <a:pt x="581" y="75"/>
                        <a:pt x="607" y="50"/>
                        <a:pt x="622" y="50"/>
                      </a:cubicBezTo>
                      <a:cubicBezTo>
                        <a:pt x="630" y="50"/>
                        <a:pt x="633" y="57"/>
                        <a:pt x="633" y="64"/>
                      </a:cubicBezTo>
                      <a:cubicBezTo>
                        <a:pt x="633" y="67"/>
                        <a:pt x="605" y="97"/>
                        <a:pt x="603" y="102"/>
                      </a:cubicBezTo>
                      <a:cubicBezTo>
                        <a:pt x="615" y="99"/>
                        <a:pt x="637" y="70"/>
                        <a:pt x="644" y="64"/>
                      </a:cubicBezTo>
                      <a:cubicBezTo>
                        <a:pt x="655" y="64"/>
                        <a:pt x="674" y="64"/>
                        <a:pt x="674" y="64"/>
                      </a:cubicBezTo>
                      <a:cubicBezTo>
                        <a:pt x="674" y="64"/>
                        <a:pt x="682" y="66"/>
                        <a:pt x="684" y="66"/>
                      </a:cubicBezTo>
                      <a:cubicBezTo>
                        <a:pt x="692" y="63"/>
                        <a:pt x="693" y="60"/>
                        <a:pt x="700" y="57"/>
                      </a:cubicBezTo>
                      <a:cubicBezTo>
                        <a:pt x="721" y="57"/>
                        <a:pt x="721" y="57"/>
                        <a:pt x="721" y="57"/>
                      </a:cubicBezTo>
                      <a:cubicBezTo>
                        <a:pt x="723" y="52"/>
                        <a:pt x="726" y="51"/>
                        <a:pt x="730" y="51"/>
                      </a:cubicBezTo>
                      <a:cubicBezTo>
                        <a:pt x="736" y="51"/>
                        <a:pt x="756" y="61"/>
                        <a:pt x="756" y="67"/>
                      </a:cubicBezTo>
                      <a:cubicBezTo>
                        <a:pt x="756" y="72"/>
                        <a:pt x="748" y="76"/>
                        <a:pt x="745" y="77"/>
                      </a:cubicBezTo>
                      <a:cubicBezTo>
                        <a:pt x="731" y="82"/>
                        <a:pt x="722" y="94"/>
                        <a:pt x="702" y="94"/>
                      </a:cubicBezTo>
                      <a:cubicBezTo>
                        <a:pt x="707" y="97"/>
                        <a:pt x="708" y="97"/>
                        <a:pt x="711" y="94"/>
                      </a:cubicBezTo>
                      <a:cubicBezTo>
                        <a:pt x="711" y="107"/>
                        <a:pt x="699" y="107"/>
                        <a:pt x="691" y="109"/>
                      </a:cubicBezTo>
                      <a:cubicBezTo>
                        <a:pt x="694" y="115"/>
                        <a:pt x="691" y="110"/>
                        <a:pt x="691" y="114"/>
                      </a:cubicBezTo>
                      <a:cubicBezTo>
                        <a:pt x="691" y="121"/>
                        <a:pt x="680" y="123"/>
                        <a:pt x="671" y="125"/>
                      </a:cubicBezTo>
                      <a:cubicBezTo>
                        <a:pt x="672" y="130"/>
                        <a:pt x="671" y="130"/>
                        <a:pt x="671" y="132"/>
                      </a:cubicBezTo>
                      <a:cubicBezTo>
                        <a:pt x="671" y="141"/>
                        <a:pt x="662" y="144"/>
                        <a:pt x="654" y="150"/>
                      </a:cubicBezTo>
                      <a:cubicBezTo>
                        <a:pt x="648" y="154"/>
                        <a:pt x="649" y="165"/>
                        <a:pt x="646" y="169"/>
                      </a:cubicBezTo>
                      <a:cubicBezTo>
                        <a:pt x="651" y="172"/>
                        <a:pt x="655" y="169"/>
                        <a:pt x="659" y="169"/>
                      </a:cubicBezTo>
                      <a:cubicBezTo>
                        <a:pt x="667" y="169"/>
                        <a:pt x="673" y="174"/>
                        <a:pt x="677" y="178"/>
                      </a:cubicBezTo>
                      <a:cubicBezTo>
                        <a:pt x="675" y="179"/>
                        <a:pt x="672" y="180"/>
                        <a:pt x="669" y="180"/>
                      </a:cubicBezTo>
                      <a:cubicBezTo>
                        <a:pt x="671" y="187"/>
                        <a:pt x="688" y="185"/>
                        <a:pt x="688" y="196"/>
                      </a:cubicBezTo>
                      <a:cubicBezTo>
                        <a:pt x="688" y="206"/>
                        <a:pt x="665" y="202"/>
                        <a:pt x="657" y="202"/>
                      </a:cubicBezTo>
                      <a:cubicBezTo>
                        <a:pt x="652" y="202"/>
                        <a:pt x="648" y="206"/>
                        <a:pt x="648" y="209"/>
                      </a:cubicBezTo>
                      <a:cubicBezTo>
                        <a:pt x="648" y="217"/>
                        <a:pt x="656" y="217"/>
                        <a:pt x="663" y="217"/>
                      </a:cubicBezTo>
                      <a:cubicBezTo>
                        <a:pt x="663" y="226"/>
                        <a:pt x="669" y="229"/>
                        <a:pt x="669" y="236"/>
                      </a:cubicBezTo>
                      <a:cubicBezTo>
                        <a:pt x="669" y="239"/>
                        <a:pt x="667" y="243"/>
                        <a:pt x="669" y="245"/>
                      </a:cubicBezTo>
                      <a:cubicBezTo>
                        <a:pt x="662" y="245"/>
                        <a:pt x="655" y="245"/>
                        <a:pt x="655" y="251"/>
                      </a:cubicBezTo>
                      <a:cubicBezTo>
                        <a:pt x="655" y="258"/>
                        <a:pt x="667" y="258"/>
                        <a:pt x="673" y="260"/>
                      </a:cubicBezTo>
                      <a:cubicBezTo>
                        <a:pt x="670" y="267"/>
                        <a:pt x="661" y="271"/>
                        <a:pt x="653" y="272"/>
                      </a:cubicBezTo>
                      <a:cubicBezTo>
                        <a:pt x="653" y="275"/>
                        <a:pt x="655" y="277"/>
                        <a:pt x="657" y="278"/>
                      </a:cubicBezTo>
                      <a:cubicBezTo>
                        <a:pt x="654" y="292"/>
                        <a:pt x="637" y="286"/>
                        <a:pt x="633" y="295"/>
                      </a:cubicBezTo>
                      <a:cubicBezTo>
                        <a:pt x="628" y="292"/>
                        <a:pt x="623" y="290"/>
                        <a:pt x="620" y="285"/>
                      </a:cubicBezTo>
                      <a:cubicBezTo>
                        <a:pt x="613" y="285"/>
                        <a:pt x="613" y="285"/>
                        <a:pt x="613" y="285"/>
                      </a:cubicBezTo>
                      <a:cubicBezTo>
                        <a:pt x="618" y="297"/>
                        <a:pt x="637" y="293"/>
                        <a:pt x="637" y="305"/>
                      </a:cubicBezTo>
                      <a:cubicBezTo>
                        <a:pt x="637" y="310"/>
                        <a:pt x="636" y="317"/>
                        <a:pt x="631" y="317"/>
                      </a:cubicBezTo>
                      <a:cubicBezTo>
                        <a:pt x="623" y="317"/>
                        <a:pt x="609" y="306"/>
                        <a:pt x="607" y="297"/>
                      </a:cubicBezTo>
                      <a:cubicBezTo>
                        <a:pt x="603" y="298"/>
                        <a:pt x="602" y="297"/>
                        <a:pt x="601" y="297"/>
                      </a:cubicBezTo>
                      <a:cubicBezTo>
                        <a:pt x="601" y="304"/>
                        <a:pt x="601" y="304"/>
                        <a:pt x="601" y="304"/>
                      </a:cubicBezTo>
                      <a:cubicBezTo>
                        <a:pt x="617" y="320"/>
                        <a:pt x="645" y="327"/>
                        <a:pt x="645" y="352"/>
                      </a:cubicBezTo>
                      <a:cubicBezTo>
                        <a:pt x="645" y="357"/>
                        <a:pt x="638" y="358"/>
                        <a:pt x="633" y="358"/>
                      </a:cubicBezTo>
                      <a:cubicBezTo>
                        <a:pt x="612" y="358"/>
                        <a:pt x="617" y="336"/>
                        <a:pt x="599" y="336"/>
                      </a:cubicBezTo>
                      <a:cubicBezTo>
                        <a:pt x="596" y="336"/>
                        <a:pt x="594" y="337"/>
                        <a:pt x="592" y="336"/>
                      </a:cubicBezTo>
                      <a:cubicBezTo>
                        <a:pt x="592" y="342"/>
                        <a:pt x="596" y="343"/>
                        <a:pt x="596" y="347"/>
                      </a:cubicBezTo>
                      <a:cubicBezTo>
                        <a:pt x="596" y="351"/>
                        <a:pt x="589" y="352"/>
                        <a:pt x="587" y="352"/>
                      </a:cubicBezTo>
                      <a:cubicBezTo>
                        <a:pt x="587" y="366"/>
                        <a:pt x="626" y="364"/>
                        <a:pt x="635" y="367"/>
                      </a:cubicBezTo>
                      <a:cubicBezTo>
                        <a:pt x="629" y="372"/>
                        <a:pt x="624" y="373"/>
                        <a:pt x="616" y="375"/>
                      </a:cubicBezTo>
                      <a:cubicBezTo>
                        <a:pt x="602" y="380"/>
                        <a:pt x="597" y="393"/>
                        <a:pt x="584" y="397"/>
                      </a:cubicBezTo>
                      <a:cubicBezTo>
                        <a:pt x="569" y="402"/>
                        <a:pt x="556" y="400"/>
                        <a:pt x="539" y="408"/>
                      </a:cubicBezTo>
                      <a:cubicBezTo>
                        <a:pt x="518" y="408"/>
                        <a:pt x="518" y="408"/>
                        <a:pt x="518" y="408"/>
                      </a:cubicBezTo>
                      <a:cubicBezTo>
                        <a:pt x="514" y="410"/>
                        <a:pt x="510" y="412"/>
                        <a:pt x="510" y="415"/>
                      </a:cubicBezTo>
                      <a:cubicBezTo>
                        <a:pt x="498" y="423"/>
                        <a:pt x="498" y="423"/>
                        <a:pt x="498" y="423"/>
                      </a:cubicBezTo>
                      <a:cubicBezTo>
                        <a:pt x="490" y="430"/>
                        <a:pt x="490" y="438"/>
                        <a:pt x="483" y="445"/>
                      </a:cubicBezTo>
                      <a:cubicBezTo>
                        <a:pt x="474" y="454"/>
                        <a:pt x="459" y="452"/>
                        <a:pt x="450" y="458"/>
                      </a:cubicBezTo>
                      <a:cubicBezTo>
                        <a:pt x="443" y="458"/>
                        <a:pt x="443" y="458"/>
                        <a:pt x="443" y="458"/>
                      </a:cubicBezTo>
                      <a:cubicBezTo>
                        <a:pt x="443" y="449"/>
                        <a:pt x="443" y="449"/>
                        <a:pt x="443" y="449"/>
                      </a:cubicBezTo>
                      <a:cubicBezTo>
                        <a:pt x="437" y="452"/>
                        <a:pt x="438" y="457"/>
                        <a:pt x="435" y="460"/>
                      </a:cubicBezTo>
                      <a:cubicBezTo>
                        <a:pt x="425" y="470"/>
                        <a:pt x="401" y="466"/>
                        <a:pt x="401" y="480"/>
                      </a:cubicBezTo>
                      <a:cubicBezTo>
                        <a:pt x="401" y="482"/>
                        <a:pt x="402" y="483"/>
                        <a:pt x="402" y="485"/>
                      </a:cubicBezTo>
                      <a:cubicBezTo>
                        <a:pt x="401" y="486"/>
                        <a:pt x="399" y="488"/>
                        <a:pt x="399" y="490"/>
                      </a:cubicBezTo>
                      <a:cubicBezTo>
                        <a:pt x="399" y="493"/>
                        <a:pt x="405" y="495"/>
                        <a:pt x="405" y="500"/>
                      </a:cubicBezTo>
                      <a:cubicBezTo>
                        <a:pt x="405" y="515"/>
                        <a:pt x="384" y="510"/>
                        <a:pt x="384" y="523"/>
                      </a:cubicBezTo>
                      <a:cubicBezTo>
                        <a:pt x="384" y="531"/>
                        <a:pt x="383" y="543"/>
                        <a:pt x="384" y="547"/>
                      </a:cubicBezTo>
                      <a:cubicBezTo>
                        <a:pt x="374" y="552"/>
                        <a:pt x="379" y="575"/>
                        <a:pt x="367" y="575"/>
                      </a:cubicBezTo>
                      <a:cubicBezTo>
                        <a:pt x="364" y="575"/>
                        <a:pt x="363" y="573"/>
                        <a:pt x="362" y="571"/>
                      </a:cubicBezTo>
                      <a:cubicBezTo>
                        <a:pt x="356" y="571"/>
                        <a:pt x="356" y="574"/>
                        <a:pt x="353" y="574"/>
                      </a:cubicBezTo>
                      <a:cubicBezTo>
                        <a:pt x="342" y="574"/>
                        <a:pt x="343" y="554"/>
                        <a:pt x="332" y="554"/>
                      </a:cubicBezTo>
                      <a:cubicBezTo>
                        <a:pt x="326" y="554"/>
                        <a:pt x="319" y="559"/>
                        <a:pt x="313" y="560"/>
                      </a:cubicBezTo>
                      <a:cubicBezTo>
                        <a:pt x="310" y="550"/>
                        <a:pt x="306" y="553"/>
                        <a:pt x="299" y="547"/>
                      </a:cubicBezTo>
                      <a:cubicBezTo>
                        <a:pt x="296" y="546"/>
                        <a:pt x="297" y="539"/>
                        <a:pt x="296" y="539"/>
                      </a:cubicBezTo>
                      <a:cubicBezTo>
                        <a:pt x="287" y="531"/>
                        <a:pt x="270" y="512"/>
                        <a:pt x="270" y="499"/>
                      </a:cubicBezTo>
                      <a:cubicBezTo>
                        <a:pt x="270" y="493"/>
                        <a:pt x="274" y="494"/>
                        <a:pt x="277" y="490"/>
                      </a:cubicBezTo>
                      <a:cubicBezTo>
                        <a:pt x="270" y="482"/>
                        <a:pt x="268" y="493"/>
                        <a:pt x="260" y="489"/>
                      </a:cubicBezTo>
                      <a:cubicBezTo>
                        <a:pt x="259" y="487"/>
                        <a:pt x="257" y="479"/>
                        <a:pt x="256" y="475"/>
                      </a:cubicBezTo>
                      <a:cubicBezTo>
                        <a:pt x="253" y="466"/>
                        <a:pt x="241" y="461"/>
                        <a:pt x="241" y="449"/>
                      </a:cubicBezTo>
                      <a:cubicBezTo>
                        <a:pt x="241" y="445"/>
                        <a:pt x="244" y="443"/>
                        <a:pt x="246" y="438"/>
                      </a:cubicBezTo>
                      <a:cubicBezTo>
                        <a:pt x="243" y="437"/>
                        <a:pt x="240" y="436"/>
                        <a:pt x="237" y="438"/>
                      </a:cubicBezTo>
                      <a:cubicBezTo>
                        <a:pt x="237" y="428"/>
                        <a:pt x="237" y="428"/>
                        <a:pt x="237" y="428"/>
                      </a:cubicBezTo>
                      <a:cubicBezTo>
                        <a:pt x="243" y="420"/>
                        <a:pt x="246" y="411"/>
                        <a:pt x="255" y="404"/>
                      </a:cubicBezTo>
                      <a:lnTo>
                        <a:pt x="255" y="403"/>
                      </a:lnTo>
                      <a:close/>
                    </a:path>
                  </a:pathLst>
                </a:custGeom>
                <a:blipFill dpi="0" rotWithShape="1"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Freeform: Shape 384"/>
                <p:cNvSpPr>
                  <a:spLocks/>
                </p:cNvSpPr>
                <p:nvPr/>
              </p:nvSpPr>
              <p:spPr bwMode="auto">
                <a:xfrm>
                  <a:off x="3470275" y="1443038"/>
                  <a:ext cx="47625" cy="31750"/>
                </a:xfrm>
                <a:custGeom>
                  <a:avLst/>
                  <a:gdLst/>
                  <a:ahLst/>
                  <a:cxnLst>
                    <a:cxn ang="0">
                      <a:pos x="9" y="24"/>
                    </a:cxn>
                    <a:cxn ang="0">
                      <a:pos x="0" y="9"/>
                    </a:cxn>
                    <a:cxn ang="0">
                      <a:pos x="10" y="0"/>
                    </a:cxn>
                    <a:cxn ang="0">
                      <a:pos x="36" y="16"/>
                    </a:cxn>
                    <a:cxn ang="0">
                      <a:pos x="19" y="24"/>
                    </a:cxn>
                    <a:cxn ang="0">
                      <a:pos x="9" y="24"/>
                    </a:cxn>
                  </a:cxnLst>
                  <a:rect l="0" t="0" r="r" b="b"/>
                  <a:pathLst>
                    <a:path w="36" h="24">
                      <a:moveTo>
                        <a:pt x="9" y="24"/>
                      </a:moveTo>
                      <a:cubicBezTo>
                        <a:pt x="5" y="24"/>
                        <a:pt x="0" y="14"/>
                        <a:pt x="0" y="9"/>
                      </a:cubicBezTo>
                      <a:cubicBezTo>
                        <a:pt x="0" y="2"/>
                        <a:pt x="6" y="0"/>
                        <a:pt x="10" y="0"/>
                      </a:cubicBezTo>
                      <a:cubicBezTo>
                        <a:pt x="21" y="0"/>
                        <a:pt x="25" y="12"/>
                        <a:pt x="36" y="16"/>
                      </a:cubicBezTo>
                      <a:cubicBezTo>
                        <a:pt x="35" y="23"/>
                        <a:pt x="26" y="24"/>
                        <a:pt x="19" y="24"/>
                      </a:cubicBezTo>
                      <a:lnTo>
                        <a:pt x="9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Freeform: Shape 385"/>
                <p:cNvSpPr>
                  <a:spLocks/>
                </p:cNvSpPr>
                <p:nvPr/>
              </p:nvSpPr>
              <p:spPr bwMode="auto">
                <a:xfrm>
                  <a:off x="4070350" y="1277938"/>
                  <a:ext cx="26988" cy="15875"/>
                </a:xfrm>
                <a:custGeom>
                  <a:avLst/>
                  <a:gdLst/>
                  <a:ahLst/>
                  <a:cxnLst>
                    <a:cxn ang="0">
                      <a:pos x="6" y="12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2" y="0"/>
                    </a:cxn>
                    <a:cxn ang="0">
                      <a:pos x="12" y="5"/>
                    </a:cxn>
                    <a:cxn ang="0">
                      <a:pos x="20" y="5"/>
                    </a:cxn>
                    <a:cxn ang="0">
                      <a:pos x="6" y="12"/>
                    </a:cxn>
                  </a:cxnLst>
                  <a:rect l="0" t="0" r="r" b="b"/>
                  <a:pathLst>
                    <a:path w="20" h="12">
                      <a:moveTo>
                        <a:pt x="6" y="12"/>
                      </a:moveTo>
                      <a:cubicBezTo>
                        <a:pt x="2" y="12"/>
                        <a:pt x="0" y="8"/>
                        <a:pt x="0" y="5"/>
                      </a:cubicBezTo>
                      <a:cubicBezTo>
                        <a:pt x="0" y="3"/>
                        <a:pt x="3" y="1"/>
                        <a:pt x="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3"/>
                        <a:pt x="12" y="4"/>
                        <a:pt x="12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7" y="7"/>
                        <a:pt x="10" y="12"/>
                        <a:pt x="6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Freeform: Shape 386"/>
                <p:cNvSpPr>
                  <a:spLocks/>
                </p:cNvSpPr>
                <p:nvPr/>
              </p:nvSpPr>
              <p:spPr bwMode="auto">
                <a:xfrm>
                  <a:off x="3397250" y="1928813"/>
                  <a:ext cx="109538" cy="106363"/>
                </a:xfrm>
                <a:custGeom>
                  <a:avLst/>
                  <a:gdLst/>
                  <a:ahLst/>
                  <a:cxnLst>
                    <a:cxn ang="0">
                      <a:pos x="4" y="67"/>
                    </a:cxn>
                    <a:cxn ang="0">
                      <a:pos x="0" y="62"/>
                    </a:cxn>
                    <a:cxn ang="0">
                      <a:pos x="8" y="54"/>
                    </a:cxn>
                    <a:cxn ang="0">
                      <a:pos x="8" y="51"/>
                    </a:cxn>
                    <a:cxn ang="0">
                      <a:pos x="4" y="49"/>
                    </a:cxn>
                    <a:cxn ang="0">
                      <a:pos x="28" y="13"/>
                    </a:cxn>
                    <a:cxn ang="0">
                      <a:pos x="41" y="0"/>
                    </a:cxn>
                    <a:cxn ang="0">
                      <a:pos x="44" y="4"/>
                    </a:cxn>
                    <a:cxn ang="0">
                      <a:pos x="32" y="27"/>
                    </a:cxn>
                    <a:cxn ang="0">
                      <a:pos x="32" y="31"/>
                    </a:cxn>
                    <a:cxn ang="0">
                      <a:pos x="39" y="27"/>
                    </a:cxn>
                    <a:cxn ang="0">
                      <a:pos x="46" y="29"/>
                    </a:cxn>
                    <a:cxn ang="0">
                      <a:pos x="44" y="32"/>
                    </a:cxn>
                    <a:cxn ang="0">
                      <a:pos x="44" y="36"/>
                    </a:cxn>
                    <a:cxn ang="0">
                      <a:pos x="52" y="36"/>
                    </a:cxn>
                    <a:cxn ang="0">
                      <a:pos x="52" y="38"/>
                    </a:cxn>
                    <a:cxn ang="0">
                      <a:pos x="57" y="36"/>
                    </a:cxn>
                    <a:cxn ang="0">
                      <a:pos x="70" y="36"/>
                    </a:cxn>
                    <a:cxn ang="0">
                      <a:pos x="69" y="51"/>
                    </a:cxn>
                    <a:cxn ang="0">
                      <a:pos x="74" y="49"/>
                    </a:cxn>
                    <a:cxn ang="0">
                      <a:pos x="70" y="56"/>
                    </a:cxn>
                    <a:cxn ang="0">
                      <a:pos x="73" y="63"/>
                    </a:cxn>
                    <a:cxn ang="0">
                      <a:pos x="79" y="60"/>
                    </a:cxn>
                    <a:cxn ang="0">
                      <a:pos x="82" y="70"/>
                    </a:cxn>
                    <a:cxn ang="0">
                      <a:pos x="75" y="80"/>
                    </a:cxn>
                    <a:cxn ang="0">
                      <a:pos x="71" y="75"/>
                    </a:cxn>
                    <a:cxn ang="0">
                      <a:pos x="67" y="74"/>
                    </a:cxn>
                    <a:cxn ang="0">
                      <a:pos x="63" y="62"/>
                    </a:cxn>
                    <a:cxn ang="0">
                      <a:pos x="50" y="74"/>
                    </a:cxn>
                    <a:cxn ang="0">
                      <a:pos x="47" y="74"/>
                    </a:cxn>
                    <a:cxn ang="0">
                      <a:pos x="52" y="67"/>
                    </a:cxn>
                    <a:cxn ang="0">
                      <a:pos x="40" y="65"/>
                    </a:cxn>
                    <a:cxn ang="0">
                      <a:pos x="31" y="67"/>
                    </a:cxn>
                    <a:cxn ang="0">
                      <a:pos x="18" y="64"/>
                    </a:cxn>
                    <a:cxn ang="0">
                      <a:pos x="4" y="67"/>
                    </a:cxn>
                  </a:cxnLst>
                  <a:rect l="0" t="0" r="r" b="b"/>
                  <a:pathLst>
                    <a:path w="82" h="80">
                      <a:moveTo>
                        <a:pt x="4" y="67"/>
                      </a:moveTo>
                      <a:cubicBezTo>
                        <a:pt x="2" y="67"/>
                        <a:pt x="0" y="64"/>
                        <a:pt x="0" y="62"/>
                      </a:cubicBezTo>
                      <a:cubicBezTo>
                        <a:pt x="0" y="61"/>
                        <a:pt x="8" y="55"/>
                        <a:pt x="8" y="54"/>
                      </a:cubicBezTo>
                      <a:cubicBezTo>
                        <a:pt x="8" y="51"/>
                        <a:pt x="8" y="51"/>
                        <a:pt x="8" y="51"/>
                      </a:cubicBezTo>
                      <a:cubicBezTo>
                        <a:pt x="6" y="51"/>
                        <a:pt x="5" y="51"/>
                        <a:pt x="4" y="49"/>
                      </a:cubicBezTo>
                      <a:cubicBezTo>
                        <a:pt x="17" y="43"/>
                        <a:pt x="21" y="23"/>
                        <a:pt x="28" y="13"/>
                      </a:cubicBezTo>
                      <a:cubicBezTo>
                        <a:pt x="32" y="7"/>
                        <a:pt x="34" y="0"/>
                        <a:pt x="41" y="0"/>
                      </a:cubicBezTo>
                      <a:cubicBezTo>
                        <a:pt x="43" y="0"/>
                        <a:pt x="44" y="3"/>
                        <a:pt x="44" y="4"/>
                      </a:cubicBezTo>
                      <a:cubicBezTo>
                        <a:pt x="44" y="14"/>
                        <a:pt x="35" y="19"/>
                        <a:pt x="32" y="27"/>
                      </a:cubicBezTo>
                      <a:cubicBezTo>
                        <a:pt x="32" y="31"/>
                        <a:pt x="32" y="31"/>
                        <a:pt x="32" y="31"/>
                      </a:cubicBezTo>
                      <a:cubicBezTo>
                        <a:pt x="36" y="30"/>
                        <a:pt x="36" y="27"/>
                        <a:pt x="39" y="27"/>
                      </a:cubicBezTo>
                      <a:cubicBezTo>
                        <a:pt x="42" y="27"/>
                        <a:pt x="44" y="28"/>
                        <a:pt x="46" y="29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52" y="36"/>
                        <a:pt x="52" y="36"/>
                        <a:pt x="52" y="36"/>
                      </a:cubicBezTo>
                      <a:cubicBezTo>
                        <a:pt x="52" y="36"/>
                        <a:pt x="52" y="38"/>
                        <a:pt x="52" y="38"/>
                      </a:cubicBezTo>
                      <a:cubicBezTo>
                        <a:pt x="57" y="36"/>
                        <a:pt x="57" y="36"/>
                        <a:pt x="57" y="36"/>
                      </a:cubicBezTo>
                      <a:cubicBezTo>
                        <a:pt x="62" y="37"/>
                        <a:pt x="68" y="37"/>
                        <a:pt x="70" y="36"/>
                      </a:cubicBezTo>
                      <a:cubicBezTo>
                        <a:pt x="70" y="40"/>
                        <a:pt x="69" y="44"/>
                        <a:pt x="69" y="51"/>
                      </a:cubicBezTo>
                      <a:cubicBezTo>
                        <a:pt x="70" y="50"/>
                        <a:pt x="73" y="49"/>
                        <a:pt x="74" y="49"/>
                      </a:cubicBezTo>
                      <a:cubicBezTo>
                        <a:pt x="74" y="53"/>
                        <a:pt x="70" y="54"/>
                        <a:pt x="70" y="56"/>
                      </a:cubicBezTo>
                      <a:cubicBezTo>
                        <a:pt x="70" y="58"/>
                        <a:pt x="73" y="60"/>
                        <a:pt x="73" y="63"/>
                      </a:cubicBezTo>
                      <a:cubicBezTo>
                        <a:pt x="77" y="63"/>
                        <a:pt x="76" y="62"/>
                        <a:pt x="79" y="60"/>
                      </a:cubicBezTo>
                      <a:cubicBezTo>
                        <a:pt x="79" y="66"/>
                        <a:pt x="82" y="65"/>
                        <a:pt x="82" y="70"/>
                      </a:cubicBezTo>
                      <a:cubicBezTo>
                        <a:pt x="82" y="75"/>
                        <a:pt x="79" y="80"/>
                        <a:pt x="75" y="80"/>
                      </a:cubicBezTo>
                      <a:cubicBezTo>
                        <a:pt x="72" y="80"/>
                        <a:pt x="71" y="77"/>
                        <a:pt x="71" y="75"/>
                      </a:cubicBezTo>
                      <a:cubicBezTo>
                        <a:pt x="69" y="75"/>
                        <a:pt x="69" y="74"/>
                        <a:pt x="67" y="74"/>
                      </a:cubicBezTo>
                      <a:cubicBezTo>
                        <a:pt x="64" y="74"/>
                        <a:pt x="66" y="66"/>
                        <a:pt x="63" y="62"/>
                      </a:cubicBezTo>
                      <a:cubicBezTo>
                        <a:pt x="59" y="67"/>
                        <a:pt x="55" y="74"/>
                        <a:pt x="50" y="74"/>
                      </a:cubicBezTo>
                      <a:cubicBezTo>
                        <a:pt x="49" y="74"/>
                        <a:pt x="47" y="75"/>
                        <a:pt x="47" y="74"/>
                      </a:cubicBezTo>
                      <a:cubicBezTo>
                        <a:pt x="47" y="70"/>
                        <a:pt x="51" y="70"/>
                        <a:pt x="52" y="67"/>
                      </a:cubicBezTo>
                      <a:cubicBezTo>
                        <a:pt x="48" y="67"/>
                        <a:pt x="42" y="70"/>
                        <a:pt x="40" y="65"/>
                      </a:cubicBezTo>
                      <a:cubicBezTo>
                        <a:pt x="37" y="66"/>
                        <a:pt x="34" y="67"/>
                        <a:pt x="31" y="67"/>
                      </a:cubicBezTo>
                      <a:cubicBezTo>
                        <a:pt x="25" y="67"/>
                        <a:pt x="23" y="64"/>
                        <a:pt x="18" y="64"/>
                      </a:cubicBezTo>
                      <a:cubicBezTo>
                        <a:pt x="11" y="64"/>
                        <a:pt x="9" y="67"/>
                        <a:pt x="4" y="6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Freeform: Shape 387"/>
                <p:cNvSpPr>
                  <a:spLocks/>
                </p:cNvSpPr>
                <p:nvPr/>
              </p:nvSpPr>
              <p:spPr bwMode="auto">
                <a:xfrm>
                  <a:off x="2427288" y="2314575"/>
                  <a:ext cx="671513" cy="450850"/>
                </a:xfrm>
                <a:custGeom>
                  <a:avLst/>
                  <a:gdLst/>
                  <a:ahLst/>
                  <a:cxnLst>
                    <a:cxn ang="0">
                      <a:pos x="250" y="98"/>
                    </a:cxn>
                    <a:cxn ang="0">
                      <a:pos x="246" y="141"/>
                    </a:cxn>
                    <a:cxn ang="0">
                      <a:pos x="251" y="160"/>
                    </a:cxn>
                    <a:cxn ang="0">
                      <a:pos x="281" y="192"/>
                    </a:cxn>
                    <a:cxn ang="0">
                      <a:pos x="312" y="191"/>
                    </a:cxn>
                    <a:cxn ang="0">
                      <a:pos x="327" y="187"/>
                    </a:cxn>
                    <a:cxn ang="0">
                      <a:pos x="363" y="152"/>
                    </a:cxn>
                    <a:cxn ang="0">
                      <a:pos x="382" y="154"/>
                    </a:cxn>
                    <a:cxn ang="0">
                      <a:pos x="374" y="180"/>
                    </a:cxn>
                    <a:cxn ang="0">
                      <a:pos x="369" y="192"/>
                    </a:cxn>
                    <a:cxn ang="0">
                      <a:pos x="365" y="213"/>
                    </a:cxn>
                    <a:cxn ang="0">
                      <a:pos x="357" y="224"/>
                    </a:cxn>
                    <a:cxn ang="0">
                      <a:pos x="405" y="226"/>
                    </a:cxn>
                    <a:cxn ang="0">
                      <a:pos x="426" y="242"/>
                    </a:cxn>
                    <a:cxn ang="0">
                      <a:pos x="423" y="289"/>
                    </a:cxn>
                    <a:cxn ang="0">
                      <a:pos x="451" y="316"/>
                    </a:cxn>
                    <a:cxn ang="0">
                      <a:pos x="504" y="322"/>
                    </a:cxn>
                    <a:cxn ang="0">
                      <a:pos x="488" y="329"/>
                    </a:cxn>
                    <a:cxn ang="0">
                      <a:pos x="480" y="316"/>
                    </a:cxn>
                    <a:cxn ang="0">
                      <a:pos x="468" y="332"/>
                    </a:cxn>
                    <a:cxn ang="0">
                      <a:pos x="446" y="326"/>
                    </a:cxn>
                    <a:cxn ang="0">
                      <a:pos x="431" y="323"/>
                    </a:cxn>
                    <a:cxn ang="0">
                      <a:pos x="406" y="302"/>
                    </a:cxn>
                    <a:cxn ang="0">
                      <a:pos x="402" y="306"/>
                    </a:cxn>
                    <a:cxn ang="0">
                      <a:pos x="391" y="281"/>
                    </a:cxn>
                    <a:cxn ang="0">
                      <a:pos x="372" y="260"/>
                    </a:cxn>
                    <a:cxn ang="0">
                      <a:pos x="345" y="255"/>
                    </a:cxn>
                    <a:cxn ang="0">
                      <a:pos x="294" y="226"/>
                    </a:cxn>
                    <a:cxn ang="0">
                      <a:pos x="282" y="222"/>
                    </a:cxn>
                    <a:cxn ang="0">
                      <a:pos x="256" y="227"/>
                    </a:cxn>
                    <a:cxn ang="0">
                      <a:pos x="221" y="214"/>
                    </a:cxn>
                    <a:cxn ang="0">
                      <a:pos x="195" y="203"/>
                    </a:cxn>
                    <a:cxn ang="0">
                      <a:pos x="175" y="195"/>
                    </a:cxn>
                    <a:cxn ang="0">
                      <a:pos x="148" y="172"/>
                    </a:cxn>
                    <a:cxn ang="0">
                      <a:pos x="148" y="150"/>
                    </a:cxn>
                    <a:cxn ang="0">
                      <a:pos x="102" y="101"/>
                    </a:cxn>
                    <a:cxn ang="0">
                      <a:pos x="82" y="68"/>
                    </a:cxn>
                    <a:cxn ang="0">
                      <a:pos x="62" y="53"/>
                    </a:cxn>
                    <a:cxn ang="0">
                      <a:pos x="49" y="22"/>
                    </a:cxn>
                    <a:cxn ang="0">
                      <a:pos x="28" y="19"/>
                    </a:cxn>
                    <a:cxn ang="0">
                      <a:pos x="49" y="53"/>
                    </a:cxn>
                    <a:cxn ang="0">
                      <a:pos x="73" y="95"/>
                    </a:cxn>
                    <a:cxn ang="0">
                      <a:pos x="96" y="130"/>
                    </a:cxn>
                    <a:cxn ang="0">
                      <a:pos x="86" y="127"/>
                    </a:cxn>
                    <a:cxn ang="0">
                      <a:pos x="65" y="109"/>
                    </a:cxn>
                    <a:cxn ang="0">
                      <a:pos x="52" y="84"/>
                    </a:cxn>
                    <a:cxn ang="0">
                      <a:pos x="40" y="69"/>
                    </a:cxn>
                    <a:cxn ang="0">
                      <a:pos x="11" y="24"/>
                    </a:cxn>
                    <a:cxn ang="0">
                      <a:pos x="0" y="0"/>
                    </a:cxn>
                    <a:cxn ang="0">
                      <a:pos x="76" y="16"/>
                    </a:cxn>
                    <a:cxn ang="0">
                      <a:pos x="113" y="10"/>
                    </a:cxn>
                    <a:cxn ang="0">
                      <a:pos x="152" y="29"/>
                    </a:cxn>
                    <a:cxn ang="0">
                      <a:pos x="188" y="38"/>
                    </a:cxn>
                    <a:cxn ang="0">
                      <a:pos x="249" y="90"/>
                    </a:cxn>
                    <a:cxn ang="0">
                      <a:pos x="247" y="86"/>
                    </a:cxn>
                  </a:cxnLst>
                  <a:rect l="0" t="0" r="r" b="b"/>
                  <a:pathLst>
                    <a:path w="504" h="338">
                      <a:moveTo>
                        <a:pt x="248" y="91"/>
                      </a:moveTo>
                      <a:cubicBezTo>
                        <a:pt x="249" y="94"/>
                        <a:pt x="250" y="96"/>
                        <a:pt x="250" y="98"/>
                      </a:cubicBezTo>
                      <a:cubicBezTo>
                        <a:pt x="250" y="106"/>
                        <a:pt x="247" y="109"/>
                        <a:pt x="246" y="116"/>
                      </a:cubicBezTo>
                      <a:cubicBezTo>
                        <a:pt x="246" y="141"/>
                        <a:pt x="246" y="141"/>
                        <a:pt x="246" y="141"/>
                      </a:cubicBezTo>
                      <a:cubicBezTo>
                        <a:pt x="245" y="144"/>
                        <a:pt x="248" y="148"/>
                        <a:pt x="249" y="150"/>
                      </a:cubicBezTo>
                      <a:cubicBezTo>
                        <a:pt x="251" y="154"/>
                        <a:pt x="249" y="156"/>
                        <a:pt x="251" y="160"/>
                      </a:cubicBezTo>
                      <a:cubicBezTo>
                        <a:pt x="252" y="164"/>
                        <a:pt x="258" y="170"/>
                        <a:pt x="261" y="173"/>
                      </a:cubicBezTo>
                      <a:cubicBezTo>
                        <a:pt x="269" y="181"/>
                        <a:pt x="269" y="188"/>
                        <a:pt x="281" y="192"/>
                      </a:cubicBezTo>
                      <a:cubicBezTo>
                        <a:pt x="285" y="193"/>
                        <a:pt x="285" y="197"/>
                        <a:pt x="288" y="197"/>
                      </a:cubicBezTo>
                      <a:cubicBezTo>
                        <a:pt x="297" y="197"/>
                        <a:pt x="304" y="191"/>
                        <a:pt x="312" y="191"/>
                      </a:cubicBezTo>
                      <a:cubicBezTo>
                        <a:pt x="317" y="191"/>
                        <a:pt x="319" y="194"/>
                        <a:pt x="321" y="194"/>
                      </a:cubicBezTo>
                      <a:cubicBezTo>
                        <a:pt x="324" y="194"/>
                        <a:pt x="327" y="188"/>
                        <a:pt x="327" y="187"/>
                      </a:cubicBezTo>
                      <a:cubicBezTo>
                        <a:pt x="329" y="181"/>
                        <a:pt x="336" y="176"/>
                        <a:pt x="336" y="169"/>
                      </a:cubicBezTo>
                      <a:cubicBezTo>
                        <a:pt x="336" y="156"/>
                        <a:pt x="351" y="152"/>
                        <a:pt x="363" y="152"/>
                      </a:cubicBezTo>
                      <a:cubicBezTo>
                        <a:pt x="367" y="152"/>
                        <a:pt x="370" y="152"/>
                        <a:pt x="372" y="153"/>
                      </a:cubicBezTo>
                      <a:cubicBezTo>
                        <a:pt x="373" y="154"/>
                        <a:pt x="379" y="154"/>
                        <a:pt x="382" y="154"/>
                      </a:cubicBezTo>
                      <a:cubicBezTo>
                        <a:pt x="382" y="155"/>
                        <a:pt x="382" y="157"/>
                        <a:pt x="382" y="158"/>
                      </a:cubicBezTo>
                      <a:cubicBezTo>
                        <a:pt x="382" y="164"/>
                        <a:pt x="374" y="172"/>
                        <a:pt x="374" y="180"/>
                      </a:cubicBezTo>
                      <a:cubicBezTo>
                        <a:pt x="374" y="188"/>
                        <a:pt x="372" y="191"/>
                        <a:pt x="369" y="195"/>
                      </a:cubicBezTo>
                      <a:cubicBezTo>
                        <a:pt x="369" y="194"/>
                        <a:pt x="369" y="193"/>
                        <a:pt x="369" y="192"/>
                      </a:cubicBezTo>
                      <a:cubicBezTo>
                        <a:pt x="368" y="192"/>
                        <a:pt x="367" y="192"/>
                        <a:pt x="365" y="192"/>
                      </a:cubicBezTo>
                      <a:cubicBezTo>
                        <a:pt x="365" y="197"/>
                        <a:pt x="365" y="207"/>
                        <a:pt x="365" y="213"/>
                      </a:cubicBezTo>
                      <a:cubicBezTo>
                        <a:pt x="365" y="217"/>
                        <a:pt x="360" y="219"/>
                        <a:pt x="357" y="222"/>
                      </a:cubicBezTo>
                      <a:cubicBezTo>
                        <a:pt x="357" y="223"/>
                        <a:pt x="357" y="223"/>
                        <a:pt x="357" y="224"/>
                      </a:cubicBezTo>
                      <a:cubicBezTo>
                        <a:pt x="357" y="227"/>
                        <a:pt x="360" y="229"/>
                        <a:pt x="363" y="229"/>
                      </a:cubicBezTo>
                      <a:cubicBezTo>
                        <a:pt x="377" y="229"/>
                        <a:pt x="389" y="226"/>
                        <a:pt x="405" y="226"/>
                      </a:cubicBezTo>
                      <a:cubicBezTo>
                        <a:pt x="415" y="226"/>
                        <a:pt x="418" y="234"/>
                        <a:pt x="426" y="236"/>
                      </a:cubicBezTo>
                      <a:cubicBezTo>
                        <a:pt x="426" y="238"/>
                        <a:pt x="426" y="240"/>
                        <a:pt x="426" y="242"/>
                      </a:cubicBezTo>
                      <a:cubicBezTo>
                        <a:pt x="426" y="246"/>
                        <a:pt x="425" y="257"/>
                        <a:pt x="423" y="262"/>
                      </a:cubicBezTo>
                      <a:cubicBezTo>
                        <a:pt x="423" y="272"/>
                        <a:pt x="423" y="281"/>
                        <a:pt x="423" y="289"/>
                      </a:cubicBezTo>
                      <a:cubicBezTo>
                        <a:pt x="423" y="298"/>
                        <a:pt x="432" y="302"/>
                        <a:pt x="439" y="306"/>
                      </a:cubicBezTo>
                      <a:cubicBezTo>
                        <a:pt x="444" y="308"/>
                        <a:pt x="444" y="316"/>
                        <a:pt x="451" y="316"/>
                      </a:cubicBezTo>
                      <a:cubicBezTo>
                        <a:pt x="463" y="316"/>
                        <a:pt x="469" y="307"/>
                        <a:pt x="479" y="307"/>
                      </a:cubicBezTo>
                      <a:cubicBezTo>
                        <a:pt x="491" y="307"/>
                        <a:pt x="497" y="316"/>
                        <a:pt x="504" y="322"/>
                      </a:cubicBezTo>
                      <a:cubicBezTo>
                        <a:pt x="503" y="323"/>
                        <a:pt x="494" y="333"/>
                        <a:pt x="493" y="332"/>
                      </a:cubicBezTo>
                      <a:cubicBezTo>
                        <a:pt x="492" y="331"/>
                        <a:pt x="488" y="330"/>
                        <a:pt x="488" y="329"/>
                      </a:cubicBezTo>
                      <a:cubicBezTo>
                        <a:pt x="488" y="327"/>
                        <a:pt x="490" y="326"/>
                        <a:pt x="491" y="324"/>
                      </a:cubicBezTo>
                      <a:cubicBezTo>
                        <a:pt x="486" y="322"/>
                        <a:pt x="484" y="316"/>
                        <a:pt x="480" y="316"/>
                      </a:cubicBezTo>
                      <a:cubicBezTo>
                        <a:pt x="476" y="316"/>
                        <a:pt x="464" y="325"/>
                        <a:pt x="464" y="328"/>
                      </a:cubicBezTo>
                      <a:cubicBezTo>
                        <a:pt x="464" y="330"/>
                        <a:pt x="467" y="331"/>
                        <a:pt x="468" y="332"/>
                      </a:cubicBezTo>
                      <a:cubicBezTo>
                        <a:pt x="467" y="336"/>
                        <a:pt x="465" y="338"/>
                        <a:pt x="461" y="338"/>
                      </a:cubicBezTo>
                      <a:cubicBezTo>
                        <a:pt x="454" y="338"/>
                        <a:pt x="450" y="330"/>
                        <a:pt x="446" y="326"/>
                      </a:cubicBezTo>
                      <a:cubicBezTo>
                        <a:pt x="443" y="323"/>
                        <a:pt x="436" y="326"/>
                        <a:pt x="433" y="326"/>
                      </a:cubicBezTo>
                      <a:cubicBezTo>
                        <a:pt x="432" y="326"/>
                        <a:pt x="431" y="324"/>
                        <a:pt x="431" y="323"/>
                      </a:cubicBezTo>
                      <a:cubicBezTo>
                        <a:pt x="424" y="322"/>
                        <a:pt x="424" y="318"/>
                        <a:pt x="423" y="314"/>
                      </a:cubicBezTo>
                      <a:cubicBezTo>
                        <a:pt x="421" y="311"/>
                        <a:pt x="406" y="302"/>
                        <a:pt x="406" y="302"/>
                      </a:cubicBezTo>
                      <a:cubicBezTo>
                        <a:pt x="405" y="304"/>
                        <a:pt x="405" y="305"/>
                        <a:pt x="406" y="306"/>
                      </a:cubicBezTo>
                      <a:cubicBezTo>
                        <a:pt x="402" y="306"/>
                        <a:pt x="402" y="306"/>
                        <a:pt x="402" y="306"/>
                      </a:cubicBezTo>
                      <a:cubicBezTo>
                        <a:pt x="395" y="302"/>
                        <a:pt x="399" y="296"/>
                        <a:pt x="397" y="289"/>
                      </a:cubicBezTo>
                      <a:cubicBezTo>
                        <a:pt x="396" y="285"/>
                        <a:pt x="394" y="284"/>
                        <a:pt x="391" y="281"/>
                      </a:cubicBezTo>
                      <a:cubicBezTo>
                        <a:pt x="384" y="274"/>
                        <a:pt x="377" y="270"/>
                        <a:pt x="374" y="260"/>
                      </a:cubicBezTo>
                      <a:cubicBezTo>
                        <a:pt x="373" y="260"/>
                        <a:pt x="372" y="260"/>
                        <a:pt x="372" y="260"/>
                      </a:cubicBezTo>
                      <a:cubicBezTo>
                        <a:pt x="368" y="260"/>
                        <a:pt x="366" y="262"/>
                        <a:pt x="363" y="262"/>
                      </a:cubicBezTo>
                      <a:cubicBezTo>
                        <a:pt x="355" y="262"/>
                        <a:pt x="350" y="257"/>
                        <a:pt x="345" y="255"/>
                      </a:cubicBezTo>
                      <a:cubicBezTo>
                        <a:pt x="336" y="251"/>
                        <a:pt x="330" y="253"/>
                        <a:pt x="321" y="248"/>
                      </a:cubicBezTo>
                      <a:cubicBezTo>
                        <a:pt x="308" y="242"/>
                        <a:pt x="306" y="232"/>
                        <a:pt x="294" y="226"/>
                      </a:cubicBezTo>
                      <a:cubicBezTo>
                        <a:pt x="291" y="226"/>
                        <a:pt x="291" y="226"/>
                        <a:pt x="291" y="226"/>
                      </a:cubicBezTo>
                      <a:cubicBezTo>
                        <a:pt x="288" y="224"/>
                        <a:pt x="285" y="222"/>
                        <a:pt x="282" y="222"/>
                      </a:cubicBezTo>
                      <a:cubicBezTo>
                        <a:pt x="274" y="222"/>
                        <a:pt x="272" y="231"/>
                        <a:pt x="265" y="231"/>
                      </a:cubicBezTo>
                      <a:cubicBezTo>
                        <a:pt x="261" y="231"/>
                        <a:pt x="258" y="228"/>
                        <a:pt x="256" y="227"/>
                      </a:cubicBezTo>
                      <a:cubicBezTo>
                        <a:pt x="252" y="225"/>
                        <a:pt x="249" y="226"/>
                        <a:pt x="246" y="226"/>
                      </a:cubicBezTo>
                      <a:cubicBezTo>
                        <a:pt x="241" y="226"/>
                        <a:pt x="226" y="216"/>
                        <a:pt x="221" y="214"/>
                      </a:cubicBezTo>
                      <a:cubicBezTo>
                        <a:pt x="216" y="211"/>
                        <a:pt x="213" y="214"/>
                        <a:pt x="208" y="213"/>
                      </a:cubicBezTo>
                      <a:cubicBezTo>
                        <a:pt x="202" y="211"/>
                        <a:pt x="201" y="206"/>
                        <a:pt x="195" y="203"/>
                      </a:cubicBezTo>
                      <a:cubicBezTo>
                        <a:pt x="189" y="200"/>
                        <a:pt x="186" y="201"/>
                        <a:pt x="180" y="198"/>
                      </a:cubicBezTo>
                      <a:cubicBezTo>
                        <a:pt x="177" y="197"/>
                        <a:pt x="177" y="196"/>
                        <a:pt x="175" y="195"/>
                      </a:cubicBezTo>
                      <a:cubicBezTo>
                        <a:pt x="170" y="190"/>
                        <a:pt x="156" y="187"/>
                        <a:pt x="155" y="181"/>
                      </a:cubicBezTo>
                      <a:cubicBezTo>
                        <a:pt x="151" y="181"/>
                        <a:pt x="148" y="176"/>
                        <a:pt x="148" y="172"/>
                      </a:cubicBezTo>
                      <a:cubicBezTo>
                        <a:pt x="148" y="167"/>
                        <a:pt x="153" y="165"/>
                        <a:pt x="153" y="160"/>
                      </a:cubicBezTo>
                      <a:cubicBezTo>
                        <a:pt x="153" y="154"/>
                        <a:pt x="149" y="153"/>
                        <a:pt x="148" y="150"/>
                      </a:cubicBezTo>
                      <a:cubicBezTo>
                        <a:pt x="143" y="134"/>
                        <a:pt x="128" y="121"/>
                        <a:pt x="118" y="111"/>
                      </a:cubicBezTo>
                      <a:cubicBezTo>
                        <a:pt x="114" y="107"/>
                        <a:pt x="107" y="105"/>
                        <a:pt x="102" y="101"/>
                      </a:cubicBezTo>
                      <a:cubicBezTo>
                        <a:pt x="99" y="97"/>
                        <a:pt x="102" y="93"/>
                        <a:pt x="100" y="88"/>
                      </a:cubicBezTo>
                      <a:cubicBezTo>
                        <a:pt x="96" y="80"/>
                        <a:pt x="82" y="79"/>
                        <a:pt x="82" y="68"/>
                      </a:cubicBezTo>
                      <a:cubicBezTo>
                        <a:pt x="78" y="68"/>
                        <a:pt x="79" y="67"/>
                        <a:pt x="77" y="68"/>
                      </a:cubicBezTo>
                      <a:cubicBezTo>
                        <a:pt x="72" y="63"/>
                        <a:pt x="67" y="58"/>
                        <a:pt x="62" y="53"/>
                      </a:cubicBezTo>
                      <a:cubicBezTo>
                        <a:pt x="58" y="49"/>
                        <a:pt x="60" y="42"/>
                        <a:pt x="56" y="38"/>
                      </a:cubicBezTo>
                      <a:cubicBezTo>
                        <a:pt x="52" y="34"/>
                        <a:pt x="53" y="24"/>
                        <a:pt x="49" y="22"/>
                      </a:cubicBezTo>
                      <a:cubicBezTo>
                        <a:pt x="42" y="19"/>
                        <a:pt x="35" y="19"/>
                        <a:pt x="29" y="13"/>
                      </a:cubicBezTo>
                      <a:cubicBezTo>
                        <a:pt x="27" y="15"/>
                        <a:pt x="28" y="18"/>
                        <a:pt x="28" y="19"/>
                      </a:cubicBezTo>
                      <a:cubicBezTo>
                        <a:pt x="28" y="28"/>
                        <a:pt x="32" y="34"/>
                        <a:pt x="36" y="41"/>
                      </a:cubicBezTo>
                      <a:cubicBezTo>
                        <a:pt x="39" y="48"/>
                        <a:pt x="45" y="48"/>
                        <a:pt x="49" y="53"/>
                      </a:cubicBezTo>
                      <a:cubicBezTo>
                        <a:pt x="55" y="59"/>
                        <a:pt x="56" y="63"/>
                        <a:pt x="58" y="71"/>
                      </a:cubicBezTo>
                      <a:cubicBezTo>
                        <a:pt x="61" y="81"/>
                        <a:pt x="70" y="86"/>
                        <a:pt x="73" y="95"/>
                      </a:cubicBezTo>
                      <a:cubicBezTo>
                        <a:pt x="77" y="106"/>
                        <a:pt x="80" y="117"/>
                        <a:pt x="87" y="122"/>
                      </a:cubicBezTo>
                      <a:cubicBezTo>
                        <a:pt x="91" y="119"/>
                        <a:pt x="96" y="126"/>
                        <a:pt x="96" y="130"/>
                      </a:cubicBezTo>
                      <a:cubicBezTo>
                        <a:pt x="96" y="132"/>
                        <a:pt x="95" y="136"/>
                        <a:pt x="93" y="136"/>
                      </a:cubicBezTo>
                      <a:cubicBezTo>
                        <a:pt x="92" y="136"/>
                        <a:pt x="86" y="129"/>
                        <a:pt x="86" y="127"/>
                      </a:cubicBezTo>
                      <a:cubicBezTo>
                        <a:pt x="78" y="127"/>
                        <a:pt x="74" y="117"/>
                        <a:pt x="69" y="113"/>
                      </a:cubicBezTo>
                      <a:cubicBezTo>
                        <a:pt x="66" y="112"/>
                        <a:pt x="66" y="112"/>
                        <a:pt x="65" y="109"/>
                      </a:cubicBezTo>
                      <a:cubicBezTo>
                        <a:pt x="65" y="98"/>
                        <a:pt x="65" y="98"/>
                        <a:pt x="65" y="98"/>
                      </a:cubicBezTo>
                      <a:cubicBezTo>
                        <a:pt x="60" y="93"/>
                        <a:pt x="56" y="88"/>
                        <a:pt x="52" y="84"/>
                      </a:cubicBezTo>
                      <a:cubicBezTo>
                        <a:pt x="46" y="78"/>
                        <a:pt x="36" y="79"/>
                        <a:pt x="31" y="72"/>
                      </a:cubicBezTo>
                      <a:cubicBezTo>
                        <a:pt x="34" y="72"/>
                        <a:pt x="44" y="74"/>
                        <a:pt x="40" y="69"/>
                      </a:cubicBezTo>
                      <a:cubicBezTo>
                        <a:pt x="34" y="59"/>
                        <a:pt x="26" y="50"/>
                        <a:pt x="19" y="45"/>
                      </a:cubicBezTo>
                      <a:cubicBezTo>
                        <a:pt x="14" y="41"/>
                        <a:pt x="14" y="29"/>
                        <a:pt x="11" y="24"/>
                      </a:cubicBezTo>
                      <a:cubicBezTo>
                        <a:pt x="7" y="16"/>
                        <a:pt x="3" y="1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76" y="16"/>
                        <a:pt x="76" y="16"/>
                        <a:pt x="76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21" y="10"/>
                        <a:pt x="121" y="10"/>
                        <a:pt x="121" y="10"/>
                      </a:cubicBezTo>
                      <a:cubicBezTo>
                        <a:pt x="136" y="14"/>
                        <a:pt x="145" y="16"/>
                        <a:pt x="152" y="29"/>
                      </a:cubicBezTo>
                      <a:cubicBezTo>
                        <a:pt x="156" y="35"/>
                        <a:pt x="163" y="50"/>
                        <a:pt x="172" y="50"/>
                      </a:cubicBezTo>
                      <a:cubicBezTo>
                        <a:pt x="181" y="50"/>
                        <a:pt x="178" y="38"/>
                        <a:pt x="188" y="38"/>
                      </a:cubicBezTo>
                      <a:cubicBezTo>
                        <a:pt x="214" y="38"/>
                        <a:pt x="213" y="70"/>
                        <a:pt x="227" y="84"/>
                      </a:cubicBezTo>
                      <a:cubicBezTo>
                        <a:pt x="231" y="87"/>
                        <a:pt x="242" y="90"/>
                        <a:pt x="249" y="90"/>
                      </a:cubicBezTo>
                      <a:cubicBezTo>
                        <a:pt x="249" y="89"/>
                        <a:pt x="247" y="87"/>
                        <a:pt x="247" y="86"/>
                      </a:cubicBezTo>
                      <a:cubicBezTo>
                        <a:pt x="247" y="86"/>
                        <a:pt x="247" y="86"/>
                        <a:pt x="247" y="86"/>
                      </a:cubicBezTo>
                      <a:lnTo>
                        <a:pt x="248" y="91"/>
                      </a:lnTo>
                      <a:close/>
                    </a:path>
                  </a:pathLst>
                </a:custGeom>
                <a:blipFill dpi="0"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Freeform: Shape 388"/>
                <p:cNvSpPr>
                  <a:spLocks/>
                </p:cNvSpPr>
                <p:nvPr/>
              </p:nvSpPr>
              <p:spPr bwMode="auto">
                <a:xfrm>
                  <a:off x="3016250" y="1895475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" y="7"/>
                    </a:cxn>
                    <a:cxn ang="0">
                      <a:pos x="12" y="7"/>
                    </a:cxn>
                    <a:cxn ang="0">
                      <a:pos x="0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8">
                      <a:moveTo>
                        <a:pt x="0" y="0"/>
                      </a:moveTo>
                      <a:cubicBezTo>
                        <a:pt x="7" y="0"/>
                        <a:pt x="15" y="1"/>
                        <a:pt x="15" y="7"/>
                      </a:cubicBezTo>
                      <a:cubicBezTo>
                        <a:pt x="15" y="8"/>
                        <a:pt x="13" y="7"/>
                        <a:pt x="12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Freeform: Shape 389"/>
                <p:cNvSpPr>
                  <a:spLocks/>
                </p:cNvSpPr>
                <p:nvPr/>
              </p:nvSpPr>
              <p:spPr bwMode="auto">
                <a:xfrm>
                  <a:off x="2239963" y="1951038"/>
                  <a:ext cx="79375" cy="50800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8" y="6"/>
                    </a:cxn>
                    <a:cxn ang="0">
                      <a:pos x="59" y="34"/>
                    </a:cxn>
                    <a:cxn ang="0">
                      <a:pos x="59" y="38"/>
                    </a:cxn>
                    <a:cxn ang="0">
                      <a:pos x="55" y="38"/>
                    </a:cxn>
                    <a:cxn ang="0">
                      <a:pos x="22" y="22"/>
                    </a:cxn>
                    <a:cxn ang="0">
                      <a:pos x="27" y="17"/>
                    </a:cxn>
                    <a:cxn ang="0">
                      <a:pos x="4" y="8"/>
                    </a:cxn>
                    <a:cxn ang="0">
                      <a:pos x="8" y="4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59" h="38">
                      <a:moveTo>
                        <a:pt x="0" y="2"/>
                      </a:move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11" y="0"/>
                        <a:pt x="15" y="5"/>
                        <a:pt x="18" y="6"/>
                      </a:cubicBezTo>
                      <a:cubicBezTo>
                        <a:pt x="37" y="12"/>
                        <a:pt x="48" y="23"/>
                        <a:pt x="59" y="34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8" y="38"/>
                        <a:pt x="56" y="38"/>
                        <a:pt x="55" y="38"/>
                      </a:cubicBezTo>
                      <a:cubicBezTo>
                        <a:pt x="45" y="38"/>
                        <a:pt x="29" y="26"/>
                        <a:pt x="22" y="22"/>
                      </a:cubicBezTo>
                      <a:cubicBezTo>
                        <a:pt x="23" y="19"/>
                        <a:pt x="25" y="19"/>
                        <a:pt x="27" y="17"/>
                      </a:cubicBezTo>
                      <a:cubicBezTo>
                        <a:pt x="18" y="17"/>
                        <a:pt x="6" y="13"/>
                        <a:pt x="4" y="8"/>
                      </a:cubicBezTo>
                      <a:cubicBezTo>
                        <a:pt x="6" y="7"/>
                        <a:pt x="8" y="5"/>
                        <a:pt x="8" y="4"/>
                      </a:cubicBezTo>
                      <a:cubicBezTo>
                        <a:pt x="6" y="3"/>
                        <a:pt x="2" y="2"/>
                        <a:pt x="2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Freeform: Shape 390"/>
                <p:cNvSpPr>
                  <a:spLocks/>
                </p:cNvSpPr>
                <p:nvPr/>
              </p:nvSpPr>
              <p:spPr bwMode="auto">
                <a:xfrm>
                  <a:off x="2162175" y="1876425"/>
                  <a:ext cx="28575" cy="39688"/>
                </a:xfrm>
                <a:custGeom>
                  <a:avLst/>
                  <a:gdLst/>
                  <a:ahLst/>
                  <a:cxnLst>
                    <a:cxn ang="0">
                      <a:pos x="5" y="12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10" y="3"/>
                    </a:cxn>
                    <a:cxn ang="0">
                      <a:pos x="7" y="8"/>
                    </a:cxn>
                    <a:cxn ang="0">
                      <a:pos x="13" y="3"/>
                    </a:cxn>
                    <a:cxn ang="0">
                      <a:pos x="13" y="12"/>
                    </a:cxn>
                    <a:cxn ang="0">
                      <a:pos x="15" y="18"/>
                    </a:cxn>
                    <a:cxn ang="0">
                      <a:pos x="13" y="22"/>
                    </a:cxn>
                    <a:cxn ang="0">
                      <a:pos x="17" y="30"/>
                    </a:cxn>
                    <a:cxn ang="0">
                      <a:pos x="10" y="22"/>
                    </a:cxn>
                    <a:cxn ang="0">
                      <a:pos x="12" y="17"/>
                    </a:cxn>
                    <a:cxn ang="0">
                      <a:pos x="5" y="12"/>
                    </a:cxn>
                  </a:cxnLst>
                  <a:rect l="0" t="0" r="r" b="b"/>
                  <a:pathLst>
                    <a:path w="21" h="30">
                      <a:moveTo>
                        <a:pt x="5" y="12"/>
                      </a:moveTo>
                      <a:cubicBezTo>
                        <a:pt x="3" y="12"/>
                        <a:pt x="2" y="6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6" y="3"/>
                        <a:pt x="10" y="3"/>
                      </a:cubicBezTo>
                      <a:cubicBezTo>
                        <a:pt x="10" y="4"/>
                        <a:pt x="5" y="8"/>
                        <a:pt x="7" y="8"/>
                      </a:cubicBezTo>
                      <a:cubicBezTo>
                        <a:pt x="10" y="8"/>
                        <a:pt x="12" y="5"/>
                        <a:pt x="13" y="3"/>
                      </a:cubicBezTo>
                      <a:cubicBezTo>
                        <a:pt x="14" y="5"/>
                        <a:pt x="13" y="8"/>
                        <a:pt x="13" y="12"/>
                      </a:cubicBezTo>
                      <a:cubicBezTo>
                        <a:pt x="13" y="15"/>
                        <a:pt x="15" y="15"/>
                        <a:pt x="15" y="18"/>
                      </a:cubicBezTo>
                      <a:cubicBezTo>
                        <a:pt x="15" y="19"/>
                        <a:pt x="13" y="20"/>
                        <a:pt x="13" y="22"/>
                      </a:cubicBezTo>
                      <a:cubicBezTo>
                        <a:pt x="13" y="24"/>
                        <a:pt x="21" y="30"/>
                        <a:pt x="17" y="30"/>
                      </a:cubicBezTo>
                      <a:cubicBezTo>
                        <a:pt x="13" y="30"/>
                        <a:pt x="10" y="26"/>
                        <a:pt x="10" y="22"/>
                      </a:cubicBezTo>
                      <a:cubicBezTo>
                        <a:pt x="10" y="19"/>
                        <a:pt x="12" y="18"/>
                        <a:pt x="12" y="17"/>
                      </a:cubicBezTo>
                      <a:cubicBezTo>
                        <a:pt x="9" y="16"/>
                        <a:pt x="8" y="12"/>
                        <a:pt x="5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Freeform: Shape 391"/>
                <p:cNvSpPr>
                  <a:spLocks/>
                </p:cNvSpPr>
                <p:nvPr/>
              </p:nvSpPr>
              <p:spPr bwMode="auto">
                <a:xfrm>
                  <a:off x="1803400" y="1787525"/>
                  <a:ext cx="34925" cy="23813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27" y="0"/>
                    </a:cxn>
                    <a:cxn ang="0">
                      <a:pos x="27" y="6"/>
                    </a:cxn>
                    <a:cxn ang="0">
                      <a:pos x="10" y="18"/>
                    </a:cxn>
                    <a:cxn ang="0">
                      <a:pos x="0" y="12"/>
                    </a:cxn>
                    <a:cxn ang="0">
                      <a:pos x="0" y="7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27" h="18">
                      <a:moveTo>
                        <a:pt x="21" y="0"/>
                      </a:moveTo>
                      <a:cubicBezTo>
                        <a:pt x="25" y="0"/>
                        <a:pt x="25" y="0"/>
                        <a:pt x="27" y="0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19" y="10"/>
                        <a:pt x="16" y="13"/>
                        <a:pt x="10" y="18"/>
                      </a:cubicBezTo>
                      <a:cubicBezTo>
                        <a:pt x="6" y="15"/>
                        <a:pt x="3" y="15"/>
                        <a:pt x="0" y="1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5"/>
                        <a:pt x="14" y="0"/>
                        <a:pt x="2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Freeform: Shape 392"/>
                <p:cNvSpPr>
                  <a:spLocks/>
                </p:cNvSpPr>
                <p:nvPr/>
              </p:nvSpPr>
              <p:spPr bwMode="auto">
                <a:xfrm>
                  <a:off x="3311525" y="1963738"/>
                  <a:ext cx="42863" cy="22225"/>
                </a:xfrm>
                <a:custGeom>
                  <a:avLst/>
                  <a:gdLst/>
                  <a:ahLst/>
                  <a:cxnLst>
                    <a:cxn ang="0">
                      <a:pos x="26" y="17"/>
                    </a:cxn>
                    <a:cxn ang="0">
                      <a:pos x="32" y="14"/>
                    </a:cxn>
                    <a:cxn ang="0">
                      <a:pos x="0" y="3"/>
                    </a:cxn>
                    <a:cxn ang="0">
                      <a:pos x="26" y="17"/>
                    </a:cxn>
                  </a:cxnLst>
                  <a:rect l="0" t="0" r="r" b="b"/>
                  <a:pathLst>
                    <a:path w="32" h="17">
                      <a:moveTo>
                        <a:pt x="26" y="17"/>
                      </a:moveTo>
                      <a:cubicBezTo>
                        <a:pt x="29" y="17"/>
                        <a:pt x="30" y="16"/>
                        <a:pt x="32" y="14"/>
                      </a:cubicBezTo>
                      <a:cubicBezTo>
                        <a:pt x="22" y="9"/>
                        <a:pt x="14" y="0"/>
                        <a:pt x="0" y="3"/>
                      </a:cubicBezTo>
                      <a:cubicBezTo>
                        <a:pt x="6" y="7"/>
                        <a:pt x="18" y="17"/>
                        <a:pt x="26" y="1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Freeform: Shape 393"/>
                <p:cNvSpPr>
                  <a:spLocks/>
                </p:cNvSpPr>
                <p:nvPr/>
              </p:nvSpPr>
              <p:spPr bwMode="auto">
                <a:xfrm>
                  <a:off x="3314700" y="2030413"/>
                  <a:ext cx="31750" cy="20638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1" y="7"/>
                    </a:cxn>
                    <a:cxn ang="0">
                      <a:pos x="24" y="7"/>
                    </a:cxn>
                    <a:cxn ang="0">
                      <a:pos x="24" y="10"/>
                    </a:cxn>
                    <a:cxn ang="0">
                      <a:pos x="19" y="15"/>
                    </a:cxn>
                    <a:cxn ang="0">
                      <a:pos x="0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24" h="15">
                      <a:moveTo>
                        <a:pt x="1" y="0"/>
                      </a:moveTo>
                      <a:cubicBezTo>
                        <a:pt x="4" y="4"/>
                        <a:pt x="7" y="6"/>
                        <a:pt x="11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8"/>
                        <a:pt x="24" y="9"/>
                        <a:pt x="24" y="10"/>
                      </a:cubicBezTo>
                      <a:cubicBezTo>
                        <a:pt x="24" y="12"/>
                        <a:pt x="20" y="15"/>
                        <a:pt x="19" y="15"/>
                      </a:cubicBezTo>
                      <a:cubicBezTo>
                        <a:pt x="16" y="15"/>
                        <a:pt x="0" y="6"/>
                        <a:pt x="0" y="3"/>
                      </a:cubicBezTo>
                      <a:cubicBezTo>
                        <a:pt x="0" y="2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Freeform: Shape 394"/>
                <p:cNvSpPr>
                  <a:spLocks/>
                </p:cNvSpPr>
                <p:nvPr/>
              </p:nvSpPr>
              <p:spPr bwMode="auto">
                <a:xfrm>
                  <a:off x="3362325" y="2030413"/>
                  <a:ext cx="22225" cy="26988"/>
                </a:xfrm>
                <a:custGeom>
                  <a:avLst/>
                  <a:gdLst/>
                  <a:ahLst/>
                  <a:cxnLst>
                    <a:cxn ang="0">
                      <a:pos x="17" y="12"/>
                    </a:cxn>
                    <a:cxn ang="0">
                      <a:pos x="17" y="15"/>
                    </a:cxn>
                    <a:cxn ang="0">
                      <a:pos x="7" y="20"/>
                    </a:cxn>
                    <a:cxn ang="0">
                      <a:pos x="0" y="15"/>
                    </a:cxn>
                    <a:cxn ang="0">
                      <a:pos x="10" y="0"/>
                    </a:cxn>
                    <a:cxn ang="0">
                      <a:pos x="14" y="5"/>
                    </a:cxn>
                    <a:cxn ang="0">
                      <a:pos x="17" y="12"/>
                    </a:cxn>
                  </a:cxnLst>
                  <a:rect l="0" t="0" r="r" b="b"/>
                  <a:pathLst>
                    <a:path w="17" h="20">
                      <a:moveTo>
                        <a:pt x="17" y="12"/>
                      </a:moveTo>
                      <a:cubicBezTo>
                        <a:pt x="17" y="12"/>
                        <a:pt x="17" y="14"/>
                        <a:pt x="17" y="15"/>
                      </a:cubicBezTo>
                      <a:cubicBezTo>
                        <a:pt x="17" y="18"/>
                        <a:pt x="12" y="20"/>
                        <a:pt x="7" y="20"/>
                      </a:cubicBezTo>
                      <a:cubicBezTo>
                        <a:pt x="3" y="20"/>
                        <a:pt x="0" y="18"/>
                        <a:pt x="0" y="15"/>
                      </a:cubicBezTo>
                      <a:cubicBezTo>
                        <a:pt x="0" y="13"/>
                        <a:pt x="6" y="2"/>
                        <a:pt x="10" y="0"/>
                      </a:cubicBezTo>
                      <a:cubicBezTo>
                        <a:pt x="11" y="2"/>
                        <a:pt x="14" y="3"/>
                        <a:pt x="14" y="5"/>
                      </a:cubicBezTo>
                      <a:cubicBezTo>
                        <a:pt x="14" y="9"/>
                        <a:pt x="7" y="12"/>
                        <a:pt x="17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Freeform: Shape 395"/>
                <p:cNvSpPr>
                  <a:spLocks/>
                </p:cNvSpPr>
                <p:nvPr/>
              </p:nvSpPr>
              <p:spPr bwMode="auto">
                <a:xfrm>
                  <a:off x="1593850" y="1724025"/>
                  <a:ext cx="26988" cy="12700"/>
                </a:xfrm>
                <a:custGeom>
                  <a:avLst/>
                  <a:gdLst/>
                  <a:ahLst/>
                  <a:cxnLst>
                    <a:cxn ang="0">
                      <a:pos x="6" y="4"/>
                    </a:cxn>
                    <a:cxn ang="0">
                      <a:pos x="13" y="1"/>
                    </a:cxn>
                    <a:cxn ang="0">
                      <a:pos x="20" y="9"/>
                    </a:cxn>
                    <a:cxn ang="0">
                      <a:pos x="5" y="9"/>
                    </a:cxn>
                    <a:cxn ang="0">
                      <a:pos x="0" y="4"/>
                    </a:cxn>
                    <a:cxn ang="0">
                      <a:pos x="6" y="4"/>
                    </a:cxn>
                  </a:cxnLst>
                  <a:rect l="0" t="0" r="r" b="b"/>
                  <a:pathLst>
                    <a:path w="20" h="9">
                      <a:moveTo>
                        <a:pt x="6" y="4"/>
                      </a:moveTo>
                      <a:cubicBezTo>
                        <a:pt x="8" y="0"/>
                        <a:pt x="10" y="1"/>
                        <a:pt x="13" y="1"/>
                      </a:cubicBezTo>
                      <a:cubicBezTo>
                        <a:pt x="18" y="1"/>
                        <a:pt x="19" y="4"/>
                        <a:pt x="20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3" y="7"/>
                        <a:pt x="1" y="6"/>
                        <a:pt x="0" y="4"/>
                      </a:cubicBez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Group 230"/>
              <p:cNvGrpSpPr/>
              <p:nvPr/>
            </p:nvGrpSpPr>
            <p:grpSpPr>
              <a:xfrm>
                <a:off x="4260514" y="1687636"/>
                <a:ext cx="604890" cy="1016976"/>
                <a:chOff x="4219575" y="1089025"/>
                <a:chExt cx="687388" cy="1155701"/>
              </a:xfrm>
              <a:solidFill>
                <a:schemeClr val="accent3"/>
              </a:solidFill>
            </p:grpSpPr>
            <p:sp>
              <p:nvSpPr>
                <p:cNvPr id="126" name="Freeform: Shape 318"/>
                <p:cNvSpPr>
                  <a:spLocks/>
                </p:cNvSpPr>
                <p:nvPr/>
              </p:nvSpPr>
              <p:spPr bwMode="auto">
                <a:xfrm>
                  <a:off x="4568825" y="1816100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3" y="27"/>
                    </a:cxn>
                    <a:cxn ang="0">
                      <a:pos x="9" y="21"/>
                    </a:cxn>
                    <a:cxn ang="0">
                      <a:pos x="0" y="14"/>
                    </a:cxn>
                    <a:cxn ang="0">
                      <a:pos x="9" y="0"/>
                    </a:cxn>
                    <a:cxn ang="0">
                      <a:pos x="20" y="12"/>
                    </a:cxn>
                    <a:cxn ang="0">
                      <a:pos x="6" y="30"/>
                    </a:cxn>
                    <a:cxn ang="0">
                      <a:pos x="0" y="27"/>
                    </a:cxn>
                    <a:cxn ang="0">
                      <a:pos x="2" y="25"/>
                    </a:cxn>
                    <a:cxn ang="0">
                      <a:pos x="3" y="27"/>
                    </a:cxn>
                  </a:cxnLst>
                  <a:rect l="0" t="0" r="r" b="b"/>
                  <a:pathLst>
                    <a:path w="20" h="30">
                      <a:moveTo>
                        <a:pt x="3" y="27"/>
                      </a:moveTo>
                      <a:cubicBezTo>
                        <a:pt x="6" y="26"/>
                        <a:pt x="9" y="23"/>
                        <a:pt x="9" y="21"/>
                      </a:cubicBezTo>
                      <a:cubicBezTo>
                        <a:pt x="5" y="20"/>
                        <a:pt x="0" y="16"/>
                        <a:pt x="0" y="14"/>
                      </a:cubicBezTo>
                      <a:cubicBezTo>
                        <a:pt x="0" y="12"/>
                        <a:pt x="5" y="0"/>
                        <a:pt x="9" y="0"/>
                      </a:cubicBezTo>
                      <a:cubicBezTo>
                        <a:pt x="17" y="0"/>
                        <a:pt x="18" y="4"/>
                        <a:pt x="20" y="12"/>
                      </a:cubicBezTo>
                      <a:cubicBezTo>
                        <a:pt x="12" y="14"/>
                        <a:pt x="16" y="30"/>
                        <a:pt x="6" y="30"/>
                      </a:cubicBezTo>
                      <a:cubicBezTo>
                        <a:pt x="3" y="30"/>
                        <a:pt x="1" y="27"/>
                        <a:pt x="0" y="27"/>
                      </a:cubicBezTo>
                      <a:cubicBezTo>
                        <a:pt x="1" y="26"/>
                        <a:pt x="2" y="25"/>
                        <a:pt x="2" y="25"/>
                      </a:cubicBezTo>
                      <a:lnTo>
                        <a:pt x="3" y="2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27" name="Group 319"/>
                <p:cNvGrpSpPr/>
                <p:nvPr/>
              </p:nvGrpSpPr>
              <p:grpSpPr>
                <a:xfrm>
                  <a:off x="4219575" y="1089025"/>
                  <a:ext cx="687388" cy="1155701"/>
                  <a:chOff x="4219575" y="1089025"/>
                  <a:chExt cx="687388" cy="1155701"/>
                </a:xfrm>
                <a:grpFill/>
              </p:grpSpPr>
              <p:sp>
                <p:nvSpPr>
                  <p:cNvPr id="128" name="Freeform: Shape 320"/>
                  <p:cNvSpPr>
                    <a:spLocks/>
                  </p:cNvSpPr>
                  <p:nvPr/>
                </p:nvSpPr>
                <p:spPr bwMode="auto">
                  <a:xfrm>
                    <a:off x="4230688" y="1782763"/>
                    <a:ext cx="646113" cy="461963"/>
                  </a:xfrm>
                  <a:custGeom>
                    <a:avLst/>
                    <a:gdLst/>
                    <a:ahLst/>
                    <a:cxnLst>
                      <a:cxn ang="0">
                        <a:pos x="473" y="233"/>
                      </a:cxn>
                      <a:cxn ang="0">
                        <a:pos x="470" y="273"/>
                      </a:cxn>
                      <a:cxn ang="0">
                        <a:pos x="427" y="274"/>
                      </a:cxn>
                      <a:cxn ang="0">
                        <a:pos x="401" y="283"/>
                      </a:cxn>
                      <a:cxn ang="0">
                        <a:pos x="403" y="303"/>
                      </a:cxn>
                      <a:cxn ang="0">
                        <a:pos x="413" y="322"/>
                      </a:cxn>
                      <a:cxn ang="0">
                        <a:pos x="401" y="319"/>
                      </a:cxn>
                      <a:cxn ang="0">
                        <a:pos x="397" y="336"/>
                      </a:cxn>
                      <a:cxn ang="0">
                        <a:pos x="382" y="315"/>
                      </a:cxn>
                      <a:cxn ang="0">
                        <a:pos x="358" y="278"/>
                      </a:cxn>
                      <a:cxn ang="0">
                        <a:pos x="329" y="238"/>
                      </a:cxn>
                      <a:cxn ang="0">
                        <a:pos x="289" y="213"/>
                      </a:cxn>
                      <a:cxn ang="0">
                        <a:pos x="270" y="212"/>
                      </a:cxn>
                      <a:cxn ang="0">
                        <a:pos x="289" y="244"/>
                      </a:cxn>
                      <a:cxn ang="0">
                        <a:pos x="315" y="264"/>
                      </a:cxn>
                      <a:cxn ang="0">
                        <a:pos x="330" y="283"/>
                      </a:cxn>
                      <a:cxn ang="0">
                        <a:pos x="323" y="305"/>
                      </a:cxn>
                      <a:cxn ang="0">
                        <a:pos x="316" y="303"/>
                      </a:cxn>
                      <a:cxn ang="0">
                        <a:pos x="291" y="273"/>
                      </a:cxn>
                      <a:cxn ang="0">
                        <a:pos x="229" y="223"/>
                      </a:cxn>
                      <a:cxn ang="0">
                        <a:pos x="168" y="237"/>
                      </a:cxn>
                      <a:cxn ang="0">
                        <a:pos x="135" y="272"/>
                      </a:cxn>
                      <a:cxn ang="0">
                        <a:pos x="101" y="326"/>
                      </a:cxn>
                      <a:cxn ang="0">
                        <a:pos x="72" y="338"/>
                      </a:cxn>
                      <a:cxn ang="0">
                        <a:pos x="10" y="334"/>
                      </a:cxn>
                      <a:cxn ang="0">
                        <a:pos x="0" y="306"/>
                      </a:cxn>
                      <a:cxn ang="0">
                        <a:pos x="4" y="246"/>
                      </a:cxn>
                      <a:cxn ang="0">
                        <a:pos x="48" y="235"/>
                      </a:cxn>
                      <a:cxn ang="0">
                        <a:pos x="89" y="240"/>
                      </a:cxn>
                      <a:cxn ang="0">
                        <a:pos x="105" y="206"/>
                      </a:cxn>
                      <a:cxn ang="0">
                        <a:pos x="103" y="193"/>
                      </a:cxn>
                      <a:cxn ang="0">
                        <a:pos x="60" y="163"/>
                      </a:cxn>
                      <a:cxn ang="0">
                        <a:pos x="88" y="157"/>
                      </a:cxn>
                      <a:cxn ang="0">
                        <a:pos x="96" y="143"/>
                      </a:cxn>
                      <a:cxn ang="0">
                        <a:pos x="114" y="145"/>
                      </a:cxn>
                      <a:cxn ang="0">
                        <a:pos x="147" y="118"/>
                      </a:cxn>
                      <a:cxn ang="0">
                        <a:pos x="176" y="89"/>
                      </a:cxn>
                      <a:cxn ang="0">
                        <a:pos x="208" y="73"/>
                      </a:cxn>
                      <a:cxn ang="0">
                        <a:pos x="225" y="54"/>
                      </a:cxn>
                      <a:cxn ang="0">
                        <a:pos x="245" y="5"/>
                      </a:cxn>
                      <a:cxn ang="0">
                        <a:pos x="251" y="25"/>
                      </a:cxn>
                      <a:cxn ang="0">
                        <a:pos x="240" y="54"/>
                      </a:cxn>
                      <a:cxn ang="0">
                        <a:pos x="254" y="66"/>
                      </a:cxn>
                      <a:cxn ang="0">
                        <a:pos x="289" y="68"/>
                      </a:cxn>
                      <a:cxn ang="0">
                        <a:pos x="333" y="50"/>
                      </a:cxn>
                      <a:cxn ang="0">
                        <a:pos x="378" y="55"/>
                      </a:cxn>
                      <a:cxn ang="0">
                        <a:pos x="408" y="95"/>
                      </a:cxn>
                      <a:cxn ang="0">
                        <a:pos x="399" y="153"/>
                      </a:cxn>
                      <a:cxn ang="0">
                        <a:pos x="470" y="180"/>
                      </a:cxn>
                      <a:cxn ang="0">
                        <a:pos x="474" y="204"/>
                      </a:cxn>
                      <a:cxn ang="0">
                        <a:pos x="476" y="216"/>
                      </a:cxn>
                    </a:cxnLst>
                    <a:rect l="0" t="0" r="r" b="b"/>
                    <a:pathLst>
                      <a:path w="485" h="347">
                        <a:moveTo>
                          <a:pt x="476" y="216"/>
                        </a:moveTo>
                        <a:cubicBezTo>
                          <a:pt x="474" y="223"/>
                          <a:pt x="475" y="219"/>
                          <a:pt x="473" y="222"/>
                        </a:cubicBezTo>
                        <a:cubicBezTo>
                          <a:pt x="473" y="233"/>
                          <a:pt x="473" y="233"/>
                          <a:pt x="473" y="233"/>
                        </a:cubicBezTo>
                        <a:cubicBezTo>
                          <a:pt x="469" y="238"/>
                          <a:pt x="461" y="246"/>
                          <a:pt x="461" y="253"/>
                        </a:cubicBezTo>
                        <a:cubicBezTo>
                          <a:pt x="461" y="261"/>
                          <a:pt x="473" y="268"/>
                          <a:pt x="476" y="272"/>
                        </a:cubicBezTo>
                        <a:cubicBezTo>
                          <a:pt x="474" y="273"/>
                          <a:pt x="472" y="273"/>
                          <a:pt x="470" y="273"/>
                        </a:cubicBezTo>
                        <a:cubicBezTo>
                          <a:pt x="466" y="275"/>
                          <a:pt x="463" y="273"/>
                          <a:pt x="459" y="275"/>
                        </a:cubicBezTo>
                        <a:cubicBezTo>
                          <a:pt x="453" y="277"/>
                          <a:pt x="452" y="283"/>
                          <a:pt x="446" y="283"/>
                        </a:cubicBezTo>
                        <a:cubicBezTo>
                          <a:pt x="439" y="283"/>
                          <a:pt x="435" y="274"/>
                          <a:pt x="427" y="274"/>
                        </a:cubicBezTo>
                        <a:cubicBezTo>
                          <a:pt x="420" y="274"/>
                          <a:pt x="419" y="278"/>
                          <a:pt x="413" y="280"/>
                        </a:cubicBezTo>
                        <a:cubicBezTo>
                          <a:pt x="414" y="284"/>
                          <a:pt x="414" y="286"/>
                          <a:pt x="413" y="290"/>
                        </a:cubicBezTo>
                        <a:cubicBezTo>
                          <a:pt x="406" y="290"/>
                          <a:pt x="405" y="283"/>
                          <a:pt x="401" y="283"/>
                        </a:cubicBezTo>
                        <a:cubicBezTo>
                          <a:pt x="399" y="283"/>
                          <a:pt x="397" y="286"/>
                          <a:pt x="397" y="288"/>
                        </a:cubicBezTo>
                        <a:cubicBezTo>
                          <a:pt x="405" y="298"/>
                          <a:pt x="405" y="298"/>
                          <a:pt x="405" y="298"/>
                        </a:cubicBezTo>
                        <a:cubicBezTo>
                          <a:pt x="405" y="300"/>
                          <a:pt x="403" y="302"/>
                          <a:pt x="403" y="303"/>
                        </a:cubicBezTo>
                        <a:cubicBezTo>
                          <a:pt x="403" y="304"/>
                          <a:pt x="415" y="315"/>
                          <a:pt x="419" y="315"/>
                        </a:cubicBezTo>
                        <a:cubicBezTo>
                          <a:pt x="419" y="317"/>
                          <a:pt x="420" y="318"/>
                          <a:pt x="420" y="319"/>
                        </a:cubicBezTo>
                        <a:cubicBezTo>
                          <a:pt x="418" y="321"/>
                          <a:pt x="414" y="319"/>
                          <a:pt x="413" y="322"/>
                        </a:cubicBezTo>
                        <a:cubicBezTo>
                          <a:pt x="412" y="322"/>
                          <a:pt x="412" y="322"/>
                          <a:pt x="412" y="322"/>
                        </a:cubicBezTo>
                        <a:cubicBezTo>
                          <a:pt x="407" y="321"/>
                          <a:pt x="403" y="317"/>
                          <a:pt x="401" y="315"/>
                        </a:cubicBezTo>
                        <a:cubicBezTo>
                          <a:pt x="401" y="319"/>
                          <a:pt x="401" y="319"/>
                          <a:pt x="401" y="319"/>
                        </a:cubicBezTo>
                        <a:cubicBezTo>
                          <a:pt x="402" y="321"/>
                          <a:pt x="403" y="323"/>
                          <a:pt x="403" y="326"/>
                        </a:cubicBezTo>
                        <a:cubicBezTo>
                          <a:pt x="403" y="329"/>
                          <a:pt x="399" y="334"/>
                          <a:pt x="403" y="336"/>
                        </a:cubicBezTo>
                        <a:cubicBezTo>
                          <a:pt x="401" y="336"/>
                          <a:pt x="397" y="336"/>
                          <a:pt x="397" y="336"/>
                        </a:cubicBezTo>
                        <a:cubicBezTo>
                          <a:pt x="390" y="336"/>
                          <a:pt x="384" y="329"/>
                          <a:pt x="384" y="322"/>
                        </a:cubicBezTo>
                        <a:cubicBezTo>
                          <a:pt x="384" y="319"/>
                          <a:pt x="388" y="317"/>
                          <a:pt x="390" y="315"/>
                        </a:cubicBezTo>
                        <a:cubicBezTo>
                          <a:pt x="387" y="315"/>
                          <a:pt x="385" y="315"/>
                          <a:pt x="382" y="315"/>
                        </a:cubicBezTo>
                        <a:cubicBezTo>
                          <a:pt x="380" y="315"/>
                          <a:pt x="379" y="311"/>
                          <a:pt x="379" y="310"/>
                        </a:cubicBezTo>
                        <a:cubicBezTo>
                          <a:pt x="378" y="304"/>
                          <a:pt x="374" y="300"/>
                          <a:pt x="370" y="296"/>
                        </a:cubicBezTo>
                        <a:cubicBezTo>
                          <a:pt x="365" y="291"/>
                          <a:pt x="358" y="287"/>
                          <a:pt x="358" y="278"/>
                        </a:cubicBezTo>
                        <a:cubicBezTo>
                          <a:pt x="358" y="272"/>
                          <a:pt x="358" y="270"/>
                          <a:pt x="358" y="266"/>
                        </a:cubicBezTo>
                        <a:cubicBezTo>
                          <a:pt x="358" y="260"/>
                          <a:pt x="348" y="251"/>
                          <a:pt x="342" y="248"/>
                        </a:cubicBezTo>
                        <a:cubicBezTo>
                          <a:pt x="336" y="245"/>
                          <a:pt x="329" y="244"/>
                          <a:pt x="329" y="238"/>
                        </a:cubicBezTo>
                        <a:cubicBezTo>
                          <a:pt x="326" y="238"/>
                          <a:pt x="325" y="238"/>
                          <a:pt x="323" y="238"/>
                        </a:cubicBezTo>
                        <a:cubicBezTo>
                          <a:pt x="313" y="238"/>
                          <a:pt x="302" y="223"/>
                          <a:pt x="302" y="213"/>
                        </a:cubicBezTo>
                        <a:cubicBezTo>
                          <a:pt x="297" y="213"/>
                          <a:pt x="293" y="213"/>
                          <a:pt x="289" y="213"/>
                        </a:cubicBezTo>
                        <a:cubicBezTo>
                          <a:pt x="283" y="213"/>
                          <a:pt x="285" y="204"/>
                          <a:pt x="283" y="201"/>
                        </a:cubicBezTo>
                        <a:cubicBezTo>
                          <a:pt x="278" y="204"/>
                          <a:pt x="268" y="204"/>
                          <a:pt x="268" y="209"/>
                        </a:cubicBezTo>
                        <a:cubicBezTo>
                          <a:pt x="268" y="210"/>
                          <a:pt x="270" y="212"/>
                          <a:pt x="270" y="212"/>
                        </a:cubicBezTo>
                        <a:cubicBezTo>
                          <a:pt x="270" y="214"/>
                          <a:pt x="269" y="217"/>
                          <a:pt x="269" y="220"/>
                        </a:cubicBezTo>
                        <a:cubicBezTo>
                          <a:pt x="269" y="226"/>
                          <a:pt x="273" y="229"/>
                          <a:pt x="278" y="231"/>
                        </a:cubicBezTo>
                        <a:cubicBezTo>
                          <a:pt x="285" y="233"/>
                          <a:pt x="288" y="240"/>
                          <a:pt x="289" y="244"/>
                        </a:cubicBezTo>
                        <a:cubicBezTo>
                          <a:pt x="291" y="250"/>
                          <a:pt x="294" y="257"/>
                          <a:pt x="298" y="259"/>
                        </a:cubicBezTo>
                        <a:cubicBezTo>
                          <a:pt x="304" y="262"/>
                          <a:pt x="309" y="260"/>
                          <a:pt x="315" y="260"/>
                        </a:cubicBezTo>
                        <a:cubicBezTo>
                          <a:pt x="315" y="261"/>
                          <a:pt x="315" y="263"/>
                          <a:pt x="315" y="264"/>
                        </a:cubicBezTo>
                        <a:cubicBezTo>
                          <a:pt x="313" y="269"/>
                          <a:pt x="323" y="271"/>
                          <a:pt x="326" y="272"/>
                        </a:cubicBezTo>
                        <a:cubicBezTo>
                          <a:pt x="335" y="277"/>
                          <a:pt x="345" y="280"/>
                          <a:pt x="344" y="290"/>
                        </a:cubicBezTo>
                        <a:cubicBezTo>
                          <a:pt x="340" y="289"/>
                          <a:pt x="337" y="283"/>
                          <a:pt x="330" y="283"/>
                        </a:cubicBezTo>
                        <a:cubicBezTo>
                          <a:pt x="325" y="283"/>
                          <a:pt x="320" y="286"/>
                          <a:pt x="320" y="290"/>
                        </a:cubicBezTo>
                        <a:cubicBezTo>
                          <a:pt x="320" y="296"/>
                          <a:pt x="328" y="297"/>
                          <a:pt x="328" y="303"/>
                        </a:cubicBezTo>
                        <a:cubicBezTo>
                          <a:pt x="328" y="305"/>
                          <a:pt x="323" y="305"/>
                          <a:pt x="323" y="305"/>
                        </a:cubicBezTo>
                        <a:cubicBezTo>
                          <a:pt x="319" y="309"/>
                          <a:pt x="319" y="318"/>
                          <a:pt x="313" y="318"/>
                        </a:cubicBezTo>
                        <a:cubicBezTo>
                          <a:pt x="310" y="318"/>
                          <a:pt x="308" y="317"/>
                          <a:pt x="308" y="315"/>
                        </a:cubicBezTo>
                        <a:cubicBezTo>
                          <a:pt x="314" y="315"/>
                          <a:pt x="316" y="309"/>
                          <a:pt x="316" y="303"/>
                        </a:cubicBezTo>
                        <a:cubicBezTo>
                          <a:pt x="316" y="297"/>
                          <a:pt x="312" y="295"/>
                          <a:pt x="311" y="291"/>
                        </a:cubicBezTo>
                        <a:cubicBezTo>
                          <a:pt x="310" y="291"/>
                          <a:pt x="300" y="281"/>
                          <a:pt x="299" y="278"/>
                        </a:cubicBezTo>
                        <a:cubicBezTo>
                          <a:pt x="297" y="278"/>
                          <a:pt x="291" y="276"/>
                          <a:pt x="291" y="273"/>
                        </a:cubicBezTo>
                        <a:cubicBezTo>
                          <a:pt x="277" y="270"/>
                          <a:pt x="274" y="266"/>
                          <a:pt x="266" y="259"/>
                        </a:cubicBezTo>
                        <a:cubicBezTo>
                          <a:pt x="263" y="256"/>
                          <a:pt x="257" y="254"/>
                          <a:pt x="256" y="251"/>
                        </a:cubicBezTo>
                        <a:cubicBezTo>
                          <a:pt x="248" y="241"/>
                          <a:pt x="245" y="223"/>
                          <a:pt x="229" y="223"/>
                        </a:cubicBezTo>
                        <a:cubicBezTo>
                          <a:pt x="221" y="223"/>
                          <a:pt x="220" y="228"/>
                          <a:pt x="216" y="230"/>
                        </a:cubicBezTo>
                        <a:cubicBezTo>
                          <a:pt x="208" y="234"/>
                          <a:pt x="202" y="242"/>
                          <a:pt x="192" y="242"/>
                        </a:cubicBezTo>
                        <a:cubicBezTo>
                          <a:pt x="183" y="242"/>
                          <a:pt x="177" y="237"/>
                          <a:pt x="168" y="237"/>
                        </a:cubicBezTo>
                        <a:cubicBezTo>
                          <a:pt x="161" y="237"/>
                          <a:pt x="154" y="242"/>
                          <a:pt x="154" y="248"/>
                        </a:cubicBezTo>
                        <a:cubicBezTo>
                          <a:pt x="157" y="258"/>
                          <a:pt x="157" y="258"/>
                          <a:pt x="157" y="258"/>
                        </a:cubicBezTo>
                        <a:cubicBezTo>
                          <a:pt x="154" y="267"/>
                          <a:pt x="144" y="270"/>
                          <a:pt x="135" y="272"/>
                        </a:cubicBezTo>
                        <a:cubicBezTo>
                          <a:pt x="127" y="274"/>
                          <a:pt x="114" y="292"/>
                          <a:pt x="114" y="302"/>
                        </a:cubicBezTo>
                        <a:cubicBezTo>
                          <a:pt x="114" y="305"/>
                          <a:pt x="117" y="306"/>
                          <a:pt x="119" y="307"/>
                        </a:cubicBezTo>
                        <a:cubicBezTo>
                          <a:pt x="113" y="316"/>
                          <a:pt x="110" y="321"/>
                          <a:pt x="101" y="326"/>
                        </a:cubicBezTo>
                        <a:cubicBezTo>
                          <a:pt x="96" y="328"/>
                          <a:pt x="95" y="340"/>
                          <a:pt x="86" y="337"/>
                        </a:cubicBezTo>
                        <a:cubicBezTo>
                          <a:pt x="86" y="337"/>
                          <a:pt x="86" y="337"/>
                          <a:pt x="86" y="337"/>
                        </a:cubicBezTo>
                        <a:cubicBezTo>
                          <a:pt x="82" y="336"/>
                          <a:pt x="75" y="338"/>
                          <a:pt x="72" y="338"/>
                        </a:cubicBezTo>
                        <a:cubicBezTo>
                          <a:pt x="62" y="338"/>
                          <a:pt x="56" y="347"/>
                          <a:pt x="46" y="347"/>
                        </a:cubicBezTo>
                        <a:cubicBezTo>
                          <a:pt x="40" y="347"/>
                          <a:pt x="39" y="331"/>
                          <a:pt x="29" y="331"/>
                        </a:cubicBezTo>
                        <a:cubicBezTo>
                          <a:pt x="22" y="331"/>
                          <a:pt x="17" y="334"/>
                          <a:pt x="10" y="334"/>
                        </a:cubicBezTo>
                        <a:cubicBezTo>
                          <a:pt x="8" y="334"/>
                          <a:pt x="7" y="332"/>
                          <a:pt x="7" y="330"/>
                        </a:cubicBezTo>
                        <a:cubicBezTo>
                          <a:pt x="7" y="321"/>
                          <a:pt x="7" y="318"/>
                          <a:pt x="7" y="313"/>
                        </a:cubicBezTo>
                        <a:cubicBezTo>
                          <a:pt x="3" y="313"/>
                          <a:pt x="0" y="310"/>
                          <a:pt x="0" y="306"/>
                        </a:cubicBezTo>
                        <a:cubicBezTo>
                          <a:pt x="0" y="301"/>
                          <a:pt x="4" y="299"/>
                          <a:pt x="4" y="296"/>
                        </a:cubicBezTo>
                        <a:cubicBezTo>
                          <a:pt x="4" y="285"/>
                          <a:pt x="8" y="274"/>
                          <a:pt x="8" y="262"/>
                        </a:cubicBezTo>
                        <a:cubicBezTo>
                          <a:pt x="8" y="256"/>
                          <a:pt x="4" y="250"/>
                          <a:pt x="4" y="246"/>
                        </a:cubicBezTo>
                        <a:cubicBezTo>
                          <a:pt x="4" y="243"/>
                          <a:pt x="19" y="234"/>
                          <a:pt x="21" y="234"/>
                        </a:cubicBezTo>
                        <a:cubicBezTo>
                          <a:pt x="23" y="234"/>
                          <a:pt x="25" y="236"/>
                          <a:pt x="28" y="235"/>
                        </a:cubicBezTo>
                        <a:cubicBezTo>
                          <a:pt x="48" y="235"/>
                          <a:pt x="48" y="235"/>
                          <a:pt x="48" y="235"/>
                        </a:cubicBezTo>
                        <a:cubicBezTo>
                          <a:pt x="49" y="237"/>
                          <a:pt x="53" y="238"/>
                          <a:pt x="55" y="238"/>
                        </a:cubicBezTo>
                        <a:cubicBezTo>
                          <a:pt x="76" y="238"/>
                          <a:pt x="76" y="238"/>
                          <a:pt x="76" y="238"/>
                        </a:cubicBezTo>
                        <a:cubicBezTo>
                          <a:pt x="82" y="237"/>
                          <a:pt x="84" y="240"/>
                          <a:pt x="89" y="240"/>
                        </a:cubicBezTo>
                        <a:cubicBezTo>
                          <a:pt x="92" y="240"/>
                          <a:pt x="98" y="238"/>
                          <a:pt x="100" y="238"/>
                        </a:cubicBezTo>
                        <a:cubicBezTo>
                          <a:pt x="100" y="229"/>
                          <a:pt x="105" y="226"/>
                          <a:pt x="105" y="218"/>
                        </a:cubicBezTo>
                        <a:cubicBezTo>
                          <a:pt x="105" y="216"/>
                          <a:pt x="105" y="208"/>
                          <a:pt x="105" y="206"/>
                        </a:cubicBezTo>
                        <a:cubicBezTo>
                          <a:pt x="104" y="206"/>
                          <a:pt x="104" y="206"/>
                          <a:pt x="104" y="206"/>
                        </a:cubicBezTo>
                        <a:cubicBezTo>
                          <a:pt x="105" y="205"/>
                          <a:pt x="106" y="201"/>
                          <a:pt x="106" y="200"/>
                        </a:cubicBezTo>
                        <a:cubicBezTo>
                          <a:pt x="106" y="196"/>
                          <a:pt x="103" y="197"/>
                          <a:pt x="103" y="193"/>
                        </a:cubicBezTo>
                        <a:cubicBezTo>
                          <a:pt x="94" y="193"/>
                          <a:pt x="92" y="185"/>
                          <a:pt x="92" y="178"/>
                        </a:cubicBezTo>
                        <a:cubicBezTo>
                          <a:pt x="89" y="178"/>
                          <a:pt x="89" y="175"/>
                          <a:pt x="87" y="175"/>
                        </a:cubicBezTo>
                        <a:cubicBezTo>
                          <a:pt x="79" y="173"/>
                          <a:pt x="60" y="169"/>
                          <a:pt x="60" y="163"/>
                        </a:cubicBezTo>
                        <a:cubicBezTo>
                          <a:pt x="60" y="163"/>
                          <a:pt x="60" y="161"/>
                          <a:pt x="60" y="161"/>
                        </a:cubicBezTo>
                        <a:cubicBezTo>
                          <a:pt x="60" y="157"/>
                          <a:pt x="72" y="154"/>
                          <a:pt x="76" y="153"/>
                        </a:cubicBezTo>
                        <a:cubicBezTo>
                          <a:pt x="78" y="156"/>
                          <a:pt x="85" y="157"/>
                          <a:pt x="88" y="157"/>
                        </a:cubicBezTo>
                        <a:cubicBezTo>
                          <a:pt x="92" y="157"/>
                          <a:pt x="97" y="156"/>
                          <a:pt x="98" y="155"/>
                        </a:cubicBezTo>
                        <a:cubicBezTo>
                          <a:pt x="98" y="152"/>
                          <a:pt x="98" y="152"/>
                          <a:pt x="98" y="152"/>
                        </a:cubicBezTo>
                        <a:cubicBezTo>
                          <a:pt x="95" y="151"/>
                          <a:pt x="97" y="145"/>
                          <a:pt x="96" y="143"/>
                        </a:cubicBezTo>
                        <a:cubicBezTo>
                          <a:pt x="96" y="140"/>
                          <a:pt x="96" y="140"/>
                          <a:pt x="96" y="140"/>
                        </a:cubicBezTo>
                        <a:cubicBezTo>
                          <a:pt x="101" y="140"/>
                          <a:pt x="101" y="140"/>
                          <a:pt x="101" y="140"/>
                        </a:cubicBezTo>
                        <a:cubicBezTo>
                          <a:pt x="104" y="143"/>
                          <a:pt x="109" y="145"/>
                          <a:pt x="114" y="145"/>
                        </a:cubicBezTo>
                        <a:cubicBezTo>
                          <a:pt x="117" y="145"/>
                          <a:pt x="120" y="142"/>
                          <a:pt x="121" y="139"/>
                        </a:cubicBezTo>
                        <a:cubicBezTo>
                          <a:pt x="135" y="139"/>
                          <a:pt x="138" y="129"/>
                          <a:pt x="141" y="119"/>
                        </a:cubicBezTo>
                        <a:cubicBezTo>
                          <a:pt x="143" y="119"/>
                          <a:pt x="145" y="118"/>
                          <a:pt x="147" y="118"/>
                        </a:cubicBezTo>
                        <a:cubicBezTo>
                          <a:pt x="150" y="117"/>
                          <a:pt x="167" y="110"/>
                          <a:pt x="169" y="108"/>
                        </a:cubicBezTo>
                        <a:cubicBezTo>
                          <a:pt x="173" y="104"/>
                          <a:pt x="171" y="99"/>
                          <a:pt x="171" y="94"/>
                        </a:cubicBezTo>
                        <a:cubicBezTo>
                          <a:pt x="171" y="92"/>
                          <a:pt x="175" y="89"/>
                          <a:pt x="176" y="89"/>
                        </a:cubicBezTo>
                        <a:cubicBezTo>
                          <a:pt x="182" y="83"/>
                          <a:pt x="188" y="76"/>
                          <a:pt x="198" y="76"/>
                        </a:cubicBezTo>
                        <a:cubicBezTo>
                          <a:pt x="204" y="76"/>
                          <a:pt x="201" y="77"/>
                          <a:pt x="204" y="76"/>
                        </a:cubicBezTo>
                        <a:cubicBezTo>
                          <a:pt x="206" y="77"/>
                          <a:pt x="207" y="74"/>
                          <a:pt x="208" y="73"/>
                        </a:cubicBezTo>
                        <a:cubicBezTo>
                          <a:pt x="211" y="70"/>
                          <a:pt x="215" y="72"/>
                          <a:pt x="219" y="72"/>
                        </a:cubicBezTo>
                        <a:cubicBezTo>
                          <a:pt x="221" y="72"/>
                          <a:pt x="229" y="68"/>
                          <a:pt x="229" y="65"/>
                        </a:cubicBezTo>
                        <a:cubicBezTo>
                          <a:pt x="229" y="63"/>
                          <a:pt x="225" y="54"/>
                          <a:pt x="225" y="54"/>
                        </a:cubicBezTo>
                        <a:cubicBezTo>
                          <a:pt x="224" y="42"/>
                          <a:pt x="217" y="38"/>
                          <a:pt x="217" y="28"/>
                        </a:cubicBezTo>
                        <a:cubicBezTo>
                          <a:pt x="217" y="9"/>
                          <a:pt x="234" y="8"/>
                          <a:pt x="245" y="0"/>
                        </a:cubicBezTo>
                        <a:cubicBezTo>
                          <a:pt x="245" y="5"/>
                          <a:pt x="245" y="5"/>
                          <a:pt x="245" y="5"/>
                        </a:cubicBezTo>
                        <a:cubicBezTo>
                          <a:pt x="243" y="10"/>
                          <a:pt x="242" y="12"/>
                          <a:pt x="242" y="17"/>
                        </a:cubicBezTo>
                        <a:cubicBezTo>
                          <a:pt x="242" y="21"/>
                          <a:pt x="247" y="22"/>
                          <a:pt x="251" y="22"/>
                        </a:cubicBezTo>
                        <a:cubicBezTo>
                          <a:pt x="251" y="23"/>
                          <a:pt x="251" y="24"/>
                          <a:pt x="251" y="25"/>
                        </a:cubicBezTo>
                        <a:cubicBezTo>
                          <a:pt x="251" y="27"/>
                          <a:pt x="247" y="28"/>
                          <a:pt x="245" y="29"/>
                        </a:cubicBezTo>
                        <a:cubicBezTo>
                          <a:pt x="241" y="34"/>
                          <a:pt x="236" y="38"/>
                          <a:pt x="236" y="46"/>
                        </a:cubicBezTo>
                        <a:cubicBezTo>
                          <a:pt x="236" y="50"/>
                          <a:pt x="238" y="53"/>
                          <a:pt x="240" y="54"/>
                        </a:cubicBezTo>
                        <a:cubicBezTo>
                          <a:pt x="240" y="56"/>
                          <a:pt x="241" y="57"/>
                          <a:pt x="240" y="59"/>
                        </a:cubicBezTo>
                        <a:cubicBezTo>
                          <a:pt x="245" y="59"/>
                          <a:pt x="247" y="60"/>
                          <a:pt x="251" y="60"/>
                        </a:cubicBezTo>
                        <a:cubicBezTo>
                          <a:pt x="252" y="63"/>
                          <a:pt x="253" y="66"/>
                          <a:pt x="254" y="66"/>
                        </a:cubicBezTo>
                        <a:cubicBezTo>
                          <a:pt x="266" y="66"/>
                          <a:pt x="274" y="56"/>
                          <a:pt x="285" y="57"/>
                        </a:cubicBezTo>
                        <a:cubicBezTo>
                          <a:pt x="284" y="59"/>
                          <a:pt x="282" y="60"/>
                          <a:pt x="282" y="62"/>
                        </a:cubicBezTo>
                        <a:cubicBezTo>
                          <a:pt x="282" y="63"/>
                          <a:pt x="289" y="68"/>
                          <a:pt x="289" y="68"/>
                        </a:cubicBezTo>
                        <a:cubicBezTo>
                          <a:pt x="294" y="68"/>
                          <a:pt x="295" y="65"/>
                          <a:pt x="297" y="64"/>
                        </a:cubicBezTo>
                        <a:cubicBezTo>
                          <a:pt x="304" y="60"/>
                          <a:pt x="310" y="62"/>
                          <a:pt x="317" y="59"/>
                        </a:cubicBezTo>
                        <a:cubicBezTo>
                          <a:pt x="321" y="57"/>
                          <a:pt x="328" y="50"/>
                          <a:pt x="333" y="50"/>
                        </a:cubicBezTo>
                        <a:cubicBezTo>
                          <a:pt x="339" y="50"/>
                          <a:pt x="345" y="51"/>
                          <a:pt x="348" y="52"/>
                        </a:cubicBezTo>
                        <a:cubicBezTo>
                          <a:pt x="347" y="54"/>
                          <a:pt x="346" y="56"/>
                          <a:pt x="346" y="57"/>
                        </a:cubicBezTo>
                        <a:cubicBezTo>
                          <a:pt x="358" y="57"/>
                          <a:pt x="370" y="55"/>
                          <a:pt x="378" y="55"/>
                        </a:cubicBezTo>
                        <a:cubicBezTo>
                          <a:pt x="386" y="55"/>
                          <a:pt x="392" y="54"/>
                          <a:pt x="401" y="54"/>
                        </a:cubicBezTo>
                        <a:cubicBezTo>
                          <a:pt x="410" y="54"/>
                          <a:pt x="414" y="70"/>
                          <a:pt x="414" y="80"/>
                        </a:cubicBezTo>
                        <a:cubicBezTo>
                          <a:pt x="414" y="86"/>
                          <a:pt x="408" y="89"/>
                          <a:pt x="408" y="95"/>
                        </a:cubicBezTo>
                        <a:cubicBezTo>
                          <a:pt x="408" y="104"/>
                          <a:pt x="416" y="110"/>
                          <a:pt x="416" y="118"/>
                        </a:cubicBezTo>
                        <a:cubicBezTo>
                          <a:pt x="416" y="123"/>
                          <a:pt x="408" y="125"/>
                          <a:pt x="406" y="128"/>
                        </a:cubicBezTo>
                        <a:cubicBezTo>
                          <a:pt x="401" y="136"/>
                          <a:pt x="399" y="143"/>
                          <a:pt x="399" y="153"/>
                        </a:cubicBezTo>
                        <a:cubicBezTo>
                          <a:pt x="399" y="166"/>
                          <a:pt x="408" y="163"/>
                          <a:pt x="418" y="163"/>
                        </a:cubicBezTo>
                        <a:cubicBezTo>
                          <a:pt x="432" y="163"/>
                          <a:pt x="439" y="157"/>
                          <a:pt x="450" y="157"/>
                        </a:cubicBezTo>
                        <a:cubicBezTo>
                          <a:pt x="461" y="157"/>
                          <a:pt x="459" y="180"/>
                          <a:pt x="470" y="180"/>
                        </a:cubicBezTo>
                        <a:cubicBezTo>
                          <a:pt x="470" y="198"/>
                          <a:pt x="470" y="198"/>
                          <a:pt x="470" y="198"/>
                        </a:cubicBezTo>
                        <a:cubicBezTo>
                          <a:pt x="470" y="200"/>
                          <a:pt x="471" y="201"/>
                          <a:pt x="472" y="201"/>
                        </a:cubicBezTo>
                        <a:cubicBezTo>
                          <a:pt x="474" y="204"/>
                          <a:pt x="474" y="204"/>
                          <a:pt x="474" y="204"/>
                        </a:cubicBezTo>
                        <a:cubicBezTo>
                          <a:pt x="476" y="204"/>
                          <a:pt x="482" y="202"/>
                          <a:pt x="485" y="201"/>
                        </a:cubicBezTo>
                        <a:cubicBezTo>
                          <a:pt x="485" y="204"/>
                          <a:pt x="485" y="206"/>
                          <a:pt x="485" y="208"/>
                        </a:cubicBezTo>
                        <a:cubicBezTo>
                          <a:pt x="481" y="209"/>
                          <a:pt x="476" y="211"/>
                          <a:pt x="476" y="21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9" name="Freeform: Shape 321"/>
                  <p:cNvSpPr>
                    <a:spLocks/>
                  </p:cNvSpPr>
                  <p:nvPr/>
                </p:nvSpPr>
                <p:spPr bwMode="auto">
                  <a:xfrm>
                    <a:off x="4470400" y="1416050"/>
                    <a:ext cx="436563" cy="423863"/>
                  </a:xfrm>
                  <a:custGeom>
                    <a:avLst/>
                    <a:gdLst/>
                    <a:ahLst/>
                    <a:cxnLst>
                      <a:cxn ang="0">
                        <a:pos x="66" y="236"/>
                      </a:cxn>
                      <a:cxn ang="0">
                        <a:pos x="4" y="254"/>
                      </a:cxn>
                      <a:cxn ang="0">
                        <a:pos x="12" y="241"/>
                      </a:cxn>
                      <a:cxn ang="0">
                        <a:pos x="8" y="231"/>
                      </a:cxn>
                      <a:cxn ang="0">
                        <a:pos x="10" y="190"/>
                      </a:cxn>
                      <a:cxn ang="0">
                        <a:pos x="55" y="163"/>
                      </a:cxn>
                      <a:cxn ang="0">
                        <a:pos x="85" y="129"/>
                      </a:cxn>
                      <a:cxn ang="0">
                        <a:pos x="97" y="102"/>
                      </a:cxn>
                      <a:cxn ang="0">
                        <a:pos x="142" y="55"/>
                      </a:cxn>
                      <a:cxn ang="0">
                        <a:pos x="124" y="57"/>
                      </a:cxn>
                      <a:cxn ang="0">
                        <a:pos x="124" y="49"/>
                      </a:cxn>
                      <a:cxn ang="0">
                        <a:pos x="132" y="44"/>
                      </a:cxn>
                      <a:cxn ang="0">
                        <a:pos x="148" y="57"/>
                      </a:cxn>
                      <a:cxn ang="0">
                        <a:pos x="149" y="45"/>
                      </a:cxn>
                      <a:cxn ang="0">
                        <a:pos x="168" y="37"/>
                      </a:cxn>
                      <a:cxn ang="0">
                        <a:pos x="183" y="28"/>
                      </a:cxn>
                      <a:cxn ang="0">
                        <a:pos x="199" y="21"/>
                      </a:cxn>
                      <a:cxn ang="0">
                        <a:pos x="221" y="17"/>
                      </a:cxn>
                      <a:cxn ang="0">
                        <a:pos x="223" y="5"/>
                      </a:cxn>
                      <a:cxn ang="0">
                        <a:pos x="256" y="6"/>
                      </a:cxn>
                      <a:cxn ang="0">
                        <a:pos x="266" y="7"/>
                      </a:cxn>
                      <a:cxn ang="0">
                        <a:pos x="285" y="2"/>
                      </a:cxn>
                      <a:cxn ang="0">
                        <a:pos x="296" y="6"/>
                      </a:cxn>
                      <a:cxn ang="0">
                        <a:pos x="293" y="24"/>
                      </a:cxn>
                      <a:cxn ang="0">
                        <a:pos x="315" y="32"/>
                      </a:cxn>
                      <a:cxn ang="0">
                        <a:pos x="309" y="72"/>
                      </a:cxn>
                      <a:cxn ang="0">
                        <a:pos x="310" y="113"/>
                      </a:cxn>
                      <a:cxn ang="0">
                        <a:pos x="318" y="148"/>
                      </a:cxn>
                      <a:cxn ang="0">
                        <a:pos x="327" y="172"/>
                      </a:cxn>
                      <a:cxn ang="0">
                        <a:pos x="255" y="224"/>
                      </a:cxn>
                      <a:cxn ang="0">
                        <a:pos x="218" y="225"/>
                      </a:cxn>
                      <a:cxn ang="0">
                        <a:pos x="206" y="200"/>
                      </a:cxn>
                      <a:cxn ang="0">
                        <a:pos x="197" y="174"/>
                      </a:cxn>
                      <a:cxn ang="0">
                        <a:pos x="254" y="130"/>
                      </a:cxn>
                      <a:cxn ang="0">
                        <a:pos x="202" y="135"/>
                      </a:cxn>
                      <a:cxn ang="0">
                        <a:pos x="172" y="169"/>
                      </a:cxn>
                      <a:cxn ang="0">
                        <a:pos x="146" y="201"/>
                      </a:cxn>
                      <a:cxn ang="0">
                        <a:pos x="150" y="218"/>
                      </a:cxn>
                      <a:cxn ang="0">
                        <a:pos x="152" y="253"/>
                      </a:cxn>
                      <a:cxn ang="0">
                        <a:pos x="146" y="283"/>
                      </a:cxn>
                      <a:cxn ang="0">
                        <a:pos x="121" y="304"/>
                      </a:cxn>
                      <a:cxn ang="0">
                        <a:pos x="90" y="297"/>
                      </a:cxn>
                      <a:cxn ang="0">
                        <a:pos x="82" y="269"/>
                      </a:cxn>
                      <a:cxn ang="0">
                        <a:pos x="76" y="245"/>
                      </a:cxn>
                    </a:cxnLst>
                    <a:rect l="0" t="0" r="r" b="b"/>
                    <a:pathLst>
                      <a:path w="327" h="318">
                        <a:moveTo>
                          <a:pt x="76" y="247"/>
                        </a:moveTo>
                        <a:cubicBezTo>
                          <a:pt x="70" y="245"/>
                          <a:pt x="69" y="241"/>
                          <a:pt x="66" y="236"/>
                        </a:cubicBezTo>
                        <a:cubicBezTo>
                          <a:pt x="57" y="249"/>
                          <a:pt x="43" y="266"/>
                          <a:pt x="24" y="266"/>
                        </a:cubicBezTo>
                        <a:cubicBezTo>
                          <a:pt x="22" y="266"/>
                          <a:pt x="4" y="256"/>
                          <a:pt x="4" y="254"/>
                        </a:cubicBezTo>
                        <a:cubicBezTo>
                          <a:pt x="4" y="250"/>
                          <a:pt x="10" y="248"/>
                          <a:pt x="12" y="247"/>
                        </a:cubicBezTo>
                        <a:cubicBezTo>
                          <a:pt x="12" y="241"/>
                          <a:pt x="12" y="241"/>
                          <a:pt x="12" y="241"/>
                        </a:cubicBezTo>
                        <a:cubicBezTo>
                          <a:pt x="6" y="241"/>
                          <a:pt x="6" y="241"/>
                          <a:pt x="0" y="243"/>
                        </a:cubicBezTo>
                        <a:cubicBezTo>
                          <a:pt x="0" y="240"/>
                          <a:pt x="5" y="234"/>
                          <a:pt x="8" y="231"/>
                        </a:cubicBezTo>
                        <a:cubicBezTo>
                          <a:pt x="1" y="223"/>
                          <a:pt x="0" y="212"/>
                          <a:pt x="0" y="200"/>
                        </a:cubicBezTo>
                        <a:cubicBezTo>
                          <a:pt x="0" y="193"/>
                          <a:pt x="7" y="194"/>
                          <a:pt x="10" y="190"/>
                        </a:cubicBezTo>
                        <a:cubicBezTo>
                          <a:pt x="15" y="182"/>
                          <a:pt x="20" y="177"/>
                          <a:pt x="30" y="174"/>
                        </a:cubicBezTo>
                        <a:cubicBezTo>
                          <a:pt x="38" y="172"/>
                          <a:pt x="39" y="162"/>
                          <a:pt x="55" y="163"/>
                        </a:cubicBezTo>
                        <a:cubicBezTo>
                          <a:pt x="50" y="162"/>
                          <a:pt x="49" y="161"/>
                          <a:pt x="45" y="160"/>
                        </a:cubicBezTo>
                        <a:cubicBezTo>
                          <a:pt x="64" y="155"/>
                          <a:pt x="71" y="140"/>
                          <a:pt x="85" y="129"/>
                        </a:cubicBezTo>
                        <a:cubicBezTo>
                          <a:pt x="90" y="126"/>
                          <a:pt x="89" y="112"/>
                          <a:pt x="93" y="112"/>
                        </a:cubicBezTo>
                        <a:cubicBezTo>
                          <a:pt x="93" y="112"/>
                          <a:pt x="97" y="102"/>
                          <a:pt x="97" y="102"/>
                        </a:cubicBezTo>
                        <a:cubicBezTo>
                          <a:pt x="102" y="93"/>
                          <a:pt x="109" y="87"/>
                          <a:pt x="118" y="83"/>
                        </a:cubicBezTo>
                        <a:cubicBezTo>
                          <a:pt x="127" y="80"/>
                          <a:pt x="139" y="65"/>
                          <a:pt x="142" y="55"/>
                        </a:cubicBezTo>
                        <a:cubicBezTo>
                          <a:pt x="131" y="58"/>
                          <a:pt x="126" y="63"/>
                          <a:pt x="116" y="63"/>
                        </a:cubicBezTo>
                        <a:cubicBezTo>
                          <a:pt x="118" y="60"/>
                          <a:pt x="123" y="58"/>
                          <a:pt x="124" y="57"/>
                        </a:cubicBezTo>
                        <a:cubicBezTo>
                          <a:pt x="122" y="57"/>
                          <a:pt x="118" y="56"/>
                          <a:pt x="118" y="56"/>
                        </a:cubicBezTo>
                        <a:cubicBezTo>
                          <a:pt x="119" y="51"/>
                          <a:pt x="121" y="49"/>
                          <a:pt x="124" y="49"/>
                        </a:cubicBezTo>
                        <a:cubicBezTo>
                          <a:pt x="126" y="49"/>
                          <a:pt x="127" y="50"/>
                          <a:pt x="128" y="50"/>
                        </a:cubicBezTo>
                        <a:cubicBezTo>
                          <a:pt x="129" y="47"/>
                          <a:pt x="131" y="46"/>
                          <a:pt x="132" y="44"/>
                        </a:cubicBezTo>
                        <a:cubicBezTo>
                          <a:pt x="134" y="47"/>
                          <a:pt x="135" y="49"/>
                          <a:pt x="133" y="52"/>
                        </a:cubicBezTo>
                        <a:cubicBezTo>
                          <a:pt x="140" y="52"/>
                          <a:pt x="142" y="57"/>
                          <a:pt x="148" y="57"/>
                        </a:cubicBezTo>
                        <a:cubicBezTo>
                          <a:pt x="150" y="57"/>
                          <a:pt x="155" y="46"/>
                          <a:pt x="156" y="46"/>
                        </a:cubicBezTo>
                        <a:cubicBezTo>
                          <a:pt x="153" y="45"/>
                          <a:pt x="153" y="44"/>
                          <a:pt x="149" y="45"/>
                        </a:cubicBezTo>
                        <a:cubicBezTo>
                          <a:pt x="151" y="41"/>
                          <a:pt x="154" y="38"/>
                          <a:pt x="159" y="38"/>
                        </a:cubicBezTo>
                        <a:cubicBezTo>
                          <a:pt x="162" y="38"/>
                          <a:pt x="165" y="39"/>
                          <a:pt x="168" y="37"/>
                        </a:cubicBezTo>
                        <a:cubicBezTo>
                          <a:pt x="165" y="35"/>
                          <a:pt x="166" y="35"/>
                          <a:pt x="164" y="33"/>
                        </a:cubicBezTo>
                        <a:cubicBezTo>
                          <a:pt x="169" y="29"/>
                          <a:pt x="176" y="29"/>
                          <a:pt x="183" y="28"/>
                        </a:cubicBezTo>
                        <a:cubicBezTo>
                          <a:pt x="183" y="33"/>
                          <a:pt x="183" y="33"/>
                          <a:pt x="183" y="33"/>
                        </a:cubicBezTo>
                        <a:cubicBezTo>
                          <a:pt x="189" y="32"/>
                          <a:pt x="190" y="22"/>
                          <a:pt x="199" y="21"/>
                        </a:cubicBezTo>
                        <a:cubicBezTo>
                          <a:pt x="199" y="29"/>
                          <a:pt x="199" y="29"/>
                          <a:pt x="199" y="29"/>
                        </a:cubicBezTo>
                        <a:cubicBezTo>
                          <a:pt x="205" y="18"/>
                          <a:pt x="213" y="21"/>
                          <a:pt x="221" y="17"/>
                        </a:cubicBezTo>
                        <a:cubicBezTo>
                          <a:pt x="217" y="15"/>
                          <a:pt x="214" y="14"/>
                          <a:pt x="214" y="11"/>
                        </a:cubicBezTo>
                        <a:cubicBezTo>
                          <a:pt x="214" y="9"/>
                          <a:pt x="222" y="7"/>
                          <a:pt x="223" y="5"/>
                        </a:cubicBezTo>
                        <a:cubicBezTo>
                          <a:pt x="226" y="8"/>
                          <a:pt x="228" y="11"/>
                          <a:pt x="232" y="11"/>
                        </a:cubicBezTo>
                        <a:cubicBezTo>
                          <a:pt x="239" y="11"/>
                          <a:pt x="256" y="0"/>
                          <a:pt x="256" y="6"/>
                        </a:cubicBezTo>
                        <a:cubicBezTo>
                          <a:pt x="256" y="12"/>
                          <a:pt x="248" y="14"/>
                          <a:pt x="247" y="20"/>
                        </a:cubicBezTo>
                        <a:cubicBezTo>
                          <a:pt x="255" y="21"/>
                          <a:pt x="258" y="11"/>
                          <a:pt x="266" y="7"/>
                        </a:cubicBezTo>
                        <a:cubicBezTo>
                          <a:pt x="267" y="10"/>
                          <a:pt x="267" y="12"/>
                          <a:pt x="268" y="15"/>
                        </a:cubicBezTo>
                        <a:cubicBezTo>
                          <a:pt x="274" y="9"/>
                          <a:pt x="277" y="7"/>
                          <a:pt x="285" y="2"/>
                        </a:cubicBezTo>
                        <a:cubicBezTo>
                          <a:pt x="285" y="8"/>
                          <a:pt x="284" y="12"/>
                          <a:pt x="289" y="13"/>
                        </a:cubicBezTo>
                        <a:cubicBezTo>
                          <a:pt x="290" y="9"/>
                          <a:pt x="292" y="6"/>
                          <a:pt x="296" y="6"/>
                        </a:cubicBezTo>
                        <a:cubicBezTo>
                          <a:pt x="298" y="6"/>
                          <a:pt x="307" y="11"/>
                          <a:pt x="311" y="13"/>
                        </a:cubicBezTo>
                        <a:cubicBezTo>
                          <a:pt x="307" y="24"/>
                          <a:pt x="303" y="20"/>
                          <a:pt x="293" y="24"/>
                        </a:cubicBezTo>
                        <a:cubicBezTo>
                          <a:pt x="298" y="27"/>
                          <a:pt x="301" y="28"/>
                          <a:pt x="301" y="30"/>
                        </a:cubicBezTo>
                        <a:cubicBezTo>
                          <a:pt x="305" y="31"/>
                          <a:pt x="314" y="32"/>
                          <a:pt x="315" y="32"/>
                        </a:cubicBezTo>
                        <a:cubicBezTo>
                          <a:pt x="309" y="36"/>
                          <a:pt x="293" y="44"/>
                          <a:pt x="293" y="55"/>
                        </a:cubicBezTo>
                        <a:cubicBezTo>
                          <a:pt x="293" y="63"/>
                          <a:pt x="309" y="62"/>
                          <a:pt x="309" y="72"/>
                        </a:cubicBezTo>
                        <a:cubicBezTo>
                          <a:pt x="309" y="80"/>
                          <a:pt x="301" y="83"/>
                          <a:pt x="301" y="91"/>
                        </a:cubicBezTo>
                        <a:cubicBezTo>
                          <a:pt x="301" y="99"/>
                          <a:pt x="310" y="104"/>
                          <a:pt x="310" y="113"/>
                        </a:cubicBezTo>
                        <a:cubicBezTo>
                          <a:pt x="310" y="118"/>
                          <a:pt x="305" y="121"/>
                          <a:pt x="305" y="126"/>
                        </a:cubicBezTo>
                        <a:cubicBezTo>
                          <a:pt x="305" y="136"/>
                          <a:pt x="318" y="138"/>
                          <a:pt x="318" y="148"/>
                        </a:cubicBezTo>
                        <a:cubicBezTo>
                          <a:pt x="318" y="151"/>
                          <a:pt x="314" y="153"/>
                          <a:pt x="313" y="154"/>
                        </a:cubicBezTo>
                        <a:cubicBezTo>
                          <a:pt x="317" y="161"/>
                          <a:pt x="327" y="163"/>
                          <a:pt x="327" y="172"/>
                        </a:cubicBezTo>
                        <a:cubicBezTo>
                          <a:pt x="327" y="187"/>
                          <a:pt x="297" y="203"/>
                          <a:pt x="288" y="215"/>
                        </a:cubicBezTo>
                        <a:cubicBezTo>
                          <a:pt x="283" y="224"/>
                          <a:pt x="263" y="226"/>
                          <a:pt x="255" y="224"/>
                        </a:cubicBezTo>
                        <a:cubicBezTo>
                          <a:pt x="246" y="227"/>
                          <a:pt x="236" y="231"/>
                          <a:pt x="228" y="231"/>
                        </a:cubicBezTo>
                        <a:cubicBezTo>
                          <a:pt x="222" y="231"/>
                          <a:pt x="218" y="230"/>
                          <a:pt x="218" y="225"/>
                        </a:cubicBezTo>
                        <a:cubicBezTo>
                          <a:pt x="209" y="225"/>
                          <a:pt x="199" y="219"/>
                          <a:pt x="199" y="210"/>
                        </a:cubicBezTo>
                        <a:cubicBezTo>
                          <a:pt x="199" y="205"/>
                          <a:pt x="204" y="202"/>
                          <a:pt x="206" y="200"/>
                        </a:cubicBezTo>
                        <a:cubicBezTo>
                          <a:pt x="201" y="198"/>
                          <a:pt x="197" y="188"/>
                          <a:pt x="197" y="183"/>
                        </a:cubicBezTo>
                        <a:cubicBezTo>
                          <a:pt x="197" y="180"/>
                          <a:pt x="198" y="178"/>
                          <a:pt x="197" y="174"/>
                        </a:cubicBezTo>
                        <a:cubicBezTo>
                          <a:pt x="216" y="174"/>
                          <a:pt x="225" y="150"/>
                          <a:pt x="237" y="144"/>
                        </a:cubicBezTo>
                        <a:cubicBezTo>
                          <a:pt x="243" y="140"/>
                          <a:pt x="254" y="138"/>
                          <a:pt x="254" y="130"/>
                        </a:cubicBezTo>
                        <a:cubicBezTo>
                          <a:pt x="254" y="119"/>
                          <a:pt x="239" y="117"/>
                          <a:pt x="228" y="117"/>
                        </a:cubicBezTo>
                        <a:cubicBezTo>
                          <a:pt x="213" y="117"/>
                          <a:pt x="202" y="122"/>
                          <a:pt x="202" y="135"/>
                        </a:cubicBezTo>
                        <a:cubicBezTo>
                          <a:pt x="202" y="140"/>
                          <a:pt x="203" y="142"/>
                          <a:pt x="202" y="145"/>
                        </a:cubicBezTo>
                        <a:cubicBezTo>
                          <a:pt x="202" y="155"/>
                          <a:pt x="181" y="164"/>
                          <a:pt x="172" y="169"/>
                        </a:cubicBezTo>
                        <a:cubicBezTo>
                          <a:pt x="165" y="174"/>
                          <a:pt x="157" y="175"/>
                          <a:pt x="152" y="183"/>
                        </a:cubicBezTo>
                        <a:cubicBezTo>
                          <a:pt x="149" y="189"/>
                          <a:pt x="153" y="198"/>
                          <a:pt x="146" y="201"/>
                        </a:cubicBezTo>
                        <a:cubicBezTo>
                          <a:pt x="146" y="210"/>
                          <a:pt x="146" y="210"/>
                          <a:pt x="146" y="210"/>
                        </a:cubicBezTo>
                        <a:cubicBezTo>
                          <a:pt x="149" y="212"/>
                          <a:pt x="150" y="215"/>
                          <a:pt x="150" y="218"/>
                        </a:cubicBezTo>
                        <a:cubicBezTo>
                          <a:pt x="158" y="219"/>
                          <a:pt x="170" y="227"/>
                          <a:pt x="170" y="235"/>
                        </a:cubicBezTo>
                        <a:cubicBezTo>
                          <a:pt x="170" y="242"/>
                          <a:pt x="157" y="253"/>
                          <a:pt x="152" y="253"/>
                        </a:cubicBezTo>
                        <a:cubicBezTo>
                          <a:pt x="143" y="253"/>
                          <a:pt x="140" y="266"/>
                          <a:pt x="140" y="275"/>
                        </a:cubicBezTo>
                        <a:cubicBezTo>
                          <a:pt x="140" y="280"/>
                          <a:pt x="144" y="282"/>
                          <a:pt x="146" y="283"/>
                        </a:cubicBezTo>
                        <a:cubicBezTo>
                          <a:pt x="145" y="294"/>
                          <a:pt x="135" y="295"/>
                          <a:pt x="133" y="304"/>
                        </a:cubicBezTo>
                        <a:cubicBezTo>
                          <a:pt x="127" y="304"/>
                          <a:pt x="125" y="304"/>
                          <a:pt x="121" y="304"/>
                        </a:cubicBezTo>
                        <a:cubicBezTo>
                          <a:pt x="114" y="304"/>
                          <a:pt x="111" y="318"/>
                          <a:pt x="100" y="318"/>
                        </a:cubicBezTo>
                        <a:cubicBezTo>
                          <a:pt x="97" y="318"/>
                          <a:pt x="90" y="299"/>
                          <a:pt x="90" y="297"/>
                        </a:cubicBezTo>
                        <a:cubicBezTo>
                          <a:pt x="90" y="296"/>
                          <a:pt x="91" y="294"/>
                          <a:pt x="91" y="293"/>
                        </a:cubicBezTo>
                        <a:cubicBezTo>
                          <a:pt x="84" y="285"/>
                          <a:pt x="85" y="279"/>
                          <a:pt x="82" y="269"/>
                        </a:cubicBezTo>
                        <a:cubicBezTo>
                          <a:pt x="79" y="263"/>
                          <a:pt x="73" y="261"/>
                          <a:pt x="73" y="253"/>
                        </a:cubicBezTo>
                        <a:cubicBezTo>
                          <a:pt x="73" y="250"/>
                          <a:pt x="75" y="246"/>
                          <a:pt x="76" y="245"/>
                        </a:cubicBezTo>
                        <a:lnTo>
                          <a:pt x="76" y="247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0" name="Freeform: Shape 322"/>
                  <p:cNvSpPr>
                    <a:spLocks/>
                  </p:cNvSpPr>
                  <p:nvPr/>
                </p:nvSpPr>
                <p:spPr bwMode="auto">
                  <a:xfrm>
                    <a:off x="4559300" y="1109663"/>
                    <a:ext cx="234950" cy="128588"/>
                  </a:xfrm>
                  <a:custGeom>
                    <a:avLst/>
                    <a:gdLst/>
                    <a:ahLst/>
                    <a:cxnLst>
                      <a:cxn ang="0">
                        <a:pos x="148" y="79"/>
                      </a:cxn>
                      <a:cxn ang="0">
                        <a:pos x="148" y="71"/>
                      </a:cxn>
                      <a:cxn ang="0">
                        <a:pos x="128" y="71"/>
                      </a:cxn>
                      <a:cxn ang="0">
                        <a:pos x="135" y="58"/>
                      </a:cxn>
                      <a:cxn ang="0">
                        <a:pos x="126" y="46"/>
                      </a:cxn>
                      <a:cxn ang="0">
                        <a:pos x="132" y="45"/>
                      </a:cxn>
                      <a:cxn ang="0">
                        <a:pos x="121" y="38"/>
                      </a:cxn>
                      <a:cxn ang="0">
                        <a:pos x="97" y="69"/>
                      </a:cxn>
                      <a:cxn ang="0">
                        <a:pos x="90" y="73"/>
                      </a:cxn>
                      <a:cxn ang="0">
                        <a:pos x="78" y="97"/>
                      </a:cxn>
                      <a:cxn ang="0">
                        <a:pos x="43" y="69"/>
                      </a:cxn>
                      <a:cxn ang="0">
                        <a:pos x="60" y="70"/>
                      </a:cxn>
                      <a:cxn ang="0">
                        <a:pos x="74" y="66"/>
                      </a:cxn>
                      <a:cxn ang="0">
                        <a:pos x="54" y="64"/>
                      </a:cxn>
                      <a:cxn ang="0">
                        <a:pos x="38" y="58"/>
                      </a:cxn>
                      <a:cxn ang="0">
                        <a:pos x="50" y="54"/>
                      </a:cxn>
                      <a:cxn ang="0">
                        <a:pos x="72" y="43"/>
                      </a:cxn>
                      <a:cxn ang="0">
                        <a:pos x="61" y="43"/>
                      </a:cxn>
                      <a:cxn ang="0">
                        <a:pos x="54" y="39"/>
                      </a:cxn>
                      <a:cxn ang="0">
                        <a:pos x="51" y="39"/>
                      </a:cxn>
                      <a:cxn ang="0">
                        <a:pos x="38" y="51"/>
                      </a:cxn>
                      <a:cxn ang="0">
                        <a:pos x="23" y="44"/>
                      </a:cxn>
                      <a:cxn ang="0">
                        <a:pos x="27" y="43"/>
                      </a:cxn>
                      <a:cxn ang="0">
                        <a:pos x="15" y="28"/>
                      </a:cxn>
                      <a:cxn ang="0">
                        <a:pos x="11" y="26"/>
                      </a:cxn>
                      <a:cxn ang="0">
                        <a:pos x="0" y="16"/>
                      </a:cxn>
                      <a:cxn ang="0">
                        <a:pos x="16" y="5"/>
                      </a:cxn>
                      <a:cxn ang="0">
                        <a:pos x="38" y="7"/>
                      </a:cxn>
                      <a:cxn ang="0">
                        <a:pos x="32" y="13"/>
                      </a:cxn>
                      <a:cxn ang="0">
                        <a:pos x="44" y="20"/>
                      </a:cxn>
                      <a:cxn ang="0">
                        <a:pos x="41" y="14"/>
                      </a:cxn>
                      <a:cxn ang="0">
                        <a:pos x="49" y="7"/>
                      </a:cxn>
                      <a:cxn ang="0">
                        <a:pos x="68" y="26"/>
                      </a:cxn>
                      <a:cxn ang="0">
                        <a:pos x="63" y="7"/>
                      </a:cxn>
                      <a:cxn ang="0">
                        <a:pos x="72" y="0"/>
                      </a:cxn>
                      <a:cxn ang="0">
                        <a:pos x="90" y="9"/>
                      </a:cxn>
                      <a:cxn ang="0">
                        <a:pos x="88" y="18"/>
                      </a:cxn>
                      <a:cxn ang="0">
                        <a:pos x="96" y="12"/>
                      </a:cxn>
                      <a:cxn ang="0">
                        <a:pos x="102" y="23"/>
                      </a:cxn>
                      <a:cxn ang="0">
                        <a:pos x="106" y="23"/>
                      </a:cxn>
                      <a:cxn ang="0">
                        <a:pos x="141" y="41"/>
                      </a:cxn>
                      <a:cxn ang="0">
                        <a:pos x="137" y="42"/>
                      </a:cxn>
                      <a:cxn ang="0">
                        <a:pos x="145" y="42"/>
                      </a:cxn>
                      <a:cxn ang="0">
                        <a:pos x="145" y="49"/>
                      </a:cxn>
                      <a:cxn ang="0">
                        <a:pos x="159" y="49"/>
                      </a:cxn>
                      <a:cxn ang="0">
                        <a:pos x="176" y="64"/>
                      </a:cxn>
                      <a:cxn ang="0">
                        <a:pos x="148" y="79"/>
                      </a:cxn>
                    </a:cxnLst>
                    <a:rect l="0" t="0" r="r" b="b"/>
                    <a:pathLst>
                      <a:path w="176" h="97">
                        <a:moveTo>
                          <a:pt x="148" y="79"/>
                        </a:moveTo>
                        <a:cubicBezTo>
                          <a:pt x="147" y="76"/>
                          <a:pt x="147" y="74"/>
                          <a:pt x="148" y="71"/>
                        </a:cubicBezTo>
                        <a:cubicBezTo>
                          <a:pt x="143" y="71"/>
                          <a:pt x="134" y="71"/>
                          <a:pt x="128" y="71"/>
                        </a:cubicBezTo>
                        <a:cubicBezTo>
                          <a:pt x="129" y="63"/>
                          <a:pt x="134" y="65"/>
                          <a:pt x="135" y="58"/>
                        </a:cubicBezTo>
                        <a:cubicBezTo>
                          <a:pt x="132" y="57"/>
                          <a:pt x="128" y="49"/>
                          <a:pt x="126" y="46"/>
                        </a:cubicBezTo>
                        <a:cubicBezTo>
                          <a:pt x="128" y="45"/>
                          <a:pt x="130" y="45"/>
                          <a:pt x="132" y="45"/>
                        </a:cubicBezTo>
                        <a:cubicBezTo>
                          <a:pt x="125" y="44"/>
                          <a:pt x="121" y="38"/>
                          <a:pt x="121" y="38"/>
                        </a:cubicBezTo>
                        <a:cubicBezTo>
                          <a:pt x="106" y="38"/>
                          <a:pt x="102" y="58"/>
                          <a:pt x="97" y="69"/>
                        </a:cubicBezTo>
                        <a:cubicBezTo>
                          <a:pt x="96" y="72"/>
                          <a:pt x="93" y="71"/>
                          <a:pt x="90" y="73"/>
                        </a:cubicBezTo>
                        <a:cubicBezTo>
                          <a:pt x="83" y="79"/>
                          <a:pt x="84" y="91"/>
                          <a:pt x="78" y="97"/>
                        </a:cubicBezTo>
                        <a:cubicBezTo>
                          <a:pt x="67" y="90"/>
                          <a:pt x="43" y="84"/>
                          <a:pt x="43" y="69"/>
                        </a:cubicBezTo>
                        <a:cubicBezTo>
                          <a:pt x="49" y="68"/>
                          <a:pt x="60" y="70"/>
                          <a:pt x="60" y="70"/>
                        </a:cubicBezTo>
                        <a:cubicBezTo>
                          <a:pt x="64" y="66"/>
                          <a:pt x="69" y="67"/>
                          <a:pt x="74" y="66"/>
                        </a:cubicBezTo>
                        <a:cubicBezTo>
                          <a:pt x="72" y="64"/>
                          <a:pt x="57" y="64"/>
                          <a:pt x="54" y="64"/>
                        </a:cubicBezTo>
                        <a:cubicBezTo>
                          <a:pt x="49" y="64"/>
                          <a:pt x="38" y="69"/>
                          <a:pt x="38" y="58"/>
                        </a:cubicBezTo>
                        <a:cubicBezTo>
                          <a:pt x="38" y="54"/>
                          <a:pt x="48" y="54"/>
                          <a:pt x="50" y="54"/>
                        </a:cubicBezTo>
                        <a:cubicBezTo>
                          <a:pt x="56" y="52"/>
                          <a:pt x="68" y="47"/>
                          <a:pt x="72" y="43"/>
                        </a:cubicBezTo>
                        <a:cubicBezTo>
                          <a:pt x="66" y="43"/>
                          <a:pt x="63" y="43"/>
                          <a:pt x="61" y="43"/>
                        </a:cubicBezTo>
                        <a:cubicBezTo>
                          <a:pt x="60" y="43"/>
                          <a:pt x="56" y="40"/>
                          <a:pt x="54" y="39"/>
                        </a:cubicBezTo>
                        <a:cubicBezTo>
                          <a:pt x="53" y="39"/>
                          <a:pt x="52" y="39"/>
                          <a:pt x="51" y="39"/>
                        </a:cubicBezTo>
                        <a:cubicBezTo>
                          <a:pt x="47" y="41"/>
                          <a:pt x="47" y="51"/>
                          <a:pt x="38" y="51"/>
                        </a:cubicBezTo>
                        <a:cubicBezTo>
                          <a:pt x="31" y="51"/>
                          <a:pt x="26" y="48"/>
                          <a:pt x="23" y="44"/>
                        </a:cubicBezTo>
                        <a:cubicBezTo>
                          <a:pt x="25" y="43"/>
                          <a:pt x="26" y="43"/>
                          <a:pt x="27" y="43"/>
                        </a:cubicBezTo>
                        <a:cubicBezTo>
                          <a:pt x="19" y="39"/>
                          <a:pt x="13" y="35"/>
                          <a:pt x="15" y="28"/>
                        </a:cubicBezTo>
                        <a:cubicBezTo>
                          <a:pt x="13" y="28"/>
                          <a:pt x="12" y="26"/>
                          <a:pt x="11" y="26"/>
                        </a:cubicBezTo>
                        <a:cubicBezTo>
                          <a:pt x="8" y="26"/>
                          <a:pt x="3" y="19"/>
                          <a:pt x="0" y="16"/>
                        </a:cubicBezTo>
                        <a:cubicBezTo>
                          <a:pt x="2" y="14"/>
                          <a:pt x="11" y="5"/>
                          <a:pt x="16" y="5"/>
                        </a:cubicBezTo>
                        <a:cubicBezTo>
                          <a:pt x="23" y="5"/>
                          <a:pt x="27" y="5"/>
                          <a:pt x="38" y="7"/>
                        </a:cubicBezTo>
                        <a:cubicBezTo>
                          <a:pt x="35" y="10"/>
                          <a:pt x="34" y="11"/>
                          <a:pt x="32" y="13"/>
                        </a:cubicBezTo>
                        <a:cubicBezTo>
                          <a:pt x="37" y="17"/>
                          <a:pt x="41" y="17"/>
                          <a:pt x="44" y="20"/>
                        </a:cubicBezTo>
                        <a:cubicBezTo>
                          <a:pt x="42" y="19"/>
                          <a:pt x="41" y="17"/>
                          <a:pt x="41" y="14"/>
                        </a:cubicBezTo>
                        <a:cubicBezTo>
                          <a:pt x="41" y="10"/>
                          <a:pt x="45" y="7"/>
                          <a:pt x="49" y="7"/>
                        </a:cubicBezTo>
                        <a:cubicBezTo>
                          <a:pt x="60" y="7"/>
                          <a:pt x="57" y="22"/>
                          <a:pt x="68" y="26"/>
                        </a:cubicBezTo>
                        <a:cubicBezTo>
                          <a:pt x="66" y="19"/>
                          <a:pt x="63" y="15"/>
                          <a:pt x="63" y="7"/>
                        </a:cubicBezTo>
                        <a:cubicBezTo>
                          <a:pt x="63" y="0"/>
                          <a:pt x="66" y="0"/>
                          <a:pt x="72" y="0"/>
                        </a:cubicBezTo>
                        <a:cubicBezTo>
                          <a:pt x="78" y="0"/>
                          <a:pt x="90" y="4"/>
                          <a:pt x="90" y="9"/>
                        </a:cubicBezTo>
                        <a:cubicBezTo>
                          <a:pt x="90" y="12"/>
                          <a:pt x="88" y="15"/>
                          <a:pt x="88" y="18"/>
                        </a:cubicBezTo>
                        <a:cubicBezTo>
                          <a:pt x="92" y="16"/>
                          <a:pt x="93" y="12"/>
                          <a:pt x="96" y="12"/>
                        </a:cubicBezTo>
                        <a:cubicBezTo>
                          <a:pt x="103" y="12"/>
                          <a:pt x="102" y="19"/>
                          <a:pt x="102" y="23"/>
                        </a:cubicBezTo>
                        <a:cubicBezTo>
                          <a:pt x="103" y="23"/>
                          <a:pt x="105" y="23"/>
                          <a:pt x="106" y="23"/>
                        </a:cubicBezTo>
                        <a:cubicBezTo>
                          <a:pt x="113" y="23"/>
                          <a:pt x="137" y="36"/>
                          <a:pt x="141" y="41"/>
                        </a:cubicBezTo>
                        <a:cubicBezTo>
                          <a:pt x="140" y="42"/>
                          <a:pt x="138" y="42"/>
                          <a:pt x="137" y="42"/>
                        </a:cubicBezTo>
                        <a:cubicBezTo>
                          <a:pt x="140" y="43"/>
                          <a:pt x="142" y="42"/>
                          <a:pt x="145" y="42"/>
                        </a:cubicBezTo>
                        <a:cubicBezTo>
                          <a:pt x="146" y="44"/>
                          <a:pt x="146" y="47"/>
                          <a:pt x="145" y="49"/>
                        </a:cubicBezTo>
                        <a:cubicBezTo>
                          <a:pt x="151" y="49"/>
                          <a:pt x="154" y="49"/>
                          <a:pt x="159" y="49"/>
                        </a:cubicBezTo>
                        <a:cubicBezTo>
                          <a:pt x="159" y="62"/>
                          <a:pt x="172" y="59"/>
                          <a:pt x="176" y="64"/>
                        </a:cubicBezTo>
                        <a:cubicBezTo>
                          <a:pt x="164" y="68"/>
                          <a:pt x="159" y="76"/>
                          <a:pt x="148" y="7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1" name="Freeform: Shape 323"/>
                  <p:cNvSpPr>
                    <a:spLocks/>
                  </p:cNvSpPr>
                  <p:nvPr/>
                </p:nvSpPr>
                <p:spPr bwMode="auto">
                  <a:xfrm>
                    <a:off x="4683125" y="1089025"/>
                    <a:ext cx="150813" cy="55563"/>
                  </a:xfrm>
                  <a:custGeom>
                    <a:avLst/>
                    <a:gdLst/>
                    <a:ahLst/>
                    <a:cxnLst>
                      <a:cxn ang="0">
                        <a:pos x="114" y="19"/>
                      </a:cxn>
                      <a:cxn ang="0">
                        <a:pos x="69" y="41"/>
                      </a:cxn>
                      <a:cxn ang="0">
                        <a:pos x="54" y="34"/>
                      </a:cxn>
                      <a:cxn ang="0">
                        <a:pos x="28" y="34"/>
                      </a:cxn>
                      <a:cxn ang="0">
                        <a:pos x="23" y="26"/>
                      </a:cxn>
                      <a:cxn ang="0">
                        <a:pos x="32" y="26"/>
                      </a:cxn>
                      <a:cxn ang="0">
                        <a:pos x="43" y="24"/>
                      </a:cxn>
                      <a:cxn ang="0">
                        <a:pos x="22" y="23"/>
                      </a:cxn>
                      <a:cxn ang="0">
                        <a:pos x="6" y="18"/>
                      </a:cxn>
                      <a:cxn ang="0">
                        <a:pos x="0" y="7"/>
                      </a:cxn>
                      <a:cxn ang="0">
                        <a:pos x="6" y="7"/>
                      </a:cxn>
                      <a:cxn ang="0">
                        <a:pos x="15" y="8"/>
                      </a:cxn>
                      <a:cxn ang="0">
                        <a:pos x="15" y="6"/>
                      </a:cxn>
                      <a:cxn ang="0">
                        <a:pos x="23" y="6"/>
                      </a:cxn>
                      <a:cxn ang="0">
                        <a:pos x="21" y="2"/>
                      </a:cxn>
                      <a:cxn ang="0">
                        <a:pos x="33" y="2"/>
                      </a:cxn>
                      <a:cxn ang="0">
                        <a:pos x="51" y="11"/>
                      </a:cxn>
                      <a:cxn ang="0">
                        <a:pos x="62" y="0"/>
                      </a:cxn>
                      <a:cxn ang="0">
                        <a:pos x="67" y="0"/>
                      </a:cxn>
                      <a:cxn ang="0">
                        <a:pos x="67" y="12"/>
                      </a:cxn>
                      <a:cxn ang="0">
                        <a:pos x="80" y="7"/>
                      </a:cxn>
                      <a:cxn ang="0">
                        <a:pos x="95" y="7"/>
                      </a:cxn>
                      <a:cxn ang="0">
                        <a:pos x="114" y="19"/>
                      </a:cxn>
                    </a:cxnLst>
                    <a:rect l="0" t="0" r="r" b="b"/>
                    <a:pathLst>
                      <a:path w="114" h="41">
                        <a:moveTo>
                          <a:pt x="114" y="19"/>
                        </a:moveTo>
                        <a:cubicBezTo>
                          <a:pt x="104" y="26"/>
                          <a:pt x="82" y="41"/>
                          <a:pt x="69" y="41"/>
                        </a:cubicBezTo>
                        <a:cubicBezTo>
                          <a:pt x="61" y="41"/>
                          <a:pt x="57" y="39"/>
                          <a:pt x="54" y="34"/>
                        </a:cubicBezTo>
                        <a:cubicBezTo>
                          <a:pt x="28" y="34"/>
                          <a:pt x="28" y="34"/>
                          <a:pt x="28" y="34"/>
                        </a:cubicBezTo>
                        <a:cubicBezTo>
                          <a:pt x="25" y="32"/>
                          <a:pt x="23" y="30"/>
                          <a:pt x="23" y="26"/>
                        </a:cubicBezTo>
                        <a:cubicBezTo>
                          <a:pt x="26" y="26"/>
                          <a:pt x="31" y="26"/>
                          <a:pt x="32" y="26"/>
                        </a:cubicBezTo>
                        <a:cubicBezTo>
                          <a:pt x="36" y="25"/>
                          <a:pt x="40" y="25"/>
                          <a:pt x="43" y="24"/>
                        </a:cubicBezTo>
                        <a:cubicBezTo>
                          <a:pt x="41" y="24"/>
                          <a:pt x="23" y="23"/>
                          <a:pt x="22" y="23"/>
                        </a:cubicBezTo>
                        <a:cubicBezTo>
                          <a:pt x="14" y="23"/>
                          <a:pt x="6" y="28"/>
                          <a:pt x="6" y="18"/>
                        </a:cubicBezTo>
                        <a:cubicBezTo>
                          <a:pt x="3" y="15"/>
                          <a:pt x="0" y="12"/>
                          <a:pt x="0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9" y="9"/>
                          <a:pt x="13" y="10"/>
                          <a:pt x="15" y="8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36" y="4"/>
                          <a:pt x="48" y="11"/>
                          <a:pt x="51" y="11"/>
                        </a:cubicBezTo>
                        <a:cubicBezTo>
                          <a:pt x="56" y="11"/>
                          <a:pt x="59" y="2"/>
                          <a:pt x="62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6"/>
                          <a:pt x="66" y="8"/>
                          <a:pt x="67" y="12"/>
                        </a:cubicBezTo>
                        <a:cubicBezTo>
                          <a:pt x="71" y="12"/>
                          <a:pt x="73" y="7"/>
                          <a:pt x="80" y="7"/>
                        </a:cubicBezTo>
                        <a:cubicBezTo>
                          <a:pt x="91" y="7"/>
                          <a:pt x="88" y="7"/>
                          <a:pt x="95" y="7"/>
                        </a:cubicBezTo>
                        <a:cubicBezTo>
                          <a:pt x="103" y="7"/>
                          <a:pt x="112" y="14"/>
                          <a:pt x="114" y="1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2" name="Freeform: Shape 324"/>
                  <p:cNvSpPr>
                    <a:spLocks/>
                  </p:cNvSpPr>
                  <p:nvPr/>
                </p:nvSpPr>
                <p:spPr bwMode="auto">
                  <a:xfrm>
                    <a:off x="4219575" y="1841500"/>
                    <a:ext cx="73025" cy="87313"/>
                  </a:xfrm>
                  <a:custGeom>
                    <a:avLst/>
                    <a:gdLst/>
                    <a:ahLst/>
                    <a:cxnLst>
                      <a:cxn ang="0">
                        <a:pos x="9" y="19"/>
                      </a:cxn>
                      <a:cxn ang="0">
                        <a:pos x="22" y="14"/>
                      </a:cxn>
                      <a:cxn ang="0">
                        <a:pos x="19" y="8"/>
                      </a:cxn>
                      <a:cxn ang="0">
                        <a:pos x="32" y="0"/>
                      </a:cxn>
                      <a:cxn ang="0">
                        <a:pos x="40" y="0"/>
                      </a:cxn>
                      <a:cxn ang="0">
                        <a:pos x="55" y="18"/>
                      </a:cxn>
                      <a:cxn ang="0">
                        <a:pos x="47" y="24"/>
                      </a:cxn>
                      <a:cxn ang="0">
                        <a:pos x="47" y="39"/>
                      </a:cxn>
                      <a:cxn ang="0">
                        <a:pos x="47" y="52"/>
                      </a:cxn>
                      <a:cxn ang="0">
                        <a:pos x="35" y="54"/>
                      </a:cxn>
                      <a:cxn ang="0">
                        <a:pos x="19" y="64"/>
                      </a:cxn>
                      <a:cxn ang="0">
                        <a:pos x="11" y="65"/>
                      </a:cxn>
                      <a:cxn ang="0">
                        <a:pos x="0" y="55"/>
                      </a:cxn>
                      <a:cxn ang="0">
                        <a:pos x="13" y="33"/>
                      </a:cxn>
                      <a:cxn ang="0">
                        <a:pos x="4" y="23"/>
                      </a:cxn>
                      <a:cxn ang="0">
                        <a:pos x="9" y="19"/>
                      </a:cxn>
                    </a:cxnLst>
                    <a:rect l="0" t="0" r="r" b="b"/>
                    <a:pathLst>
                      <a:path w="55" h="65">
                        <a:moveTo>
                          <a:pt x="9" y="19"/>
                        </a:moveTo>
                        <a:cubicBezTo>
                          <a:pt x="12" y="19"/>
                          <a:pt x="19" y="16"/>
                          <a:pt x="22" y="14"/>
                        </a:cubicBezTo>
                        <a:cubicBezTo>
                          <a:pt x="20" y="11"/>
                          <a:pt x="19" y="10"/>
                          <a:pt x="19" y="8"/>
                        </a:cubicBezTo>
                        <a:cubicBezTo>
                          <a:pt x="19" y="5"/>
                          <a:pt x="28" y="0"/>
                          <a:pt x="32" y="0"/>
                        </a:cubicBezTo>
                        <a:cubicBezTo>
                          <a:pt x="35" y="0"/>
                          <a:pt x="37" y="0"/>
                          <a:pt x="40" y="0"/>
                        </a:cubicBezTo>
                        <a:cubicBezTo>
                          <a:pt x="50" y="0"/>
                          <a:pt x="55" y="10"/>
                          <a:pt x="55" y="18"/>
                        </a:cubicBezTo>
                        <a:cubicBezTo>
                          <a:pt x="55" y="21"/>
                          <a:pt x="47" y="21"/>
                          <a:pt x="47" y="24"/>
                        </a:cubicBezTo>
                        <a:cubicBezTo>
                          <a:pt x="47" y="27"/>
                          <a:pt x="47" y="39"/>
                          <a:pt x="47" y="39"/>
                        </a:cubicBezTo>
                        <a:cubicBezTo>
                          <a:pt x="47" y="43"/>
                          <a:pt x="50" y="48"/>
                          <a:pt x="47" y="52"/>
                        </a:cubicBezTo>
                        <a:cubicBezTo>
                          <a:pt x="44" y="54"/>
                          <a:pt x="40" y="54"/>
                          <a:pt x="35" y="54"/>
                        </a:cubicBezTo>
                        <a:cubicBezTo>
                          <a:pt x="28" y="54"/>
                          <a:pt x="23" y="61"/>
                          <a:pt x="19" y="64"/>
                        </a:cubicBezTo>
                        <a:cubicBezTo>
                          <a:pt x="17" y="65"/>
                          <a:pt x="13" y="65"/>
                          <a:pt x="11" y="65"/>
                        </a:cubicBezTo>
                        <a:cubicBezTo>
                          <a:pt x="6" y="65"/>
                          <a:pt x="0" y="60"/>
                          <a:pt x="0" y="55"/>
                        </a:cubicBezTo>
                        <a:cubicBezTo>
                          <a:pt x="0" y="44"/>
                          <a:pt x="11" y="43"/>
                          <a:pt x="13" y="33"/>
                        </a:cubicBezTo>
                        <a:cubicBezTo>
                          <a:pt x="8" y="30"/>
                          <a:pt x="4" y="28"/>
                          <a:pt x="4" y="23"/>
                        </a:cubicBezTo>
                        <a:cubicBezTo>
                          <a:pt x="4" y="18"/>
                          <a:pt x="8" y="19"/>
                          <a:pt x="9" y="1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3" name="Freeform: Shape 325"/>
                  <p:cNvSpPr>
                    <a:spLocks/>
                  </p:cNvSpPr>
                  <p:nvPr/>
                </p:nvSpPr>
                <p:spPr bwMode="auto">
                  <a:xfrm>
                    <a:off x="4276725" y="1758950"/>
                    <a:ext cx="139700" cy="203200"/>
                  </a:xfrm>
                  <a:custGeom>
                    <a:avLst/>
                    <a:gdLst/>
                    <a:ahLst/>
                    <a:cxnLst>
                      <a:cxn ang="0">
                        <a:pos x="96" y="102"/>
                      </a:cxn>
                      <a:cxn ang="0">
                        <a:pos x="91" y="128"/>
                      </a:cxn>
                      <a:cxn ang="0">
                        <a:pos x="100" y="133"/>
                      </a:cxn>
                      <a:cxn ang="0">
                        <a:pos x="70" y="139"/>
                      </a:cxn>
                      <a:cxn ang="0">
                        <a:pos x="39" y="141"/>
                      </a:cxn>
                      <a:cxn ang="0">
                        <a:pos x="26" y="148"/>
                      </a:cxn>
                      <a:cxn ang="0">
                        <a:pos x="16" y="152"/>
                      </a:cxn>
                      <a:cxn ang="0">
                        <a:pos x="32" y="133"/>
                      </a:cxn>
                      <a:cxn ang="0">
                        <a:pos x="46" y="124"/>
                      </a:cxn>
                      <a:cxn ang="0">
                        <a:pos x="26" y="123"/>
                      </a:cxn>
                      <a:cxn ang="0">
                        <a:pos x="19" y="123"/>
                      </a:cxn>
                      <a:cxn ang="0">
                        <a:pos x="28" y="96"/>
                      </a:cxn>
                      <a:cxn ang="0">
                        <a:pos x="48" y="81"/>
                      </a:cxn>
                      <a:cxn ang="0">
                        <a:pos x="40" y="70"/>
                      </a:cxn>
                      <a:cxn ang="0">
                        <a:pos x="26" y="72"/>
                      </a:cxn>
                      <a:cxn ang="0">
                        <a:pos x="23" y="59"/>
                      </a:cxn>
                      <a:cxn ang="0">
                        <a:pos x="16" y="49"/>
                      </a:cxn>
                      <a:cxn ang="0">
                        <a:pos x="12" y="55"/>
                      </a:cxn>
                      <a:cxn ang="0">
                        <a:pos x="14" y="45"/>
                      </a:cxn>
                      <a:cxn ang="0">
                        <a:pos x="8" y="38"/>
                      </a:cxn>
                      <a:cxn ang="0">
                        <a:pos x="11" y="29"/>
                      </a:cxn>
                      <a:cxn ang="0">
                        <a:pos x="8" y="20"/>
                      </a:cxn>
                      <a:cxn ang="0">
                        <a:pos x="12" y="21"/>
                      </a:cxn>
                      <a:cxn ang="0">
                        <a:pos x="16" y="14"/>
                      </a:cxn>
                      <a:cxn ang="0">
                        <a:pos x="25" y="0"/>
                      </a:cxn>
                      <a:cxn ang="0">
                        <a:pos x="42" y="4"/>
                      </a:cxn>
                      <a:cxn ang="0">
                        <a:pos x="33" y="19"/>
                      </a:cxn>
                      <a:cxn ang="0">
                        <a:pos x="47" y="46"/>
                      </a:cxn>
                      <a:cxn ang="0">
                        <a:pos x="53" y="50"/>
                      </a:cxn>
                      <a:cxn ang="0">
                        <a:pos x="84" y="89"/>
                      </a:cxn>
                      <a:cxn ang="0">
                        <a:pos x="87" y="102"/>
                      </a:cxn>
                      <a:cxn ang="0">
                        <a:pos x="92" y="102"/>
                      </a:cxn>
                    </a:cxnLst>
                    <a:rect l="0" t="0" r="r" b="b"/>
                    <a:pathLst>
                      <a:path w="105" h="152">
                        <a:moveTo>
                          <a:pt x="90" y="103"/>
                        </a:moveTo>
                        <a:cubicBezTo>
                          <a:pt x="93" y="101"/>
                          <a:pt x="92" y="102"/>
                          <a:pt x="96" y="102"/>
                        </a:cubicBezTo>
                        <a:cubicBezTo>
                          <a:pt x="101" y="102"/>
                          <a:pt x="105" y="106"/>
                          <a:pt x="105" y="110"/>
                        </a:cubicBezTo>
                        <a:cubicBezTo>
                          <a:pt x="105" y="118"/>
                          <a:pt x="94" y="122"/>
                          <a:pt x="91" y="128"/>
                        </a:cubicBezTo>
                        <a:cubicBezTo>
                          <a:pt x="95" y="129"/>
                          <a:pt x="97" y="130"/>
                          <a:pt x="100" y="130"/>
                        </a:cubicBezTo>
                        <a:cubicBezTo>
                          <a:pt x="100" y="133"/>
                          <a:pt x="100" y="133"/>
                          <a:pt x="100" y="133"/>
                        </a:cubicBezTo>
                        <a:cubicBezTo>
                          <a:pt x="96" y="137"/>
                          <a:pt x="93" y="139"/>
                          <a:pt x="87" y="139"/>
                        </a:cubicBezTo>
                        <a:cubicBezTo>
                          <a:pt x="82" y="139"/>
                          <a:pt x="72" y="139"/>
                          <a:pt x="70" y="139"/>
                        </a:cubicBezTo>
                        <a:cubicBezTo>
                          <a:pt x="65" y="139"/>
                          <a:pt x="53" y="143"/>
                          <a:pt x="47" y="143"/>
                        </a:cubicBezTo>
                        <a:cubicBezTo>
                          <a:pt x="44" y="143"/>
                          <a:pt x="42" y="141"/>
                          <a:pt x="39" y="141"/>
                        </a:cubicBezTo>
                        <a:cubicBezTo>
                          <a:pt x="34" y="141"/>
                          <a:pt x="32" y="144"/>
                          <a:pt x="32" y="148"/>
                        </a:cubicBezTo>
                        <a:cubicBezTo>
                          <a:pt x="26" y="148"/>
                          <a:pt x="26" y="148"/>
                          <a:pt x="26" y="148"/>
                        </a:cubicBezTo>
                        <a:cubicBezTo>
                          <a:pt x="23" y="148"/>
                          <a:pt x="21" y="150"/>
                          <a:pt x="19" y="152"/>
                        </a:cubicBezTo>
                        <a:cubicBezTo>
                          <a:pt x="16" y="152"/>
                          <a:pt x="16" y="152"/>
                          <a:pt x="16" y="152"/>
                        </a:cubicBezTo>
                        <a:cubicBezTo>
                          <a:pt x="16" y="149"/>
                          <a:pt x="16" y="149"/>
                          <a:pt x="16" y="149"/>
                        </a:cubicBezTo>
                        <a:cubicBezTo>
                          <a:pt x="17" y="147"/>
                          <a:pt x="30" y="133"/>
                          <a:pt x="32" y="133"/>
                        </a:cubicBezTo>
                        <a:cubicBezTo>
                          <a:pt x="38" y="131"/>
                          <a:pt x="47" y="133"/>
                          <a:pt x="47" y="127"/>
                        </a:cubicBezTo>
                        <a:cubicBezTo>
                          <a:pt x="47" y="126"/>
                          <a:pt x="46" y="125"/>
                          <a:pt x="46" y="124"/>
                        </a:cubicBezTo>
                        <a:cubicBezTo>
                          <a:pt x="44" y="126"/>
                          <a:pt x="41" y="128"/>
                          <a:pt x="38" y="128"/>
                        </a:cubicBezTo>
                        <a:cubicBezTo>
                          <a:pt x="32" y="128"/>
                          <a:pt x="30" y="123"/>
                          <a:pt x="26" y="123"/>
                        </a:cubicBezTo>
                        <a:cubicBezTo>
                          <a:pt x="23" y="123"/>
                          <a:pt x="23" y="125"/>
                          <a:pt x="21" y="125"/>
                        </a:cubicBezTo>
                        <a:cubicBezTo>
                          <a:pt x="20" y="125"/>
                          <a:pt x="19" y="124"/>
                          <a:pt x="19" y="123"/>
                        </a:cubicBezTo>
                        <a:cubicBezTo>
                          <a:pt x="19" y="116"/>
                          <a:pt x="31" y="116"/>
                          <a:pt x="31" y="109"/>
                        </a:cubicBezTo>
                        <a:cubicBezTo>
                          <a:pt x="31" y="103"/>
                          <a:pt x="28" y="101"/>
                          <a:pt x="28" y="96"/>
                        </a:cubicBezTo>
                        <a:cubicBezTo>
                          <a:pt x="36" y="96"/>
                          <a:pt x="45" y="92"/>
                          <a:pt x="48" y="88"/>
                        </a:cubicBezTo>
                        <a:cubicBezTo>
                          <a:pt x="48" y="81"/>
                          <a:pt x="48" y="81"/>
                          <a:pt x="48" y="81"/>
                        </a:cubicBezTo>
                        <a:cubicBezTo>
                          <a:pt x="43" y="82"/>
                          <a:pt x="37" y="81"/>
                          <a:pt x="37" y="77"/>
                        </a:cubicBezTo>
                        <a:cubicBezTo>
                          <a:pt x="37" y="73"/>
                          <a:pt x="39" y="72"/>
                          <a:pt x="40" y="70"/>
                        </a:cubicBezTo>
                        <a:cubicBezTo>
                          <a:pt x="39" y="70"/>
                          <a:pt x="38" y="70"/>
                          <a:pt x="36" y="70"/>
                        </a:cubicBezTo>
                        <a:cubicBezTo>
                          <a:pt x="32" y="70"/>
                          <a:pt x="30" y="72"/>
                          <a:pt x="26" y="72"/>
                        </a:cubicBezTo>
                        <a:cubicBezTo>
                          <a:pt x="22" y="72"/>
                          <a:pt x="19" y="72"/>
                          <a:pt x="19" y="69"/>
                        </a:cubicBezTo>
                        <a:cubicBezTo>
                          <a:pt x="19" y="65"/>
                          <a:pt x="23" y="63"/>
                          <a:pt x="23" y="59"/>
                        </a:cubicBezTo>
                        <a:cubicBezTo>
                          <a:pt x="23" y="55"/>
                          <a:pt x="22" y="55"/>
                          <a:pt x="23" y="51"/>
                        </a:cubicBezTo>
                        <a:cubicBezTo>
                          <a:pt x="20" y="51"/>
                          <a:pt x="17" y="50"/>
                          <a:pt x="16" y="49"/>
                        </a:cubicBezTo>
                        <a:cubicBezTo>
                          <a:pt x="14" y="52"/>
                          <a:pt x="15" y="54"/>
                          <a:pt x="16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2" y="52"/>
                          <a:pt x="12" y="51"/>
                          <a:pt x="12" y="48"/>
                        </a:cubicBezTo>
                        <a:cubicBezTo>
                          <a:pt x="12" y="47"/>
                          <a:pt x="13" y="46"/>
                          <a:pt x="14" y="45"/>
                        </a:cubicBezTo>
                        <a:cubicBezTo>
                          <a:pt x="14" y="41"/>
                          <a:pt x="14" y="41"/>
                          <a:pt x="14" y="41"/>
                        </a:cubicBezTo>
                        <a:cubicBezTo>
                          <a:pt x="12" y="41"/>
                          <a:pt x="8" y="40"/>
                          <a:pt x="8" y="38"/>
                        </a:cubicBezTo>
                        <a:cubicBezTo>
                          <a:pt x="8" y="36"/>
                          <a:pt x="11" y="32"/>
                          <a:pt x="11" y="32"/>
                        </a:cubicBezTo>
                        <a:cubicBezTo>
                          <a:pt x="11" y="29"/>
                          <a:pt x="11" y="29"/>
                          <a:pt x="11" y="29"/>
                        </a:cubicBezTo>
                        <a:cubicBezTo>
                          <a:pt x="4" y="27"/>
                          <a:pt x="0" y="26"/>
                          <a:pt x="0" y="20"/>
                        </a:cubicBezTo>
                        <a:cubicBezTo>
                          <a:pt x="8" y="20"/>
                          <a:pt x="8" y="20"/>
                          <a:pt x="8" y="20"/>
                        </a:cubicBezTo>
                        <a:cubicBezTo>
                          <a:pt x="8" y="23"/>
                          <a:pt x="10" y="24"/>
                          <a:pt x="11" y="24"/>
                        </a:cubicBezTo>
                        <a:cubicBezTo>
                          <a:pt x="12" y="24"/>
                          <a:pt x="12" y="22"/>
                          <a:pt x="12" y="21"/>
                        </a:cubicBezTo>
                        <a:cubicBezTo>
                          <a:pt x="12" y="21"/>
                          <a:pt x="10" y="20"/>
                          <a:pt x="10" y="19"/>
                        </a:cubicBezTo>
                        <a:cubicBezTo>
                          <a:pt x="10" y="15"/>
                          <a:pt x="13" y="14"/>
                          <a:pt x="16" y="14"/>
                        </a:cubicBezTo>
                        <a:cubicBezTo>
                          <a:pt x="16" y="10"/>
                          <a:pt x="18" y="8"/>
                          <a:pt x="18" y="6"/>
                        </a:cubicBezTo>
                        <a:cubicBezTo>
                          <a:pt x="18" y="4"/>
                          <a:pt x="23" y="0"/>
                          <a:pt x="25" y="0"/>
                        </a:cubicBezTo>
                        <a:cubicBezTo>
                          <a:pt x="30" y="0"/>
                          <a:pt x="35" y="0"/>
                          <a:pt x="38" y="0"/>
                        </a:cubicBezTo>
                        <a:cubicBezTo>
                          <a:pt x="40" y="0"/>
                          <a:pt x="42" y="3"/>
                          <a:pt x="42" y="4"/>
                        </a:cubicBezTo>
                        <a:cubicBezTo>
                          <a:pt x="42" y="10"/>
                          <a:pt x="33" y="10"/>
                          <a:pt x="31" y="16"/>
                        </a:cubicBezTo>
                        <a:cubicBezTo>
                          <a:pt x="31" y="17"/>
                          <a:pt x="32" y="18"/>
                          <a:pt x="33" y="19"/>
                        </a:cubicBezTo>
                        <a:cubicBezTo>
                          <a:pt x="59" y="19"/>
                          <a:pt x="59" y="19"/>
                          <a:pt x="59" y="19"/>
                        </a:cubicBezTo>
                        <a:cubicBezTo>
                          <a:pt x="60" y="32"/>
                          <a:pt x="47" y="37"/>
                          <a:pt x="47" y="46"/>
                        </a:cubicBezTo>
                        <a:cubicBezTo>
                          <a:pt x="45" y="47"/>
                          <a:pt x="44" y="48"/>
                          <a:pt x="43" y="50"/>
                        </a:cubicBezTo>
                        <a:cubicBezTo>
                          <a:pt x="48" y="51"/>
                          <a:pt x="50" y="49"/>
                          <a:pt x="53" y="50"/>
                        </a:cubicBezTo>
                        <a:cubicBezTo>
                          <a:pt x="62" y="53"/>
                          <a:pt x="60" y="63"/>
                          <a:pt x="66" y="69"/>
                        </a:cubicBezTo>
                        <a:cubicBezTo>
                          <a:pt x="73" y="76"/>
                          <a:pt x="84" y="79"/>
                          <a:pt x="84" y="89"/>
                        </a:cubicBezTo>
                        <a:cubicBezTo>
                          <a:pt x="84" y="93"/>
                          <a:pt x="89" y="95"/>
                          <a:pt x="89" y="99"/>
                        </a:cubicBezTo>
                        <a:cubicBezTo>
                          <a:pt x="89" y="100"/>
                          <a:pt x="88" y="101"/>
                          <a:pt x="87" y="102"/>
                        </a:cubicBezTo>
                        <a:cubicBezTo>
                          <a:pt x="87" y="105"/>
                          <a:pt x="87" y="105"/>
                          <a:pt x="87" y="105"/>
                        </a:cubicBezTo>
                        <a:cubicBezTo>
                          <a:pt x="90" y="104"/>
                          <a:pt x="90" y="103"/>
                          <a:pt x="92" y="102"/>
                        </a:cubicBezTo>
                        <a:lnTo>
                          <a:pt x="90" y="103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4" name="Freeform: Shape 326"/>
                  <p:cNvSpPr>
                    <a:spLocks/>
                  </p:cNvSpPr>
                  <p:nvPr/>
                </p:nvSpPr>
                <p:spPr bwMode="auto">
                  <a:xfrm>
                    <a:off x="4592638" y="2203450"/>
                    <a:ext cx="46038" cy="30163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0" y="8"/>
                      </a:cxn>
                      <a:cxn ang="0">
                        <a:pos x="7" y="10"/>
                      </a:cxn>
                      <a:cxn ang="0">
                        <a:pos x="27" y="21"/>
                      </a:cxn>
                      <a:cxn ang="0">
                        <a:pos x="30" y="23"/>
                      </a:cxn>
                      <a:cxn ang="0">
                        <a:pos x="33" y="20"/>
                      </a:cxn>
                      <a:cxn ang="0">
                        <a:pos x="31" y="13"/>
                      </a:cxn>
                      <a:cxn ang="0">
                        <a:pos x="33" y="8"/>
                      </a:cxn>
                      <a:cxn ang="0">
                        <a:pos x="35" y="3"/>
                      </a:cxn>
                      <a:cxn ang="0">
                        <a:pos x="20" y="6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35" h="23">
                        <a:moveTo>
                          <a:pt x="0" y="5"/>
                        </a:move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10"/>
                          <a:pt x="5" y="10"/>
                          <a:pt x="7" y="10"/>
                        </a:cubicBezTo>
                        <a:cubicBezTo>
                          <a:pt x="14" y="12"/>
                          <a:pt x="19" y="20"/>
                          <a:pt x="27" y="21"/>
                        </a:cubicBezTo>
                        <a:cubicBezTo>
                          <a:pt x="27" y="23"/>
                          <a:pt x="29" y="23"/>
                          <a:pt x="30" y="23"/>
                        </a:cubicBezTo>
                        <a:cubicBezTo>
                          <a:pt x="32" y="23"/>
                          <a:pt x="33" y="21"/>
                          <a:pt x="33" y="20"/>
                        </a:cubicBezTo>
                        <a:cubicBezTo>
                          <a:pt x="33" y="17"/>
                          <a:pt x="31" y="16"/>
                          <a:pt x="31" y="13"/>
                        </a:cubicBezTo>
                        <a:cubicBezTo>
                          <a:pt x="31" y="11"/>
                          <a:pt x="33" y="8"/>
                          <a:pt x="33" y="8"/>
                        </a:cubicBezTo>
                        <a:cubicBezTo>
                          <a:pt x="35" y="3"/>
                          <a:pt x="35" y="3"/>
                          <a:pt x="35" y="3"/>
                        </a:cubicBezTo>
                        <a:cubicBezTo>
                          <a:pt x="28" y="2"/>
                          <a:pt x="25" y="6"/>
                          <a:pt x="20" y="6"/>
                        </a:cubicBezTo>
                        <a:cubicBezTo>
                          <a:pt x="14" y="6"/>
                          <a:pt x="10" y="0"/>
                          <a:pt x="0" y="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5" name="Freeform: Shape 327"/>
                  <p:cNvSpPr>
                    <a:spLocks/>
                  </p:cNvSpPr>
                  <p:nvPr/>
                </p:nvSpPr>
                <p:spPr bwMode="auto">
                  <a:xfrm>
                    <a:off x="4527550" y="2111375"/>
                    <a:ext cx="15875" cy="30163"/>
                  </a:xfrm>
                  <a:custGeom>
                    <a:avLst/>
                    <a:gdLst/>
                    <a:ahLst/>
                    <a:cxnLst>
                      <a:cxn ang="0">
                        <a:pos x="3" y="5"/>
                      </a:cxn>
                      <a:cxn ang="0">
                        <a:pos x="10" y="0"/>
                      </a:cxn>
                      <a:cxn ang="0">
                        <a:pos x="12" y="5"/>
                      </a:cxn>
                      <a:cxn ang="0">
                        <a:pos x="8" y="23"/>
                      </a:cxn>
                      <a:cxn ang="0">
                        <a:pos x="0" y="6"/>
                      </a:cxn>
                      <a:cxn ang="0">
                        <a:pos x="3" y="5"/>
                      </a:cxn>
                    </a:cxnLst>
                    <a:rect l="0" t="0" r="r" b="b"/>
                    <a:pathLst>
                      <a:path w="12" h="23">
                        <a:moveTo>
                          <a:pt x="3" y="5"/>
                        </a:moveTo>
                        <a:cubicBezTo>
                          <a:pt x="6" y="5"/>
                          <a:pt x="8" y="1"/>
                          <a:pt x="10" y="0"/>
                        </a:cubicBezTo>
                        <a:cubicBezTo>
                          <a:pt x="10" y="3"/>
                          <a:pt x="11" y="5"/>
                          <a:pt x="12" y="5"/>
                        </a:cubicBezTo>
                        <a:cubicBezTo>
                          <a:pt x="11" y="11"/>
                          <a:pt x="10" y="20"/>
                          <a:pt x="8" y="23"/>
                        </a:cubicBezTo>
                        <a:cubicBezTo>
                          <a:pt x="4" y="22"/>
                          <a:pt x="2" y="9"/>
                          <a:pt x="0" y="6"/>
                        </a:cubicBezTo>
                        <a:cubicBezTo>
                          <a:pt x="1" y="6"/>
                          <a:pt x="2" y="5"/>
                          <a:pt x="3" y="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6" name="Freeform: Shape 328"/>
                  <p:cNvSpPr>
                    <a:spLocks/>
                  </p:cNvSpPr>
                  <p:nvPr/>
                </p:nvSpPr>
                <p:spPr bwMode="auto">
                  <a:xfrm>
                    <a:off x="4524375" y="2144713"/>
                    <a:ext cx="25400" cy="44450"/>
                  </a:xfrm>
                  <a:custGeom>
                    <a:avLst/>
                    <a:gdLst/>
                    <a:ahLst/>
                    <a:cxnLst>
                      <a:cxn ang="0">
                        <a:pos x="5" y="15"/>
                      </a:cxn>
                      <a:cxn ang="0">
                        <a:pos x="0" y="6"/>
                      </a:cxn>
                      <a:cxn ang="0">
                        <a:pos x="9" y="0"/>
                      </a:cxn>
                      <a:cxn ang="0">
                        <a:pos x="15" y="3"/>
                      </a:cxn>
                      <a:cxn ang="0">
                        <a:pos x="18" y="21"/>
                      </a:cxn>
                      <a:cxn ang="0">
                        <a:pos x="6" y="33"/>
                      </a:cxn>
                      <a:cxn ang="0">
                        <a:pos x="2" y="24"/>
                      </a:cxn>
                      <a:cxn ang="0">
                        <a:pos x="5" y="15"/>
                      </a:cxn>
                    </a:cxnLst>
                    <a:rect l="0" t="0" r="r" b="b"/>
                    <a:pathLst>
                      <a:path w="19" h="33">
                        <a:moveTo>
                          <a:pt x="5" y="15"/>
                        </a:moveTo>
                        <a:cubicBezTo>
                          <a:pt x="5" y="12"/>
                          <a:pt x="1" y="9"/>
                          <a:pt x="0" y="6"/>
                        </a:cubicBezTo>
                        <a:cubicBezTo>
                          <a:pt x="5" y="4"/>
                          <a:pt x="5" y="0"/>
                          <a:pt x="9" y="0"/>
                        </a:cubicBezTo>
                        <a:cubicBezTo>
                          <a:pt x="13" y="0"/>
                          <a:pt x="14" y="3"/>
                          <a:pt x="15" y="3"/>
                        </a:cubicBezTo>
                        <a:cubicBezTo>
                          <a:pt x="19" y="10"/>
                          <a:pt x="18" y="14"/>
                          <a:pt x="18" y="21"/>
                        </a:cubicBezTo>
                        <a:cubicBezTo>
                          <a:pt x="18" y="27"/>
                          <a:pt x="10" y="33"/>
                          <a:pt x="6" y="33"/>
                        </a:cubicBezTo>
                        <a:cubicBezTo>
                          <a:pt x="2" y="33"/>
                          <a:pt x="2" y="27"/>
                          <a:pt x="2" y="24"/>
                        </a:cubicBezTo>
                        <a:cubicBezTo>
                          <a:pt x="2" y="20"/>
                          <a:pt x="5" y="18"/>
                          <a:pt x="5" y="1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7" name="Freeform: Shape 329"/>
                  <p:cNvSpPr>
                    <a:spLocks/>
                  </p:cNvSpPr>
                  <p:nvPr/>
                </p:nvSpPr>
                <p:spPr bwMode="auto">
                  <a:xfrm>
                    <a:off x="4429125" y="2171700"/>
                    <a:ext cx="12700" cy="9525"/>
                  </a:xfrm>
                  <a:custGeom>
                    <a:avLst/>
                    <a:gdLst/>
                    <a:ahLst/>
                    <a:cxnLst>
                      <a:cxn ang="0">
                        <a:pos x="9" y="5"/>
                      </a:cxn>
                      <a:cxn ang="0">
                        <a:pos x="6" y="7"/>
                      </a:cxn>
                      <a:cxn ang="0">
                        <a:pos x="0" y="3"/>
                      </a:cxn>
                      <a:cxn ang="0">
                        <a:pos x="7" y="0"/>
                      </a:cxn>
                      <a:cxn ang="0">
                        <a:pos x="9" y="5"/>
                      </a:cxn>
                    </a:cxnLst>
                    <a:rect l="0" t="0" r="r" b="b"/>
                    <a:pathLst>
                      <a:path w="9" h="7">
                        <a:moveTo>
                          <a:pt x="9" y="5"/>
                        </a:moveTo>
                        <a:cubicBezTo>
                          <a:pt x="9" y="6"/>
                          <a:pt x="7" y="7"/>
                          <a:pt x="6" y="7"/>
                        </a:cubicBezTo>
                        <a:cubicBezTo>
                          <a:pt x="4" y="7"/>
                          <a:pt x="1" y="3"/>
                          <a:pt x="0" y="3"/>
                        </a:cubicBezTo>
                        <a:cubicBezTo>
                          <a:pt x="3" y="2"/>
                          <a:pt x="5" y="0"/>
                          <a:pt x="7" y="0"/>
                        </a:cubicBezTo>
                        <a:cubicBezTo>
                          <a:pt x="7" y="1"/>
                          <a:pt x="9" y="3"/>
                          <a:pt x="9" y="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8" name="Freeform: Shape 330"/>
                  <p:cNvSpPr>
                    <a:spLocks/>
                  </p:cNvSpPr>
                  <p:nvPr/>
                </p:nvSpPr>
                <p:spPr bwMode="auto">
                  <a:xfrm>
                    <a:off x="4551363" y="1833563"/>
                    <a:ext cx="15875" cy="19050"/>
                  </a:xfrm>
                  <a:custGeom>
                    <a:avLst/>
                    <a:gdLst/>
                    <a:ahLst/>
                    <a:cxnLst>
                      <a:cxn ang="0">
                        <a:pos x="11" y="10"/>
                      </a:cxn>
                      <a:cxn ang="0">
                        <a:pos x="0" y="5"/>
                      </a:cxn>
                      <a:cxn ang="0">
                        <a:pos x="0" y="0"/>
                      </a:cxn>
                      <a:cxn ang="0">
                        <a:pos x="9" y="0"/>
                      </a:cxn>
                      <a:cxn ang="0">
                        <a:pos x="12" y="9"/>
                      </a:cxn>
                      <a:cxn ang="0">
                        <a:pos x="11" y="14"/>
                      </a:cxn>
                      <a:cxn ang="0">
                        <a:pos x="11" y="10"/>
                      </a:cxn>
                    </a:cxnLst>
                    <a:rect l="0" t="0" r="r" b="b"/>
                    <a:pathLst>
                      <a:path w="12" h="14">
                        <a:moveTo>
                          <a:pt x="11" y="10"/>
                        </a:moveTo>
                        <a:cubicBezTo>
                          <a:pt x="5" y="10"/>
                          <a:pt x="0" y="9"/>
                          <a:pt x="0" y="5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6"/>
                          <a:pt x="12" y="5"/>
                          <a:pt x="12" y="9"/>
                        </a:cubicBezTo>
                        <a:cubicBezTo>
                          <a:pt x="12" y="13"/>
                          <a:pt x="11" y="12"/>
                          <a:pt x="11" y="14"/>
                        </a:cubicBezTo>
                        <a:cubicBezTo>
                          <a:pt x="11" y="13"/>
                          <a:pt x="11" y="12"/>
                          <a:pt x="11" y="1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9" name="Freeform: Shape 331"/>
                  <p:cNvSpPr>
                    <a:spLocks/>
                  </p:cNvSpPr>
                  <p:nvPr/>
                </p:nvSpPr>
                <p:spPr bwMode="auto">
                  <a:xfrm>
                    <a:off x="4684713" y="1773238"/>
                    <a:ext cx="15875" cy="23813"/>
                  </a:xfrm>
                  <a:custGeom>
                    <a:avLst/>
                    <a:gdLst/>
                    <a:ahLst/>
                    <a:cxnLst>
                      <a:cxn ang="0">
                        <a:pos x="8" y="6"/>
                      </a:cxn>
                      <a:cxn ang="0">
                        <a:pos x="1" y="17"/>
                      </a:cxn>
                      <a:cxn ang="0">
                        <a:pos x="1" y="11"/>
                      </a:cxn>
                      <a:cxn ang="0">
                        <a:pos x="11" y="0"/>
                      </a:cxn>
                      <a:cxn ang="0">
                        <a:pos x="8" y="6"/>
                      </a:cxn>
                    </a:cxnLst>
                    <a:rect l="0" t="0" r="r" b="b"/>
                    <a:pathLst>
                      <a:path w="11" h="17">
                        <a:moveTo>
                          <a:pt x="8" y="6"/>
                        </a:moveTo>
                        <a:cubicBezTo>
                          <a:pt x="8" y="11"/>
                          <a:pt x="4" y="13"/>
                          <a:pt x="1" y="17"/>
                        </a:cubicBezTo>
                        <a:cubicBezTo>
                          <a:pt x="0" y="15"/>
                          <a:pt x="1" y="14"/>
                          <a:pt x="1" y="11"/>
                        </a:cubicBezTo>
                        <a:cubicBezTo>
                          <a:pt x="1" y="9"/>
                          <a:pt x="3" y="1"/>
                          <a:pt x="11" y="0"/>
                        </a:cubicBezTo>
                        <a:cubicBezTo>
                          <a:pt x="10" y="2"/>
                          <a:pt x="8" y="4"/>
                          <a:pt x="8" y="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40" name="Freeform: Shape 332"/>
                  <p:cNvSpPr>
                    <a:spLocks/>
                  </p:cNvSpPr>
                  <p:nvPr/>
                </p:nvSpPr>
                <p:spPr bwMode="auto">
                  <a:xfrm>
                    <a:off x="4746625" y="1744663"/>
                    <a:ext cx="20638" cy="26988"/>
                  </a:xfrm>
                  <a:custGeom>
                    <a:avLst/>
                    <a:gdLst/>
                    <a:ahLst/>
                    <a:cxnLst>
                      <a:cxn ang="0">
                        <a:pos x="12" y="10"/>
                      </a:cxn>
                      <a:cxn ang="0">
                        <a:pos x="12" y="16"/>
                      </a:cxn>
                      <a:cxn ang="0">
                        <a:pos x="5" y="20"/>
                      </a:cxn>
                      <a:cxn ang="0">
                        <a:pos x="0" y="13"/>
                      </a:cxn>
                      <a:cxn ang="0">
                        <a:pos x="10" y="10"/>
                      </a:cxn>
                      <a:cxn ang="0">
                        <a:pos x="7" y="5"/>
                      </a:cxn>
                      <a:cxn ang="0">
                        <a:pos x="11" y="0"/>
                      </a:cxn>
                      <a:cxn ang="0">
                        <a:pos x="16" y="5"/>
                      </a:cxn>
                      <a:cxn ang="0">
                        <a:pos x="12" y="10"/>
                      </a:cxn>
                    </a:cxnLst>
                    <a:rect l="0" t="0" r="r" b="b"/>
                    <a:pathLst>
                      <a:path w="16" h="20">
                        <a:moveTo>
                          <a:pt x="12" y="10"/>
                        </a:moveTo>
                        <a:cubicBezTo>
                          <a:pt x="12" y="12"/>
                          <a:pt x="12" y="14"/>
                          <a:pt x="12" y="16"/>
                        </a:cubicBezTo>
                        <a:cubicBezTo>
                          <a:pt x="12" y="17"/>
                          <a:pt x="6" y="20"/>
                          <a:pt x="5" y="20"/>
                        </a:cubicBezTo>
                        <a:cubicBezTo>
                          <a:pt x="1" y="20"/>
                          <a:pt x="0" y="16"/>
                          <a:pt x="0" y="13"/>
                        </a:cubicBezTo>
                        <a:cubicBezTo>
                          <a:pt x="4" y="13"/>
                          <a:pt x="6" y="10"/>
                          <a:pt x="10" y="10"/>
                        </a:cubicBezTo>
                        <a:cubicBezTo>
                          <a:pt x="9" y="8"/>
                          <a:pt x="7" y="7"/>
                          <a:pt x="7" y="5"/>
                        </a:cubicBezTo>
                        <a:cubicBezTo>
                          <a:pt x="7" y="2"/>
                          <a:pt x="11" y="0"/>
                          <a:pt x="11" y="0"/>
                        </a:cubicBezTo>
                        <a:cubicBezTo>
                          <a:pt x="13" y="3"/>
                          <a:pt x="14" y="4"/>
                          <a:pt x="16" y="5"/>
                        </a:cubicBezTo>
                        <a:cubicBezTo>
                          <a:pt x="15" y="7"/>
                          <a:pt x="13" y="10"/>
                          <a:pt x="12" y="1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9" name="Group 231"/>
              <p:cNvGrpSpPr/>
              <p:nvPr/>
            </p:nvGrpSpPr>
            <p:grpSpPr>
              <a:xfrm>
                <a:off x="6069487" y="3263412"/>
                <a:ext cx="850741" cy="743182"/>
                <a:chOff x="6275388" y="2879725"/>
                <a:chExt cx="966788" cy="844551"/>
              </a:xfrm>
              <a:solidFill>
                <a:schemeClr val="accent6"/>
              </a:solidFill>
            </p:grpSpPr>
            <p:sp>
              <p:nvSpPr>
                <p:cNvPr id="108" name="Freeform: Shape 300"/>
                <p:cNvSpPr>
                  <a:spLocks/>
                </p:cNvSpPr>
                <p:nvPr/>
              </p:nvSpPr>
              <p:spPr bwMode="auto">
                <a:xfrm>
                  <a:off x="6567488" y="2879725"/>
                  <a:ext cx="339725" cy="176213"/>
                </a:xfrm>
                <a:custGeom>
                  <a:avLst/>
                  <a:gdLst/>
                  <a:ahLst/>
                  <a:cxnLst>
                    <a:cxn ang="0">
                      <a:pos x="128" y="28"/>
                    </a:cxn>
                    <a:cxn ang="0">
                      <a:pos x="160" y="39"/>
                    </a:cxn>
                    <a:cxn ang="0">
                      <a:pos x="173" y="45"/>
                    </a:cxn>
                    <a:cxn ang="0">
                      <a:pos x="179" y="49"/>
                    </a:cxn>
                    <a:cxn ang="0">
                      <a:pos x="203" y="71"/>
                    </a:cxn>
                    <a:cxn ang="0">
                      <a:pos x="217" y="78"/>
                    </a:cxn>
                    <a:cxn ang="0">
                      <a:pos x="208" y="85"/>
                    </a:cxn>
                    <a:cxn ang="0">
                      <a:pos x="217" y="96"/>
                    </a:cxn>
                    <a:cxn ang="0">
                      <a:pos x="224" y="108"/>
                    </a:cxn>
                    <a:cxn ang="0">
                      <a:pos x="233" y="113"/>
                    </a:cxn>
                    <a:cxn ang="0">
                      <a:pos x="237" y="118"/>
                    </a:cxn>
                    <a:cxn ang="0">
                      <a:pos x="242" y="119"/>
                    </a:cxn>
                    <a:cxn ang="0">
                      <a:pos x="247" y="124"/>
                    </a:cxn>
                    <a:cxn ang="0">
                      <a:pos x="255" y="126"/>
                    </a:cxn>
                    <a:cxn ang="0">
                      <a:pos x="250" y="133"/>
                    </a:cxn>
                    <a:cxn ang="0">
                      <a:pos x="247" y="133"/>
                    </a:cxn>
                    <a:cxn ang="0">
                      <a:pos x="239" y="127"/>
                    </a:cxn>
                    <a:cxn ang="0">
                      <a:pos x="227" y="127"/>
                    </a:cxn>
                    <a:cxn ang="0">
                      <a:pos x="210" y="116"/>
                    </a:cxn>
                    <a:cxn ang="0">
                      <a:pos x="206" y="113"/>
                    </a:cxn>
                    <a:cxn ang="0">
                      <a:pos x="175" y="92"/>
                    </a:cxn>
                    <a:cxn ang="0">
                      <a:pos x="158" y="103"/>
                    </a:cxn>
                    <a:cxn ang="0">
                      <a:pos x="156" y="113"/>
                    </a:cxn>
                    <a:cxn ang="0">
                      <a:pos x="139" y="113"/>
                    </a:cxn>
                    <a:cxn ang="0">
                      <a:pos x="113" y="100"/>
                    </a:cxn>
                    <a:cxn ang="0">
                      <a:pos x="107" y="102"/>
                    </a:cxn>
                    <a:cxn ang="0">
                      <a:pos x="98" y="102"/>
                    </a:cxn>
                    <a:cxn ang="0">
                      <a:pos x="90" y="99"/>
                    </a:cxn>
                    <a:cxn ang="0">
                      <a:pos x="101" y="90"/>
                    </a:cxn>
                    <a:cxn ang="0">
                      <a:pos x="96" y="71"/>
                    </a:cxn>
                    <a:cxn ang="0">
                      <a:pos x="77" y="59"/>
                    </a:cxn>
                    <a:cxn ang="0">
                      <a:pos x="53" y="54"/>
                    </a:cxn>
                    <a:cxn ang="0">
                      <a:pos x="37" y="45"/>
                    </a:cxn>
                    <a:cxn ang="0">
                      <a:pos x="37" y="41"/>
                    </a:cxn>
                    <a:cxn ang="0">
                      <a:pos x="30" y="49"/>
                    </a:cxn>
                    <a:cxn ang="0">
                      <a:pos x="26" y="48"/>
                    </a:cxn>
                    <a:cxn ang="0">
                      <a:pos x="24" y="38"/>
                    </a:cxn>
                    <a:cxn ang="0">
                      <a:pos x="16" y="33"/>
                    </a:cxn>
                    <a:cxn ang="0">
                      <a:pos x="38" y="25"/>
                    </a:cxn>
                    <a:cxn ang="0">
                      <a:pos x="35" y="25"/>
                    </a:cxn>
                    <a:cxn ang="0">
                      <a:pos x="23" y="27"/>
                    </a:cxn>
                    <a:cxn ang="0">
                      <a:pos x="16" y="26"/>
                    </a:cxn>
                    <a:cxn ang="0">
                      <a:pos x="14" y="22"/>
                    </a:cxn>
                    <a:cxn ang="0">
                      <a:pos x="0" y="12"/>
                    </a:cxn>
                    <a:cxn ang="0">
                      <a:pos x="6" y="8"/>
                    </a:cxn>
                    <a:cxn ang="0">
                      <a:pos x="23" y="0"/>
                    </a:cxn>
                    <a:cxn ang="0">
                      <a:pos x="44" y="9"/>
                    </a:cxn>
                    <a:cxn ang="0">
                      <a:pos x="44" y="25"/>
                    </a:cxn>
                    <a:cxn ang="0">
                      <a:pos x="50" y="29"/>
                    </a:cxn>
                    <a:cxn ang="0">
                      <a:pos x="59" y="38"/>
                    </a:cxn>
                    <a:cxn ang="0">
                      <a:pos x="67" y="30"/>
                    </a:cxn>
                    <a:cxn ang="0">
                      <a:pos x="78" y="25"/>
                    </a:cxn>
                    <a:cxn ang="0">
                      <a:pos x="92" y="14"/>
                    </a:cxn>
                    <a:cxn ang="0">
                      <a:pos x="98" y="17"/>
                    </a:cxn>
                    <a:cxn ang="0">
                      <a:pos x="109" y="25"/>
                    </a:cxn>
                    <a:cxn ang="0">
                      <a:pos x="121" y="25"/>
                    </a:cxn>
                    <a:cxn ang="0">
                      <a:pos x="130" y="29"/>
                    </a:cxn>
                    <a:cxn ang="0">
                      <a:pos x="130" y="30"/>
                    </a:cxn>
                    <a:cxn ang="0">
                      <a:pos x="128" y="28"/>
                    </a:cxn>
                  </a:cxnLst>
                  <a:rect l="0" t="0" r="r" b="b"/>
                  <a:pathLst>
                    <a:path w="255" h="133">
                      <a:moveTo>
                        <a:pt x="128" y="28"/>
                      </a:moveTo>
                      <a:cubicBezTo>
                        <a:pt x="133" y="33"/>
                        <a:pt x="149" y="39"/>
                        <a:pt x="160" y="39"/>
                      </a:cubicBezTo>
                      <a:cubicBezTo>
                        <a:pt x="165" y="39"/>
                        <a:pt x="168" y="45"/>
                        <a:pt x="173" y="45"/>
                      </a:cubicBezTo>
                      <a:cubicBezTo>
                        <a:pt x="173" y="48"/>
                        <a:pt x="176" y="49"/>
                        <a:pt x="179" y="49"/>
                      </a:cubicBezTo>
                      <a:cubicBezTo>
                        <a:pt x="193" y="54"/>
                        <a:pt x="192" y="66"/>
                        <a:pt x="203" y="71"/>
                      </a:cubicBezTo>
                      <a:cubicBezTo>
                        <a:pt x="207" y="73"/>
                        <a:pt x="217" y="68"/>
                        <a:pt x="217" y="78"/>
                      </a:cubicBezTo>
                      <a:cubicBezTo>
                        <a:pt x="217" y="83"/>
                        <a:pt x="208" y="81"/>
                        <a:pt x="208" y="85"/>
                      </a:cubicBezTo>
                      <a:cubicBezTo>
                        <a:pt x="208" y="87"/>
                        <a:pt x="216" y="95"/>
                        <a:pt x="217" y="96"/>
                      </a:cubicBezTo>
                      <a:cubicBezTo>
                        <a:pt x="221" y="100"/>
                        <a:pt x="220" y="103"/>
                        <a:pt x="224" y="108"/>
                      </a:cubicBezTo>
                      <a:cubicBezTo>
                        <a:pt x="225" y="111"/>
                        <a:pt x="230" y="113"/>
                        <a:pt x="233" y="113"/>
                      </a:cubicBezTo>
                      <a:cubicBezTo>
                        <a:pt x="235" y="113"/>
                        <a:pt x="236" y="116"/>
                        <a:pt x="237" y="118"/>
                      </a:cubicBezTo>
                      <a:cubicBezTo>
                        <a:pt x="238" y="120"/>
                        <a:pt x="240" y="118"/>
                        <a:pt x="242" y="119"/>
                      </a:cubicBezTo>
                      <a:cubicBezTo>
                        <a:pt x="245" y="119"/>
                        <a:pt x="246" y="122"/>
                        <a:pt x="247" y="124"/>
                      </a:cubicBezTo>
                      <a:cubicBezTo>
                        <a:pt x="247" y="126"/>
                        <a:pt x="254" y="125"/>
                        <a:pt x="255" y="126"/>
                      </a:cubicBezTo>
                      <a:cubicBezTo>
                        <a:pt x="253" y="127"/>
                        <a:pt x="250" y="130"/>
                        <a:pt x="250" y="133"/>
                      </a:cubicBezTo>
                      <a:cubicBezTo>
                        <a:pt x="249" y="133"/>
                        <a:pt x="248" y="133"/>
                        <a:pt x="247" y="133"/>
                      </a:cubicBezTo>
                      <a:cubicBezTo>
                        <a:pt x="246" y="133"/>
                        <a:pt x="240" y="128"/>
                        <a:pt x="239" y="127"/>
                      </a:cubicBezTo>
                      <a:cubicBezTo>
                        <a:pt x="227" y="127"/>
                        <a:pt x="227" y="127"/>
                        <a:pt x="227" y="127"/>
                      </a:cubicBezTo>
                      <a:cubicBezTo>
                        <a:pt x="221" y="126"/>
                        <a:pt x="210" y="121"/>
                        <a:pt x="210" y="116"/>
                      </a:cubicBezTo>
                      <a:cubicBezTo>
                        <a:pt x="210" y="115"/>
                        <a:pt x="207" y="114"/>
                        <a:pt x="206" y="113"/>
                      </a:cubicBezTo>
                      <a:cubicBezTo>
                        <a:pt x="197" y="104"/>
                        <a:pt x="189" y="92"/>
                        <a:pt x="175" y="92"/>
                      </a:cubicBezTo>
                      <a:cubicBezTo>
                        <a:pt x="164" y="92"/>
                        <a:pt x="165" y="100"/>
                        <a:pt x="158" y="103"/>
                      </a:cubicBezTo>
                      <a:cubicBezTo>
                        <a:pt x="160" y="108"/>
                        <a:pt x="156" y="110"/>
                        <a:pt x="156" y="113"/>
                      </a:cubicBezTo>
                      <a:cubicBezTo>
                        <a:pt x="146" y="113"/>
                        <a:pt x="144" y="113"/>
                        <a:pt x="139" y="113"/>
                      </a:cubicBezTo>
                      <a:cubicBezTo>
                        <a:pt x="128" y="113"/>
                        <a:pt x="125" y="100"/>
                        <a:pt x="113" y="100"/>
                      </a:cubicBezTo>
                      <a:cubicBezTo>
                        <a:pt x="112" y="100"/>
                        <a:pt x="107" y="100"/>
                        <a:pt x="107" y="102"/>
                      </a:cubicBezTo>
                      <a:cubicBezTo>
                        <a:pt x="98" y="102"/>
                        <a:pt x="98" y="102"/>
                        <a:pt x="98" y="102"/>
                      </a:cubicBezTo>
                      <a:cubicBezTo>
                        <a:pt x="94" y="102"/>
                        <a:pt x="90" y="102"/>
                        <a:pt x="90" y="99"/>
                      </a:cubicBezTo>
                      <a:cubicBezTo>
                        <a:pt x="90" y="93"/>
                        <a:pt x="99" y="91"/>
                        <a:pt x="101" y="90"/>
                      </a:cubicBezTo>
                      <a:cubicBezTo>
                        <a:pt x="95" y="84"/>
                        <a:pt x="98" y="78"/>
                        <a:pt x="96" y="71"/>
                      </a:cubicBezTo>
                      <a:cubicBezTo>
                        <a:pt x="94" y="66"/>
                        <a:pt x="82" y="61"/>
                        <a:pt x="77" y="59"/>
                      </a:cubicBezTo>
                      <a:cubicBezTo>
                        <a:pt x="72" y="56"/>
                        <a:pt x="60" y="54"/>
                        <a:pt x="53" y="54"/>
                      </a:cubicBezTo>
                      <a:cubicBezTo>
                        <a:pt x="47" y="54"/>
                        <a:pt x="44" y="43"/>
                        <a:pt x="37" y="45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6" y="44"/>
                        <a:pt x="34" y="49"/>
                        <a:pt x="30" y="49"/>
                      </a:cubicBezTo>
                      <a:cubicBezTo>
                        <a:pt x="29" y="49"/>
                        <a:pt x="26" y="49"/>
                        <a:pt x="26" y="48"/>
                      </a:cubicBezTo>
                      <a:cubicBezTo>
                        <a:pt x="24" y="43"/>
                        <a:pt x="26" y="41"/>
                        <a:pt x="24" y="38"/>
                      </a:cubicBezTo>
                      <a:cubicBezTo>
                        <a:pt x="22" y="34"/>
                        <a:pt x="17" y="36"/>
                        <a:pt x="16" y="33"/>
                      </a:cubicBezTo>
                      <a:cubicBezTo>
                        <a:pt x="22" y="29"/>
                        <a:pt x="35" y="30"/>
                        <a:pt x="38" y="25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0" y="26"/>
                        <a:pt x="27" y="27"/>
                        <a:pt x="23" y="27"/>
                      </a:cubicBezTo>
                      <a:cubicBezTo>
                        <a:pt x="20" y="27"/>
                        <a:pt x="19" y="26"/>
                        <a:pt x="16" y="26"/>
                      </a:cubicBezTo>
                      <a:cubicBezTo>
                        <a:pt x="15" y="25"/>
                        <a:pt x="14" y="23"/>
                        <a:pt x="14" y="22"/>
                      </a:cubicBezTo>
                      <a:cubicBezTo>
                        <a:pt x="11" y="15"/>
                        <a:pt x="0" y="18"/>
                        <a:pt x="0" y="12"/>
                      </a:cubicBezTo>
                      <a:cubicBezTo>
                        <a:pt x="0" y="9"/>
                        <a:pt x="4" y="8"/>
                        <a:pt x="6" y="8"/>
                      </a:cubicBezTo>
                      <a:cubicBezTo>
                        <a:pt x="12" y="8"/>
                        <a:pt x="15" y="0"/>
                        <a:pt x="23" y="0"/>
                      </a:cubicBezTo>
                      <a:cubicBezTo>
                        <a:pt x="30" y="0"/>
                        <a:pt x="36" y="7"/>
                        <a:pt x="44" y="9"/>
                      </a:cubicBezTo>
                      <a:cubicBezTo>
                        <a:pt x="44" y="15"/>
                        <a:pt x="44" y="22"/>
                        <a:pt x="44" y="25"/>
                      </a:cubicBezTo>
                      <a:cubicBezTo>
                        <a:pt x="44" y="27"/>
                        <a:pt x="46" y="29"/>
                        <a:pt x="50" y="29"/>
                      </a:cubicBezTo>
                      <a:cubicBezTo>
                        <a:pt x="50" y="31"/>
                        <a:pt x="56" y="38"/>
                        <a:pt x="59" y="38"/>
                      </a:cubicBezTo>
                      <a:cubicBezTo>
                        <a:pt x="62" y="38"/>
                        <a:pt x="66" y="31"/>
                        <a:pt x="67" y="30"/>
                      </a:cubicBezTo>
                      <a:cubicBezTo>
                        <a:pt x="71" y="27"/>
                        <a:pt x="71" y="26"/>
                        <a:pt x="78" y="25"/>
                      </a:cubicBezTo>
                      <a:cubicBezTo>
                        <a:pt x="82" y="23"/>
                        <a:pt x="87" y="15"/>
                        <a:pt x="92" y="14"/>
                      </a:cubicBezTo>
                      <a:cubicBezTo>
                        <a:pt x="93" y="17"/>
                        <a:pt x="96" y="16"/>
                        <a:pt x="98" y="17"/>
                      </a:cubicBezTo>
                      <a:cubicBezTo>
                        <a:pt x="103" y="18"/>
                        <a:pt x="106" y="24"/>
                        <a:pt x="109" y="25"/>
                      </a:cubicBezTo>
                      <a:cubicBezTo>
                        <a:pt x="121" y="25"/>
                        <a:pt x="121" y="25"/>
                        <a:pt x="121" y="25"/>
                      </a:cubicBezTo>
                      <a:cubicBezTo>
                        <a:pt x="123" y="27"/>
                        <a:pt x="128" y="29"/>
                        <a:pt x="130" y="29"/>
                      </a:cubicBezTo>
                      <a:cubicBezTo>
                        <a:pt x="130" y="30"/>
                        <a:pt x="130" y="30"/>
                        <a:pt x="130" y="30"/>
                      </a:cubicBezTo>
                      <a:lnTo>
                        <a:pt x="128" y="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09" name="Group 301"/>
                <p:cNvGrpSpPr/>
                <p:nvPr/>
              </p:nvGrpSpPr>
              <p:grpSpPr>
                <a:xfrm>
                  <a:off x="6275388" y="2917825"/>
                  <a:ext cx="966788" cy="806451"/>
                  <a:chOff x="6275388" y="2917825"/>
                  <a:chExt cx="966788" cy="806451"/>
                </a:xfrm>
                <a:grpFill/>
              </p:grpSpPr>
              <p:sp>
                <p:nvSpPr>
                  <p:cNvPr id="110" name="Freeform: Shape 302"/>
                  <p:cNvSpPr>
                    <a:spLocks/>
                  </p:cNvSpPr>
                  <p:nvPr/>
                </p:nvSpPr>
                <p:spPr bwMode="auto">
                  <a:xfrm>
                    <a:off x="6623050" y="2968625"/>
                    <a:ext cx="11113" cy="2540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8" y="5"/>
                      </a:cxn>
                      <a:cxn ang="0">
                        <a:pos x="5" y="9"/>
                      </a:cxn>
                      <a:cxn ang="0">
                        <a:pos x="2" y="19"/>
                      </a:cxn>
                      <a:cxn ang="0">
                        <a:pos x="0" y="15"/>
                      </a:cxn>
                      <a:cxn ang="0">
                        <a:pos x="4" y="8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" h="19">
                        <a:moveTo>
                          <a:pt x="7" y="0"/>
                        </a:moveTo>
                        <a:cubicBezTo>
                          <a:pt x="7" y="4"/>
                          <a:pt x="8" y="2"/>
                          <a:pt x="8" y="5"/>
                        </a:cubicBezTo>
                        <a:cubicBezTo>
                          <a:pt x="8" y="8"/>
                          <a:pt x="7" y="9"/>
                          <a:pt x="5" y="9"/>
                        </a:cubicBezTo>
                        <a:cubicBezTo>
                          <a:pt x="5" y="14"/>
                          <a:pt x="6" y="19"/>
                          <a:pt x="2" y="19"/>
                        </a:cubicBezTo>
                        <a:cubicBezTo>
                          <a:pt x="1" y="19"/>
                          <a:pt x="0" y="16"/>
                          <a:pt x="0" y="15"/>
                        </a:cubicBezTo>
                        <a:cubicBezTo>
                          <a:pt x="0" y="11"/>
                          <a:pt x="4" y="10"/>
                          <a:pt x="4" y="8"/>
                        </a:cubicBezTo>
                        <a:cubicBezTo>
                          <a:pt x="4" y="4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Freeform: Shape 303"/>
                  <p:cNvSpPr>
                    <a:spLocks/>
                  </p:cNvSpPr>
                  <p:nvPr/>
                </p:nvSpPr>
                <p:spPr bwMode="auto">
                  <a:xfrm>
                    <a:off x="6867525" y="2944813"/>
                    <a:ext cx="65088" cy="38100"/>
                  </a:xfrm>
                  <a:custGeom>
                    <a:avLst/>
                    <a:gdLst/>
                    <a:ahLst/>
                    <a:cxnLst>
                      <a:cxn ang="0">
                        <a:pos x="13" y="27"/>
                      </a:cxn>
                      <a:cxn ang="0">
                        <a:pos x="0" y="18"/>
                      </a:cxn>
                      <a:cxn ang="0">
                        <a:pos x="13" y="18"/>
                      </a:cxn>
                      <a:cxn ang="0">
                        <a:pos x="18" y="17"/>
                      </a:cxn>
                      <a:cxn ang="0">
                        <a:pos x="35" y="13"/>
                      </a:cxn>
                      <a:cxn ang="0">
                        <a:pos x="45" y="0"/>
                      </a:cxn>
                      <a:cxn ang="0">
                        <a:pos x="49" y="7"/>
                      </a:cxn>
                      <a:cxn ang="0">
                        <a:pos x="40" y="22"/>
                      </a:cxn>
                      <a:cxn ang="0">
                        <a:pos x="19" y="29"/>
                      </a:cxn>
                      <a:cxn ang="0">
                        <a:pos x="11" y="25"/>
                      </a:cxn>
                      <a:cxn ang="0">
                        <a:pos x="13" y="27"/>
                      </a:cxn>
                    </a:cxnLst>
                    <a:rect l="0" t="0" r="r" b="b"/>
                    <a:pathLst>
                      <a:path w="49" h="29">
                        <a:moveTo>
                          <a:pt x="13" y="27"/>
                        </a:moveTo>
                        <a:cubicBezTo>
                          <a:pt x="9" y="22"/>
                          <a:pt x="1" y="24"/>
                          <a:pt x="0" y="18"/>
                        </a:cubicBezTo>
                        <a:cubicBezTo>
                          <a:pt x="13" y="18"/>
                          <a:pt x="13" y="18"/>
                          <a:pt x="13" y="18"/>
                        </a:cubicBezTo>
                        <a:cubicBezTo>
                          <a:pt x="14" y="18"/>
                          <a:pt x="18" y="17"/>
                          <a:pt x="18" y="17"/>
                        </a:cubicBezTo>
                        <a:cubicBezTo>
                          <a:pt x="25" y="14"/>
                          <a:pt x="31" y="15"/>
                          <a:pt x="35" y="13"/>
                        </a:cubicBezTo>
                        <a:cubicBezTo>
                          <a:pt x="41" y="10"/>
                          <a:pt x="39" y="0"/>
                          <a:pt x="45" y="0"/>
                        </a:cubicBezTo>
                        <a:cubicBezTo>
                          <a:pt x="48" y="0"/>
                          <a:pt x="49" y="4"/>
                          <a:pt x="49" y="7"/>
                        </a:cubicBezTo>
                        <a:cubicBezTo>
                          <a:pt x="49" y="16"/>
                          <a:pt x="40" y="14"/>
                          <a:pt x="40" y="22"/>
                        </a:cubicBezTo>
                        <a:cubicBezTo>
                          <a:pt x="32" y="24"/>
                          <a:pt x="28" y="29"/>
                          <a:pt x="19" y="29"/>
                        </a:cubicBezTo>
                        <a:cubicBezTo>
                          <a:pt x="17" y="29"/>
                          <a:pt x="11" y="26"/>
                          <a:pt x="11" y="25"/>
                        </a:cubicBezTo>
                        <a:lnTo>
                          <a:pt x="13" y="27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Freeform: Shape 304"/>
                  <p:cNvSpPr>
                    <a:spLocks/>
                  </p:cNvSpPr>
                  <p:nvPr/>
                </p:nvSpPr>
                <p:spPr bwMode="auto">
                  <a:xfrm>
                    <a:off x="6911975" y="2917825"/>
                    <a:ext cx="34925" cy="34925"/>
                  </a:xfrm>
                  <a:custGeom>
                    <a:avLst/>
                    <a:gdLst/>
                    <a:ahLst/>
                    <a:cxnLst>
                      <a:cxn ang="0">
                        <a:pos x="23" y="25"/>
                      </a:cxn>
                      <a:cxn ang="0">
                        <a:pos x="19" y="17"/>
                      </a:cxn>
                      <a:cxn ang="0">
                        <a:pos x="8" y="6"/>
                      </a:cxn>
                      <a:cxn ang="0">
                        <a:pos x="0" y="0"/>
                      </a:cxn>
                      <a:cxn ang="0">
                        <a:pos x="18" y="13"/>
                      </a:cxn>
                      <a:cxn ang="0">
                        <a:pos x="26" y="22"/>
                      </a:cxn>
                      <a:cxn ang="0">
                        <a:pos x="26" y="25"/>
                      </a:cxn>
                      <a:cxn ang="0">
                        <a:pos x="23" y="25"/>
                      </a:cxn>
                    </a:cxnLst>
                    <a:rect l="0" t="0" r="r" b="b"/>
                    <a:pathLst>
                      <a:path w="26" h="26">
                        <a:moveTo>
                          <a:pt x="23" y="25"/>
                        </a:moveTo>
                        <a:cubicBezTo>
                          <a:pt x="18" y="24"/>
                          <a:pt x="18" y="21"/>
                          <a:pt x="19" y="17"/>
                        </a:cubicBezTo>
                        <a:cubicBezTo>
                          <a:pt x="13" y="14"/>
                          <a:pt x="14" y="9"/>
                          <a:pt x="8" y="6"/>
                        </a:cubicBezTo>
                        <a:cubicBezTo>
                          <a:pt x="5" y="4"/>
                          <a:pt x="2" y="4"/>
                          <a:pt x="0" y="0"/>
                        </a:cubicBezTo>
                        <a:cubicBezTo>
                          <a:pt x="9" y="3"/>
                          <a:pt x="13" y="8"/>
                          <a:pt x="18" y="13"/>
                        </a:cubicBezTo>
                        <a:cubicBezTo>
                          <a:pt x="21" y="17"/>
                          <a:pt x="26" y="16"/>
                          <a:pt x="26" y="22"/>
                        </a:cubicBezTo>
                        <a:cubicBezTo>
                          <a:pt x="26" y="23"/>
                          <a:pt x="26" y="24"/>
                          <a:pt x="26" y="25"/>
                        </a:cubicBezTo>
                        <a:cubicBezTo>
                          <a:pt x="25" y="25"/>
                          <a:pt x="24" y="26"/>
                          <a:pt x="23" y="25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Freeform: Shape 305"/>
                  <p:cNvSpPr>
                    <a:spLocks/>
                  </p:cNvSpPr>
                  <p:nvPr/>
                </p:nvSpPr>
                <p:spPr bwMode="auto">
                  <a:xfrm>
                    <a:off x="6972300" y="2967038"/>
                    <a:ext cx="17463" cy="20638"/>
                  </a:xfrm>
                  <a:custGeom>
                    <a:avLst/>
                    <a:gdLst/>
                    <a:ahLst/>
                    <a:cxnLst>
                      <a:cxn ang="0">
                        <a:pos x="7" y="9"/>
                      </a:cxn>
                      <a:cxn ang="0">
                        <a:pos x="1" y="0"/>
                      </a:cxn>
                      <a:cxn ang="0">
                        <a:pos x="13" y="12"/>
                      </a:cxn>
                      <a:cxn ang="0">
                        <a:pos x="10" y="16"/>
                      </a:cxn>
                      <a:cxn ang="0">
                        <a:pos x="7" y="13"/>
                      </a:cxn>
                      <a:cxn ang="0">
                        <a:pos x="7" y="9"/>
                      </a:cxn>
                    </a:cxnLst>
                    <a:rect l="0" t="0" r="r" b="b"/>
                    <a:pathLst>
                      <a:path w="13" h="16">
                        <a:moveTo>
                          <a:pt x="7" y="9"/>
                        </a:moveTo>
                        <a:cubicBezTo>
                          <a:pt x="2" y="9"/>
                          <a:pt x="0" y="4"/>
                          <a:pt x="1" y="0"/>
                        </a:cubicBezTo>
                        <a:cubicBezTo>
                          <a:pt x="4" y="1"/>
                          <a:pt x="13" y="11"/>
                          <a:pt x="13" y="12"/>
                        </a:cubicBezTo>
                        <a:cubicBezTo>
                          <a:pt x="13" y="14"/>
                          <a:pt x="11" y="16"/>
                          <a:pt x="10" y="16"/>
                        </a:cubicBezTo>
                        <a:cubicBezTo>
                          <a:pt x="9" y="16"/>
                          <a:pt x="7" y="14"/>
                          <a:pt x="7" y="13"/>
                        </a:cubicBezTo>
                        <a:cubicBezTo>
                          <a:pt x="7" y="12"/>
                          <a:pt x="7" y="11"/>
                          <a:pt x="7" y="9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Freeform: Shape 306"/>
                  <p:cNvSpPr>
                    <a:spLocks/>
                  </p:cNvSpPr>
                  <p:nvPr/>
                </p:nvSpPr>
                <p:spPr bwMode="auto">
                  <a:xfrm>
                    <a:off x="7086600" y="3046413"/>
                    <a:ext cx="9525" cy="11113"/>
                  </a:xfrm>
                  <a:custGeom>
                    <a:avLst/>
                    <a:gdLst/>
                    <a:ahLst/>
                    <a:cxnLst>
                      <a:cxn ang="0">
                        <a:pos x="7" y="6"/>
                      </a:cxn>
                      <a:cxn ang="0">
                        <a:pos x="7" y="9"/>
                      </a:cxn>
                      <a:cxn ang="0">
                        <a:pos x="0" y="0"/>
                      </a:cxn>
                      <a:cxn ang="0">
                        <a:pos x="7" y="6"/>
                      </a:cxn>
                    </a:cxnLst>
                    <a:rect l="0" t="0" r="r" b="b"/>
                    <a:pathLst>
                      <a:path w="7" h="9">
                        <a:moveTo>
                          <a:pt x="7" y="6"/>
                        </a:moveTo>
                        <a:cubicBezTo>
                          <a:pt x="7" y="7"/>
                          <a:pt x="7" y="8"/>
                          <a:pt x="7" y="9"/>
                        </a:cubicBezTo>
                        <a:cubicBezTo>
                          <a:pt x="3" y="9"/>
                          <a:pt x="0" y="2"/>
                          <a:pt x="0" y="0"/>
                        </a:cubicBezTo>
                        <a:cubicBezTo>
                          <a:pt x="4" y="2"/>
                          <a:pt x="7" y="3"/>
                          <a:pt x="7" y="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Freeform: Shape 307"/>
                  <p:cNvSpPr>
                    <a:spLocks/>
                  </p:cNvSpPr>
                  <p:nvPr/>
                </p:nvSpPr>
                <p:spPr bwMode="auto">
                  <a:xfrm>
                    <a:off x="7061200" y="3036888"/>
                    <a:ext cx="20638" cy="9525"/>
                  </a:xfrm>
                  <a:custGeom>
                    <a:avLst/>
                    <a:gdLst/>
                    <a:ahLst/>
                    <a:cxnLst>
                      <a:cxn ang="0">
                        <a:pos x="15" y="6"/>
                      </a:cxn>
                      <a:cxn ang="0">
                        <a:pos x="12" y="7"/>
                      </a:cxn>
                      <a:cxn ang="0">
                        <a:pos x="0" y="0"/>
                      </a:cxn>
                      <a:cxn ang="0">
                        <a:pos x="15" y="6"/>
                      </a:cxn>
                    </a:cxnLst>
                    <a:rect l="0" t="0" r="r" b="b"/>
                    <a:pathLst>
                      <a:path w="15" h="7">
                        <a:moveTo>
                          <a:pt x="15" y="6"/>
                        </a:moveTo>
                        <a:cubicBezTo>
                          <a:pt x="14" y="6"/>
                          <a:pt x="13" y="7"/>
                          <a:pt x="12" y="7"/>
                        </a:cubicBezTo>
                        <a:cubicBezTo>
                          <a:pt x="7" y="7"/>
                          <a:pt x="0" y="5"/>
                          <a:pt x="0" y="0"/>
                        </a:cubicBezTo>
                        <a:cubicBezTo>
                          <a:pt x="7" y="0"/>
                          <a:pt x="11" y="1"/>
                          <a:pt x="15" y="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Freeform: Shape 308"/>
                  <p:cNvSpPr>
                    <a:spLocks/>
                  </p:cNvSpPr>
                  <p:nvPr/>
                </p:nvSpPr>
                <p:spPr bwMode="auto">
                  <a:xfrm>
                    <a:off x="7064375" y="3013075"/>
                    <a:ext cx="17463" cy="19050"/>
                  </a:xfrm>
                  <a:custGeom>
                    <a:avLst/>
                    <a:gdLst/>
                    <a:ahLst/>
                    <a:cxnLst>
                      <a:cxn ang="0">
                        <a:pos x="13" y="14"/>
                      </a:cxn>
                      <a:cxn ang="0">
                        <a:pos x="0" y="0"/>
                      </a:cxn>
                      <a:cxn ang="0">
                        <a:pos x="13" y="14"/>
                      </a:cxn>
                    </a:cxnLst>
                    <a:rect l="0" t="0" r="r" b="b"/>
                    <a:pathLst>
                      <a:path w="13" h="14">
                        <a:moveTo>
                          <a:pt x="13" y="14"/>
                        </a:moveTo>
                        <a:cubicBezTo>
                          <a:pt x="9" y="14"/>
                          <a:pt x="1" y="3"/>
                          <a:pt x="0" y="0"/>
                        </a:cubicBezTo>
                        <a:cubicBezTo>
                          <a:pt x="6" y="3"/>
                          <a:pt x="11" y="7"/>
                          <a:pt x="13" y="14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Freeform: Shape 309"/>
                  <p:cNvSpPr>
                    <a:spLocks/>
                  </p:cNvSpPr>
                  <p:nvPr/>
                </p:nvSpPr>
                <p:spPr bwMode="auto">
                  <a:xfrm>
                    <a:off x="7027863" y="2998788"/>
                    <a:ext cx="23813" cy="14288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7" y="9"/>
                      </a:cxn>
                      <a:cxn ang="0">
                        <a:pos x="14" y="10"/>
                      </a:cxn>
                      <a:cxn ang="0">
                        <a:pos x="0" y="1"/>
                      </a:cxn>
                      <a:cxn ang="0">
                        <a:pos x="1" y="1"/>
                      </a:cxn>
                      <a:cxn ang="0">
                        <a:pos x="2" y="0"/>
                      </a:cxn>
                    </a:cxnLst>
                    <a:rect l="0" t="0" r="r" b="b"/>
                    <a:pathLst>
                      <a:path w="17" h="10">
                        <a:moveTo>
                          <a:pt x="2" y="0"/>
                        </a:moveTo>
                        <a:cubicBezTo>
                          <a:pt x="6" y="2"/>
                          <a:pt x="15" y="5"/>
                          <a:pt x="17" y="9"/>
                        </a:cubicBezTo>
                        <a:cubicBezTo>
                          <a:pt x="17" y="9"/>
                          <a:pt x="15" y="10"/>
                          <a:pt x="14" y="10"/>
                        </a:cubicBezTo>
                        <a:cubicBezTo>
                          <a:pt x="10" y="10"/>
                          <a:pt x="0" y="6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Freeform: Shape 310"/>
                  <p:cNvSpPr>
                    <a:spLocks/>
                  </p:cNvSpPr>
                  <p:nvPr/>
                </p:nvSpPr>
                <p:spPr bwMode="auto">
                  <a:xfrm>
                    <a:off x="7002463" y="2984500"/>
                    <a:ext cx="14288" cy="79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" y="6"/>
                      </a:cxn>
                      <a:cxn ang="0">
                        <a:pos x="7" y="6"/>
                      </a:cxn>
                      <a:cxn ang="0">
                        <a:pos x="0" y="2"/>
                      </a:cxn>
                      <a:cxn ang="0">
                        <a:pos x="3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" h="6">
                        <a:moveTo>
                          <a:pt x="0" y="0"/>
                        </a:moveTo>
                        <a:cubicBezTo>
                          <a:pt x="5" y="3"/>
                          <a:pt x="8" y="2"/>
                          <a:pt x="11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3" y="2"/>
                          <a:pt x="3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Freeform: Shape 311"/>
                  <p:cNvSpPr>
                    <a:spLocks/>
                  </p:cNvSpPr>
                  <p:nvPr/>
                </p:nvSpPr>
                <p:spPr bwMode="auto">
                  <a:xfrm>
                    <a:off x="6800850" y="3594100"/>
                    <a:ext cx="63500" cy="65088"/>
                  </a:xfrm>
                  <a:custGeom>
                    <a:avLst/>
                    <a:gdLst/>
                    <a:ahLst/>
                    <a:cxnLst>
                      <a:cxn ang="0">
                        <a:pos x="24" y="7"/>
                      </a:cxn>
                      <a:cxn ang="0">
                        <a:pos x="43" y="3"/>
                      </a:cxn>
                      <a:cxn ang="0">
                        <a:pos x="48" y="16"/>
                      </a:cxn>
                      <a:cxn ang="0">
                        <a:pos x="27" y="49"/>
                      </a:cxn>
                      <a:cxn ang="0">
                        <a:pos x="0" y="7"/>
                      </a:cxn>
                      <a:cxn ang="0">
                        <a:pos x="24" y="7"/>
                      </a:cxn>
                    </a:cxnLst>
                    <a:rect l="0" t="0" r="r" b="b"/>
                    <a:pathLst>
                      <a:path w="48" h="49">
                        <a:moveTo>
                          <a:pt x="24" y="7"/>
                        </a:moveTo>
                        <a:cubicBezTo>
                          <a:pt x="30" y="7"/>
                          <a:pt x="37" y="5"/>
                          <a:pt x="43" y="3"/>
                        </a:cubicBezTo>
                        <a:cubicBezTo>
                          <a:pt x="45" y="8"/>
                          <a:pt x="48" y="11"/>
                          <a:pt x="48" y="16"/>
                        </a:cubicBezTo>
                        <a:cubicBezTo>
                          <a:pt x="48" y="26"/>
                          <a:pt x="36" y="49"/>
                          <a:pt x="27" y="49"/>
                        </a:cubicBezTo>
                        <a:cubicBezTo>
                          <a:pt x="14" y="49"/>
                          <a:pt x="0" y="16"/>
                          <a:pt x="0" y="7"/>
                        </a:cubicBezTo>
                        <a:cubicBezTo>
                          <a:pt x="0" y="0"/>
                          <a:pt x="24" y="7"/>
                          <a:pt x="24" y="7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Freeform: Shape 312"/>
                  <p:cNvSpPr>
                    <a:spLocks/>
                  </p:cNvSpPr>
                  <p:nvPr/>
                </p:nvSpPr>
                <p:spPr bwMode="auto">
                  <a:xfrm>
                    <a:off x="6275388" y="3057525"/>
                    <a:ext cx="676275" cy="509588"/>
                  </a:xfrm>
                  <a:custGeom>
                    <a:avLst/>
                    <a:gdLst/>
                    <a:ahLst/>
                    <a:cxnLst>
                      <a:cxn ang="0">
                        <a:pos x="508" y="232"/>
                      </a:cxn>
                      <a:cxn ang="0">
                        <a:pos x="501" y="272"/>
                      </a:cxn>
                      <a:cxn ang="0">
                        <a:pos x="478" y="312"/>
                      </a:cxn>
                      <a:cxn ang="0">
                        <a:pos x="465" y="351"/>
                      </a:cxn>
                      <a:cxn ang="0">
                        <a:pos x="398" y="370"/>
                      </a:cxn>
                      <a:cxn ang="0">
                        <a:pos x="335" y="350"/>
                      </a:cxn>
                      <a:cxn ang="0">
                        <a:pos x="329" y="330"/>
                      </a:cxn>
                      <a:cxn ang="0">
                        <a:pos x="314" y="333"/>
                      </a:cxn>
                      <a:cxn ang="0">
                        <a:pos x="313" y="315"/>
                      </a:cxn>
                      <a:cxn ang="0">
                        <a:pos x="301" y="329"/>
                      </a:cxn>
                      <a:cxn ang="0">
                        <a:pos x="310" y="292"/>
                      </a:cxn>
                      <a:cxn ang="0">
                        <a:pos x="278" y="315"/>
                      </a:cxn>
                      <a:cxn ang="0">
                        <a:pos x="214" y="276"/>
                      </a:cxn>
                      <a:cxn ang="0">
                        <a:pos x="131" y="308"/>
                      </a:cxn>
                      <a:cxn ang="0">
                        <a:pos x="93" y="311"/>
                      </a:cxn>
                      <a:cxn ang="0">
                        <a:pos x="22" y="310"/>
                      </a:cxn>
                      <a:cxn ang="0">
                        <a:pos x="23" y="262"/>
                      </a:cxn>
                      <a:cxn ang="0">
                        <a:pos x="2" y="204"/>
                      </a:cxn>
                      <a:cxn ang="0">
                        <a:pos x="9" y="204"/>
                      </a:cxn>
                      <a:cxn ang="0">
                        <a:pos x="3" y="176"/>
                      </a:cxn>
                      <a:cxn ang="0">
                        <a:pos x="8" y="145"/>
                      </a:cxn>
                      <a:cxn ang="0">
                        <a:pos x="32" y="132"/>
                      </a:cxn>
                      <a:cxn ang="0">
                        <a:pos x="114" y="95"/>
                      </a:cxn>
                      <a:cxn ang="0">
                        <a:pos x="119" y="76"/>
                      </a:cxn>
                      <a:cxn ang="0">
                        <a:pos x="131" y="71"/>
                      </a:cxn>
                      <a:cxn ang="0">
                        <a:pos x="150" y="50"/>
                      </a:cxn>
                      <a:cxn ang="0">
                        <a:pos x="187" y="58"/>
                      </a:cxn>
                      <a:cxn ang="0">
                        <a:pos x="203" y="56"/>
                      </a:cxn>
                      <a:cxn ang="0">
                        <a:pos x="211" y="30"/>
                      </a:cxn>
                      <a:cxn ang="0">
                        <a:pos x="244" y="17"/>
                      </a:cxn>
                      <a:cxn ang="0">
                        <a:pos x="276" y="19"/>
                      </a:cxn>
                      <a:cxn ang="0">
                        <a:pos x="297" y="23"/>
                      </a:cxn>
                      <a:cxn ang="0">
                        <a:pos x="281" y="54"/>
                      </a:cxn>
                      <a:cxn ang="0">
                        <a:pos x="295" y="68"/>
                      </a:cxn>
                      <a:cxn ang="0">
                        <a:pos x="341" y="90"/>
                      </a:cxn>
                      <a:cxn ang="0">
                        <a:pos x="359" y="15"/>
                      </a:cxn>
                      <a:cxn ang="0">
                        <a:pos x="381" y="28"/>
                      </a:cxn>
                      <a:cxn ang="0">
                        <a:pos x="400" y="50"/>
                      </a:cxn>
                      <a:cxn ang="0">
                        <a:pos x="419" y="104"/>
                      </a:cxn>
                      <a:cxn ang="0">
                        <a:pos x="457" y="146"/>
                      </a:cxn>
                      <a:cxn ang="0">
                        <a:pos x="497" y="185"/>
                      </a:cxn>
                    </a:cxnLst>
                    <a:rect l="0" t="0" r="r" b="b"/>
                    <a:pathLst>
                      <a:path w="508" h="383">
                        <a:moveTo>
                          <a:pt x="496" y="186"/>
                        </a:moveTo>
                        <a:cubicBezTo>
                          <a:pt x="503" y="195"/>
                          <a:pt x="508" y="219"/>
                          <a:pt x="508" y="232"/>
                        </a:cubicBezTo>
                        <a:cubicBezTo>
                          <a:pt x="508" y="242"/>
                          <a:pt x="505" y="256"/>
                          <a:pt x="501" y="260"/>
                        </a:cubicBezTo>
                        <a:cubicBezTo>
                          <a:pt x="501" y="272"/>
                          <a:pt x="501" y="272"/>
                          <a:pt x="501" y="272"/>
                        </a:cubicBezTo>
                        <a:cubicBezTo>
                          <a:pt x="499" y="276"/>
                          <a:pt x="500" y="277"/>
                          <a:pt x="498" y="281"/>
                        </a:cubicBezTo>
                        <a:cubicBezTo>
                          <a:pt x="490" y="293"/>
                          <a:pt x="482" y="298"/>
                          <a:pt x="478" y="312"/>
                        </a:cubicBezTo>
                        <a:cubicBezTo>
                          <a:pt x="474" y="322"/>
                          <a:pt x="465" y="336"/>
                          <a:pt x="465" y="352"/>
                        </a:cubicBezTo>
                        <a:cubicBezTo>
                          <a:pt x="465" y="351"/>
                          <a:pt x="465" y="351"/>
                          <a:pt x="465" y="351"/>
                        </a:cubicBezTo>
                        <a:cubicBezTo>
                          <a:pt x="460" y="371"/>
                          <a:pt x="424" y="362"/>
                          <a:pt x="420" y="383"/>
                        </a:cubicBezTo>
                        <a:cubicBezTo>
                          <a:pt x="417" y="382"/>
                          <a:pt x="399" y="372"/>
                          <a:pt x="398" y="370"/>
                        </a:cubicBezTo>
                        <a:cubicBezTo>
                          <a:pt x="388" y="371"/>
                          <a:pt x="392" y="379"/>
                          <a:pt x="381" y="379"/>
                        </a:cubicBezTo>
                        <a:cubicBezTo>
                          <a:pt x="363" y="379"/>
                          <a:pt x="335" y="368"/>
                          <a:pt x="335" y="350"/>
                        </a:cubicBezTo>
                        <a:cubicBezTo>
                          <a:pt x="335" y="343"/>
                          <a:pt x="329" y="338"/>
                          <a:pt x="329" y="332"/>
                        </a:cubicBezTo>
                        <a:cubicBezTo>
                          <a:pt x="329" y="332"/>
                          <a:pt x="329" y="330"/>
                          <a:pt x="329" y="330"/>
                        </a:cubicBezTo>
                        <a:cubicBezTo>
                          <a:pt x="325" y="332"/>
                          <a:pt x="323" y="332"/>
                          <a:pt x="320" y="333"/>
                        </a:cubicBezTo>
                        <a:cubicBezTo>
                          <a:pt x="314" y="333"/>
                          <a:pt x="314" y="333"/>
                          <a:pt x="314" y="333"/>
                        </a:cubicBezTo>
                        <a:cubicBezTo>
                          <a:pt x="316" y="330"/>
                          <a:pt x="318" y="328"/>
                          <a:pt x="318" y="323"/>
                        </a:cubicBezTo>
                        <a:cubicBezTo>
                          <a:pt x="318" y="318"/>
                          <a:pt x="315" y="316"/>
                          <a:pt x="313" y="315"/>
                        </a:cubicBezTo>
                        <a:cubicBezTo>
                          <a:pt x="313" y="316"/>
                          <a:pt x="312" y="318"/>
                          <a:pt x="312" y="319"/>
                        </a:cubicBezTo>
                        <a:cubicBezTo>
                          <a:pt x="308" y="321"/>
                          <a:pt x="308" y="329"/>
                          <a:pt x="301" y="329"/>
                        </a:cubicBezTo>
                        <a:cubicBezTo>
                          <a:pt x="299" y="329"/>
                          <a:pt x="297" y="326"/>
                          <a:pt x="297" y="324"/>
                        </a:cubicBezTo>
                        <a:cubicBezTo>
                          <a:pt x="308" y="322"/>
                          <a:pt x="310" y="299"/>
                          <a:pt x="310" y="292"/>
                        </a:cubicBezTo>
                        <a:cubicBezTo>
                          <a:pt x="302" y="300"/>
                          <a:pt x="291" y="323"/>
                          <a:pt x="281" y="323"/>
                        </a:cubicBezTo>
                        <a:cubicBezTo>
                          <a:pt x="276" y="323"/>
                          <a:pt x="278" y="315"/>
                          <a:pt x="278" y="315"/>
                        </a:cubicBezTo>
                        <a:cubicBezTo>
                          <a:pt x="275" y="315"/>
                          <a:pt x="265" y="294"/>
                          <a:pt x="262" y="289"/>
                        </a:cubicBezTo>
                        <a:cubicBezTo>
                          <a:pt x="254" y="280"/>
                          <a:pt x="228" y="276"/>
                          <a:pt x="214" y="276"/>
                        </a:cubicBezTo>
                        <a:cubicBezTo>
                          <a:pt x="198" y="276"/>
                          <a:pt x="195" y="283"/>
                          <a:pt x="185" y="286"/>
                        </a:cubicBezTo>
                        <a:cubicBezTo>
                          <a:pt x="163" y="293"/>
                          <a:pt x="135" y="285"/>
                          <a:pt x="131" y="308"/>
                        </a:cubicBezTo>
                        <a:cubicBezTo>
                          <a:pt x="122" y="309"/>
                          <a:pt x="115" y="311"/>
                          <a:pt x="105" y="311"/>
                        </a:cubicBezTo>
                        <a:cubicBezTo>
                          <a:pt x="98" y="307"/>
                          <a:pt x="98" y="311"/>
                          <a:pt x="93" y="311"/>
                        </a:cubicBezTo>
                        <a:cubicBezTo>
                          <a:pt x="77" y="311"/>
                          <a:pt x="71" y="326"/>
                          <a:pt x="51" y="326"/>
                        </a:cubicBezTo>
                        <a:cubicBezTo>
                          <a:pt x="43" y="326"/>
                          <a:pt x="22" y="316"/>
                          <a:pt x="22" y="310"/>
                        </a:cubicBezTo>
                        <a:cubicBezTo>
                          <a:pt x="22" y="303"/>
                          <a:pt x="32" y="300"/>
                          <a:pt x="32" y="290"/>
                        </a:cubicBezTo>
                        <a:cubicBezTo>
                          <a:pt x="32" y="277"/>
                          <a:pt x="26" y="270"/>
                          <a:pt x="23" y="262"/>
                        </a:cubicBezTo>
                        <a:cubicBezTo>
                          <a:pt x="18" y="243"/>
                          <a:pt x="17" y="237"/>
                          <a:pt x="11" y="220"/>
                        </a:cubicBezTo>
                        <a:cubicBezTo>
                          <a:pt x="9" y="213"/>
                          <a:pt x="0" y="211"/>
                          <a:pt x="2" y="204"/>
                        </a:cubicBezTo>
                        <a:cubicBezTo>
                          <a:pt x="3" y="202"/>
                          <a:pt x="3" y="201"/>
                          <a:pt x="5" y="198"/>
                        </a:cubicBezTo>
                        <a:cubicBezTo>
                          <a:pt x="6" y="201"/>
                          <a:pt x="7" y="203"/>
                          <a:pt x="9" y="204"/>
                        </a:cubicBezTo>
                        <a:cubicBezTo>
                          <a:pt x="10" y="202"/>
                          <a:pt x="9" y="201"/>
                          <a:pt x="9" y="198"/>
                        </a:cubicBezTo>
                        <a:cubicBezTo>
                          <a:pt x="9" y="192"/>
                          <a:pt x="3" y="187"/>
                          <a:pt x="3" y="176"/>
                        </a:cubicBezTo>
                        <a:cubicBezTo>
                          <a:pt x="3" y="162"/>
                          <a:pt x="3" y="161"/>
                          <a:pt x="3" y="150"/>
                        </a:cubicBezTo>
                        <a:cubicBezTo>
                          <a:pt x="3" y="146"/>
                          <a:pt x="7" y="146"/>
                          <a:pt x="8" y="145"/>
                        </a:cubicBezTo>
                        <a:cubicBezTo>
                          <a:pt x="9" y="146"/>
                          <a:pt x="9" y="148"/>
                          <a:pt x="9" y="149"/>
                        </a:cubicBezTo>
                        <a:cubicBezTo>
                          <a:pt x="17" y="148"/>
                          <a:pt x="27" y="137"/>
                          <a:pt x="32" y="132"/>
                        </a:cubicBezTo>
                        <a:cubicBezTo>
                          <a:pt x="37" y="127"/>
                          <a:pt x="53" y="126"/>
                          <a:pt x="62" y="125"/>
                        </a:cubicBezTo>
                        <a:cubicBezTo>
                          <a:pt x="78" y="122"/>
                          <a:pt x="114" y="110"/>
                          <a:pt x="114" y="95"/>
                        </a:cubicBezTo>
                        <a:cubicBezTo>
                          <a:pt x="114" y="92"/>
                          <a:pt x="114" y="90"/>
                          <a:pt x="114" y="87"/>
                        </a:cubicBezTo>
                        <a:cubicBezTo>
                          <a:pt x="114" y="83"/>
                          <a:pt x="115" y="79"/>
                          <a:pt x="119" y="76"/>
                        </a:cubicBezTo>
                        <a:cubicBezTo>
                          <a:pt x="122" y="80"/>
                          <a:pt x="124" y="82"/>
                          <a:pt x="126" y="85"/>
                        </a:cubicBezTo>
                        <a:cubicBezTo>
                          <a:pt x="131" y="82"/>
                          <a:pt x="129" y="75"/>
                          <a:pt x="131" y="71"/>
                        </a:cubicBezTo>
                        <a:cubicBezTo>
                          <a:pt x="134" y="72"/>
                          <a:pt x="137" y="74"/>
                          <a:pt x="140" y="74"/>
                        </a:cubicBezTo>
                        <a:cubicBezTo>
                          <a:pt x="140" y="62"/>
                          <a:pt x="149" y="60"/>
                          <a:pt x="150" y="50"/>
                        </a:cubicBezTo>
                        <a:cubicBezTo>
                          <a:pt x="162" y="50"/>
                          <a:pt x="164" y="41"/>
                          <a:pt x="173" y="41"/>
                        </a:cubicBezTo>
                        <a:cubicBezTo>
                          <a:pt x="181" y="41"/>
                          <a:pt x="186" y="50"/>
                          <a:pt x="187" y="58"/>
                        </a:cubicBezTo>
                        <a:cubicBezTo>
                          <a:pt x="189" y="55"/>
                          <a:pt x="192" y="53"/>
                          <a:pt x="196" y="53"/>
                        </a:cubicBezTo>
                        <a:cubicBezTo>
                          <a:pt x="198" y="53"/>
                          <a:pt x="202" y="56"/>
                          <a:pt x="203" y="56"/>
                        </a:cubicBezTo>
                        <a:cubicBezTo>
                          <a:pt x="205" y="52"/>
                          <a:pt x="204" y="49"/>
                          <a:pt x="204" y="45"/>
                        </a:cubicBezTo>
                        <a:cubicBezTo>
                          <a:pt x="204" y="39"/>
                          <a:pt x="211" y="36"/>
                          <a:pt x="211" y="30"/>
                        </a:cubicBezTo>
                        <a:cubicBezTo>
                          <a:pt x="211" y="24"/>
                          <a:pt x="228" y="20"/>
                          <a:pt x="236" y="20"/>
                        </a:cubicBezTo>
                        <a:cubicBezTo>
                          <a:pt x="239" y="20"/>
                          <a:pt x="243" y="17"/>
                          <a:pt x="244" y="17"/>
                        </a:cubicBezTo>
                        <a:cubicBezTo>
                          <a:pt x="241" y="13"/>
                          <a:pt x="237" y="11"/>
                          <a:pt x="236" y="7"/>
                        </a:cubicBezTo>
                        <a:cubicBezTo>
                          <a:pt x="251" y="13"/>
                          <a:pt x="260" y="19"/>
                          <a:pt x="276" y="19"/>
                        </a:cubicBezTo>
                        <a:cubicBezTo>
                          <a:pt x="281" y="19"/>
                          <a:pt x="283" y="15"/>
                          <a:pt x="288" y="15"/>
                        </a:cubicBezTo>
                        <a:cubicBezTo>
                          <a:pt x="291" y="15"/>
                          <a:pt x="297" y="20"/>
                          <a:pt x="297" y="23"/>
                        </a:cubicBezTo>
                        <a:cubicBezTo>
                          <a:pt x="297" y="29"/>
                          <a:pt x="290" y="30"/>
                          <a:pt x="287" y="32"/>
                        </a:cubicBezTo>
                        <a:cubicBezTo>
                          <a:pt x="281" y="54"/>
                          <a:pt x="281" y="54"/>
                          <a:pt x="281" y="54"/>
                        </a:cubicBezTo>
                        <a:cubicBezTo>
                          <a:pt x="281" y="58"/>
                          <a:pt x="288" y="57"/>
                          <a:pt x="290" y="59"/>
                        </a:cubicBezTo>
                        <a:cubicBezTo>
                          <a:pt x="293" y="60"/>
                          <a:pt x="293" y="67"/>
                          <a:pt x="295" y="68"/>
                        </a:cubicBezTo>
                        <a:cubicBezTo>
                          <a:pt x="306" y="72"/>
                          <a:pt x="313" y="74"/>
                          <a:pt x="324" y="79"/>
                        </a:cubicBezTo>
                        <a:cubicBezTo>
                          <a:pt x="330" y="81"/>
                          <a:pt x="333" y="90"/>
                          <a:pt x="341" y="90"/>
                        </a:cubicBezTo>
                        <a:cubicBezTo>
                          <a:pt x="355" y="90"/>
                          <a:pt x="357" y="64"/>
                          <a:pt x="359" y="54"/>
                        </a:cubicBezTo>
                        <a:cubicBezTo>
                          <a:pt x="359" y="15"/>
                          <a:pt x="359" y="15"/>
                          <a:pt x="359" y="15"/>
                        </a:cubicBezTo>
                        <a:cubicBezTo>
                          <a:pt x="366" y="9"/>
                          <a:pt x="364" y="4"/>
                          <a:pt x="372" y="0"/>
                        </a:cubicBezTo>
                        <a:cubicBezTo>
                          <a:pt x="373" y="11"/>
                          <a:pt x="379" y="19"/>
                          <a:pt x="381" y="28"/>
                        </a:cubicBezTo>
                        <a:cubicBezTo>
                          <a:pt x="383" y="34"/>
                          <a:pt x="381" y="42"/>
                          <a:pt x="386" y="45"/>
                        </a:cubicBezTo>
                        <a:cubicBezTo>
                          <a:pt x="390" y="47"/>
                          <a:pt x="399" y="49"/>
                          <a:pt x="400" y="50"/>
                        </a:cubicBezTo>
                        <a:cubicBezTo>
                          <a:pt x="406" y="54"/>
                          <a:pt x="406" y="68"/>
                          <a:pt x="408" y="75"/>
                        </a:cubicBezTo>
                        <a:cubicBezTo>
                          <a:pt x="412" y="87"/>
                          <a:pt x="415" y="93"/>
                          <a:pt x="419" y="104"/>
                        </a:cubicBezTo>
                        <a:cubicBezTo>
                          <a:pt x="422" y="114"/>
                          <a:pt x="441" y="118"/>
                          <a:pt x="449" y="126"/>
                        </a:cubicBezTo>
                        <a:cubicBezTo>
                          <a:pt x="454" y="131"/>
                          <a:pt x="455" y="139"/>
                          <a:pt x="457" y="146"/>
                        </a:cubicBezTo>
                        <a:cubicBezTo>
                          <a:pt x="459" y="151"/>
                          <a:pt x="466" y="151"/>
                          <a:pt x="471" y="151"/>
                        </a:cubicBezTo>
                        <a:cubicBezTo>
                          <a:pt x="471" y="169"/>
                          <a:pt x="488" y="176"/>
                          <a:pt x="497" y="185"/>
                        </a:cubicBezTo>
                        <a:lnTo>
                          <a:pt x="496" y="186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Freeform: Shape 313"/>
                  <p:cNvSpPr>
                    <a:spLocks/>
                  </p:cNvSpPr>
                  <p:nvPr/>
                </p:nvSpPr>
                <p:spPr bwMode="auto">
                  <a:xfrm>
                    <a:off x="7043738" y="3598863"/>
                    <a:ext cx="127000" cy="125413"/>
                  </a:xfrm>
                  <a:custGeom>
                    <a:avLst/>
                    <a:gdLst/>
                    <a:ahLst/>
                    <a:cxnLst>
                      <a:cxn ang="0">
                        <a:pos x="58" y="26"/>
                      </a:cxn>
                      <a:cxn ang="0">
                        <a:pos x="59" y="22"/>
                      </a:cxn>
                      <a:cxn ang="0">
                        <a:pos x="67" y="17"/>
                      </a:cxn>
                      <a:cxn ang="0">
                        <a:pos x="67" y="14"/>
                      </a:cxn>
                      <a:cxn ang="0">
                        <a:pos x="78" y="0"/>
                      </a:cxn>
                      <a:cxn ang="0">
                        <a:pos x="81" y="4"/>
                      </a:cxn>
                      <a:cxn ang="0">
                        <a:pos x="83" y="10"/>
                      </a:cxn>
                      <a:cxn ang="0">
                        <a:pos x="90" y="6"/>
                      </a:cxn>
                      <a:cxn ang="0">
                        <a:pos x="94" y="8"/>
                      </a:cxn>
                      <a:cxn ang="0">
                        <a:pos x="96" y="15"/>
                      </a:cxn>
                      <a:cxn ang="0">
                        <a:pos x="79" y="37"/>
                      </a:cxn>
                      <a:cxn ang="0">
                        <a:pos x="79" y="50"/>
                      </a:cxn>
                      <a:cxn ang="0">
                        <a:pos x="63" y="53"/>
                      </a:cxn>
                      <a:cxn ang="0">
                        <a:pos x="49" y="84"/>
                      </a:cxn>
                      <a:cxn ang="0">
                        <a:pos x="32" y="94"/>
                      </a:cxn>
                      <a:cxn ang="0">
                        <a:pos x="23" y="92"/>
                      </a:cxn>
                      <a:cxn ang="0">
                        <a:pos x="3" y="83"/>
                      </a:cxn>
                      <a:cxn ang="0">
                        <a:pos x="0" y="81"/>
                      </a:cxn>
                      <a:cxn ang="0">
                        <a:pos x="18" y="57"/>
                      </a:cxn>
                      <a:cxn ang="0">
                        <a:pos x="25" y="51"/>
                      </a:cxn>
                      <a:cxn ang="0">
                        <a:pos x="50" y="37"/>
                      </a:cxn>
                      <a:cxn ang="0">
                        <a:pos x="58" y="26"/>
                      </a:cxn>
                    </a:cxnLst>
                    <a:rect l="0" t="0" r="r" b="b"/>
                    <a:pathLst>
                      <a:path w="96" h="94">
                        <a:moveTo>
                          <a:pt x="58" y="26"/>
                        </a:moveTo>
                        <a:cubicBezTo>
                          <a:pt x="58" y="26"/>
                          <a:pt x="58" y="23"/>
                          <a:pt x="59" y="22"/>
                        </a:cubicBezTo>
                        <a:cubicBezTo>
                          <a:pt x="60" y="18"/>
                          <a:pt x="63" y="17"/>
                          <a:pt x="67" y="17"/>
                        </a:cubicBezTo>
                        <a:cubicBezTo>
                          <a:pt x="67" y="16"/>
                          <a:pt x="67" y="15"/>
                          <a:pt x="67" y="14"/>
                        </a:cubicBezTo>
                        <a:cubicBezTo>
                          <a:pt x="67" y="8"/>
                          <a:pt x="74" y="2"/>
                          <a:pt x="78" y="0"/>
                        </a:cubicBezTo>
                        <a:cubicBezTo>
                          <a:pt x="78" y="3"/>
                          <a:pt x="79" y="4"/>
                          <a:pt x="81" y="4"/>
                        </a:cubicBezTo>
                        <a:cubicBezTo>
                          <a:pt x="81" y="7"/>
                          <a:pt x="80" y="10"/>
                          <a:pt x="83" y="10"/>
                        </a:cubicBezTo>
                        <a:cubicBezTo>
                          <a:pt x="86" y="10"/>
                          <a:pt x="88" y="7"/>
                          <a:pt x="90" y="6"/>
                        </a:cubicBezTo>
                        <a:cubicBezTo>
                          <a:pt x="91" y="8"/>
                          <a:pt x="92" y="8"/>
                          <a:pt x="94" y="8"/>
                        </a:cubicBezTo>
                        <a:cubicBezTo>
                          <a:pt x="94" y="12"/>
                          <a:pt x="94" y="14"/>
                          <a:pt x="96" y="15"/>
                        </a:cubicBezTo>
                        <a:cubicBezTo>
                          <a:pt x="95" y="21"/>
                          <a:pt x="86" y="37"/>
                          <a:pt x="79" y="37"/>
                        </a:cubicBezTo>
                        <a:cubicBezTo>
                          <a:pt x="78" y="43"/>
                          <a:pt x="80" y="45"/>
                          <a:pt x="79" y="50"/>
                        </a:cubicBezTo>
                        <a:cubicBezTo>
                          <a:pt x="77" y="50"/>
                          <a:pt x="66" y="53"/>
                          <a:pt x="63" y="53"/>
                        </a:cubicBezTo>
                        <a:cubicBezTo>
                          <a:pt x="61" y="58"/>
                          <a:pt x="49" y="84"/>
                          <a:pt x="49" y="84"/>
                        </a:cubicBezTo>
                        <a:cubicBezTo>
                          <a:pt x="45" y="88"/>
                          <a:pt x="37" y="94"/>
                          <a:pt x="32" y="94"/>
                        </a:cubicBezTo>
                        <a:cubicBezTo>
                          <a:pt x="30" y="94"/>
                          <a:pt x="25" y="92"/>
                          <a:pt x="23" y="92"/>
                        </a:cubicBezTo>
                        <a:cubicBezTo>
                          <a:pt x="20" y="92"/>
                          <a:pt x="3" y="85"/>
                          <a:pt x="3" y="83"/>
                        </a:cubicBezTo>
                        <a:cubicBezTo>
                          <a:pt x="2" y="83"/>
                          <a:pt x="0" y="82"/>
                          <a:pt x="0" y="81"/>
                        </a:cubicBezTo>
                        <a:cubicBezTo>
                          <a:pt x="0" y="70"/>
                          <a:pt x="14" y="64"/>
                          <a:pt x="18" y="57"/>
                        </a:cubicBezTo>
                        <a:cubicBezTo>
                          <a:pt x="20" y="54"/>
                          <a:pt x="22" y="51"/>
                          <a:pt x="25" y="51"/>
                        </a:cubicBezTo>
                        <a:cubicBezTo>
                          <a:pt x="36" y="51"/>
                          <a:pt x="42" y="40"/>
                          <a:pt x="50" y="37"/>
                        </a:cubicBezTo>
                        <a:cubicBezTo>
                          <a:pt x="52" y="36"/>
                          <a:pt x="58" y="26"/>
                          <a:pt x="58" y="26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Freeform: Shape 314"/>
                  <p:cNvSpPr>
                    <a:spLocks/>
                  </p:cNvSpPr>
                  <p:nvPr/>
                </p:nvSpPr>
                <p:spPr bwMode="auto">
                  <a:xfrm>
                    <a:off x="7148513" y="3476625"/>
                    <a:ext cx="93663" cy="139700"/>
                  </a:xfrm>
                  <a:custGeom>
                    <a:avLst/>
                    <a:gdLst/>
                    <a:ahLst/>
                    <a:cxnLst>
                      <a:cxn ang="0">
                        <a:pos x="22" y="40"/>
                      </a:cxn>
                      <a:cxn ang="0">
                        <a:pos x="17" y="31"/>
                      </a:cxn>
                      <a:cxn ang="0">
                        <a:pos x="19" y="27"/>
                      </a:cxn>
                      <a:cxn ang="0">
                        <a:pos x="0" y="0"/>
                      </a:cxn>
                      <a:cxn ang="0">
                        <a:pos x="16" y="12"/>
                      </a:cxn>
                      <a:cxn ang="0">
                        <a:pos x="22" y="19"/>
                      </a:cxn>
                      <a:cxn ang="0">
                        <a:pos x="20" y="22"/>
                      </a:cxn>
                      <a:cxn ang="0">
                        <a:pos x="27" y="37"/>
                      </a:cxn>
                      <a:cxn ang="0">
                        <a:pos x="30" y="37"/>
                      </a:cxn>
                      <a:cxn ang="0">
                        <a:pos x="34" y="32"/>
                      </a:cxn>
                      <a:cxn ang="0">
                        <a:pos x="37" y="32"/>
                      </a:cxn>
                      <a:cxn ang="0">
                        <a:pos x="53" y="50"/>
                      </a:cxn>
                      <a:cxn ang="0">
                        <a:pos x="68" y="46"/>
                      </a:cxn>
                      <a:cxn ang="0">
                        <a:pos x="71" y="48"/>
                      </a:cxn>
                      <a:cxn ang="0">
                        <a:pos x="63" y="71"/>
                      </a:cxn>
                      <a:cxn ang="0">
                        <a:pos x="61" y="68"/>
                      </a:cxn>
                      <a:cxn ang="0">
                        <a:pos x="60" y="70"/>
                      </a:cxn>
                      <a:cxn ang="0">
                        <a:pos x="51" y="75"/>
                      </a:cxn>
                      <a:cxn ang="0">
                        <a:pos x="52" y="80"/>
                      </a:cxn>
                      <a:cxn ang="0">
                        <a:pos x="46" y="89"/>
                      </a:cxn>
                      <a:cxn ang="0">
                        <a:pos x="30" y="104"/>
                      </a:cxn>
                      <a:cxn ang="0">
                        <a:pos x="23" y="98"/>
                      </a:cxn>
                      <a:cxn ang="0">
                        <a:pos x="29" y="86"/>
                      </a:cxn>
                      <a:cxn ang="0">
                        <a:pos x="12" y="72"/>
                      </a:cxn>
                      <a:cxn ang="0">
                        <a:pos x="19" y="65"/>
                      </a:cxn>
                      <a:cxn ang="0">
                        <a:pos x="24" y="48"/>
                      </a:cxn>
                      <a:cxn ang="0">
                        <a:pos x="22" y="38"/>
                      </a:cxn>
                      <a:cxn ang="0">
                        <a:pos x="22" y="38"/>
                      </a:cxn>
                      <a:cxn ang="0">
                        <a:pos x="22" y="40"/>
                      </a:cxn>
                    </a:cxnLst>
                    <a:rect l="0" t="0" r="r" b="b"/>
                    <a:pathLst>
                      <a:path w="71" h="104">
                        <a:moveTo>
                          <a:pt x="22" y="40"/>
                        </a:moveTo>
                        <a:cubicBezTo>
                          <a:pt x="21" y="36"/>
                          <a:pt x="17" y="35"/>
                          <a:pt x="17" y="31"/>
                        </a:cubicBezTo>
                        <a:cubicBezTo>
                          <a:pt x="17" y="30"/>
                          <a:pt x="18" y="28"/>
                          <a:pt x="19" y="27"/>
                        </a:cubicBezTo>
                        <a:cubicBezTo>
                          <a:pt x="8" y="25"/>
                          <a:pt x="2" y="11"/>
                          <a:pt x="0" y="0"/>
                        </a:cubicBezTo>
                        <a:cubicBezTo>
                          <a:pt x="4" y="7"/>
                          <a:pt x="12" y="8"/>
                          <a:pt x="16" y="12"/>
                        </a:cubicBezTo>
                        <a:cubicBezTo>
                          <a:pt x="19" y="15"/>
                          <a:pt x="19" y="18"/>
                          <a:pt x="22" y="19"/>
                        </a:cubicBezTo>
                        <a:cubicBezTo>
                          <a:pt x="21" y="21"/>
                          <a:pt x="20" y="21"/>
                          <a:pt x="20" y="22"/>
                        </a:cubicBezTo>
                        <a:cubicBezTo>
                          <a:pt x="20" y="25"/>
                          <a:pt x="25" y="34"/>
                          <a:pt x="27" y="37"/>
                        </a:cubicBezTo>
                        <a:cubicBezTo>
                          <a:pt x="30" y="37"/>
                          <a:pt x="30" y="37"/>
                          <a:pt x="30" y="37"/>
                        </a:cubicBezTo>
                        <a:cubicBezTo>
                          <a:pt x="30" y="34"/>
                          <a:pt x="32" y="32"/>
                          <a:pt x="34" y="32"/>
                        </a:cubicBezTo>
                        <a:cubicBezTo>
                          <a:pt x="35" y="32"/>
                          <a:pt x="36" y="32"/>
                          <a:pt x="37" y="32"/>
                        </a:cubicBezTo>
                        <a:cubicBezTo>
                          <a:pt x="37" y="44"/>
                          <a:pt x="42" y="50"/>
                          <a:pt x="53" y="50"/>
                        </a:cubicBezTo>
                        <a:cubicBezTo>
                          <a:pt x="61" y="50"/>
                          <a:pt x="61" y="46"/>
                          <a:pt x="68" y="46"/>
                        </a:cubicBezTo>
                        <a:cubicBezTo>
                          <a:pt x="69" y="46"/>
                          <a:pt x="71" y="47"/>
                          <a:pt x="71" y="48"/>
                        </a:cubicBezTo>
                        <a:cubicBezTo>
                          <a:pt x="65" y="55"/>
                          <a:pt x="67" y="64"/>
                          <a:pt x="63" y="71"/>
                        </a:cubicBezTo>
                        <a:cubicBezTo>
                          <a:pt x="61" y="68"/>
                          <a:pt x="61" y="68"/>
                          <a:pt x="61" y="68"/>
                        </a:cubicBezTo>
                        <a:cubicBezTo>
                          <a:pt x="60" y="68"/>
                          <a:pt x="60" y="70"/>
                          <a:pt x="60" y="70"/>
                        </a:cubicBezTo>
                        <a:cubicBezTo>
                          <a:pt x="55" y="71"/>
                          <a:pt x="51" y="72"/>
                          <a:pt x="51" y="75"/>
                        </a:cubicBezTo>
                        <a:cubicBezTo>
                          <a:pt x="51" y="77"/>
                          <a:pt x="52" y="78"/>
                          <a:pt x="52" y="80"/>
                        </a:cubicBezTo>
                        <a:cubicBezTo>
                          <a:pt x="52" y="83"/>
                          <a:pt x="47" y="87"/>
                          <a:pt x="46" y="89"/>
                        </a:cubicBezTo>
                        <a:cubicBezTo>
                          <a:pt x="42" y="95"/>
                          <a:pt x="39" y="104"/>
                          <a:pt x="30" y="104"/>
                        </a:cubicBezTo>
                        <a:cubicBezTo>
                          <a:pt x="26" y="104"/>
                          <a:pt x="23" y="102"/>
                          <a:pt x="23" y="98"/>
                        </a:cubicBezTo>
                        <a:cubicBezTo>
                          <a:pt x="23" y="93"/>
                          <a:pt x="29" y="91"/>
                          <a:pt x="29" y="86"/>
                        </a:cubicBezTo>
                        <a:cubicBezTo>
                          <a:pt x="29" y="77"/>
                          <a:pt x="12" y="80"/>
                          <a:pt x="12" y="72"/>
                        </a:cubicBezTo>
                        <a:cubicBezTo>
                          <a:pt x="12" y="68"/>
                          <a:pt x="16" y="67"/>
                          <a:pt x="19" y="65"/>
                        </a:cubicBezTo>
                        <a:cubicBezTo>
                          <a:pt x="23" y="61"/>
                          <a:pt x="24" y="55"/>
                          <a:pt x="24" y="48"/>
                        </a:cubicBezTo>
                        <a:cubicBezTo>
                          <a:pt x="24" y="44"/>
                          <a:pt x="22" y="40"/>
                          <a:pt x="22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lnTo>
                          <a:pt x="22" y="4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Freeform: Shape 315"/>
                  <p:cNvSpPr>
                    <a:spLocks/>
                  </p:cNvSpPr>
                  <p:nvPr/>
                </p:nvSpPr>
                <p:spPr bwMode="auto">
                  <a:xfrm>
                    <a:off x="6856413" y="3582988"/>
                    <a:ext cx="6350" cy="9525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4" y="7"/>
                      </a:cxn>
                      <a:cxn ang="0">
                        <a:pos x="0" y="0"/>
                      </a:cxn>
                      <a:cxn ang="0">
                        <a:pos x="5" y="0"/>
                      </a:cxn>
                    </a:cxnLst>
                    <a:rect l="0" t="0" r="r" b="b"/>
                    <a:pathLst>
                      <a:path w="5" h="7">
                        <a:moveTo>
                          <a:pt x="5" y="0"/>
                        </a:moveTo>
                        <a:cubicBezTo>
                          <a:pt x="5" y="4"/>
                          <a:pt x="4" y="5"/>
                          <a:pt x="4" y="7"/>
                        </a:cubicBezTo>
                        <a:cubicBezTo>
                          <a:pt x="0" y="6"/>
                          <a:pt x="0" y="3"/>
                          <a:pt x="0" y="0"/>
                        </a:cubicBezTo>
                        <a:cubicBezTo>
                          <a:pt x="2" y="0"/>
                          <a:pt x="4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Freeform: Shape 316"/>
                  <p:cNvSpPr>
                    <a:spLocks/>
                  </p:cNvSpPr>
                  <p:nvPr/>
                </p:nvSpPr>
                <p:spPr bwMode="auto">
                  <a:xfrm>
                    <a:off x="6664325" y="3500438"/>
                    <a:ext cx="22225" cy="11113"/>
                  </a:xfrm>
                  <a:custGeom>
                    <a:avLst/>
                    <a:gdLst/>
                    <a:ahLst/>
                    <a:cxnLst>
                      <a:cxn ang="0">
                        <a:pos x="16" y="4"/>
                      </a:cxn>
                      <a:cxn ang="0">
                        <a:pos x="0" y="4"/>
                      </a:cxn>
                      <a:cxn ang="0">
                        <a:pos x="16" y="4"/>
                      </a:cxn>
                    </a:cxnLst>
                    <a:rect l="0" t="0" r="r" b="b"/>
                    <a:pathLst>
                      <a:path w="16" h="8">
                        <a:moveTo>
                          <a:pt x="16" y="4"/>
                        </a:moveTo>
                        <a:cubicBezTo>
                          <a:pt x="11" y="7"/>
                          <a:pt x="4" y="8"/>
                          <a:pt x="0" y="4"/>
                        </a:cubicBezTo>
                        <a:cubicBezTo>
                          <a:pt x="9" y="0"/>
                          <a:pt x="10" y="0"/>
                          <a:pt x="16" y="4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Freeform: Shape 317"/>
                  <p:cNvSpPr>
                    <a:spLocks/>
                  </p:cNvSpPr>
                  <p:nvPr/>
                </p:nvSpPr>
                <p:spPr bwMode="auto">
                  <a:xfrm>
                    <a:off x="6556375" y="3065463"/>
                    <a:ext cx="22225" cy="9525"/>
                  </a:xfrm>
                  <a:custGeom>
                    <a:avLst/>
                    <a:gdLst/>
                    <a:ahLst/>
                    <a:cxnLst>
                      <a:cxn ang="0">
                        <a:pos x="17" y="1"/>
                      </a:cxn>
                      <a:cxn ang="0">
                        <a:pos x="17" y="7"/>
                      </a:cxn>
                      <a:cxn ang="0">
                        <a:pos x="13" y="7"/>
                      </a:cxn>
                      <a:cxn ang="0">
                        <a:pos x="0" y="3"/>
                      </a:cxn>
                      <a:cxn ang="0">
                        <a:pos x="17" y="1"/>
                      </a:cxn>
                    </a:cxnLst>
                    <a:rect l="0" t="0" r="r" b="b"/>
                    <a:pathLst>
                      <a:path w="17" h="7">
                        <a:moveTo>
                          <a:pt x="17" y="1"/>
                        </a:move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6" y="7"/>
                          <a:pt x="14" y="7"/>
                          <a:pt x="13" y="7"/>
                        </a:cubicBezTo>
                        <a:cubicBezTo>
                          <a:pt x="8" y="7"/>
                          <a:pt x="2" y="5"/>
                          <a:pt x="0" y="3"/>
                        </a:cubicBezTo>
                        <a:cubicBezTo>
                          <a:pt x="8" y="1"/>
                          <a:pt x="11" y="0"/>
                          <a:pt x="17" y="1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0" name="Group 232"/>
              <p:cNvGrpSpPr/>
              <p:nvPr/>
            </p:nvGrpSpPr>
            <p:grpSpPr>
              <a:xfrm>
                <a:off x="4694941" y="1642942"/>
                <a:ext cx="2506151" cy="1771347"/>
                <a:chOff x="4713288" y="1038225"/>
                <a:chExt cx="2847975" cy="2012950"/>
              </a:xfrm>
              <a:solidFill>
                <a:schemeClr val="accent5"/>
              </a:solidFill>
            </p:grpSpPr>
            <p:sp>
              <p:nvSpPr>
                <p:cNvPr id="41" name="Freeform: Shape 233"/>
                <p:cNvSpPr>
                  <a:spLocks/>
                </p:cNvSpPr>
                <p:nvPr/>
              </p:nvSpPr>
              <p:spPr bwMode="auto">
                <a:xfrm>
                  <a:off x="4818063" y="2127250"/>
                  <a:ext cx="622300" cy="538163"/>
                </a:xfrm>
                <a:custGeom>
                  <a:avLst/>
                  <a:gdLst/>
                  <a:ahLst/>
                  <a:cxnLst>
                    <a:cxn ang="0">
                      <a:pos x="102" y="154"/>
                    </a:cxn>
                    <a:cxn ang="0">
                      <a:pos x="113" y="126"/>
                    </a:cxn>
                    <a:cxn ang="0">
                      <a:pos x="122" y="86"/>
                    </a:cxn>
                    <a:cxn ang="0">
                      <a:pos x="125" y="77"/>
                    </a:cxn>
                    <a:cxn ang="0">
                      <a:pos x="108" y="77"/>
                    </a:cxn>
                    <a:cxn ang="0">
                      <a:pos x="64" y="77"/>
                    </a:cxn>
                    <a:cxn ang="0">
                      <a:pos x="27" y="79"/>
                    </a:cxn>
                    <a:cxn ang="0">
                      <a:pos x="26" y="77"/>
                    </a:cxn>
                    <a:cxn ang="0">
                      <a:pos x="0" y="55"/>
                    </a:cxn>
                    <a:cxn ang="0">
                      <a:pos x="9" y="37"/>
                    </a:cxn>
                    <a:cxn ang="0">
                      <a:pos x="41" y="20"/>
                    </a:cxn>
                    <a:cxn ang="0">
                      <a:pos x="48" y="13"/>
                    </a:cxn>
                    <a:cxn ang="0">
                      <a:pos x="80" y="4"/>
                    </a:cxn>
                    <a:cxn ang="0">
                      <a:pos x="127" y="7"/>
                    </a:cxn>
                    <a:cxn ang="0">
                      <a:pos x="174" y="15"/>
                    </a:cxn>
                    <a:cxn ang="0">
                      <a:pos x="223" y="21"/>
                    </a:cxn>
                    <a:cxn ang="0">
                      <a:pos x="256" y="44"/>
                    </a:cxn>
                    <a:cxn ang="0">
                      <a:pos x="278" y="33"/>
                    </a:cxn>
                    <a:cxn ang="0">
                      <a:pos x="281" y="43"/>
                    </a:cxn>
                    <a:cxn ang="0">
                      <a:pos x="289" y="65"/>
                    </a:cxn>
                    <a:cxn ang="0">
                      <a:pos x="309" y="76"/>
                    </a:cxn>
                    <a:cxn ang="0">
                      <a:pos x="350" y="76"/>
                    </a:cxn>
                    <a:cxn ang="0">
                      <a:pos x="359" y="63"/>
                    </a:cxn>
                    <a:cxn ang="0">
                      <a:pos x="387" y="51"/>
                    </a:cxn>
                    <a:cxn ang="0">
                      <a:pos x="439" y="74"/>
                    </a:cxn>
                    <a:cxn ang="0">
                      <a:pos x="445" y="96"/>
                    </a:cxn>
                    <a:cxn ang="0">
                      <a:pos x="435" y="119"/>
                    </a:cxn>
                    <a:cxn ang="0">
                      <a:pos x="436" y="138"/>
                    </a:cxn>
                    <a:cxn ang="0">
                      <a:pos x="449" y="156"/>
                    </a:cxn>
                    <a:cxn ang="0">
                      <a:pos x="445" y="179"/>
                    </a:cxn>
                    <a:cxn ang="0">
                      <a:pos x="448" y="232"/>
                    </a:cxn>
                    <a:cxn ang="0">
                      <a:pos x="448" y="240"/>
                    </a:cxn>
                    <a:cxn ang="0">
                      <a:pos x="393" y="231"/>
                    </a:cxn>
                    <a:cxn ang="0">
                      <a:pos x="370" y="220"/>
                    </a:cxn>
                    <a:cxn ang="0">
                      <a:pos x="333" y="207"/>
                    </a:cxn>
                    <a:cxn ang="0">
                      <a:pos x="313" y="192"/>
                    </a:cxn>
                    <a:cxn ang="0">
                      <a:pos x="278" y="183"/>
                    </a:cxn>
                    <a:cxn ang="0">
                      <a:pos x="304" y="224"/>
                    </a:cxn>
                    <a:cxn ang="0">
                      <a:pos x="315" y="227"/>
                    </a:cxn>
                    <a:cxn ang="0">
                      <a:pos x="313" y="246"/>
                    </a:cxn>
                    <a:cxn ang="0">
                      <a:pos x="379" y="225"/>
                    </a:cxn>
                    <a:cxn ang="0">
                      <a:pos x="406" y="260"/>
                    </a:cxn>
                    <a:cxn ang="0">
                      <a:pos x="414" y="270"/>
                    </a:cxn>
                    <a:cxn ang="0">
                      <a:pos x="410" y="302"/>
                    </a:cxn>
                    <a:cxn ang="0">
                      <a:pos x="390" y="321"/>
                    </a:cxn>
                    <a:cxn ang="0">
                      <a:pos x="365" y="347"/>
                    </a:cxn>
                    <a:cxn ang="0">
                      <a:pos x="328" y="368"/>
                    </a:cxn>
                    <a:cxn ang="0">
                      <a:pos x="265" y="395"/>
                    </a:cxn>
                    <a:cxn ang="0">
                      <a:pos x="234" y="404"/>
                    </a:cxn>
                    <a:cxn ang="0">
                      <a:pos x="217" y="399"/>
                    </a:cxn>
                    <a:cxn ang="0">
                      <a:pos x="209" y="372"/>
                    </a:cxn>
                    <a:cxn ang="0">
                      <a:pos x="198" y="340"/>
                    </a:cxn>
                    <a:cxn ang="0">
                      <a:pos x="162" y="280"/>
                    </a:cxn>
                    <a:cxn ang="0">
                      <a:pos x="154" y="259"/>
                    </a:cxn>
                    <a:cxn ang="0">
                      <a:pos x="140" y="251"/>
                    </a:cxn>
                    <a:cxn ang="0">
                      <a:pos x="131" y="229"/>
                    </a:cxn>
                    <a:cxn ang="0">
                      <a:pos x="109" y="196"/>
                    </a:cxn>
                    <a:cxn ang="0">
                      <a:pos x="112" y="177"/>
                    </a:cxn>
                  </a:cxnLst>
                  <a:rect l="0" t="0" r="r" b="b"/>
                  <a:pathLst>
                    <a:path w="467" h="405">
                      <a:moveTo>
                        <a:pt x="112" y="177"/>
                      </a:move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1"/>
                        <a:pt x="105" y="151"/>
                        <a:pt x="106" y="149"/>
                      </a:cubicBezTo>
                      <a:cubicBezTo>
                        <a:pt x="109" y="139"/>
                        <a:pt x="110" y="134"/>
                        <a:pt x="113" y="126"/>
                      </a:cubicBezTo>
                      <a:cubicBezTo>
                        <a:pt x="115" y="117"/>
                        <a:pt x="124" y="115"/>
                        <a:pt x="124" y="104"/>
                      </a:cubicBezTo>
                      <a:cubicBezTo>
                        <a:pt x="124" y="97"/>
                        <a:pt x="122" y="91"/>
                        <a:pt x="122" y="86"/>
                      </a:cubicBezTo>
                      <a:cubicBezTo>
                        <a:pt x="122" y="83"/>
                        <a:pt x="124" y="82"/>
                        <a:pt x="125" y="81"/>
                      </a:cubicBezTo>
                      <a:cubicBezTo>
                        <a:pt x="125" y="77"/>
                        <a:pt x="125" y="77"/>
                        <a:pt x="125" y="77"/>
                      </a:cubicBezTo>
                      <a:cubicBezTo>
                        <a:pt x="121" y="78"/>
                        <a:pt x="120" y="81"/>
                        <a:pt x="117" y="81"/>
                      </a:cubicBezTo>
                      <a:cubicBezTo>
                        <a:pt x="112" y="81"/>
                        <a:pt x="110" y="79"/>
                        <a:pt x="108" y="77"/>
                      </a:cubicBezTo>
                      <a:cubicBezTo>
                        <a:pt x="101" y="82"/>
                        <a:pt x="98" y="88"/>
                        <a:pt x="86" y="88"/>
                      </a:cubicBezTo>
                      <a:cubicBezTo>
                        <a:pt x="76" y="88"/>
                        <a:pt x="73" y="77"/>
                        <a:pt x="64" y="77"/>
                      </a:cubicBezTo>
                      <a:cubicBezTo>
                        <a:pt x="54" y="77"/>
                        <a:pt x="56" y="87"/>
                        <a:pt x="48" y="87"/>
                      </a:cubicBezTo>
                      <a:cubicBezTo>
                        <a:pt x="40" y="87"/>
                        <a:pt x="35" y="75"/>
                        <a:pt x="27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4" y="79"/>
                        <a:pt x="25" y="78"/>
                        <a:pt x="26" y="77"/>
                      </a:cubicBezTo>
                      <a:cubicBezTo>
                        <a:pt x="23" y="74"/>
                        <a:pt x="10" y="67"/>
                        <a:pt x="15" y="63"/>
                      </a:cubicBezTo>
                      <a:cubicBezTo>
                        <a:pt x="11" y="57"/>
                        <a:pt x="6" y="58"/>
                        <a:pt x="0" y="55"/>
                      </a:cubicBezTo>
                      <a:cubicBezTo>
                        <a:pt x="4" y="50"/>
                        <a:pt x="9" y="51"/>
                        <a:pt x="9" y="43"/>
                      </a:cubicBezTo>
                      <a:cubicBezTo>
                        <a:pt x="9" y="40"/>
                        <a:pt x="8" y="40"/>
                        <a:pt x="9" y="37"/>
                      </a:cubicBezTo>
                      <a:cubicBezTo>
                        <a:pt x="6" y="37"/>
                        <a:pt x="1" y="38"/>
                        <a:pt x="1" y="35"/>
                      </a:cubicBezTo>
                      <a:cubicBezTo>
                        <a:pt x="1" y="22"/>
                        <a:pt x="33" y="24"/>
                        <a:pt x="41" y="20"/>
                      </a:cubicBezTo>
                      <a:cubicBezTo>
                        <a:pt x="40" y="17"/>
                        <a:pt x="38" y="18"/>
                        <a:pt x="38" y="15"/>
                      </a:cubicBezTo>
                      <a:cubicBezTo>
                        <a:pt x="38" y="11"/>
                        <a:pt x="46" y="13"/>
                        <a:pt x="48" y="13"/>
                      </a:cubicBezTo>
                      <a:cubicBezTo>
                        <a:pt x="53" y="13"/>
                        <a:pt x="62" y="13"/>
                        <a:pt x="62" y="13"/>
                      </a:cubicBezTo>
                      <a:cubicBezTo>
                        <a:pt x="67" y="13"/>
                        <a:pt x="75" y="7"/>
                        <a:pt x="80" y="4"/>
                      </a:cubicBezTo>
                      <a:cubicBezTo>
                        <a:pt x="86" y="0"/>
                        <a:pt x="98" y="0"/>
                        <a:pt x="106" y="0"/>
                      </a:cubicBezTo>
                      <a:cubicBezTo>
                        <a:pt x="117" y="0"/>
                        <a:pt x="117" y="7"/>
                        <a:pt x="127" y="7"/>
                      </a:cubicBezTo>
                      <a:cubicBezTo>
                        <a:pt x="127" y="12"/>
                        <a:pt x="144" y="15"/>
                        <a:pt x="149" y="15"/>
                      </a:cubicBezTo>
                      <a:cubicBezTo>
                        <a:pt x="162" y="15"/>
                        <a:pt x="170" y="15"/>
                        <a:pt x="174" y="15"/>
                      </a:cubicBezTo>
                      <a:cubicBezTo>
                        <a:pt x="186" y="15"/>
                        <a:pt x="192" y="3"/>
                        <a:pt x="205" y="3"/>
                      </a:cubicBezTo>
                      <a:cubicBezTo>
                        <a:pt x="219" y="3"/>
                        <a:pt x="218" y="12"/>
                        <a:pt x="223" y="21"/>
                      </a:cubicBezTo>
                      <a:cubicBezTo>
                        <a:pt x="224" y="23"/>
                        <a:pt x="233" y="28"/>
                        <a:pt x="233" y="28"/>
                      </a:cubicBezTo>
                      <a:cubicBezTo>
                        <a:pt x="241" y="31"/>
                        <a:pt x="243" y="44"/>
                        <a:pt x="256" y="44"/>
                      </a:cubicBezTo>
                      <a:cubicBezTo>
                        <a:pt x="265" y="44"/>
                        <a:pt x="265" y="36"/>
                        <a:pt x="271" y="34"/>
                      </a:cubicBezTo>
                      <a:cubicBezTo>
                        <a:pt x="275" y="33"/>
                        <a:pt x="274" y="33"/>
                        <a:pt x="278" y="33"/>
                      </a:cubicBezTo>
                      <a:cubicBezTo>
                        <a:pt x="279" y="35"/>
                        <a:pt x="279" y="39"/>
                        <a:pt x="281" y="41"/>
                      </a:cubicBezTo>
                      <a:cubicBezTo>
                        <a:pt x="280" y="41"/>
                        <a:pt x="281" y="42"/>
                        <a:pt x="281" y="43"/>
                      </a:cubicBezTo>
                      <a:cubicBezTo>
                        <a:pt x="281" y="48"/>
                        <a:pt x="284" y="47"/>
                        <a:pt x="286" y="51"/>
                      </a:cubicBezTo>
                      <a:cubicBezTo>
                        <a:pt x="290" y="56"/>
                        <a:pt x="286" y="59"/>
                        <a:pt x="289" y="65"/>
                      </a:cubicBezTo>
                      <a:cubicBezTo>
                        <a:pt x="291" y="70"/>
                        <a:pt x="297" y="67"/>
                        <a:pt x="301" y="68"/>
                      </a:cubicBezTo>
                      <a:cubicBezTo>
                        <a:pt x="305" y="69"/>
                        <a:pt x="306" y="73"/>
                        <a:pt x="309" y="76"/>
                      </a:cubicBezTo>
                      <a:cubicBezTo>
                        <a:pt x="312" y="79"/>
                        <a:pt x="323" y="78"/>
                        <a:pt x="329" y="78"/>
                      </a:cubicBezTo>
                      <a:cubicBezTo>
                        <a:pt x="337" y="78"/>
                        <a:pt x="345" y="77"/>
                        <a:pt x="350" y="76"/>
                      </a:cubicBezTo>
                      <a:cubicBezTo>
                        <a:pt x="350" y="72"/>
                        <a:pt x="350" y="71"/>
                        <a:pt x="350" y="68"/>
                      </a:cubicBezTo>
                      <a:cubicBezTo>
                        <a:pt x="350" y="64"/>
                        <a:pt x="355" y="64"/>
                        <a:pt x="359" y="63"/>
                      </a:cubicBezTo>
                      <a:cubicBezTo>
                        <a:pt x="364" y="61"/>
                        <a:pt x="363" y="59"/>
                        <a:pt x="368" y="57"/>
                      </a:cubicBezTo>
                      <a:cubicBezTo>
                        <a:pt x="376" y="54"/>
                        <a:pt x="381" y="56"/>
                        <a:pt x="387" y="51"/>
                      </a:cubicBezTo>
                      <a:cubicBezTo>
                        <a:pt x="397" y="57"/>
                        <a:pt x="403" y="57"/>
                        <a:pt x="412" y="60"/>
                      </a:cubicBezTo>
                      <a:cubicBezTo>
                        <a:pt x="423" y="64"/>
                        <a:pt x="426" y="74"/>
                        <a:pt x="439" y="74"/>
                      </a:cubicBezTo>
                      <a:cubicBezTo>
                        <a:pt x="439" y="76"/>
                        <a:pt x="442" y="77"/>
                        <a:pt x="443" y="79"/>
                      </a:cubicBezTo>
                      <a:cubicBezTo>
                        <a:pt x="445" y="86"/>
                        <a:pt x="442" y="92"/>
                        <a:pt x="445" y="96"/>
                      </a:cubicBezTo>
                      <a:cubicBezTo>
                        <a:pt x="442" y="98"/>
                        <a:pt x="435" y="114"/>
                        <a:pt x="435" y="115"/>
                      </a:cubicBezTo>
                      <a:cubicBezTo>
                        <a:pt x="435" y="116"/>
                        <a:pt x="436" y="118"/>
                        <a:pt x="435" y="119"/>
                      </a:cubicBezTo>
                      <a:cubicBezTo>
                        <a:pt x="436" y="121"/>
                        <a:pt x="435" y="122"/>
                        <a:pt x="436" y="124"/>
                      </a:cubicBezTo>
                      <a:cubicBezTo>
                        <a:pt x="436" y="138"/>
                        <a:pt x="436" y="138"/>
                        <a:pt x="436" y="138"/>
                      </a:cubicBezTo>
                      <a:cubicBezTo>
                        <a:pt x="438" y="142"/>
                        <a:pt x="437" y="145"/>
                        <a:pt x="439" y="149"/>
                      </a:cubicBezTo>
                      <a:cubicBezTo>
                        <a:pt x="440" y="153"/>
                        <a:pt x="449" y="149"/>
                        <a:pt x="449" y="156"/>
                      </a:cubicBezTo>
                      <a:cubicBezTo>
                        <a:pt x="449" y="165"/>
                        <a:pt x="439" y="164"/>
                        <a:pt x="439" y="171"/>
                      </a:cubicBezTo>
                      <a:cubicBezTo>
                        <a:pt x="439" y="177"/>
                        <a:pt x="443" y="177"/>
                        <a:pt x="445" y="179"/>
                      </a:cubicBezTo>
                      <a:cubicBezTo>
                        <a:pt x="452" y="194"/>
                        <a:pt x="467" y="196"/>
                        <a:pt x="467" y="215"/>
                      </a:cubicBezTo>
                      <a:cubicBezTo>
                        <a:pt x="456" y="218"/>
                        <a:pt x="448" y="220"/>
                        <a:pt x="448" y="232"/>
                      </a:cubicBezTo>
                      <a:cubicBezTo>
                        <a:pt x="448" y="235"/>
                        <a:pt x="450" y="238"/>
                        <a:pt x="450" y="240"/>
                      </a:cubicBezTo>
                      <a:cubicBezTo>
                        <a:pt x="450" y="240"/>
                        <a:pt x="448" y="240"/>
                        <a:pt x="448" y="240"/>
                      </a:cubicBezTo>
                      <a:cubicBezTo>
                        <a:pt x="439" y="240"/>
                        <a:pt x="420" y="235"/>
                        <a:pt x="408" y="235"/>
                      </a:cubicBezTo>
                      <a:cubicBezTo>
                        <a:pt x="406" y="235"/>
                        <a:pt x="393" y="231"/>
                        <a:pt x="393" y="231"/>
                      </a:cubicBezTo>
                      <a:cubicBezTo>
                        <a:pt x="388" y="226"/>
                        <a:pt x="388" y="213"/>
                        <a:pt x="379" y="213"/>
                      </a:cubicBezTo>
                      <a:cubicBezTo>
                        <a:pt x="374" y="213"/>
                        <a:pt x="372" y="217"/>
                        <a:pt x="370" y="220"/>
                      </a:cubicBezTo>
                      <a:cubicBezTo>
                        <a:pt x="348" y="220"/>
                        <a:pt x="348" y="220"/>
                        <a:pt x="348" y="220"/>
                      </a:cubicBezTo>
                      <a:cubicBezTo>
                        <a:pt x="341" y="217"/>
                        <a:pt x="337" y="212"/>
                        <a:pt x="333" y="207"/>
                      </a:cubicBezTo>
                      <a:cubicBezTo>
                        <a:pt x="327" y="202"/>
                        <a:pt x="320" y="205"/>
                        <a:pt x="315" y="200"/>
                      </a:cubicBezTo>
                      <a:cubicBezTo>
                        <a:pt x="313" y="197"/>
                        <a:pt x="314" y="194"/>
                        <a:pt x="313" y="192"/>
                      </a:cubicBezTo>
                      <a:cubicBezTo>
                        <a:pt x="308" y="182"/>
                        <a:pt x="299" y="168"/>
                        <a:pt x="286" y="168"/>
                      </a:cubicBezTo>
                      <a:cubicBezTo>
                        <a:pt x="280" y="168"/>
                        <a:pt x="278" y="176"/>
                        <a:pt x="278" y="183"/>
                      </a:cubicBezTo>
                      <a:cubicBezTo>
                        <a:pt x="278" y="187"/>
                        <a:pt x="278" y="189"/>
                        <a:pt x="278" y="193"/>
                      </a:cubicBezTo>
                      <a:cubicBezTo>
                        <a:pt x="281" y="203"/>
                        <a:pt x="293" y="222"/>
                        <a:pt x="304" y="224"/>
                      </a:cubicBezTo>
                      <a:cubicBezTo>
                        <a:pt x="304" y="229"/>
                        <a:pt x="306" y="231"/>
                        <a:pt x="307" y="235"/>
                      </a:cubicBezTo>
                      <a:cubicBezTo>
                        <a:pt x="312" y="233"/>
                        <a:pt x="311" y="228"/>
                        <a:pt x="315" y="227"/>
                      </a:cubicBezTo>
                      <a:cubicBezTo>
                        <a:pt x="316" y="228"/>
                        <a:pt x="316" y="230"/>
                        <a:pt x="316" y="231"/>
                      </a:cubicBezTo>
                      <a:cubicBezTo>
                        <a:pt x="316" y="237"/>
                        <a:pt x="313" y="240"/>
                        <a:pt x="313" y="246"/>
                      </a:cubicBezTo>
                      <a:cubicBezTo>
                        <a:pt x="313" y="252"/>
                        <a:pt x="324" y="255"/>
                        <a:pt x="331" y="255"/>
                      </a:cubicBezTo>
                      <a:cubicBezTo>
                        <a:pt x="360" y="255"/>
                        <a:pt x="363" y="237"/>
                        <a:pt x="379" y="225"/>
                      </a:cubicBezTo>
                      <a:cubicBezTo>
                        <a:pt x="379" y="241"/>
                        <a:pt x="379" y="241"/>
                        <a:pt x="379" y="241"/>
                      </a:cubicBezTo>
                      <a:cubicBezTo>
                        <a:pt x="385" y="254"/>
                        <a:pt x="393" y="256"/>
                        <a:pt x="406" y="260"/>
                      </a:cubicBezTo>
                      <a:cubicBezTo>
                        <a:pt x="411" y="261"/>
                        <a:pt x="411" y="269"/>
                        <a:pt x="414" y="271"/>
                      </a:cubicBezTo>
                      <a:cubicBezTo>
                        <a:pt x="414" y="270"/>
                        <a:pt x="414" y="270"/>
                        <a:pt x="414" y="270"/>
                      </a:cubicBezTo>
                      <a:cubicBezTo>
                        <a:pt x="416" y="274"/>
                        <a:pt x="423" y="273"/>
                        <a:pt x="423" y="277"/>
                      </a:cubicBezTo>
                      <a:cubicBezTo>
                        <a:pt x="423" y="288"/>
                        <a:pt x="410" y="291"/>
                        <a:pt x="410" y="302"/>
                      </a:cubicBezTo>
                      <a:cubicBezTo>
                        <a:pt x="403" y="302"/>
                        <a:pt x="399" y="303"/>
                        <a:pt x="397" y="309"/>
                      </a:cubicBezTo>
                      <a:cubicBezTo>
                        <a:pt x="395" y="314"/>
                        <a:pt x="396" y="321"/>
                        <a:pt x="390" y="321"/>
                      </a:cubicBezTo>
                      <a:cubicBezTo>
                        <a:pt x="384" y="321"/>
                        <a:pt x="384" y="334"/>
                        <a:pt x="378" y="334"/>
                      </a:cubicBezTo>
                      <a:cubicBezTo>
                        <a:pt x="374" y="334"/>
                        <a:pt x="365" y="342"/>
                        <a:pt x="365" y="347"/>
                      </a:cubicBezTo>
                      <a:cubicBezTo>
                        <a:pt x="353" y="349"/>
                        <a:pt x="327" y="354"/>
                        <a:pt x="327" y="364"/>
                      </a:cubicBezTo>
                      <a:cubicBezTo>
                        <a:pt x="327" y="365"/>
                        <a:pt x="327" y="367"/>
                        <a:pt x="328" y="368"/>
                      </a:cubicBezTo>
                      <a:cubicBezTo>
                        <a:pt x="318" y="373"/>
                        <a:pt x="304" y="376"/>
                        <a:pt x="294" y="378"/>
                      </a:cubicBezTo>
                      <a:cubicBezTo>
                        <a:pt x="289" y="380"/>
                        <a:pt x="271" y="392"/>
                        <a:pt x="265" y="395"/>
                      </a:cubicBezTo>
                      <a:cubicBezTo>
                        <a:pt x="252" y="395"/>
                        <a:pt x="252" y="395"/>
                        <a:pt x="252" y="395"/>
                      </a:cubicBezTo>
                      <a:cubicBezTo>
                        <a:pt x="244" y="400"/>
                        <a:pt x="243" y="404"/>
                        <a:pt x="234" y="404"/>
                      </a:cubicBezTo>
                      <a:cubicBezTo>
                        <a:pt x="231" y="405"/>
                        <a:pt x="231" y="405"/>
                        <a:pt x="231" y="405"/>
                      </a:cubicBezTo>
                      <a:cubicBezTo>
                        <a:pt x="229" y="405"/>
                        <a:pt x="218" y="400"/>
                        <a:pt x="217" y="399"/>
                      </a:cubicBezTo>
                      <a:cubicBezTo>
                        <a:pt x="216" y="399"/>
                        <a:pt x="219" y="399"/>
                        <a:pt x="217" y="394"/>
                      </a:cubicBezTo>
                      <a:cubicBezTo>
                        <a:pt x="212" y="387"/>
                        <a:pt x="209" y="380"/>
                        <a:pt x="209" y="372"/>
                      </a:cubicBezTo>
                      <a:cubicBezTo>
                        <a:pt x="204" y="371"/>
                        <a:pt x="207" y="363"/>
                        <a:pt x="208" y="359"/>
                      </a:cubicBezTo>
                      <a:cubicBezTo>
                        <a:pt x="210" y="349"/>
                        <a:pt x="203" y="345"/>
                        <a:pt x="198" y="340"/>
                      </a:cubicBezTo>
                      <a:cubicBezTo>
                        <a:pt x="193" y="335"/>
                        <a:pt x="181" y="320"/>
                        <a:pt x="181" y="309"/>
                      </a:cubicBezTo>
                      <a:cubicBezTo>
                        <a:pt x="165" y="306"/>
                        <a:pt x="162" y="297"/>
                        <a:pt x="162" y="280"/>
                      </a:cubicBezTo>
                      <a:cubicBezTo>
                        <a:pt x="162" y="270"/>
                        <a:pt x="156" y="268"/>
                        <a:pt x="154" y="259"/>
                      </a:cubicBezTo>
                      <a:cubicBezTo>
                        <a:pt x="154" y="259"/>
                        <a:pt x="154" y="259"/>
                        <a:pt x="154" y="259"/>
                      </a:cubicBezTo>
                      <a:cubicBezTo>
                        <a:pt x="152" y="258"/>
                        <a:pt x="150" y="255"/>
                        <a:pt x="148" y="254"/>
                      </a:cubicBezTo>
                      <a:cubicBezTo>
                        <a:pt x="147" y="252"/>
                        <a:pt x="141" y="253"/>
                        <a:pt x="140" y="251"/>
                      </a:cubicBezTo>
                      <a:cubicBezTo>
                        <a:pt x="137" y="249"/>
                        <a:pt x="138" y="242"/>
                        <a:pt x="137" y="239"/>
                      </a:cubicBezTo>
                      <a:cubicBezTo>
                        <a:pt x="136" y="235"/>
                        <a:pt x="132" y="231"/>
                        <a:pt x="131" y="229"/>
                      </a:cubicBezTo>
                      <a:cubicBezTo>
                        <a:pt x="125" y="221"/>
                        <a:pt x="121" y="214"/>
                        <a:pt x="116" y="207"/>
                      </a:cubicBezTo>
                      <a:cubicBezTo>
                        <a:pt x="115" y="205"/>
                        <a:pt x="109" y="198"/>
                        <a:pt x="109" y="196"/>
                      </a:cubicBezTo>
                      <a:cubicBezTo>
                        <a:pt x="109" y="192"/>
                        <a:pt x="112" y="182"/>
                        <a:pt x="112" y="175"/>
                      </a:cubicBezTo>
                      <a:lnTo>
                        <a:pt x="112" y="17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234"/>
                <p:cNvSpPr>
                  <a:spLocks/>
                </p:cNvSpPr>
                <p:nvPr/>
              </p:nvSpPr>
              <p:spPr bwMode="auto">
                <a:xfrm>
                  <a:off x="5713413" y="2714625"/>
                  <a:ext cx="33338" cy="63500"/>
                </a:xfrm>
                <a:custGeom>
                  <a:avLst/>
                  <a:gdLst/>
                  <a:ahLst/>
                  <a:cxnLst>
                    <a:cxn ang="0">
                      <a:pos x="25" y="30"/>
                    </a:cxn>
                    <a:cxn ang="0">
                      <a:pos x="11" y="48"/>
                    </a:cxn>
                    <a:cxn ang="0">
                      <a:pos x="0" y="35"/>
                    </a:cxn>
                    <a:cxn ang="0">
                      <a:pos x="6" y="0"/>
                    </a:cxn>
                    <a:cxn ang="0">
                      <a:pos x="25" y="30"/>
                    </a:cxn>
                  </a:cxnLst>
                  <a:rect l="0" t="0" r="r" b="b"/>
                  <a:pathLst>
                    <a:path w="25" h="48">
                      <a:moveTo>
                        <a:pt x="25" y="30"/>
                      </a:moveTo>
                      <a:cubicBezTo>
                        <a:pt x="25" y="37"/>
                        <a:pt x="20" y="48"/>
                        <a:pt x="11" y="48"/>
                      </a:cubicBezTo>
                      <a:cubicBezTo>
                        <a:pt x="5" y="48"/>
                        <a:pt x="0" y="41"/>
                        <a:pt x="0" y="35"/>
                      </a:cubicBezTo>
                      <a:cubicBezTo>
                        <a:pt x="0" y="22"/>
                        <a:pt x="6" y="13"/>
                        <a:pt x="6" y="0"/>
                      </a:cubicBezTo>
                      <a:cubicBezTo>
                        <a:pt x="13" y="10"/>
                        <a:pt x="25" y="15"/>
                        <a:pt x="25" y="3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235"/>
                <p:cNvSpPr>
                  <a:spLocks/>
                </p:cNvSpPr>
                <p:nvPr/>
              </p:nvSpPr>
              <p:spPr bwMode="auto">
                <a:xfrm>
                  <a:off x="5397500" y="2195513"/>
                  <a:ext cx="677863" cy="544513"/>
                </a:xfrm>
                <a:custGeom>
                  <a:avLst/>
                  <a:gdLst/>
                  <a:ahLst/>
                  <a:cxnLst>
                    <a:cxn ang="0">
                      <a:pos x="148" y="270"/>
                    </a:cxn>
                    <a:cxn ang="0">
                      <a:pos x="174" y="340"/>
                    </a:cxn>
                    <a:cxn ang="0">
                      <a:pos x="200" y="401"/>
                    </a:cxn>
                    <a:cxn ang="0">
                      <a:pos x="216" y="401"/>
                    </a:cxn>
                    <a:cxn ang="0">
                      <a:pos x="237" y="379"/>
                    </a:cxn>
                    <a:cxn ang="0">
                      <a:pos x="243" y="341"/>
                    </a:cxn>
                    <a:cxn ang="0">
                      <a:pos x="268" y="298"/>
                    </a:cxn>
                    <a:cxn ang="0">
                      <a:pos x="326" y="240"/>
                    </a:cxn>
                    <a:cxn ang="0">
                      <a:pos x="374" y="218"/>
                    </a:cxn>
                    <a:cxn ang="0">
                      <a:pos x="409" y="259"/>
                    </a:cxn>
                    <a:cxn ang="0">
                      <a:pos x="423" y="302"/>
                    </a:cxn>
                    <a:cxn ang="0">
                      <a:pos x="457" y="300"/>
                    </a:cxn>
                    <a:cxn ang="0">
                      <a:pos x="476" y="367"/>
                    </a:cxn>
                    <a:cxn ang="0">
                      <a:pos x="489" y="358"/>
                    </a:cxn>
                    <a:cxn ang="0">
                      <a:pos x="472" y="316"/>
                    </a:cxn>
                    <a:cxn ang="0">
                      <a:pos x="473" y="288"/>
                    </a:cxn>
                    <a:cxn ang="0">
                      <a:pos x="483" y="254"/>
                    </a:cxn>
                    <a:cxn ang="0">
                      <a:pos x="487" y="213"/>
                    </a:cxn>
                    <a:cxn ang="0">
                      <a:pos x="467" y="197"/>
                    </a:cxn>
                    <a:cxn ang="0">
                      <a:pos x="445" y="125"/>
                    </a:cxn>
                    <a:cxn ang="0">
                      <a:pos x="423" y="130"/>
                    </a:cxn>
                    <a:cxn ang="0">
                      <a:pos x="373" y="144"/>
                    </a:cxn>
                    <a:cxn ang="0">
                      <a:pos x="341" y="147"/>
                    </a:cxn>
                    <a:cxn ang="0">
                      <a:pos x="295" y="136"/>
                    </a:cxn>
                    <a:cxn ang="0">
                      <a:pos x="254" y="116"/>
                    </a:cxn>
                    <a:cxn ang="0">
                      <a:pos x="226" y="89"/>
                    </a:cxn>
                    <a:cxn ang="0">
                      <a:pos x="229" y="69"/>
                    </a:cxn>
                    <a:cxn ang="0">
                      <a:pos x="213" y="43"/>
                    </a:cxn>
                    <a:cxn ang="0">
                      <a:pos x="178" y="16"/>
                    </a:cxn>
                    <a:cxn ang="0">
                      <a:pos x="131" y="0"/>
                    </a:cxn>
                    <a:cxn ang="0">
                      <a:pos x="94" y="21"/>
                    </a:cxn>
                    <a:cxn ang="0">
                      <a:pos x="65" y="13"/>
                    </a:cxn>
                    <a:cxn ang="0">
                      <a:pos x="23" y="46"/>
                    </a:cxn>
                    <a:cxn ang="0">
                      <a:pos x="0" y="64"/>
                    </a:cxn>
                    <a:cxn ang="0">
                      <a:pos x="1" y="87"/>
                    </a:cxn>
                    <a:cxn ang="0">
                      <a:pos x="4" y="120"/>
                    </a:cxn>
                    <a:cxn ang="0">
                      <a:pos x="13" y="181"/>
                    </a:cxn>
                    <a:cxn ang="0">
                      <a:pos x="34" y="185"/>
                    </a:cxn>
                    <a:cxn ang="0">
                      <a:pos x="70" y="185"/>
                    </a:cxn>
                    <a:cxn ang="0">
                      <a:pos x="118" y="219"/>
                    </a:cxn>
                    <a:cxn ang="0">
                      <a:pos x="127" y="248"/>
                    </a:cxn>
                    <a:cxn ang="0">
                      <a:pos x="145" y="233"/>
                    </a:cxn>
                    <a:cxn ang="0">
                      <a:pos x="149" y="265"/>
                    </a:cxn>
                  </a:cxnLst>
                  <a:rect l="0" t="0" r="r" b="b"/>
                  <a:pathLst>
                    <a:path w="509" h="410">
                      <a:moveTo>
                        <a:pt x="149" y="265"/>
                      </a:moveTo>
                      <a:cubicBezTo>
                        <a:pt x="147" y="263"/>
                        <a:pt x="147" y="263"/>
                        <a:pt x="147" y="263"/>
                      </a:cubicBezTo>
                      <a:cubicBezTo>
                        <a:pt x="147" y="265"/>
                        <a:pt x="148" y="268"/>
                        <a:pt x="148" y="270"/>
                      </a:cubicBezTo>
                      <a:cubicBezTo>
                        <a:pt x="148" y="278"/>
                        <a:pt x="153" y="286"/>
                        <a:pt x="155" y="295"/>
                      </a:cubicBezTo>
                      <a:cubicBezTo>
                        <a:pt x="158" y="305"/>
                        <a:pt x="166" y="319"/>
                        <a:pt x="168" y="326"/>
                      </a:cubicBezTo>
                      <a:cubicBezTo>
                        <a:pt x="170" y="332"/>
                        <a:pt x="170" y="334"/>
                        <a:pt x="174" y="340"/>
                      </a:cubicBezTo>
                      <a:cubicBezTo>
                        <a:pt x="177" y="345"/>
                        <a:pt x="175" y="351"/>
                        <a:pt x="179" y="358"/>
                      </a:cubicBezTo>
                      <a:cubicBezTo>
                        <a:pt x="180" y="362"/>
                        <a:pt x="187" y="366"/>
                        <a:pt x="188" y="372"/>
                      </a:cubicBezTo>
                      <a:cubicBezTo>
                        <a:pt x="191" y="382"/>
                        <a:pt x="196" y="390"/>
                        <a:pt x="200" y="401"/>
                      </a:cubicBezTo>
                      <a:cubicBezTo>
                        <a:pt x="200" y="402"/>
                        <a:pt x="202" y="405"/>
                        <a:pt x="204" y="405"/>
                      </a:cubicBezTo>
                      <a:cubicBezTo>
                        <a:pt x="204" y="409"/>
                        <a:pt x="207" y="410"/>
                        <a:pt x="210" y="410"/>
                      </a:cubicBezTo>
                      <a:cubicBezTo>
                        <a:pt x="214" y="410"/>
                        <a:pt x="214" y="405"/>
                        <a:pt x="216" y="401"/>
                      </a:cubicBezTo>
                      <a:cubicBezTo>
                        <a:pt x="218" y="397"/>
                        <a:pt x="219" y="398"/>
                        <a:pt x="224" y="396"/>
                      </a:cubicBezTo>
                      <a:cubicBezTo>
                        <a:pt x="228" y="394"/>
                        <a:pt x="227" y="382"/>
                        <a:pt x="233" y="381"/>
                      </a:cubicBezTo>
                      <a:cubicBezTo>
                        <a:pt x="234" y="380"/>
                        <a:pt x="237" y="380"/>
                        <a:pt x="237" y="379"/>
                      </a:cubicBezTo>
                      <a:cubicBezTo>
                        <a:pt x="240" y="379"/>
                        <a:pt x="240" y="379"/>
                        <a:pt x="240" y="379"/>
                      </a:cubicBezTo>
                      <a:cubicBezTo>
                        <a:pt x="237" y="367"/>
                        <a:pt x="237" y="367"/>
                        <a:pt x="237" y="367"/>
                      </a:cubicBezTo>
                      <a:cubicBezTo>
                        <a:pt x="237" y="359"/>
                        <a:pt x="243" y="352"/>
                        <a:pt x="243" y="341"/>
                      </a:cubicBezTo>
                      <a:cubicBezTo>
                        <a:pt x="243" y="334"/>
                        <a:pt x="240" y="329"/>
                        <a:pt x="240" y="321"/>
                      </a:cubicBezTo>
                      <a:cubicBezTo>
                        <a:pt x="240" y="312"/>
                        <a:pt x="249" y="311"/>
                        <a:pt x="257" y="308"/>
                      </a:cubicBezTo>
                      <a:cubicBezTo>
                        <a:pt x="260" y="307"/>
                        <a:pt x="265" y="302"/>
                        <a:pt x="268" y="298"/>
                      </a:cubicBezTo>
                      <a:cubicBezTo>
                        <a:pt x="277" y="290"/>
                        <a:pt x="284" y="281"/>
                        <a:pt x="293" y="272"/>
                      </a:cubicBezTo>
                      <a:cubicBezTo>
                        <a:pt x="300" y="265"/>
                        <a:pt x="313" y="263"/>
                        <a:pt x="321" y="255"/>
                      </a:cubicBezTo>
                      <a:cubicBezTo>
                        <a:pt x="325" y="251"/>
                        <a:pt x="325" y="246"/>
                        <a:pt x="326" y="240"/>
                      </a:cubicBezTo>
                      <a:cubicBezTo>
                        <a:pt x="328" y="236"/>
                        <a:pt x="337" y="236"/>
                        <a:pt x="340" y="229"/>
                      </a:cubicBezTo>
                      <a:cubicBezTo>
                        <a:pt x="344" y="231"/>
                        <a:pt x="344" y="233"/>
                        <a:pt x="351" y="233"/>
                      </a:cubicBezTo>
                      <a:cubicBezTo>
                        <a:pt x="362" y="233"/>
                        <a:pt x="374" y="231"/>
                        <a:pt x="374" y="218"/>
                      </a:cubicBezTo>
                      <a:cubicBezTo>
                        <a:pt x="381" y="219"/>
                        <a:pt x="389" y="222"/>
                        <a:pt x="390" y="228"/>
                      </a:cubicBezTo>
                      <a:cubicBezTo>
                        <a:pt x="392" y="233"/>
                        <a:pt x="391" y="240"/>
                        <a:pt x="395" y="245"/>
                      </a:cubicBezTo>
                      <a:cubicBezTo>
                        <a:pt x="398" y="251"/>
                        <a:pt x="403" y="255"/>
                        <a:pt x="409" y="259"/>
                      </a:cubicBezTo>
                      <a:cubicBezTo>
                        <a:pt x="414" y="267"/>
                        <a:pt x="419" y="274"/>
                        <a:pt x="422" y="283"/>
                      </a:cubicBezTo>
                      <a:cubicBezTo>
                        <a:pt x="423" y="285"/>
                        <a:pt x="425" y="286"/>
                        <a:pt x="425" y="289"/>
                      </a:cubicBezTo>
                      <a:cubicBezTo>
                        <a:pt x="425" y="293"/>
                        <a:pt x="423" y="296"/>
                        <a:pt x="423" y="302"/>
                      </a:cubicBezTo>
                      <a:cubicBezTo>
                        <a:pt x="423" y="307"/>
                        <a:pt x="423" y="313"/>
                        <a:pt x="430" y="313"/>
                      </a:cubicBezTo>
                      <a:cubicBezTo>
                        <a:pt x="442" y="313"/>
                        <a:pt x="445" y="300"/>
                        <a:pt x="453" y="293"/>
                      </a:cubicBezTo>
                      <a:cubicBezTo>
                        <a:pt x="455" y="295"/>
                        <a:pt x="454" y="297"/>
                        <a:pt x="457" y="300"/>
                      </a:cubicBezTo>
                      <a:cubicBezTo>
                        <a:pt x="457" y="300"/>
                        <a:pt x="461" y="300"/>
                        <a:pt x="462" y="302"/>
                      </a:cubicBezTo>
                      <a:cubicBezTo>
                        <a:pt x="467" y="308"/>
                        <a:pt x="459" y="322"/>
                        <a:pt x="465" y="322"/>
                      </a:cubicBezTo>
                      <a:cubicBezTo>
                        <a:pt x="465" y="336"/>
                        <a:pt x="476" y="347"/>
                        <a:pt x="476" y="367"/>
                      </a:cubicBezTo>
                      <a:cubicBezTo>
                        <a:pt x="476" y="371"/>
                        <a:pt x="473" y="382"/>
                        <a:pt x="476" y="383"/>
                      </a:cubicBezTo>
                      <a:cubicBezTo>
                        <a:pt x="480" y="376"/>
                        <a:pt x="481" y="371"/>
                        <a:pt x="485" y="363"/>
                      </a:cubicBezTo>
                      <a:cubicBezTo>
                        <a:pt x="486" y="361"/>
                        <a:pt x="489" y="360"/>
                        <a:pt x="489" y="358"/>
                      </a:cubicBezTo>
                      <a:cubicBezTo>
                        <a:pt x="489" y="354"/>
                        <a:pt x="483" y="334"/>
                        <a:pt x="479" y="330"/>
                      </a:cubicBezTo>
                      <a:cubicBezTo>
                        <a:pt x="476" y="327"/>
                        <a:pt x="472" y="325"/>
                        <a:pt x="472" y="320"/>
                      </a:cubicBezTo>
                      <a:cubicBezTo>
                        <a:pt x="472" y="319"/>
                        <a:pt x="472" y="318"/>
                        <a:pt x="472" y="316"/>
                      </a:cubicBezTo>
                      <a:cubicBezTo>
                        <a:pt x="472" y="317"/>
                        <a:pt x="472" y="317"/>
                        <a:pt x="472" y="317"/>
                      </a:cubicBezTo>
                      <a:cubicBezTo>
                        <a:pt x="473" y="316"/>
                        <a:pt x="476" y="311"/>
                        <a:pt x="476" y="307"/>
                      </a:cubicBezTo>
                      <a:cubicBezTo>
                        <a:pt x="476" y="302"/>
                        <a:pt x="476" y="293"/>
                        <a:pt x="473" y="288"/>
                      </a:cubicBezTo>
                      <a:cubicBezTo>
                        <a:pt x="470" y="284"/>
                        <a:pt x="464" y="284"/>
                        <a:pt x="464" y="276"/>
                      </a:cubicBezTo>
                      <a:cubicBezTo>
                        <a:pt x="464" y="268"/>
                        <a:pt x="467" y="262"/>
                        <a:pt x="472" y="258"/>
                      </a:cubicBezTo>
                      <a:cubicBezTo>
                        <a:pt x="474" y="255"/>
                        <a:pt x="479" y="256"/>
                        <a:pt x="483" y="254"/>
                      </a:cubicBezTo>
                      <a:cubicBezTo>
                        <a:pt x="493" y="247"/>
                        <a:pt x="500" y="244"/>
                        <a:pt x="509" y="230"/>
                      </a:cubicBezTo>
                      <a:cubicBezTo>
                        <a:pt x="506" y="230"/>
                        <a:pt x="505" y="231"/>
                        <a:pt x="501" y="231"/>
                      </a:cubicBezTo>
                      <a:cubicBezTo>
                        <a:pt x="493" y="231"/>
                        <a:pt x="487" y="222"/>
                        <a:pt x="487" y="213"/>
                      </a:cubicBezTo>
                      <a:cubicBezTo>
                        <a:pt x="483" y="212"/>
                        <a:pt x="482" y="199"/>
                        <a:pt x="478" y="199"/>
                      </a:cubicBezTo>
                      <a:cubicBezTo>
                        <a:pt x="475" y="199"/>
                        <a:pt x="472" y="202"/>
                        <a:pt x="469" y="202"/>
                      </a:cubicBezTo>
                      <a:cubicBezTo>
                        <a:pt x="468" y="202"/>
                        <a:pt x="467" y="199"/>
                        <a:pt x="467" y="197"/>
                      </a:cubicBezTo>
                      <a:cubicBezTo>
                        <a:pt x="467" y="181"/>
                        <a:pt x="479" y="180"/>
                        <a:pt x="479" y="163"/>
                      </a:cubicBezTo>
                      <a:cubicBezTo>
                        <a:pt x="479" y="154"/>
                        <a:pt x="472" y="151"/>
                        <a:pt x="468" y="144"/>
                      </a:cubicBezTo>
                      <a:cubicBezTo>
                        <a:pt x="457" y="139"/>
                        <a:pt x="448" y="140"/>
                        <a:pt x="445" y="125"/>
                      </a:cubicBezTo>
                      <a:cubicBezTo>
                        <a:pt x="442" y="125"/>
                        <a:pt x="442" y="125"/>
                        <a:pt x="442" y="125"/>
                      </a:cubicBezTo>
                      <a:cubicBezTo>
                        <a:pt x="438" y="129"/>
                        <a:pt x="438" y="129"/>
                        <a:pt x="438" y="129"/>
                      </a:cubicBezTo>
                      <a:cubicBezTo>
                        <a:pt x="433" y="131"/>
                        <a:pt x="427" y="126"/>
                        <a:pt x="423" y="130"/>
                      </a:cubicBezTo>
                      <a:cubicBezTo>
                        <a:pt x="422" y="132"/>
                        <a:pt x="421" y="133"/>
                        <a:pt x="418" y="135"/>
                      </a:cubicBezTo>
                      <a:cubicBezTo>
                        <a:pt x="415" y="137"/>
                        <a:pt x="401" y="149"/>
                        <a:pt x="394" y="149"/>
                      </a:cubicBezTo>
                      <a:cubicBezTo>
                        <a:pt x="387" y="149"/>
                        <a:pt x="382" y="144"/>
                        <a:pt x="373" y="144"/>
                      </a:cubicBezTo>
                      <a:cubicBezTo>
                        <a:pt x="362" y="144"/>
                        <a:pt x="360" y="152"/>
                        <a:pt x="354" y="155"/>
                      </a:cubicBezTo>
                      <a:cubicBezTo>
                        <a:pt x="353" y="152"/>
                        <a:pt x="352" y="145"/>
                        <a:pt x="349" y="145"/>
                      </a:cubicBezTo>
                      <a:cubicBezTo>
                        <a:pt x="347" y="145"/>
                        <a:pt x="345" y="147"/>
                        <a:pt x="341" y="147"/>
                      </a:cubicBezTo>
                      <a:cubicBezTo>
                        <a:pt x="335" y="147"/>
                        <a:pt x="329" y="147"/>
                        <a:pt x="323" y="147"/>
                      </a:cubicBezTo>
                      <a:cubicBezTo>
                        <a:pt x="313" y="147"/>
                        <a:pt x="309" y="141"/>
                        <a:pt x="302" y="136"/>
                      </a:cubicBezTo>
                      <a:cubicBezTo>
                        <a:pt x="300" y="135"/>
                        <a:pt x="296" y="139"/>
                        <a:pt x="295" y="136"/>
                      </a:cubicBezTo>
                      <a:cubicBezTo>
                        <a:pt x="293" y="132"/>
                        <a:pt x="293" y="129"/>
                        <a:pt x="290" y="127"/>
                      </a:cubicBezTo>
                      <a:cubicBezTo>
                        <a:pt x="283" y="124"/>
                        <a:pt x="279" y="126"/>
                        <a:pt x="273" y="120"/>
                      </a:cubicBezTo>
                      <a:cubicBezTo>
                        <a:pt x="268" y="115"/>
                        <a:pt x="263" y="118"/>
                        <a:pt x="254" y="116"/>
                      </a:cubicBezTo>
                      <a:cubicBezTo>
                        <a:pt x="246" y="114"/>
                        <a:pt x="243" y="108"/>
                        <a:pt x="236" y="106"/>
                      </a:cubicBezTo>
                      <a:cubicBezTo>
                        <a:pt x="234" y="105"/>
                        <a:pt x="229" y="106"/>
                        <a:pt x="228" y="103"/>
                      </a:cubicBezTo>
                      <a:cubicBezTo>
                        <a:pt x="227" y="98"/>
                        <a:pt x="227" y="94"/>
                        <a:pt x="226" y="89"/>
                      </a:cubicBezTo>
                      <a:cubicBezTo>
                        <a:pt x="226" y="85"/>
                        <a:pt x="226" y="85"/>
                        <a:pt x="226" y="85"/>
                      </a:cubicBezTo>
                      <a:cubicBezTo>
                        <a:pt x="231" y="85"/>
                        <a:pt x="236" y="86"/>
                        <a:pt x="236" y="80"/>
                      </a:cubicBezTo>
                      <a:cubicBezTo>
                        <a:pt x="236" y="75"/>
                        <a:pt x="229" y="74"/>
                        <a:pt x="229" y="69"/>
                      </a:cubicBezTo>
                      <a:cubicBezTo>
                        <a:pt x="229" y="57"/>
                        <a:pt x="246" y="59"/>
                        <a:pt x="246" y="47"/>
                      </a:cubicBezTo>
                      <a:cubicBezTo>
                        <a:pt x="246" y="43"/>
                        <a:pt x="236" y="35"/>
                        <a:pt x="232" y="35"/>
                      </a:cubicBezTo>
                      <a:cubicBezTo>
                        <a:pt x="224" y="35"/>
                        <a:pt x="221" y="42"/>
                        <a:pt x="213" y="43"/>
                      </a:cubicBezTo>
                      <a:cubicBezTo>
                        <a:pt x="205" y="40"/>
                        <a:pt x="200" y="40"/>
                        <a:pt x="194" y="34"/>
                      </a:cubicBezTo>
                      <a:cubicBezTo>
                        <a:pt x="191" y="31"/>
                        <a:pt x="193" y="25"/>
                        <a:pt x="188" y="24"/>
                      </a:cubicBezTo>
                      <a:cubicBezTo>
                        <a:pt x="182" y="22"/>
                        <a:pt x="178" y="24"/>
                        <a:pt x="178" y="16"/>
                      </a:cubicBezTo>
                      <a:cubicBezTo>
                        <a:pt x="172" y="15"/>
                        <a:pt x="168" y="15"/>
                        <a:pt x="163" y="15"/>
                      </a:cubicBezTo>
                      <a:cubicBezTo>
                        <a:pt x="154" y="15"/>
                        <a:pt x="150" y="23"/>
                        <a:pt x="140" y="23"/>
                      </a:cubicBezTo>
                      <a:cubicBezTo>
                        <a:pt x="130" y="23"/>
                        <a:pt x="140" y="0"/>
                        <a:pt x="131" y="0"/>
                      </a:cubicBezTo>
                      <a:cubicBezTo>
                        <a:pt x="122" y="0"/>
                        <a:pt x="120" y="10"/>
                        <a:pt x="116" y="10"/>
                      </a:cubicBezTo>
                      <a:cubicBezTo>
                        <a:pt x="115" y="10"/>
                        <a:pt x="114" y="11"/>
                        <a:pt x="113" y="10"/>
                      </a:cubicBezTo>
                      <a:cubicBezTo>
                        <a:pt x="110" y="16"/>
                        <a:pt x="103" y="21"/>
                        <a:pt x="94" y="21"/>
                      </a:cubicBezTo>
                      <a:cubicBezTo>
                        <a:pt x="91" y="21"/>
                        <a:pt x="90" y="16"/>
                        <a:pt x="86" y="16"/>
                      </a:cubicBezTo>
                      <a:cubicBezTo>
                        <a:pt x="83" y="16"/>
                        <a:pt x="73" y="20"/>
                        <a:pt x="72" y="15"/>
                      </a:cubicBezTo>
                      <a:cubicBezTo>
                        <a:pt x="68" y="15"/>
                        <a:pt x="69" y="13"/>
                        <a:pt x="65" y="13"/>
                      </a:cubicBezTo>
                      <a:cubicBezTo>
                        <a:pt x="54" y="13"/>
                        <a:pt x="53" y="24"/>
                        <a:pt x="45" y="32"/>
                      </a:cubicBezTo>
                      <a:cubicBezTo>
                        <a:pt x="42" y="35"/>
                        <a:pt x="37" y="35"/>
                        <a:pt x="33" y="39"/>
                      </a:cubicBezTo>
                      <a:cubicBezTo>
                        <a:pt x="30" y="42"/>
                        <a:pt x="28" y="46"/>
                        <a:pt x="23" y="46"/>
                      </a:cubicBezTo>
                      <a:cubicBezTo>
                        <a:pt x="19" y="46"/>
                        <a:pt x="16" y="42"/>
                        <a:pt x="12" y="42"/>
                      </a:cubicBezTo>
                      <a:cubicBezTo>
                        <a:pt x="11" y="42"/>
                        <a:pt x="11" y="45"/>
                        <a:pt x="10" y="45"/>
                      </a:cubicBezTo>
                      <a:cubicBezTo>
                        <a:pt x="7" y="47"/>
                        <a:pt x="0" y="63"/>
                        <a:pt x="0" y="64"/>
                      </a:cubicBezTo>
                      <a:cubicBezTo>
                        <a:pt x="0" y="65"/>
                        <a:pt x="1" y="67"/>
                        <a:pt x="0" y="68"/>
                      </a:cubicBezTo>
                      <a:cubicBezTo>
                        <a:pt x="1" y="70"/>
                        <a:pt x="0" y="71"/>
                        <a:pt x="1" y="73"/>
                      </a:cubicBezTo>
                      <a:cubicBezTo>
                        <a:pt x="1" y="87"/>
                        <a:pt x="1" y="87"/>
                        <a:pt x="1" y="87"/>
                      </a:cubicBezTo>
                      <a:cubicBezTo>
                        <a:pt x="3" y="91"/>
                        <a:pt x="2" y="94"/>
                        <a:pt x="4" y="98"/>
                      </a:cubicBezTo>
                      <a:cubicBezTo>
                        <a:pt x="5" y="102"/>
                        <a:pt x="14" y="98"/>
                        <a:pt x="14" y="105"/>
                      </a:cubicBezTo>
                      <a:cubicBezTo>
                        <a:pt x="14" y="114"/>
                        <a:pt x="4" y="113"/>
                        <a:pt x="4" y="120"/>
                      </a:cubicBezTo>
                      <a:cubicBezTo>
                        <a:pt x="4" y="126"/>
                        <a:pt x="8" y="126"/>
                        <a:pt x="10" y="128"/>
                      </a:cubicBezTo>
                      <a:cubicBezTo>
                        <a:pt x="17" y="143"/>
                        <a:pt x="32" y="145"/>
                        <a:pt x="32" y="164"/>
                      </a:cubicBezTo>
                      <a:cubicBezTo>
                        <a:pt x="21" y="167"/>
                        <a:pt x="13" y="169"/>
                        <a:pt x="13" y="181"/>
                      </a:cubicBezTo>
                      <a:cubicBezTo>
                        <a:pt x="13" y="184"/>
                        <a:pt x="15" y="187"/>
                        <a:pt x="15" y="189"/>
                      </a:cubicBezTo>
                      <a:cubicBezTo>
                        <a:pt x="30" y="188"/>
                        <a:pt x="30" y="188"/>
                        <a:pt x="30" y="188"/>
                      </a:cubicBezTo>
                      <a:cubicBezTo>
                        <a:pt x="31" y="187"/>
                        <a:pt x="33" y="186"/>
                        <a:pt x="34" y="185"/>
                      </a:cubicBezTo>
                      <a:cubicBezTo>
                        <a:pt x="46" y="188"/>
                        <a:pt x="46" y="188"/>
                        <a:pt x="46" y="188"/>
                      </a:cubicBezTo>
                      <a:cubicBezTo>
                        <a:pt x="50" y="188"/>
                        <a:pt x="52" y="184"/>
                        <a:pt x="57" y="184"/>
                      </a:cubicBezTo>
                      <a:cubicBezTo>
                        <a:pt x="62" y="184"/>
                        <a:pt x="65" y="184"/>
                        <a:pt x="70" y="185"/>
                      </a:cubicBezTo>
                      <a:cubicBezTo>
                        <a:pt x="75" y="187"/>
                        <a:pt x="78" y="197"/>
                        <a:pt x="82" y="203"/>
                      </a:cubicBezTo>
                      <a:cubicBezTo>
                        <a:pt x="86" y="209"/>
                        <a:pt x="99" y="218"/>
                        <a:pt x="108" y="218"/>
                      </a:cubicBezTo>
                      <a:cubicBezTo>
                        <a:pt x="111" y="218"/>
                        <a:pt x="114" y="218"/>
                        <a:pt x="118" y="219"/>
                      </a:cubicBezTo>
                      <a:cubicBezTo>
                        <a:pt x="116" y="221"/>
                        <a:pt x="116" y="225"/>
                        <a:pt x="112" y="225"/>
                      </a:cubicBezTo>
                      <a:cubicBezTo>
                        <a:pt x="108" y="227"/>
                        <a:pt x="105" y="225"/>
                        <a:pt x="101" y="227"/>
                      </a:cubicBezTo>
                      <a:cubicBezTo>
                        <a:pt x="108" y="234"/>
                        <a:pt x="113" y="248"/>
                        <a:pt x="127" y="248"/>
                      </a:cubicBezTo>
                      <a:cubicBezTo>
                        <a:pt x="138" y="248"/>
                        <a:pt x="139" y="233"/>
                        <a:pt x="144" y="227"/>
                      </a:cubicBezTo>
                      <a:cubicBezTo>
                        <a:pt x="148" y="227"/>
                        <a:pt x="148" y="227"/>
                        <a:pt x="148" y="227"/>
                      </a:cubicBezTo>
                      <a:cubicBezTo>
                        <a:pt x="148" y="229"/>
                        <a:pt x="145" y="232"/>
                        <a:pt x="145" y="233"/>
                      </a:cubicBezTo>
                      <a:cubicBezTo>
                        <a:pt x="145" y="239"/>
                        <a:pt x="150" y="244"/>
                        <a:pt x="150" y="251"/>
                      </a:cubicBezTo>
                      <a:cubicBezTo>
                        <a:pt x="150" y="257"/>
                        <a:pt x="147" y="258"/>
                        <a:pt x="147" y="264"/>
                      </a:cubicBezTo>
                      <a:lnTo>
                        <a:pt x="149" y="265"/>
                      </a:lnTo>
                      <a:close/>
                    </a:path>
                  </a:pathLst>
                </a:custGeom>
                <a:blipFill dpi="0" rotWithShape="1"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236"/>
                <p:cNvSpPr>
                  <a:spLocks/>
                </p:cNvSpPr>
                <p:nvPr/>
              </p:nvSpPr>
              <p:spPr bwMode="auto">
                <a:xfrm>
                  <a:off x="5975350" y="2781300"/>
                  <a:ext cx="177800" cy="192088"/>
                </a:xfrm>
                <a:custGeom>
                  <a:avLst/>
                  <a:gdLst/>
                  <a:ahLst/>
                  <a:cxnLst>
                    <a:cxn ang="0">
                      <a:pos x="59" y="74"/>
                    </a:cxn>
                    <a:cxn ang="0">
                      <a:pos x="58" y="70"/>
                    </a:cxn>
                    <a:cxn ang="0">
                      <a:pos x="51" y="68"/>
                    </a:cxn>
                    <a:cxn ang="0">
                      <a:pos x="45" y="53"/>
                    </a:cxn>
                    <a:cxn ang="0">
                      <a:pos x="28" y="38"/>
                    </a:cxn>
                    <a:cxn ang="0">
                      <a:pos x="22" y="25"/>
                    </a:cxn>
                    <a:cxn ang="0">
                      <a:pos x="11" y="21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11" y="4"/>
                    </a:cxn>
                    <a:cxn ang="0">
                      <a:pos x="26" y="4"/>
                    </a:cxn>
                    <a:cxn ang="0">
                      <a:pos x="42" y="20"/>
                    </a:cxn>
                    <a:cxn ang="0">
                      <a:pos x="47" y="23"/>
                    </a:cxn>
                    <a:cxn ang="0">
                      <a:pos x="61" y="35"/>
                    </a:cxn>
                    <a:cxn ang="0">
                      <a:pos x="86" y="53"/>
                    </a:cxn>
                    <a:cxn ang="0">
                      <a:pos x="101" y="64"/>
                    </a:cxn>
                    <a:cxn ang="0">
                      <a:pos x="100" y="66"/>
                    </a:cxn>
                    <a:cxn ang="0">
                      <a:pos x="103" y="66"/>
                    </a:cxn>
                    <a:cxn ang="0">
                      <a:pos x="107" y="70"/>
                    </a:cxn>
                    <a:cxn ang="0">
                      <a:pos x="105" y="74"/>
                    </a:cxn>
                    <a:cxn ang="0">
                      <a:pos x="114" y="81"/>
                    </a:cxn>
                    <a:cxn ang="0">
                      <a:pos x="124" y="98"/>
                    </a:cxn>
                    <a:cxn ang="0">
                      <a:pos x="133" y="106"/>
                    </a:cxn>
                    <a:cxn ang="0">
                      <a:pos x="133" y="125"/>
                    </a:cxn>
                    <a:cxn ang="0">
                      <a:pos x="131" y="138"/>
                    </a:cxn>
                    <a:cxn ang="0">
                      <a:pos x="119" y="144"/>
                    </a:cxn>
                    <a:cxn ang="0">
                      <a:pos x="108" y="132"/>
                    </a:cxn>
                    <a:cxn ang="0">
                      <a:pos x="84" y="112"/>
                    </a:cxn>
                    <a:cxn ang="0">
                      <a:pos x="67" y="85"/>
                    </a:cxn>
                    <a:cxn ang="0">
                      <a:pos x="59" y="74"/>
                    </a:cxn>
                  </a:cxnLst>
                  <a:rect l="0" t="0" r="r" b="b"/>
                  <a:pathLst>
                    <a:path w="133" h="144">
                      <a:moveTo>
                        <a:pt x="59" y="74"/>
                      </a:moveTo>
                      <a:cubicBezTo>
                        <a:pt x="58" y="74"/>
                        <a:pt x="59" y="72"/>
                        <a:pt x="58" y="70"/>
                      </a:cubicBezTo>
                      <a:cubicBezTo>
                        <a:pt x="57" y="69"/>
                        <a:pt x="52" y="69"/>
                        <a:pt x="51" y="68"/>
                      </a:cubicBezTo>
                      <a:cubicBezTo>
                        <a:pt x="49" y="67"/>
                        <a:pt x="45" y="56"/>
                        <a:pt x="45" y="53"/>
                      </a:cubicBezTo>
                      <a:cubicBezTo>
                        <a:pt x="41" y="43"/>
                        <a:pt x="31" y="44"/>
                        <a:pt x="28" y="38"/>
                      </a:cubicBezTo>
                      <a:cubicBezTo>
                        <a:pt x="26" y="33"/>
                        <a:pt x="24" y="30"/>
                        <a:pt x="22" y="25"/>
                      </a:cubicBezTo>
                      <a:cubicBezTo>
                        <a:pt x="20" y="21"/>
                        <a:pt x="15" y="22"/>
                        <a:pt x="11" y="21"/>
                      </a:cubicBezTo>
                      <a:cubicBezTo>
                        <a:pt x="8" y="20"/>
                        <a:pt x="1" y="8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" y="0"/>
                        <a:pt x="8" y="2"/>
                        <a:pt x="11" y="4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35" y="7"/>
                        <a:pt x="38" y="13"/>
                        <a:pt x="42" y="20"/>
                      </a:cubicBezTo>
                      <a:cubicBezTo>
                        <a:pt x="43" y="23"/>
                        <a:pt x="45" y="22"/>
                        <a:pt x="47" y="23"/>
                      </a:cubicBezTo>
                      <a:cubicBezTo>
                        <a:pt x="53" y="25"/>
                        <a:pt x="56" y="30"/>
                        <a:pt x="61" y="35"/>
                      </a:cubicBezTo>
                      <a:cubicBezTo>
                        <a:pt x="69" y="43"/>
                        <a:pt x="74" y="49"/>
                        <a:pt x="86" y="53"/>
                      </a:cubicBezTo>
                      <a:cubicBezTo>
                        <a:pt x="93" y="55"/>
                        <a:pt x="101" y="57"/>
                        <a:pt x="101" y="64"/>
                      </a:cubicBezTo>
                      <a:cubicBezTo>
                        <a:pt x="101" y="64"/>
                        <a:pt x="100" y="65"/>
                        <a:pt x="100" y="66"/>
                      </a:cubicBezTo>
                      <a:cubicBezTo>
                        <a:pt x="101" y="66"/>
                        <a:pt x="102" y="66"/>
                        <a:pt x="103" y="66"/>
                      </a:cubicBezTo>
                      <a:cubicBezTo>
                        <a:pt x="105" y="66"/>
                        <a:pt x="106" y="68"/>
                        <a:pt x="107" y="70"/>
                      </a:cubicBezTo>
                      <a:cubicBezTo>
                        <a:pt x="105" y="74"/>
                        <a:pt x="105" y="74"/>
                        <a:pt x="105" y="74"/>
                      </a:cubicBezTo>
                      <a:cubicBezTo>
                        <a:pt x="105" y="80"/>
                        <a:pt x="109" y="81"/>
                        <a:pt x="114" y="81"/>
                      </a:cubicBezTo>
                      <a:cubicBezTo>
                        <a:pt x="114" y="91"/>
                        <a:pt x="119" y="93"/>
                        <a:pt x="124" y="98"/>
                      </a:cubicBezTo>
                      <a:cubicBezTo>
                        <a:pt x="127" y="101"/>
                        <a:pt x="133" y="102"/>
                        <a:pt x="133" y="106"/>
                      </a:cubicBezTo>
                      <a:cubicBezTo>
                        <a:pt x="133" y="112"/>
                        <a:pt x="133" y="116"/>
                        <a:pt x="133" y="125"/>
                      </a:cubicBezTo>
                      <a:cubicBezTo>
                        <a:pt x="128" y="127"/>
                        <a:pt x="131" y="133"/>
                        <a:pt x="131" y="138"/>
                      </a:cubicBezTo>
                      <a:cubicBezTo>
                        <a:pt x="131" y="143"/>
                        <a:pt x="122" y="144"/>
                        <a:pt x="119" y="144"/>
                      </a:cubicBezTo>
                      <a:cubicBezTo>
                        <a:pt x="116" y="144"/>
                        <a:pt x="109" y="132"/>
                        <a:pt x="108" y="132"/>
                      </a:cubicBezTo>
                      <a:cubicBezTo>
                        <a:pt x="100" y="124"/>
                        <a:pt x="92" y="120"/>
                        <a:pt x="84" y="112"/>
                      </a:cubicBezTo>
                      <a:cubicBezTo>
                        <a:pt x="75" y="103"/>
                        <a:pt x="71" y="95"/>
                        <a:pt x="67" y="85"/>
                      </a:cubicBezTo>
                      <a:cubicBezTo>
                        <a:pt x="66" y="83"/>
                        <a:pt x="60" y="74"/>
                        <a:pt x="59" y="7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237"/>
                <p:cNvSpPr>
                  <a:spLocks/>
                </p:cNvSpPr>
                <p:nvPr/>
              </p:nvSpPr>
              <p:spPr bwMode="auto">
                <a:xfrm>
                  <a:off x="6203950" y="2757488"/>
                  <a:ext cx="169863" cy="188913"/>
                </a:xfrm>
                <a:custGeom>
                  <a:avLst/>
                  <a:gdLst/>
                  <a:ahLst/>
                  <a:cxnLst>
                    <a:cxn ang="0">
                      <a:pos x="37" y="130"/>
                    </a:cxn>
                    <a:cxn ang="0">
                      <a:pos x="36" y="124"/>
                    </a:cxn>
                    <a:cxn ang="0">
                      <a:pos x="27" y="126"/>
                    </a:cxn>
                    <a:cxn ang="0">
                      <a:pos x="11" y="102"/>
                    </a:cxn>
                    <a:cxn ang="0">
                      <a:pos x="12" y="99"/>
                    </a:cxn>
                    <a:cxn ang="0">
                      <a:pos x="6" y="97"/>
                    </a:cxn>
                    <a:cxn ang="0">
                      <a:pos x="0" y="78"/>
                    </a:cxn>
                    <a:cxn ang="0">
                      <a:pos x="15" y="74"/>
                    </a:cxn>
                    <a:cxn ang="0">
                      <a:pos x="33" y="54"/>
                    </a:cxn>
                    <a:cxn ang="0">
                      <a:pos x="45" y="50"/>
                    </a:cxn>
                    <a:cxn ang="0">
                      <a:pos x="56" y="41"/>
                    </a:cxn>
                    <a:cxn ang="0">
                      <a:pos x="59" y="35"/>
                    </a:cxn>
                    <a:cxn ang="0">
                      <a:pos x="63" y="32"/>
                    </a:cxn>
                    <a:cxn ang="0">
                      <a:pos x="66" y="29"/>
                    </a:cxn>
                    <a:cxn ang="0">
                      <a:pos x="82" y="23"/>
                    </a:cxn>
                    <a:cxn ang="0">
                      <a:pos x="102" y="0"/>
                    </a:cxn>
                    <a:cxn ang="0">
                      <a:pos x="109" y="11"/>
                    </a:cxn>
                    <a:cxn ang="0">
                      <a:pos x="127" y="23"/>
                    </a:cxn>
                    <a:cxn ang="0">
                      <a:pos x="117" y="29"/>
                    </a:cxn>
                    <a:cxn ang="0">
                      <a:pos x="119" y="31"/>
                    </a:cxn>
                    <a:cxn ang="0">
                      <a:pos x="106" y="37"/>
                    </a:cxn>
                    <a:cxn ang="0">
                      <a:pos x="108" y="41"/>
                    </a:cxn>
                    <a:cxn ang="0">
                      <a:pos x="105" y="44"/>
                    </a:cxn>
                    <a:cxn ang="0">
                      <a:pos x="125" y="73"/>
                    </a:cxn>
                    <a:cxn ang="0">
                      <a:pos x="115" y="77"/>
                    </a:cxn>
                    <a:cxn ang="0">
                      <a:pos x="111" y="78"/>
                    </a:cxn>
                    <a:cxn ang="0">
                      <a:pos x="109" y="83"/>
                    </a:cxn>
                    <a:cxn ang="0">
                      <a:pos x="103" y="102"/>
                    </a:cxn>
                    <a:cxn ang="0">
                      <a:pos x="93" y="113"/>
                    </a:cxn>
                    <a:cxn ang="0">
                      <a:pos x="95" y="119"/>
                    </a:cxn>
                    <a:cxn ang="0">
                      <a:pos x="90" y="134"/>
                    </a:cxn>
                    <a:cxn ang="0">
                      <a:pos x="76" y="141"/>
                    </a:cxn>
                    <a:cxn ang="0">
                      <a:pos x="71" y="135"/>
                    </a:cxn>
                    <a:cxn ang="0">
                      <a:pos x="51" y="128"/>
                    </a:cxn>
                    <a:cxn ang="0">
                      <a:pos x="40" y="132"/>
                    </a:cxn>
                    <a:cxn ang="0">
                      <a:pos x="37" y="130"/>
                    </a:cxn>
                  </a:cxnLst>
                  <a:rect l="0" t="0" r="r" b="b"/>
                  <a:pathLst>
                    <a:path w="127" h="141">
                      <a:moveTo>
                        <a:pt x="37" y="130"/>
                      </a:moveTo>
                      <a:cubicBezTo>
                        <a:pt x="36" y="130"/>
                        <a:pt x="36" y="125"/>
                        <a:pt x="36" y="124"/>
                      </a:cubicBezTo>
                      <a:cubicBezTo>
                        <a:pt x="32" y="123"/>
                        <a:pt x="30" y="126"/>
                        <a:pt x="27" y="126"/>
                      </a:cubicBezTo>
                      <a:cubicBezTo>
                        <a:pt x="10" y="126"/>
                        <a:pt x="17" y="110"/>
                        <a:pt x="11" y="102"/>
                      </a:cubicBezTo>
                      <a:cubicBezTo>
                        <a:pt x="11" y="101"/>
                        <a:pt x="12" y="100"/>
                        <a:pt x="12" y="99"/>
                      </a:cubicBezTo>
                      <a:cubicBezTo>
                        <a:pt x="11" y="97"/>
                        <a:pt x="8" y="97"/>
                        <a:pt x="6" y="97"/>
                      </a:cubicBezTo>
                      <a:cubicBezTo>
                        <a:pt x="4" y="96"/>
                        <a:pt x="0" y="80"/>
                        <a:pt x="0" y="78"/>
                      </a:cubicBezTo>
                      <a:cubicBezTo>
                        <a:pt x="0" y="71"/>
                        <a:pt x="9" y="74"/>
                        <a:pt x="15" y="74"/>
                      </a:cubicBezTo>
                      <a:cubicBezTo>
                        <a:pt x="29" y="74"/>
                        <a:pt x="27" y="60"/>
                        <a:pt x="33" y="54"/>
                      </a:cubicBezTo>
                      <a:cubicBezTo>
                        <a:pt x="36" y="51"/>
                        <a:pt x="41" y="51"/>
                        <a:pt x="45" y="50"/>
                      </a:cubicBezTo>
                      <a:cubicBezTo>
                        <a:pt x="52" y="49"/>
                        <a:pt x="52" y="44"/>
                        <a:pt x="56" y="41"/>
                      </a:cubicBezTo>
                      <a:cubicBezTo>
                        <a:pt x="54" y="39"/>
                        <a:pt x="59" y="35"/>
                        <a:pt x="59" y="35"/>
                      </a:cubicBezTo>
                      <a:cubicBezTo>
                        <a:pt x="61" y="34"/>
                        <a:pt x="61" y="33"/>
                        <a:pt x="63" y="32"/>
                      </a:cubicBezTo>
                      <a:cubicBezTo>
                        <a:pt x="64" y="32"/>
                        <a:pt x="65" y="30"/>
                        <a:pt x="66" y="29"/>
                      </a:cubicBezTo>
                      <a:cubicBezTo>
                        <a:pt x="70" y="25"/>
                        <a:pt x="80" y="27"/>
                        <a:pt x="82" y="23"/>
                      </a:cubicBezTo>
                      <a:cubicBezTo>
                        <a:pt x="85" y="16"/>
                        <a:pt x="95" y="0"/>
                        <a:pt x="102" y="0"/>
                      </a:cubicBezTo>
                      <a:cubicBezTo>
                        <a:pt x="109" y="0"/>
                        <a:pt x="109" y="4"/>
                        <a:pt x="109" y="11"/>
                      </a:cubicBezTo>
                      <a:cubicBezTo>
                        <a:pt x="109" y="20"/>
                        <a:pt x="127" y="15"/>
                        <a:pt x="127" y="23"/>
                      </a:cubicBezTo>
                      <a:cubicBezTo>
                        <a:pt x="127" y="27"/>
                        <a:pt x="117" y="25"/>
                        <a:pt x="117" y="29"/>
                      </a:cubicBezTo>
                      <a:cubicBezTo>
                        <a:pt x="117" y="30"/>
                        <a:pt x="118" y="31"/>
                        <a:pt x="119" y="31"/>
                      </a:cubicBezTo>
                      <a:cubicBezTo>
                        <a:pt x="118" y="32"/>
                        <a:pt x="106" y="37"/>
                        <a:pt x="106" y="37"/>
                      </a:cubicBezTo>
                      <a:cubicBezTo>
                        <a:pt x="107" y="38"/>
                        <a:pt x="108" y="40"/>
                        <a:pt x="108" y="41"/>
                      </a:cubicBezTo>
                      <a:cubicBezTo>
                        <a:pt x="107" y="42"/>
                        <a:pt x="105" y="43"/>
                        <a:pt x="105" y="44"/>
                      </a:cubicBezTo>
                      <a:cubicBezTo>
                        <a:pt x="105" y="51"/>
                        <a:pt x="117" y="73"/>
                        <a:pt x="125" y="73"/>
                      </a:cubicBezTo>
                      <a:cubicBezTo>
                        <a:pt x="124" y="79"/>
                        <a:pt x="120" y="77"/>
                        <a:pt x="115" y="77"/>
                      </a:cubicBezTo>
                      <a:cubicBezTo>
                        <a:pt x="114" y="77"/>
                        <a:pt x="112" y="78"/>
                        <a:pt x="111" y="78"/>
                      </a:cubicBezTo>
                      <a:cubicBezTo>
                        <a:pt x="109" y="83"/>
                        <a:pt x="109" y="83"/>
                        <a:pt x="109" y="83"/>
                      </a:cubicBezTo>
                      <a:cubicBezTo>
                        <a:pt x="106" y="92"/>
                        <a:pt x="103" y="95"/>
                        <a:pt x="103" y="102"/>
                      </a:cubicBezTo>
                      <a:cubicBezTo>
                        <a:pt x="98" y="103"/>
                        <a:pt x="93" y="110"/>
                        <a:pt x="93" y="113"/>
                      </a:cubicBezTo>
                      <a:cubicBezTo>
                        <a:pt x="93" y="116"/>
                        <a:pt x="95" y="117"/>
                        <a:pt x="95" y="119"/>
                      </a:cubicBezTo>
                      <a:cubicBezTo>
                        <a:pt x="95" y="122"/>
                        <a:pt x="90" y="129"/>
                        <a:pt x="90" y="134"/>
                      </a:cubicBezTo>
                      <a:cubicBezTo>
                        <a:pt x="83" y="135"/>
                        <a:pt x="82" y="141"/>
                        <a:pt x="76" y="141"/>
                      </a:cubicBezTo>
                      <a:cubicBezTo>
                        <a:pt x="72" y="141"/>
                        <a:pt x="71" y="137"/>
                        <a:pt x="71" y="135"/>
                      </a:cubicBezTo>
                      <a:cubicBezTo>
                        <a:pt x="64" y="133"/>
                        <a:pt x="59" y="128"/>
                        <a:pt x="51" y="128"/>
                      </a:cubicBezTo>
                      <a:cubicBezTo>
                        <a:pt x="48" y="128"/>
                        <a:pt x="45" y="132"/>
                        <a:pt x="40" y="132"/>
                      </a:cubicBezTo>
                      <a:cubicBezTo>
                        <a:pt x="39" y="132"/>
                        <a:pt x="38" y="130"/>
                        <a:pt x="37" y="13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238"/>
                <p:cNvSpPr>
                  <a:spLocks/>
                </p:cNvSpPr>
                <p:nvPr/>
              </p:nvSpPr>
              <p:spPr bwMode="auto">
                <a:xfrm>
                  <a:off x="6367463" y="2847975"/>
                  <a:ext cx="106363" cy="123825"/>
                </a:xfrm>
                <a:custGeom>
                  <a:avLst/>
                  <a:gdLst/>
                  <a:ahLst/>
                  <a:cxnLst>
                    <a:cxn ang="0">
                      <a:pos x="31" y="34"/>
                    </a:cxn>
                    <a:cxn ang="0">
                      <a:pos x="27" y="38"/>
                    </a:cxn>
                    <a:cxn ang="0">
                      <a:pos x="17" y="24"/>
                    </a:cxn>
                    <a:cxn ang="0">
                      <a:pos x="32" y="16"/>
                    </a:cxn>
                    <a:cxn ang="0">
                      <a:pos x="49" y="15"/>
                    </a:cxn>
                    <a:cxn ang="0">
                      <a:pos x="64" y="18"/>
                    </a:cxn>
                    <a:cxn ang="0">
                      <a:pos x="77" y="4"/>
                    </a:cxn>
                    <a:cxn ang="0">
                      <a:pos x="79" y="0"/>
                    </a:cxn>
                    <a:cxn ang="0">
                      <a:pos x="77" y="0"/>
                    </a:cxn>
                    <a:cxn ang="0">
                      <a:pos x="63" y="10"/>
                    </a:cxn>
                    <a:cxn ang="0">
                      <a:pos x="59" y="10"/>
                    </a:cxn>
                    <a:cxn ang="0">
                      <a:pos x="28" y="5"/>
                    </a:cxn>
                    <a:cxn ang="0">
                      <a:pos x="12" y="30"/>
                    </a:cxn>
                    <a:cxn ang="0">
                      <a:pos x="8" y="37"/>
                    </a:cxn>
                    <a:cxn ang="0">
                      <a:pos x="0" y="61"/>
                    </a:cxn>
                    <a:cxn ang="0">
                      <a:pos x="8" y="66"/>
                    </a:cxn>
                    <a:cxn ang="0">
                      <a:pos x="8" y="87"/>
                    </a:cxn>
                    <a:cxn ang="0">
                      <a:pos x="16" y="93"/>
                    </a:cxn>
                    <a:cxn ang="0">
                      <a:pos x="22" y="76"/>
                    </a:cxn>
                    <a:cxn ang="0">
                      <a:pos x="18" y="61"/>
                    </a:cxn>
                    <a:cxn ang="0">
                      <a:pos x="25" y="56"/>
                    </a:cxn>
                    <a:cxn ang="0">
                      <a:pos x="28" y="56"/>
                    </a:cxn>
                    <a:cxn ang="0">
                      <a:pos x="27" y="65"/>
                    </a:cxn>
                    <a:cxn ang="0">
                      <a:pos x="34" y="79"/>
                    </a:cxn>
                    <a:cxn ang="0">
                      <a:pos x="34" y="83"/>
                    </a:cxn>
                    <a:cxn ang="0">
                      <a:pos x="39" y="83"/>
                    </a:cxn>
                    <a:cxn ang="0">
                      <a:pos x="49" y="73"/>
                    </a:cxn>
                    <a:cxn ang="0">
                      <a:pos x="43" y="65"/>
                    </a:cxn>
                    <a:cxn ang="0">
                      <a:pos x="45" y="63"/>
                    </a:cxn>
                    <a:cxn ang="0">
                      <a:pos x="34" y="44"/>
                    </a:cxn>
                    <a:cxn ang="0">
                      <a:pos x="57" y="31"/>
                    </a:cxn>
                    <a:cxn ang="0">
                      <a:pos x="57" y="28"/>
                    </a:cxn>
                    <a:cxn ang="0">
                      <a:pos x="31" y="36"/>
                    </a:cxn>
                    <a:cxn ang="0">
                      <a:pos x="31" y="34"/>
                    </a:cxn>
                  </a:cxnLst>
                  <a:rect l="0" t="0" r="r" b="b"/>
                  <a:pathLst>
                    <a:path w="79" h="93">
                      <a:moveTo>
                        <a:pt x="31" y="34"/>
                      </a:moveTo>
                      <a:cubicBezTo>
                        <a:pt x="30" y="36"/>
                        <a:pt x="29" y="38"/>
                        <a:pt x="27" y="38"/>
                      </a:cubicBezTo>
                      <a:cubicBezTo>
                        <a:pt x="20" y="38"/>
                        <a:pt x="17" y="30"/>
                        <a:pt x="17" y="24"/>
                      </a:cubicBezTo>
                      <a:cubicBezTo>
                        <a:pt x="17" y="15"/>
                        <a:pt x="24" y="16"/>
                        <a:pt x="32" y="16"/>
                      </a:cubicBezTo>
                      <a:cubicBezTo>
                        <a:pt x="39" y="16"/>
                        <a:pt x="42" y="15"/>
                        <a:pt x="49" y="15"/>
                      </a:cubicBezTo>
                      <a:cubicBezTo>
                        <a:pt x="54" y="15"/>
                        <a:pt x="58" y="18"/>
                        <a:pt x="64" y="18"/>
                      </a:cubicBezTo>
                      <a:cubicBezTo>
                        <a:pt x="73" y="18"/>
                        <a:pt x="76" y="10"/>
                        <a:pt x="77" y="4"/>
                      </a:cubicBezTo>
                      <a:cubicBezTo>
                        <a:pt x="79" y="4"/>
                        <a:pt x="79" y="1"/>
                        <a:pt x="79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2" y="4"/>
                        <a:pt x="65" y="8"/>
                        <a:pt x="63" y="1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17" y="5"/>
                        <a:pt x="12" y="20"/>
                        <a:pt x="12" y="30"/>
                      </a:cubicBezTo>
                      <a:cubicBezTo>
                        <a:pt x="12" y="33"/>
                        <a:pt x="8" y="35"/>
                        <a:pt x="8" y="37"/>
                      </a:cubicBezTo>
                      <a:cubicBezTo>
                        <a:pt x="4" y="47"/>
                        <a:pt x="0" y="51"/>
                        <a:pt x="0" y="61"/>
                      </a:cubicBezTo>
                      <a:cubicBezTo>
                        <a:pt x="0" y="66"/>
                        <a:pt x="6" y="66"/>
                        <a:pt x="8" y="66"/>
                      </a:cubicBezTo>
                      <a:cubicBezTo>
                        <a:pt x="8" y="73"/>
                        <a:pt x="8" y="83"/>
                        <a:pt x="8" y="87"/>
                      </a:cubicBezTo>
                      <a:cubicBezTo>
                        <a:pt x="8" y="90"/>
                        <a:pt x="12" y="93"/>
                        <a:pt x="16" y="93"/>
                      </a:cubicBezTo>
                      <a:cubicBezTo>
                        <a:pt x="20" y="93"/>
                        <a:pt x="22" y="78"/>
                        <a:pt x="22" y="76"/>
                      </a:cubicBezTo>
                      <a:cubicBezTo>
                        <a:pt x="22" y="70"/>
                        <a:pt x="18" y="67"/>
                        <a:pt x="18" y="61"/>
                      </a:cubicBezTo>
                      <a:cubicBezTo>
                        <a:pt x="18" y="58"/>
                        <a:pt x="22" y="56"/>
                        <a:pt x="25" y="56"/>
                      </a:cubicBezTo>
                      <a:cubicBezTo>
                        <a:pt x="26" y="56"/>
                        <a:pt x="27" y="56"/>
                        <a:pt x="28" y="56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7" y="71"/>
                        <a:pt x="34" y="73"/>
                        <a:pt x="34" y="79"/>
                      </a:cubicBezTo>
                      <a:cubicBezTo>
                        <a:pt x="34" y="80"/>
                        <a:pt x="34" y="81"/>
                        <a:pt x="34" y="83"/>
                      </a:cubicBezTo>
                      <a:cubicBezTo>
                        <a:pt x="39" y="83"/>
                        <a:pt x="39" y="83"/>
                        <a:pt x="39" y="83"/>
                      </a:cubicBezTo>
                      <a:cubicBezTo>
                        <a:pt x="39" y="78"/>
                        <a:pt x="49" y="78"/>
                        <a:pt x="49" y="73"/>
                      </a:cubicBezTo>
                      <a:cubicBezTo>
                        <a:pt x="47" y="73"/>
                        <a:pt x="43" y="68"/>
                        <a:pt x="43" y="65"/>
                      </a:cubicBezTo>
                      <a:cubicBezTo>
                        <a:pt x="43" y="65"/>
                        <a:pt x="44" y="64"/>
                        <a:pt x="45" y="63"/>
                      </a:cubicBezTo>
                      <a:cubicBezTo>
                        <a:pt x="42" y="61"/>
                        <a:pt x="34" y="46"/>
                        <a:pt x="34" y="44"/>
                      </a:cubicBezTo>
                      <a:cubicBezTo>
                        <a:pt x="46" y="44"/>
                        <a:pt x="47" y="35"/>
                        <a:pt x="57" y="31"/>
                      </a:cubicBezTo>
                      <a:cubicBezTo>
                        <a:pt x="57" y="28"/>
                        <a:pt x="57" y="28"/>
                        <a:pt x="57" y="28"/>
                      </a:cubicBezTo>
                      <a:cubicBezTo>
                        <a:pt x="54" y="27"/>
                        <a:pt x="31" y="35"/>
                        <a:pt x="31" y="36"/>
                      </a:cubicBezTo>
                      <a:lnTo>
                        <a:pt x="31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239"/>
                <p:cNvSpPr>
                  <a:spLocks/>
                </p:cNvSpPr>
                <p:nvPr/>
              </p:nvSpPr>
              <p:spPr bwMode="auto">
                <a:xfrm>
                  <a:off x="6145213" y="2973388"/>
                  <a:ext cx="171450" cy="49213"/>
                </a:xfrm>
                <a:custGeom>
                  <a:avLst/>
                  <a:gdLst/>
                  <a:ahLst/>
                  <a:cxnLst>
                    <a:cxn ang="0">
                      <a:pos x="123" y="36"/>
                    </a:cxn>
                    <a:cxn ang="0">
                      <a:pos x="114" y="33"/>
                    </a:cxn>
                    <a:cxn ang="0">
                      <a:pos x="114" y="37"/>
                    </a:cxn>
                    <a:cxn ang="0">
                      <a:pos x="67" y="31"/>
                    </a:cxn>
                    <a:cxn ang="0">
                      <a:pos x="56" y="25"/>
                    </a:cxn>
                    <a:cxn ang="0">
                      <a:pos x="32" y="22"/>
                    </a:cxn>
                    <a:cxn ang="0">
                      <a:pos x="14" y="20"/>
                    </a:cxn>
                    <a:cxn ang="0">
                      <a:pos x="0" y="10"/>
                    </a:cxn>
                    <a:cxn ang="0">
                      <a:pos x="11" y="1"/>
                    </a:cxn>
                    <a:cxn ang="0">
                      <a:pos x="14" y="3"/>
                    </a:cxn>
                    <a:cxn ang="0">
                      <a:pos x="22" y="0"/>
                    </a:cxn>
                    <a:cxn ang="0">
                      <a:pos x="55" y="14"/>
                    </a:cxn>
                    <a:cxn ang="0">
                      <a:pos x="68" y="7"/>
                    </a:cxn>
                    <a:cxn ang="0">
                      <a:pos x="88" y="15"/>
                    </a:cxn>
                    <a:cxn ang="0">
                      <a:pos x="101" y="14"/>
                    </a:cxn>
                    <a:cxn ang="0">
                      <a:pos x="105" y="14"/>
                    </a:cxn>
                    <a:cxn ang="0">
                      <a:pos x="89" y="17"/>
                    </a:cxn>
                    <a:cxn ang="0">
                      <a:pos x="107" y="22"/>
                    </a:cxn>
                    <a:cxn ang="0">
                      <a:pos x="111" y="26"/>
                    </a:cxn>
                    <a:cxn ang="0">
                      <a:pos x="121" y="27"/>
                    </a:cxn>
                    <a:cxn ang="0">
                      <a:pos x="128" y="31"/>
                    </a:cxn>
                    <a:cxn ang="0">
                      <a:pos x="123" y="36"/>
                    </a:cxn>
                  </a:cxnLst>
                  <a:rect l="0" t="0" r="r" b="b"/>
                  <a:pathLst>
                    <a:path w="128" h="37">
                      <a:moveTo>
                        <a:pt x="123" y="36"/>
                      </a:moveTo>
                      <a:cubicBezTo>
                        <a:pt x="119" y="36"/>
                        <a:pt x="119" y="33"/>
                        <a:pt x="114" y="33"/>
                      </a:cubicBezTo>
                      <a:cubicBezTo>
                        <a:pt x="113" y="33"/>
                        <a:pt x="114" y="36"/>
                        <a:pt x="114" y="37"/>
                      </a:cubicBezTo>
                      <a:cubicBezTo>
                        <a:pt x="100" y="32"/>
                        <a:pt x="85" y="31"/>
                        <a:pt x="67" y="31"/>
                      </a:cubicBezTo>
                      <a:cubicBezTo>
                        <a:pt x="62" y="31"/>
                        <a:pt x="61" y="25"/>
                        <a:pt x="56" y="25"/>
                      </a:cubicBezTo>
                      <a:cubicBezTo>
                        <a:pt x="48" y="25"/>
                        <a:pt x="41" y="25"/>
                        <a:pt x="32" y="22"/>
                      </a:cubicBezTo>
                      <a:cubicBezTo>
                        <a:pt x="25" y="20"/>
                        <a:pt x="19" y="24"/>
                        <a:pt x="14" y="20"/>
                      </a:cubicBezTo>
                      <a:cubicBezTo>
                        <a:pt x="10" y="15"/>
                        <a:pt x="7" y="10"/>
                        <a:pt x="0" y="10"/>
                      </a:cubicBezTo>
                      <a:cubicBezTo>
                        <a:pt x="0" y="9"/>
                        <a:pt x="8" y="1"/>
                        <a:pt x="11" y="1"/>
                      </a:cubicBezTo>
                      <a:cubicBezTo>
                        <a:pt x="12" y="1"/>
                        <a:pt x="13" y="3"/>
                        <a:pt x="14" y="3"/>
                      </a:cubicBezTo>
                      <a:cubicBezTo>
                        <a:pt x="17" y="3"/>
                        <a:pt x="19" y="0"/>
                        <a:pt x="22" y="0"/>
                      </a:cubicBezTo>
                      <a:cubicBezTo>
                        <a:pt x="35" y="0"/>
                        <a:pt x="41" y="14"/>
                        <a:pt x="55" y="14"/>
                      </a:cubicBezTo>
                      <a:cubicBezTo>
                        <a:pt x="62" y="14"/>
                        <a:pt x="63" y="7"/>
                        <a:pt x="68" y="7"/>
                      </a:cubicBezTo>
                      <a:cubicBezTo>
                        <a:pt x="77" y="7"/>
                        <a:pt x="80" y="15"/>
                        <a:pt x="88" y="15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4" y="16"/>
                        <a:pt x="89" y="17"/>
                        <a:pt x="89" y="17"/>
                      </a:cubicBezTo>
                      <a:cubicBezTo>
                        <a:pt x="93" y="22"/>
                        <a:pt x="99" y="22"/>
                        <a:pt x="107" y="22"/>
                      </a:cubicBezTo>
                      <a:cubicBezTo>
                        <a:pt x="110" y="22"/>
                        <a:pt x="110" y="26"/>
                        <a:pt x="111" y="26"/>
                      </a:cubicBezTo>
                      <a:cubicBezTo>
                        <a:pt x="114" y="30"/>
                        <a:pt x="117" y="26"/>
                        <a:pt x="121" y="27"/>
                      </a:cubicBezTo>
                      <a:cubicBezTo>
                        <a:pt x="125" y="29"/>
                        <a:pt x="125" y="30"/>
                        <a:pt x="128" y="31"/>
                      </a:cubicBezTo>
                      <a:cubicBezTo>
                        <a:pt x="127" y="33"/>
                        <a:pt x="124" y="36"/>
                        <a:pt x="123" y="3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240"/>
                <p:cNvSpPr>
                  <a:spLocks/>
                </p:cNvSpPr>
                <p:nvPr/>
              </p:nvSpPr>
              <p:spPr bwMode="auto">
                <a:xfrm>
                  <a:off x="6386513" y="3013075"/>
                  <a:ext cx="52388" cy="12700"/>
                </a:xfrm>
                <a:custGeom>
                  <a:avLst/>
                  <a:gdLst/>
                  <a:ahLst/>
                  <a:cxnLst>
                    <a:cxn ang="0">
                      <a:pos x="26" y="9"/>
                    </a:cxn>
                    <a:cxn ang="0">
                      <a:pos x="10" y="9"/>
                    </a:cxn>
                    <a:cxn ang="0">
                      <a:pos x="0" y="4"/>
                    </a:cxn>
                    <a:cxn ang="0">
                      <a:pos x="8" y="1"/>
                    </a:cxn>
                    <a:cxn ang="0">
                      <a:pos x="26" y="4"/>
                    </a:cxn>
                    <a:cxn ang="0">
                      <a:pos x="39" y="0"/>
                    </a:cxn>
                    <a:cxn ang="0">
                      <a:pos x="26" y="9"/>
                    </a:cxn>
                  </a:cxnLst>
                  <a:rect l="0" t="0" r="r" b="b"/>
                  <a:pathLst>
                    <a:path w="39" h="9">
                      <a:moveTo>
                        <a:pt x="26" y="9"/>
                      </a:moveTo>
                      <a:cubicBezTo>
                        <a:pt x="20" y="9"/>
                        <a:pt x="13" y="9"/>
                        <a:pt x="10" y="9"/>
                      </a:cubicBezTo>
                      <a:cubicBezTo>
                        <a:pt x="7" y="9"/>
                        <a:pt x="0" y="9"/>
                        <a:pt x="0" y="4"/>
                      </a:cubicBezTo>
                      <a:cubicBezTo>
                        <a:pt x="0" y="1"/>
                        <a:pt x="5" y="1"/>
                        <a:pt x="8" y="1"/>
                      </a:cubicBezTo>
                      <a:cubicBezTo>
                        <a:pt x="16" y="1"/>
                        <a:pt x="19" y="4"/>
                        <a:pt x="26" y="4"/>
                      </a:cubicBezTo>
                      <a:cubicBezTo>
                        <a:pt x="32" y="4"/>
                        <a:pt x="35" y="2"/>
                        <a:pt x="39" y="0"/>
                      </a:cubicBezTo>
                      <a:cubicBezTo>
                        <a:pt x="35" y="6"/>
                        <a:pt x="32" y="7"/>
                        <a:pt x="26" y="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241"/>
                <p:cNvSpPr>
                  <a:spLocks/>
                </p:cNvSpPr>
                <p:nvPr/>
              </p:nvSpPr>
              <p:spPr bwMode="auto">
                <a:xfrm>
                  <a:off x="6335713" y="3016250"/>
                  <a:ext cx="36513" cy="12700"/>
                </a:xfrm>
                <a:custGeom>
                  <a:avLst/>
                  <a:gdLst/>
                  <a:ahLst/>
                  <a:cxnLst>
                    <a:cxn ang="0">
                      <a:pos x="27" y="6"/>
                    </a:cxn>
                    <a:cxn ang="0">
                      <a:pos x="23" y="6"/>
                    </a:cxn>
                    <a:cxn ang="0">
                      <a:pos x="19" y="5"/>
                    </a:cxn>
                    <a:cxn ang="0">
                      <a:pos x="9" y="9"/>
                    </a:cxn>
                    <a:cxn ang="0">
                      <a:pos x="0" y="6"/>
                    </a:cxn>
                    <a:cxn ang="0">
                      <a:pos x="7" y="1"/>
                    </a:cxn>
                    <a:cxn ang="0">
                      <a:pos x="16" y="3"/>
                    </a:cxn>
                    <a:cxn ang="0">
                      <a:pos x="16" y="0"/>
                    </a:cxn>
                    <a:cxn ang="0">
                      <a:pos x="27" y="0"/>
                    </a:cxn>
                    <a:cxn ang="0">
                      <a:pos x="27" y="6"/>
                    </a:cxn>
                  </a:cxnLst>
                  <a:rect l="0" t="0" r="r" b="b"/>
                  <a:pathLst>
                    <a:path w="27" h="9">
                      <a:moveTo>
                        <a:pt x="27" y="6"/>
                      </a:move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5" y="6"/>
                        <a:pt x="13" y="9"/>
                        <a:pt x="9" y="9"/>
                      </a:cubicBezTo>
                      <a:cubicBezTo>
                        <a:pt x="5" y="9"/>
                        <a:pt x="0" y="8"/>
                        <a:pt x="0" y="6"/>
                      </a:cubicBezTo>
                      <a:cubicBezTo>
                        <a:pt x="0" y="1"/>
                        <a:pt x="3" y="1"/>
                        <a:pt x="7" y="1"/>
                      </a:cubicBezTo>
                      <a:cubicBezTo>
                        <a:pt x="11" y="1"/>
                        <a:pt x="13" y="2"/>
                        <a:pt x="16" y="3"/>
                      </a:cubicBezTo>
                      <a:cubicBezTo>
                        <a:pt x="16" y="2"/>
                        <a:pt x="16" y="1"/>
                        <a:pt x="16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3"/>
                        <a:pt x="26" y="5"/>
                        <a:pt x="27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242"/>
                <p:cNvSpPr>
                  <a:spLocks/>
                </p:cNvSpPr>
                <p:nvPr/>
              </p:nvSpPr>
              <p:spPr bwMode="auto">
                <a:xfrm>
                  <a:off x="6373813" y="3030538"/>
                  <a:ext cx="26988" cy="19050"/>
                </a:xfrm>
                <a:custGeom>
                  <a:avLst/>
                  <a:gdLst/>
                  <a:ahLst/>
                  <a:cxnLst>
                    <a:cxn ang="0">
                      <a:pos x="15" y="14"/>
                    </a:cxn>
                    <a:cxn ang="0">
                      <a:pos x="12" y="9"/>
                    </a:cxn>
                    <a:cxn ang="0">
                      <a:pos x="0" y="4"/>
                    </a:cxn>
                    <a:cxn ang="0">
                      <a:pos x="9" y="1"/>
                    </a:cxn>
                    <a:cxn ang="0">
                      <a:pos x="13" y="1"/>
                    </a:cxn>
                    <a:cxn ang="0">
                      <a:pos x="20" y="11"/>
                    </a:cxn>
                    <a:cxn ang="0">
                      <a:pos x="16" y="14"/>
                    </a:cxn>
                    <a:cxn ang="0">
                      <a:pos x="15" y="14"/>
                    </a:cxn>
                  </a:cxnLst>
                  <a:rect l="0" t="0" r="r" b="b"/>
                  <a:pathLst>
                    <a:path w="20" h="14">
                      <a:moveTo>
                        <a:pt x="15" y="14"/>
                      </a:moveTo>
                      <a:cubicBezTo>
                        <a:pt x="12" y="14"/>
                        <a:pt x="12" y="10"/>
                        <a:pt x="12" y="9"/>
                      </a:cubicBezTo>
                      <a:cubicBezTo>
                        <a:pt x="8" y="9"/>
                        <a:pt x="0" y="8"/>
                        <a:pt x="0" y="4"/>
                      </a:cubicBezTo>
                      <a:cubicBezTo>
                        <a:pt x="0" y="0"/>
                        <a:pt x="6" y="1"/>
                        <a:pt x="9" y="1"/>
                      </a:cubicBezTo>
                      <a:cubicBezTo>
                        <a:pt x="10" y="1"/>
                        <a:pt x="12" y="1"/>
                        <a:pt x="13" y="1"/>
                      </a:cubicBezTo>
                      <a:cubicBezTo>
                        <a:pt x="13" y="7"/>
                        <a:pt x="20" y="6"/>
                        <a:pt x="20" y="11"/>
                      </a:cubicBezTo>
                      <a:cubicBezTo>
                        <a:pt x="20" y="13"/>
                        <a:pt x="18" y="14"/>
                        <a:pt x="16" y="14"/>
                      </a:cubicBezTo>
                      <a:cubicBezTo>
                        <a:pt x="16" y="14"/>
                        <a:pt x="15" y="14"/>
                        <a:pt x="15" y="1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243"/>
                <p:cNvSpPr>
                  <a:spLocks/>
                </p:cNvSpPr>
                <p:nvPr/>
              </p:nvSpPr>
              <p:spPr bwMode="auto">
                <a:xfrm>
                  <a:off x="6323013" y="3014663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8" y="3"/>
                    </a:cxn>
                    <a:cxn ang="0">
                      <a:pos x="3" y="8"/>
                    </a:cxn>
                    <a:cxn ang="0">
                      <a:pos x="0" y="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6" y="0"/>
                        <a:pt x="6" y="2"/>
                        <a:pt x="8" y="3"/>
                      </a:cubicBezTo>
                      <a:cubicBezTo>
                        <a:pt x="7" y="6"/>
                        <a:pt x="5" y="8"/>
                        <a:pt x="3" y="8"/>
                      </a:cubicBezTo>
                      <a:cubicBezTo>
                        <a:pt x="2" y="8"/>
                        <a:pt x="0" y="6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44"/>
                <p:cNvSpPr>
                  <a:spLocks/>
                </p:cNvSpPr>
                <p:nvPr/>
              </p:nvSpPr>
              <p:spPr bwMode="auto">
                <a:xfrm>
                  <a:off x="6448425" y="3016250"/>
                  <a:ext cx="58738" cy="34925"/>
                </a:xfrm>
                <a:custGeom>
                  <a:avLst/>
                  <a:gdLst/>
                  <a:ahLst/>
                  <a:cxnLst>
                    <a:cxn ang="0">
                      <a:pos x="19" y="13"/>
                    </a:cxn>
                    <a:cxn ang="0">
                      <a:pos x="17" y="19"/>
                    </a:cxn>
                    <a:cxn ang="0">
                      <a:pos x="3" y="26"/>
                    </a:cxn>
                    <a:cxn ang="0">
                      <a:pos x="0" y="22"/>
                    </a:cxn>
                    <a:cxn ang="0">
                      <a:pos x="15" y="10"/>
                    </a:cxn>
                    <a:cxn ang="0">
                      <a:pos x="17" y="6"/>
                    </a:cxn>
                    <a:cxn ang="0">
                      <a:pos x="45" y="3"/>
                    </a:cxn>
                    <a:cxn ang="0">
                      <a:pos x="19" y="13"/>
                    </a:cxn>
                  </a:cxnLst>
                  <a:rect l="0" t="0" r="r" b="b"/>
                  <a:pathLst>
                    <a:path w="45" h="26">
                      <a:moveTo>
                        <a:pt x="19" y="13"/>
                      </a:moveTo>
                      <a:cubicBezTo>
                        <a:pt x="16" y="13"/>
                        <a:pt x="19" y="17"/>
                        <a:pt x="17" y="19"/>
                      </a:cubicBezTo>
                      <a:cubicBezTo>
                        <a:pt x="15" y="21"/>
                        <a:pt x="8" y="26"/>
                        <a:pt x="3" y="26"/>
                      </a:cubicBezTo>
                      <a:cubicBezTo>
                        <a:pt x="1" y="26"/>
                        <a:pt x="0" y="24"/>
                        <a:pt x="0" y="22"/>
                      </a:cubicBezTo>
                      <a:cubicBezTo>
                        <a:pt x="0" y="12"/>
                        <a:pt x="8" y="12"/>
                        <a:pt x="15" y="10"/>
                      </a:cubicBezTo>
                      <a:cubicBezTo>
                        <a:pt x="16" y="10"/>
                        <a:pt x="16" y="7"/>
                        <a:pt x="17" y="6"/>
                      </a:cubicBezTo>
                      <a:cubicBezTo>
                        <a:pt x="21" y="2"/>
                        <a:pt x="41" y="0"/>
                        <a:pt x="45" y="3"/>
                      </a:cubicBezTo>
                      <a:cubicBezTo>
                        <a:pt x="40" y="9"/>
                        <a:pt x="26" y="13"/>
                        <a:pt x="19" y="1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245"/>
                <p:cNvSpPr>
                  <a:spLocks/>
                </p:cNvSpPr>
                <p:nvPr/>
              </p:nvSpPr>
              <p:spPr bwMode="auto">
                <a:xfrm>
                  <a:off x="6489700" y="2922588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8"/>
                    </a:cxn>
                    <a:cxn ang="0">
                      <a:pos x="8" y="14"/>
                    </a:cxn>
                    <a:cxn ang="0">
                      <a:pos x="0" y="5"/>
                    </a:cxn>
                    <a:cxn ang="0">
                      <a:pos x="13" y="8"/>
                    </a:cxn>
                  </a:cxnLst>
                  <a:rect l="0" t="0" r="r" b="b"/>
                  <a:pathLst>
                    <a:path w="13" h="14">
                      <a:moveTo>
                        <a:pt x="13" y="8"/>
                      </a:moveTo>
                      <a:cubicBezTo>
                        <a:pt x="13" y="9"/>
                        <a:pt x="10" y="14"/>
                        <a:pt x="8" y="14"/>
                      </a:cubicBezTo>
                      <a:cubicBezTo>
                        <a:pt x="6" y="14"/>
                        <a:pt x="0" y="9"/>
                        <a:pt x="0" y="5"/>
                      </a:cubicBezTo>
                      <a:cubicBezTo>
                        <a:pt x="0" y="0"/>
                        <a:pt x="13" y="4"/>
                        <a:pt x="13" y="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46"/>
                <p:cNvSpPr>
                  <a:spLocks/>
                </p:cNvSpPr>
                <p:nvPr/>
              </p:nvSpPr>
              <p:spPr bwMode="auto">
                <a:xfrm>
                  <a:off x="6519863" y="2924175"/>
                  <a:ext cx="47625" cy="14288"/>
                </a:xfrm>
                <a:custGeom>
                  <a:avLst/>
                  <a:gdLst/>
                  <a:ahLst/>
                  <a:cxnLst>
                    <a:cxn ang="0">
                      <a:pos x="31" y="2"/>
                    </a:cxn>
                    <a:cxn ang="0">
                      <a:pos x="36" y="10"/>
                    </a:cxn>
                    <a:cxn ang="0">
                      <a:pos x="34" y="10"/>
                    </a:cxn>
                    <a:cxn ang="0">
                      <a:pos x="18" y="6"/>
                    </a:cxn>
                    <a:cxn ang="0">
                      <a:pos x="8" y="6"/>
                    </a:cxn>
                    <a:cxn ang="0">
                      <a:pos x="0" y="4"/>
                    </a:cxn>
                    <a:cxn ang="0">
                      <a:pos x="3" y="0"/>
                    </a:cxn>
                    <a:cxn ang="0">
                      <a:pos x="23" y="0"/>
                    </a:cxn>
                    <a:cxn ang="0">
                      <a:pos x="30" y="2"/>
                    </a:cxn>
                    <a:cxn ang="0">
                      <a:pos x="31" y="2"/>
                    </a:cxn>
                  </a:cxnLst>
                  <a:rect l="0" t="0" r="r" b="b"/>
                  <a:pathLst>
                    <a:path w="36" h="10">
                      <a:moveTo>
                        <a:pt x="31" y="2"/>
                      </a:moveTo>
                      <a:cubicBezTo>
                        <a:pt x="32" y="5"/>
                        <a:pt x="36" y="6"/>
                        <a:pt x="36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28" y="10"/>
                        <a:pt x="25" y="6"/>
                        <a:pt x="18" y="6"/>
                      </a:cubicBezTo>
                      <a:cubicBezTo>
                        <a:pt x="14" y="6"/>
                        <a:pt x="12" y="6"/>
                        <a:pt x="8" y="6"/>
                      </a:cubicBezTo>
                      <a:cubicBezTo>
                        <a:pt x="6" y="6"/>
                        <a:pt x="0" y="4"/>
                        <a:pt x="0" y="4"/>
                      </a:cubicBezTo>
                      <a:cubicBezTo>
                        <a:pt x="0" y="2"/>
                        <a:pt x="3" y="1"/>
                        <a:pt x="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3"/>
                        <a:pt x="27" y="2"/>
                        <a:pt x="30" y="2"/>
                      </a:cubicBezTo>
                      <a:lnTo>
                        <a:pt x="31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247"/>
                <p:cNvSpPr>
                  <a:spLocks/>
                </p:cNvSpPr>
                <p:nvPr/>
              </p:nvSpPr>
              <p:spPr bwMode="auto">
                <a:xfrm>
                  <a:off x="6513513" y="2836863"/>
                  <a:ext cx="19050" cy="46038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14" y="24"/>
                    </a:cxn>
                    <a:cxn ang="0">
                      <a:pos x="11" y="17"/>
                    </a:cxn>
                    <a:cxn ang="0">
                      <a:pos x="15" y="12"/>
                    </a:cxn>
                    <a:cxn ang="0">
                      <a:pos x="4" y="0"/>
                    </a:cxn>
                    <a:cxn ang="0">
                      <a:pos x="0" y="9"/>
                    </a:cxn>
                    <a:cxn ang="0">
                      <a:pos x="3" y="21"/>
                    </a:cxn>
                    <a:cxn ang="0">
                      <a:pos x="3" y="27"/>
                    </a:cxn>
                    <a:cxn ang="0">
                      <a:pos x="9" y="35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15" h="35">
                      <a:moveTo>
                        <a:pt x="4" y="28"/>
                      </a:move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8" y="25"/>
                        <a:pt x="12" y="24"/>
                        <a:pt x="14" y="24"/>
                      </a:cubicBezTo>
                      <a:cubicBezTo>
                        <a:pt x="14" y="20"/>
                        <a:pt x="11" y="20"/>
                        <a:pt x="11" y="17"/>
                      </a:cubicBezTo>
                      <a:cubicBezTo>
                        <a:pt x="11" y="15"/>
                        <a:pt x="15" y="14"/>
                        <a:pt x="15" y="12"/>
                      </a:cubicBezTo>
                      <a:cubicBezTo>
                        <a:pt x="8" y="10"/>
                        <a:pt x="4" y="6"/>
                        <a:pt x="4" y="0"/>
                      </a:cubicBezTo>
                      <a:cubicBezTo>
                        <a:pt x="0" y="2"/>
                        <a:pt x="0" y="5"/>
                        <a:pt x="0" y="9"/>
                      </a:cubicBezTo>
                      <a:cubicBezTo>
                        <a:pt x="0" y="15"/>
                        <a:pt x="3" y="16"/>
                        <a:pt x="3" y="21"/>
                      </a:cubicBezTo>
                      <a:cubicBezTo>
                        <a:pt x="3" y="26"/>
                        <a:pt x="3" y="24"/>
                        <a:pt x="3" y="27"/>
                      </a:cubicBezTo>
                      <a:cubicBezTo>
                        <a:pt x="3" y="30"/>
                        <a:pt x="4" y="35"/>
                        <a:pt x="9" y="35"/>
                      </a:cubicBezTo>
                      <a:cubicBezTo>
                        <a:pt x="7" y="32"/>
                        <a:pt x="6" y="31"/>
                        <a:pt x="4" y="2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248"/>
                <p:cNvSpPr>
                  <a:spLocks/>
                </p:cNvSpPr>
                <p:nvPr/>
              </p:nvSpPr>
              <p:spPr bwMode="auto">
                <a:xfrm>
                  <a:off x="6424613" y="2709863"/>
                  <a:ext cx="76200" cy="71438"/>
                </a:xfrm>
                <a:custGeom>
                  <a:avLst/>
                  <a:gdLst/>
                  <a:ahLst/>
                  <a:cxnLst>
                    <a:cxn ang="0">
                      <a:pos x="48" y="38"/>
                    </a:cxn>
                    <a:cxn ang="0">
                      <a:pos x="46" y="35"/>
                    </a:cxn>
                    <a:cxn ang="0">
                      <a:pos x="42" y="40"/>
                    </a:cxn>
                    <a:cxn ang="0">
                      <a:pos x="47" y="48"/>
                    </a:cxn>
                    <a:cxn ang="0">
                      <a:pos x="42" y="53"/>
                    </a:cxn>
                    <a:cxn ang="0">
                      <a:pos x="40" y="50"/>
                    </a:cxn>
                    <a:cxn ang="0">
                      <a:pos x="36" y="51"/>
                    </a:cxn>
                    <a:cxn ang="0">
                      <a:pos x="26" y="37"/>
                    </a:cxn>
                    <a:cxn ang="0">
                      <a:pos x="28" y="32"/>
                    </a:cxn>
                    <a:cxn ang="0">
                      <a:pos x="27" y="29"/>
                    </a:cxn>
                    <a:cxn ang="0">
                      <a:pos x="21" y="28"/>
                    </a:cxn>
                    <a:cxn ang="0">
                      <a:pos x="21" y="32"/>
                    </a:cxn>
                    <a:cxn ang="0">
                      <a:pos x="17" y="30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4" y="45"/>
                    </a:cxn>
                    <a:cxn ang="0">
                      <a:pos x="4" y="36"/>
                    </a:cxn>
                    <a:cxn ang="0">
                      <a:pos x="2" y="32"/>
                    </a:cxn>
                    <a:cxn ang="0">
                      <a:pos x="5" y="22"/>
                    </a:cxn>
                    <a:cxn ang="0">
                      <a:pos x="19" y="14"/>
                    </a:cxn>
                    <a:cxn ang="0">
                      <a:pos x="26" y="20"/>
                    </a:cxn>
                    <a:cxn ang="0">
                      <a:pos x="28" y="20"/>
                    </a:cxn>
                    <a:cxn ang="0">
                      <a:pos x="32" y="15"/>
                    </a:cxn>
                    <a:cxn ang="0">
                      <a:pos x="41" y="9"/>
                    </a:cxn>
                    <a:cxn ang="0">
                      <a:pos x="42" y="0"/>
                    </a:cxn>
                    <a:cxn ang="0">
                      <a:pos x="48" y="4"/>
                    </a:cxn>
                    <a:cxn ang="0">
                      <a:pos x="58" y="33"/>
                    </a:cxn>
                    <a:cxn ang="0">
                      <a:pos x="53" y="46"/>
                    </a:cxn>
                    <a:cxn ang="0">
                      <a:pos x="48" y="36"/>
                    </a:cxn>
                    <a:cxn ang="0">
                      <a:pos x="48" y="38"/>
                    </a:cxn>
                  </a:cxnLst>
                  <a:rect l="0" t="0" r="r" b="b"/>
                  <a:pathLst>
                    <a:path w="58" h="53">
                      <a:moveTo>
                        <a:pt x="48" y="38"/>
                      </a:moveTo>
                      <a:cubicBezTo>
                        <a:pt x="48" y="37"/>
                        <a:pt x="47" y="36"/>
                        <a:pt x="46" y="35"/>
                      </a:cubicBezTo>
                      <a:cubicBezTo>
                        <a:pt x="44" y="37"/>
                        <a:pt x="42" y="38"/>
                        <a:pt x="42" y="40"/>
                      </a:cubicBezTo>
                      <a:cubicBezTo>
                        <a:pt x="42" y="43"/>
                        <a:pt x="47" y="44"/>
                        <a:pt x="47" y="48"/>
                      </a:cubicBezTo>
                      <a:cubicBezTo>
                        <a:pt x="47" y="51"/>
                        <a:pt x="45" y="53"/>
                        <a:pt x="42" y="53"/>
                      </a:cubicBezTo>
                      <a:cubicBezTo>
                        <a:pt x="41" y="53"/>
                        <a:pt x="40" y="51"/>
                        <a:pt x="40" y="50"/>
                      </a:cubicBezTo>
                      <a:cubicBezTo>
                        <a:pt x="39" y="51"/>
                        <a:pt x="37" y="51"/>
                        <a:pt x="36" y="51"/>
                      </a:cubicBezTo>
                      <a:cubicBezTo>
                        <a:pt x="31" y="51"/>
                        <a:pt x="26" y="44"/>
                        <a:pt x="26" y="37"/>
                      </a:cubicBezTo>
                      <a:cubicBezTo>
                        <a:pt x="26" y="34"/>
                        <a:pt x="27" y="33"/>
                        <a:pt x="28" y="32"/>
                      </a:cubicBezTo>
                      <a:cubicBezTo>
                        <a:pt x="28" y="31"/>
                        <a:pt x="27" y="30"/>
                        <a:pt x="27" y="2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30"/>
                        <a:pt x="20" y="31"/>
                        <a:pt x="21" y="32"/>
                      </a:cubicBezTo>
                      <a:cubicBezTo>
                        <a:pt x="18" y="32"/>
                        <a:pt x="18" y="31"/>
                        <a:pt x="17" y="30"/>
                      </a:cubicBezTo>
                      <a:cubicBezTo>
                        <a:pt x="17" y="30"/>
                        <a:pt x="16" y="31"/>
                        <a:pt x="16" y="32"/>
                      </a:cubicBezTo>
                      <a:cubicBezTo>
                        <a:pt x="14" y="31"/>
                        <a:pt x="12" y="28"/>
                        <a:pt x="12" y="28"/>
                      </a:cubicBezTo>
                      <a:cubicBezTo>
                        <a:pt x="8" y="32"/>
                        <a:pt x="8" y="45"/>
                        <a:pt x="4" y="45"/>
                      </a:cubicBezTo>
                      <a:cubicBezTo>
                        <a:pt x="0" y="45"/>
                        <a:pt x="4" y="37"/>
                        <a:pt x="4" y="36"/>
                      </a:cubicBezTo>
                      <a:cubicBezTo>
                        <a:pt x="4" y="35"/>
                        <a:pt x="2" y="33"/>
                        <a:pt x="2" y="32"/>
                      </a:cubicBezTo>
                      <a:cubicBezTo>
                        <a:pt x="2" y="28"/>
                        <a:pt x="4" y="26"/>
                        <a:pt x="5" y="22"/>
                      </a:cubicBezTo>
                      <a:cubicBezTo>
                        <a:pt x="13" y="22"/>
                        <a:pt x="11" y="14"/>
                        <a:pt x="19" y="14"/>
                      </a:cubicBezTo>
                      <a:cubicBezTo>
                        <a:pt x="24" y="14"/>
                        <a:pt x="23" y="20"/>
                        <a:pt x="26" y="20"/>
                      </a:cubicBezTo>
                      <a:cubicBezTo>
                        <a:pt x="27" y="20"/>
                        <a:pt x="27" y="20"/>
                        <a:pt x="28" y="20"/>
                      </a:cubicBezTo>
                      <a:cubicBezTo>
                        <a:pt x="28" y="18"/>
                        <a:pt x="30" y="16"/>
                        <a:pt x="32" y="15"/>
                      </a:cubicBezTo>
                      <a:cubicBezTo>
                        <a:pt x="32" y="10"/>
                        <a:pt x="39" y="12"/>
                        <a:pt x="41" y="9"/>
                      </a:cubicBezTo>
                      <a:cubicBezTo>
                        <a:pt x="42" y="7"/>
                        <a:pt x="42" y="1"/>
                        <a:pt x="42" y="0"/>
                      </a:cubicBezTo>
                      <a:cubicBezTo>
                        <a:pt x="45" y="0"/>
                        <a:pt x="47" y="2"/>
                        <a:pt x="48" y="4"/>
                      </a:cubicBezTo>
                      <a:cubicBezTo>
                        <a:pt x="51" y="7"/>
                        <a:pt x="58" y="30"/>
                        <a:pt x="58" y="33"/>
                      </a:cubicBezTo>
                      <a:cubicBezTo>
                        <a:pt x="58" y="37"/>
                        <a:pt x="53" y="39"/>
                        <a:pt x="53" y="46"/>
                      </a:cubicBezTo>
                      <a:cubicBezTo>
                        <a:pt x="51" y="46"/>
                        <a:pt x="48" y="37"/>
                        <a:pt x="48" y="36"/>
                      </a:cubicBezTo>
                      <a:lnTo>
                        <a:pt x="48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249"/>
                <p:cNvSpPr>
                  <a:spLocks/>
                </p:cNvSpPr>
                <p:nvPr/>
              </p:nvSpPr>
              <p:spPr bwMode="auto">
                <a:xfrm>
                  <a:off x="6354763" y="2690813"/>
                  <a:ext cx="36513" cy="39688"/>
                </a:xfrm>
                <a:custGeom>
                  <a:avLst/>
                  <a:gdLst/>
                  <a:ahLst/>
                  <a:cxnLst>
                    <a:cxn ang="0">
                      <a:pos x="3" y="29"/>
                    </a:cxn>
                    <a:cxn ang="0">
                      <a:pos x="0" y="29"/>
                    </a:cxn>
                    <a:cxn ang="0">
                      <a:pos x="22" y="5"/>
                    </a:cxn>
                    <a:cxn ang="0">
                      <a:pos x="25" y="0"/>
                    </a:cxn>
                    <a:cxn ang="0">
                      <a:pos x="28" y="6"/>
                    </a:cxn>
                    <a:cxn ang="0">
                      <a:pos x="24" y="9"/>
                    </a:cxn>
                    <a:cxn ang="0">
                      <a:pos x="17" y="13"/>
                    </a:cxn>
                    <a:cxn ang="0">
                      <a:pos x="3" y="29"/>
                    </a:cxn>
                  </a:cxnLst>
                  <a:rect l="0" t="0" r="r" b="b"/>
                  <a:pathLst>
                    <a:path w="28" h="29">
                      <a:moveTo>
                        <a:pt x="3" y="29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4" y="18"/>
                        <a:pt x="18" y="13"/>
                        <a:pt x="22" y="5"/>
                      </a:cubicBezTo>
                      <a:cubicBezTo>
                        <a:pt x="23" y="3"/>
                        <a:pt x="23" y="1"/>
                        <a:pt x="25" y="0"/>
                      </a:cubicBezTo>
                      <a:cubicBezTo>
                        <a:pt x="24" y="4"/>
                        <a:pt x="26" y="5"/>
                        <a:pt x="28" y="6"/>
                      </a:cubicBezTo>
                      <a:cubicBezTo>
                        <a:pt x="26" y="8"/>
                        <a:pt x="26" y="9"/>
                        <a:pt x="24" y="9"/>
                      </a:cubicBezTo>
                      <a:cubicBezTo>
                        <a:pt x="23" y="12"/>
                        <a:pt x="20" y="13"/>
                        <a:pt x="17" y="13"/>
                      </a:cubicBezTo>
                      <a:cubicBezTo>
                        <a:pt x="15" y="22"/>
                        <a:pt x="8" y="26"/>
                        <a:pt x="3" y="2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250"/>
                <p:cNvSpPr>
                  <a:spLocks/>
                </p:cNvSpPr>
                <p:nvPr/>
              </p:nvSpPr>
              <p:spPr bwMode="auto">
                <a:xfrm>
                  <a:off x="6383338" y="2563813"/>
                  <a:ext cx="71438" cy="101600"/>
                </a:xfrm>
                <a:custGeom>
                  <a:avLst/>
                  <a:gdLst/>
                  <a:ahLst/>
                  <a:cxnLst>
                    <a:cxn ang="0">
                      <a:pos x="4" y="31"/>
                    </a:cxn>
                    <a:cxn ang="0">
                      <a:pos x="6" y="20"/>
                    </a:cxn>
                    <a:cxn ang="0">
                      <a:pos x="5" y="7"/>
                    </a:cxn>
                    <a:cxn ang="0">
                      <a:pos x="9" y="0"/>
                    </a:cxn>
                    <a:cxn ang="0">
                      <a:pos x="16" y="7"/>
                    </a:cxn>
                    <a:cxn ang="0">
                      <a:pos x="21" y="3"/>
                    </a:cxn>
                    <a:cxn ang="0">
                      <a:pos x="22" y="5"/>
                    </a:cxn>
                    <a:cxn ang="0">
                      <a:pos x="23" y="8"/>
                    </a:cxn>
                    <a:cxn ang="0">
                      <a:pos x="28" y="25"/>
                    </a:cxn>
                    <a:cxn ang="0">
                      <a:pos x="20" y="42"/>
                    </a:cxn>
                    <a:cxn ang="0">
                      <a:pos x="30" y="59"/>
                    </a:cxn>
                    <a:cxn ang="0">
                      <a:pos x="30" y="58"/>
                    </a:cxn>
                    <a:cxn ang="0">
                      <a:pos x="34" y="55"/>
                    </a:cxn>
                    <a:cxn ang="0">
                      <a:pos x="43" y="64"/>
                    </a:cxn>
                    <a:cxn ang="0">
                      <a:pos x="46" y="61"/>
                    </a:cxn>
                    <a:cxn ang="0">
                      <a:pos x="49" y="62"/>
                    </a:cxn>
                    <a:cxn ang="0">
                      <a:pos x="46" y="66"/>
                    </a:cxn>
                    <a:cxn ang="0">
                      <a:pos x="49" y="66"/>
                    </a:cxn>
                    <a:cxn ang="0">
                      <a:pos x="54" y="71"/>
                    </a:cxn>
                    <a:cxn ang="0">
                      <a:pos x="54" y="74"/>
                    </a:cxn>
                    <a:cxn ang="0">
                      <a:pos x="53" y="76"/>
                    </a:cxn>
                    <a:cxn ang="0">
                      <a:pos x="51" y="73"/>
                    </a:cxn>
                    <a:cxn ang="0">
                      <a:pos x="36" y="61"/>
                    </a:cxn>
                    <a:cxn ang="0">
                      <a:pos x="37" y="69"/>
                    </a:cxn>
                    <a:cxn ang="0">
                      <a:pos x="25" y="60"/>
                    </a:cxn>
                    <a:cxn ang="0">
                      <a:pos x="19" y="62"/>
                    </a:cxn>
                    <a:cxn ang="0">
                      <a:pos x="13" y="57"/>
                    </a:cxn>
                    <a:cxn ang="0">
                      <a:pos x="15" y="53"/>
                    </a:cxn>
                    <a:cxn ang="0">
                      <a:pos x="15" y="49"/>
                    </a:cxn>
                    <a:cxn ang="0">
                      <a:pos x="13" y="49"/>
                    </a:cxn>
                    <a:cxn ang="0">
                      <a:pos x="10" y="51"/>
                    </a:cxn>
                    <a:cxn ang="0">
                      <a:pos x="1" y="44"/>
                    </a:cxn>
                    <a:cxn ang="0">
                      <a:pos x="4" y="31"/>
                    </a:cxn>
                  </a:cxnLst>
                  <a:rect l="0" t="0" r="r" b="b"/>
                  <a:pathLst>
                    <a:path w="54" h="76">
                      <a:moveTo>
                        <a:pt x="4" y="31"/>
                      </a:moveTo>
                      <a:cubicBezTo>
                        <a:pt x="6" y="28"/>
                        <a:pt x="6" y="23"/>
                        <a:pt x="6" y="20"/>
                      </a:cubicBezTo>
                      <a:cubicBezTo>
                        <a:pt x="7" y="15"/>
                        <a:pt x="5" y="12"/>
                        <a:pt x="5" y="7"/>
                      </a:cubicBezTo>
                      <a:cubicBezTo>
                        <a:pt x="5" y="3"/>
                        <a:pt x="6" y="0"/>
                        <a:pt x="9" y="0"/>
                      </a:cubicBezTo>
                      <a:cubicBezTo>
                        <a:pt x="13" y="0"/>
                        <a:pt x="12" y="7"/>
                        <a:pt x="16" y="7"/>
                      </a:cubicBezTo>
                      <a:cubicBezTo>
                        <a:pt x="18" y="7"/>
                        <a:pt x="20" y="4"/>
                        <a:pt x="21" y="3"/>
                      </a:cubicBezTo>
                      <a:cubicBezTo>
                        <a:pt x="21" y="3"/>
                        <a:pt x="22" y="4"/>
                        <a:pt x="22" y="5"/>
                      </a:cubicBezTo>
                      <a:cubicBezTo>
                        <a:pt x="22" y="6"/>
                        <a:pt x="23" y="7"/>
                        <a:pt x="23" y="8"/>
                      </a:cubicBezTo>
                      <a:cubicBezTo>
                        <a:pt x="23" y="13"/>
                        <a:pt x="28" y="18"/>
                        <a:pt x="28" y="25"/>
                      </a:cubicBezTo>
                      <a:cubicBezTo>
                        <a:pt x="28" y="33"/>
                        <a:pt x="20" y="34"/>
                        <a:pt x="20" y="42"/>
                      </a:cubicBezTo>
                      <a:cubicBezTo>
                        <a:pt x="20" y="48"/>
                        <a:pt x="26" y="57"/>
                        <a:pt x="30" y="59"/>
                      </a:cubicBezTo>
                      <a:cubicBezTo>
                        <a:pt x="30" y="59"/>
                        <a:pt x="30" y="58"/>
                        <a:pt x="30" y="58"/>
                      </a:cubicBezTo>
                      <a:cubicBezTo>
                        <a:pt x="30" y="56"/>
                        <a:pt x="32" y="54"/>
                        <a:pt x="34" y="55"/>
                      </a:cubicBezTo>
                      <a:cubicBezTo>
                        <a:pt x="39" y="55"/>
                        <a:pt x="40" y="63"/>
                        <a:pt x="43" y="64"/>
                      </a:cubicBezTo>
                      <a:cubicBezTo>
                        <a:pt x="44" y="64"/>
                        <a:pt x="45" y="61"/>
                        <a:pt x="46" y="61"/>
                      </a:cubicBezTo>
                      <a:cubicBezTo>
                        <a:pt x="47" y="61"/>
                        <a:pt x="48" y="62"/>
                        <a:pt x="49" y="62"/>
                      </a:cubicBezTo>
                      <a:cubicBezTo>
                        <a:pt x="48" y="64"/>
                        <a:pt x="46" y="64"/>
                        <a:pt x="46" y="66"/>
                      </a:cubicBezTo>
                      <a:cubicBezTo>
                        <a:pt x="46" y="67"/>
                        <a:pt x="48" y="67"/>
                        <a:pt x="49" y="66"/>
                      </a:cubicBezTo>
                      <a:cubicBezTo>
                        <a:pt x="49" y="69"/>
                        <a:pt x="51" y="71"/>
                        <a:pt x="54" y="71"/>
                      </a:cubicBezTo>
                      <a:cubicBezTo>
                        <a:pt x="54" y="72"/>
                        <a:pt x="54" y="73"/>
                        <a:pt x="54" y="74"/>
                      </a:cubicBezTo>
                      <a:cubicBezTo>
                        <a:pt x="54" y="75"/>
                        <a:pt x="53" y="76"/>
                        <a:pt x="53" y="76"/>
                      </a:cubicBezTo>
                      <a:cubicBezTo>
                        <a:pt x="51" y="76"/>
                        <a:pt x="51" y="74"/>
                        <a:pt x="51" y="73"/>
                      </a:cubicBezTo>
                      <a:cubicBezTo>
                        <a:pt x="48" y="69"/>
                        <a:pt x="39" y="65"/>
                        <a:pt x="36" y="61"/>
                      </a:cubicBezTo>
                      <a:cubicBezTo>
                        <a:pt x="34" y="64"/>
                        <a:pt x="35" y="66"/>
                        <a:pt x="37" y="69"/>
                      </a:cubicBezTo>
                      <a:cubicBezTo>
                        <a:pt x="31" y="69"/>
                        <a:pt x="31" y="60"/>
                        <a:pt x="25" y="60"/>
                      </a:cubicBezTo>
                      <a:cubicBezTo>
                        <a:pt x="23" y="60"/>
                        <a:pt x="21" y="62"/>
                        <a:pt x="19" y="62"/>
                      </a:cubicBezTo>
                      <a:cubicBezTo>
                        <a:pt x="16" y="62"/>
                        <a:pt x="13" y="59"/>
                        <a:pt x="13" y="57"/>
                      </a:cubicBezTo>
                      <a:cubicBezTo>
                        <a:pt x="13" y="55"/>
                        <a:pt x="14" y="53"/>
                        <a:pt x="15" y="53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12" y="50"/>
                        <a:pt x="11" y="51"/>
                        <a:pt x="10" y="51"/>
                      </a:cubicBezTo>
                      <a:cubicBezTo>
                        <a:pt x="8" y="51"/>
                        <a:pt x="1" y="47"/>
                        <a:pt x="1" y="44"/>
                      </a:cubicBezTo>
                      <a:cubicBezTo>
                        <a:pt x="1" y="38"/>
                        <a:pt x="0" y="30"/>
                        <a:pt x="4" y="3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251"/>
                <p:cNvSpPr>
                  <a:spLocks/>
                </p:cNvSpPr>
                <p:nvPr/>
              </p:nvSpPr>
              <p:spPr bwMode="auto">
                <a:xfrm>
                  <a:off x="6457950" y="2665413"/>
                  <a:ext cx="23813" cy="41275"/>
                </a:xfrm>
                <a:custGeom>
                  <a:avLst/>
                  <a:gdLst/>
                  <a:ahLst/>
                  <a:cxnLst>
                    <a:cxn ang="0">
                      <a:pos x="16" y="20"/>
                    </a:cxn>
                    <a:cxn ang="0">
                      <a:pos x="10" y="20"/>
                    </a:cxn>
                    <a:cxn ang="0">
                      <a:pos x="14" y="28"/>
                    </a:cxn>
                    <a:cxn ang="0">
                      <a:pos x="14" y="30"/>
                    </a:cxn>
                    <a:cxn ang="0">
                      <a:pos x="10" y="30"/>
                    </a:cxn>
                    <a:cxn ang="0">
                      <a:pos x="8" y="25"/>
                    </a:cxn>
                    <a:cxn ang="0">
                      <a:pos x="8" y="23"/>
                    </a:cxn>
                    <a:cxn ang="0">
                      <a:pos x="2" y="17"/>
                    </a:cxn>
                    <a:cxn ang="0">
                      <a:pos x="2" y="15"/>
                    </a:cxn>
                    <a:cxn ang="0">
                      <a:pos x="8" y="15"/>
                    </a:cxn>
                    <a:cxn ang="0">
                      <a:pos x="10" y="13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13" y="2"/>
                    </a:cxn>
                    <a:cxn ang="0">
                      <a:pos x="13" y="6"/>
                    </a:cxn>
                    <a:cxn ang="0">
                      <a:pos x="15" y="6"/>
                    </a:cxn>
                    <a:cxn ang="0">
                      <a:pos x="15" y="12"/>
                    </a:cxn>
                    <a:cxn ang="0">
                      <a:pos x="18" y="15"/>
                    </a:cxn>
                    <a:cxn ang="0">
                      <a:pos x="16" y="20"/>
                    </a:cxn>
                  </a:cxnLst>
                  <a:rect l="0" t="0" r="r" b="b"/>
                  <a:pathLst>
                    <a:path w="18" h="30">
                      <a:moveTo>
                        <a:pt x="16" y="20"/>
                      </a:move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1" y="23"/>
                        <a:pt x="12" y="27"/>
                        <a:pt x="14" y="28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13" y="30"/>
                        <a:pt x="11" y="30"/>
                        <a:pt x="10" y="30"/>
                      </a:cubicBezTo>
                      <a:cubicBezTo>
                        <a:pt x="7" y="30"/>
                        <a:pt x="7" y="27"/>
                        <a:pt x="8" y="2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5" y="23"/>
                        <a:pt x="3" y="19"/>
                        <a:pt x="2" y="17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4" y="15"/>
                        <a:pt x="7" y="15"/>
                        <a:pt x="8" y="15"/>
                      </a:cubicBezTo>
                      <a:cubicBezTo>
                        <a:pt x="8" y="15"/>
                        <a:pt x="10" y="14"/>
                        <a:pt x="10" y="13"/>
                      </a:cubicBezTo>
                      <a:cubicBezTo>
                        <a:pt x="10" y="8"/>
                        <a:pt x="1" y="5"/>
                        <a:pt x="0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7" y="0"/>
                        <a:pt x="9" y="2"/>
                        <a:pt x="13" y="2"/>
                      </a:cubicBezTo>
                      <a:cubicBezTo>
                        <a:pt x="13" y="3"/>
                        <a:pt x="13" y="5"/>
                        <a:pt x="13" y="6"/>
                      </a:cubicBezTo>
                      <a:cubicBezTo>
                        <a:pt x="13" y="6"/>
                        <a:pt x="14" y="6"/>
                        <a:pt x="15" y="6"/>
                      </a:cubicBezTo>
                      <a:cubicBezTo>
                        <a:pt x="15" y="8"/>
                        <a:pt x="15" y="12"/>
                        <a:pt x="15" y="12"/>
                      </a:cubicBezTo>
                      <a:cubicBezTo>
                        <a:pt x="15" y="12"/>
                        <a:pt x="18" y="15"/>
                        <a:pt x="18" y="15"/>
                      </a:cubicBezTo>
                      <a:cubicBezTo>
                        <a:pt x="18" y="18"/>
                        <a:pt x="17" y="19"/>
                        <a:pt x="16" y="2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252"/>
                <p:cNvSpPr>
                  <a:spLocks/>
                </p:cNvSpPr>
                <p:nvPr/>
              </p:nvSpPr>
              <p:spPr bwMode="auto">
                <a:xfrm>
                  <a:off x="6423025" y="2676525"/>
                  <a:ext cx="19050" cy="25400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14" y="7"/>
                    </a:cxn>
                    <a:cxn ang="0">
                      <a:pos x="1" y="19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5" y="2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14" h="19">
                      <a:moveTo>
                        <a:pt x="3" y="1"/>
                      </a:moveTo>
                      <a:cubicBezTo>
                        <a:pt x="4" y="3"/>
                        <a:pt x="14" y="4"/>
                        <a:pt x="14" y="7"/>
                      </a:cubicBezTo>
                      <a:cubicBezTo>
                        <a:pt x="14" y="14"/>
                        <a:pt x="5" y="17"/>
                        <a:pt x="1" y="19"/>
                      </a:cubicBezTo>
                      <a:cubicBezTo>
                        <a:pt x="1" y="13"/>
                        <a:pt x="0" y="6"/>
                        <a:pt x="0" y="2"/>
                      </a:cubicBezTo>
                      <a:cubicBezTo>
                        <a:pt x="0" y="1"/>
                        <a:pt x="2" y="0"/>
                        <a:pt x="2" y="0"/>
                      </a:cubicBezTo>
                      <a:cubicBezTo>
                        <a:pt x="3" y="0"/>
                        <a:pt x="4" y="2"/>
                        <a:pt x="5" y="2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253"/>
                <p:cNvSpPr>
                  <a:spLocks/>
                </p:cNvSpPr>
                <p:nvPr/>
              </p:nvSpPr>
              <p:spPr bwMode="auto">
                <a:xfrm>
                  <a:off x="6432550" y="2692400"/>
                  <a:ext cx="19050" cy="31750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9" y="17"/>
                    </a:cxn>
                    <a:cxn ang="0">
                      <a:pos x="11" y="22"/>
                    </a:cxn>
                    <a:cxn ang="0">
                      <a:pos x="9" y="24"/>
                    </a:cxn>
                    <a:cxn ang="0">
                      <a:pos x="0" y="14"/>
                    </a:cxn>
                    <a:cxn ang="0">
                      <a:pos x="4" y="12"/>
                    </a:cxn>
                    <a:cxn ang="0">
                      <a:pos x="8" y="1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14" h="24">
                      <a:moveTo>
                        <a:pt x="14" y="5"/>
                      </a:moveTo>
                      <a:cubicBezTo>
                        <a:pt x="14" y="10"/>
                        <a:pt x="10" y="13"/>
                        <a:pt x="9" y="17"/>
                      </a:cubicBezTo>
                      <a:cubicBezTo>
                        <a:pt x="9" y="21"/>
                        <a:pt x="11" y="20"/>
                        <a:pt x="11" y="22"/>
                      </a:cubicBezTo>
                      <a:cubicBezTo>
                        <a:pt x="11" y="23"/>
                        <a:pt x="10" y="24"/>
                        <a:pt x="9" y="24"/>
                      </a:cubicBezTo>
                      <a:cubicBezTo>
                        <a:pt x="7" y="24"/>
                        <a:pt x="0" y="17"/>
                        <a:pt x="0" y="14"/>
                      </a:cubicBezTo>
                      <a:cubicBezTo>
                        <a:pt x="0" y="13"/>
                        <a:pt x="3" y="12"/>
                        <a:pt x="4" y="12"/>
                      </a:cubicBezTo>
                      <a:cubicBezTo>
                        <a:pt x="4" y="11"/>
                        <a:pt x="6" y="1"/>
                        <a:pt x="8" y="1"/>
                      </a:cubicBezTo>
                      <a:cubicBezTo>
                        <a:pt x="12" y="0"/>
                        <a:pt x="14" y="3"/>
                        <a:pt x="14" y="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254"/>
                <p:cNvSpPr>
                  <a:spLocks/>
                </p:cNvSpPr>
                <p:nvPr/>
              </p:nvSpPr>
              <p:spPr bwMode="auto">
                <a:xfrm>
                  <a:off x="6450013" y="2693988"/>
                  <a:ext cx="7938" cy="2063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2" y="15"/>
                    </a:cxn>
                    <a:cxn ang="0">
                      <a:pos x="0" y="15"/>
                    </a:cxn>
                    <a:cxn ang="0">
                      <a:pos x="4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5">
                      <a:moveTo>
                        <a:pt x="7" y="0"/>
                      </a:moveTo>
                      <a:cubicBezTo>
                        <a:pt x="7" y="7"/>
                        <a:pt x="2" y="9"/>
                        <a:pt x="2" y="15"/>
                      </a:cubicBezTo>
                      <a:cubicBezTo>
                        <a:pt x="2" y="15"/>
                        <a:pt x="0" y="15"/>
                        <a:pt x="0" y="15"/>
                      </a:cubicBezTo>
                      <a:cubicBezTo>
                        <a:pt x="1" y="10"/>
                        <a:pt x="4" y="7"/>
                        <a:pt x="4" y="0"/>
                      </a:cubicBezTo>
                      <a:cubicBezTo>
                        <a:pt x="5" y="0"/>
                        <a:pt x="6" y="0"/>
                        <a:pt x="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255"/>
                <p:cNvSpPr>
                  <a:spLocks/>
                </p:cNvSpPr>
                <p:nvPr/>
              </p:nvSpPr>
              <p:spPr bwMode="auto">
                <a:xfrm>
                  <a:off x="6454775" y="2706688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2" y="8"/>
                    </a:cxn>
                    <a:cxn ang="0">
                      <a:pos x="0" y="6"/>
                    </a:cxn>
                    <a:cxn ang="0">
                      <a:pos x="3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8" h="8">
                      <a:moveTo>
                        <a:pt x="8" y="0"/>
                      </a:moveTo>
                      <a:cubicBezTo>
                        <a:pt x="8" y="4"/>
                        <a:pt x="6" y="8"/>
                        <a:pt x="2" y="8"/>
                      </a:cubicBezTo>
                      <a:cubicBezTo>
                        <a:pt x="1" y="8"/>
                        <a:pt x="0" y="6"/>
                        <a:pt x="0" y="6"/>
                      </a:cubicBezTo>
                      <a:cubicBezTo>
                        <a:pt x="0" y="3"/>
                        <a:pt x="2" y="2"/>
                        <a:pt x="3" y="0"/>
                      </a:cubicBezTo>
                      <a:cubicBezTo>
                        <a:pt x="5" y="1"/>
                        <a:pt x="7" y="1"/>
                        <a:pt x="8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256"/>
                <p:cNvSpPr>
                  <a:spLocks/>
                </p:cNvSpPr>
                <p:nvPr/>
              </p:nvSpPr>
              <p:spPr bwMode="auto">
                <a:xfrm>
                  <a:off x="6442075" y="2665413"/>
                  <a:ext cx="12700" cy="17463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0" y="10"/>
                    </a:cxn>
                    <a:cxn ang="0">
                      <a:pos x="6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0" h="12">
                      <a:moveTo>
                        <a:pt x="0" y="6"/>
                      </a:move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4"/>
                        <a:pt x="10" y="5"/>
                        <a:pt x="10" y="10"/>
                      </a:cubicBezTo>
                      <a:cubicBezTo>
                        <a:pt x="10" y="12"/>
                        <a:pt x="6" y="8"/>
                        <a:pt x="6" y="6"/>
                      </a:cubicBezTo>
                      <a:cubicBezTo>
                        <a:pt x="4" y="5"/>
                        <a:pt x="2" y="6"/>
                        <a:pt x="0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257"/>
                <p:cNvSpPr>
                  <a:spLocks/>
                </p:cNvSpPr>
                <p:nvPr/>
              </p:nvSpPr>
              <p:spPr bwMode="auto">
                <a:xfrm>
                  <a:off x="6397625" y="2649538"/>
                  <a:ext cx="19050" cy="20638"/>
                </a:xfrm>
                <a:custGeom>
                  <a:avLst/>
                  <a:gdLst/>
                  <a:ahLst/>
                  <a:cxnLst>
                    <a:cxn ang="0">
                      <a:pos x="11" y="15"/>
                    </a:cxn>
                    <a:cxn ang="0">
                      <a:pos x="0" y="0"/>
                    </a:cxn>
                    <a:cxn ang="0">
                      <a:pos x="4" y="0"/>
                    </a:cxn>
                    <a:cxn ang="0">
                      <a:pos x="14" y="7"/>
                    </a:cxn>
                    <a:cxn ang="0">
                      <a:pos x="11" y="15"/>
                    </a:cxn>
                  </a:cxnLst>
                  <a:rect l="0" t="0" r="r" b="b"/>
                  <a:pathLst>
                    <a:path w="15" h="15">
                      <a:moveTo>
                        <a:pt x="11" y="15"/>
                      </a:moveTo>
                      <a:cubicBezTo>
                        <a:pt x="9" y="15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8" y="3"/>
                        <a:pt x="13" y="2"/>
                        <a:pt x="14" y="7"/>
                      </a:cubicBezTo>
                      <a:cubicBezTo>
                        <a:pt x="15" y="10"/>
                        <a:pt x="13" y="15"/>
                        <a:pt x="11" y="1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258"/>
                <p:cNvSpPr>
                  <a:spLocks/>
                </p:cNvSpPr>
                <p:nvPr/>
              </p:nvSpPr>
              <p:spPr bwMode="auto">
                <a:xfrm>
                  <a:off x="6416675" y="2652713"/>
                  <a:ext cx="6350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cubicBezTo>
                        <a:pt x="1" y="1"/>
                        <a:pt x="3" y="1"/>
                        <a:pt x="4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259"/>
                <p:cNvSpPr>
                  <a:spLocks/>
                </p:cNvSpPr>
                <p:nvPr/>
              </p:nvSpPr>
              <p:spPr bwMode="auto">
                <a:xfrm>
                  <a:off x="6388100" y="2441575"/>
                  <a:ext cx="36513" cy="50800"/>
                </a:xfrm>
                <a:custGeom>
                  <a:avLst/>
                  <a:gdLst/>
                  <a:ahLst/>
                  <a:cxnLst>
                    <a:cxn ang="0">
                      <a:pos x="8" y="39"/>
                    </a:cxn>
                    <a:cxn ang="0">
                      <a:pos x="1" y="26"/>
                    </a:cxn>
                    <a:cxn ang="0">
                      <a:pos x="16" y="0"/>
                    </a:cxn>
                    <a:cxn ang="0">
                      <a:pos x="8" y="39"/>
                    </a:cxn>
                  </a:cxnLst>
                  <a:rect l="0" t="0" r="r" b="b"/>
                  <a:pathLst>
                    <a:path w="27" h="39">
                      <a:moveTo>
                        <a:pt x="8" y="39"/>
                      </a:moveTo>
                      <a:cubicBezTo>
                        <a:pt x="0" y="39"/>
                        <a:pt x="1" y="33"/>
                        <a:pt x="1" y="26"/>
                      </a:cubicBezTo>
                      <a:cubicBezTo>
                        <a:pt x="1" y="17"/>
                        <a:pt x="10" y="0"/>
                        <a:pt x="16" y="0"/>
                      </a:cubicBezTo>
                      <a:cubicBezTo>
                        <a:pt x="27" y="0"/>
                        <a:pt x="18" y="39"/>
                        <a:pt x="8" y="3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Freeform: Shape 260"/>
                <p:cNvSpPr>
                  <a:spLocks/>
                </p:cNvSpPr>
                <p:nvPr/>
              </p:nvSpPr>
              <p:spPr bwMode="auto">
                <a:xfrm>
                  <a:off x="6194425" y="2532063"/>
                  <a:ext cx="41275" cy="34925"/>
                </a:xfrm>
                <a:custGeom>
                  <a:avLst/>
                  <a:gdLst/>
                  <a:ahLst/>
                  <a:cxnLst>
                    <a:cxn ang="0">
                      <a:pos x="2" y="11"/>
                    </a:cxn>
                    <a:cxn ang="0">
                      <a:pos x="26" y="0"/>
                    </a:cxn>
                    <a:cxn ang="0">
                      <a:pos x="31" y="7"/>
                    </a:cxn>
                    <a:cxn ang="0">
                      <a:pos x="11" y="27"/>
                    </a:cxn>
                    <a:cxn ang="0">
                      <a:pos x="2" y="18"/>
                    </a:cxn>
                    <a:cxn ang="0">
                      <a:pos x="2" y="11"/>
                    </a:cxn>
                  </a:cxnLst>
                  <a:rect l="0" t="0" r="r" b="b"/>
                  <a:pathLst>
                    <a:path w="31" h="27">
                      <a:moveTo>
                        <a:pt x="2" y="11"/>
                      </a:moveTo>
                      <a:cubicBezTo>
                        <a:pt x="5" y="11"/>
                        <a:pt x="20" y="0"/>
                        <a:pt x="26" y="0"/>
                      </a:cubicBezTo>
                      <a:cubicBezTo>
                        <a:pt x="28" y="0"/>
                        <a:pt x="31" y="4"/>
                        <a:pt x="31" y="7"/>
                      </a:cubicBezTo>
                      <a:cubicBezTo>
                        <a:pt x="31" y="13"/>
                        <a:pt x="18" y="27"/>
                        <a:pt x="11" y="27"/>
                      </a:cubicBezTo>
                      <a:cubicBezTo>
                        <a:pt x="5" y="27"/>
                        <a:pt x="2" y="24"/>
                        <a:pt x="2" y="18"/>
                      </a:cubicBezTo>
                      <a:cubicBezTo>
                        <a:pt x="2" y="15"/>
                        <a:pt x="0" y="11"/>
                        <a:pt x="2" y="1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Freeform: Shape 261"/>
                <p:cNvSpPr>
                  <a:spLocks/>
                </p:cNvSpPr>
                <p:nvPr/>
              </p:nvSpPr>
              <p:spPr bwMode="auto">
                <a:xfrm>
                  <a:off x="6015038" y="2476500"/>
                  <a:ext cx="195263" cy="374650"/>
                </a:xfrm>
                <a:custGeom>
                  <a:avLst/>
                  <a:gdLst/>
                  <a:ahLst/>
                  <a:cxnLst>
                    <a:cxn ang="0">
                      <a:pos x="12" y="172"/>
                    </a:cxn>
                    <a:cxn ang="0">
                      <a:pos x="21" y="152"/>
                    </a:cxn>
                    <a:cxn ang="0">
                      <a:pos x="25" y="147"/>
                    </a:cxn>
                    <a:cxn ang="0">
                      <a:pos x="15" y="119"/>
                    </a:cxn>
                    <a:cxn ang="0">
                      <a:pos x="8" y="109"/>
                    </a:cxn>
                    <a:cxn ang="0">
                      <a:pos x="8" y="105"/>
                    </a:cxn>
                    <a:cxn ang="0">
                      <a:pos x="8" y="106"/>
                    </a:cxn>
                    <a:cxn ang="0">
                      <a:pos x="12" y="96"/>
                    </a:cxn>
                    <a:cxn ang="0">
                      <a:pos x="9" y="77"/>
                    </a:cxn>
                    <a:cxn ang="0">
                      <a:pos x="0" y="65"/>
                    </a:cxn>
                    <a:cxn ang="0">
                      <a:pos x="8" y="47"/>
                    </a:cxn>
                    <a:cxn ang="0">
                      <a:pos x="19" y="43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50" y="24"/>
                    </a:cxn>
                    <a:cxn ang="0">
                      <a:pos x="52" y="20"/>
                    </a:cxn>
                    <a:cxn ang="0">
                      <a:pos x="52" y="9"/>
                    </a:cxn>
                    <a:cxn ang="0">
                      <a:pos x="64" y="6"/>
                    </a:cxn>
                    <a:cxn ang="0">
                      <a:pos x="78" y="6"/>
                    </a:cxn>
                    <a:cxn ang="0">
                      <a:pos x="96" y="0"/>
                    </a:cxn>
                    <a:cxn ang="0">
                      <a:pos x="115" y="5"/>
                    </a:cxn>
                    <a:cxn ang="0">
                      <a:pos x="130" y="22"/>
                    </a:cxn>
                    <a:cxn ang="0">
                      <a:pos x="100" y="58"/>
                    </a:cxn>
                    <a:cxn ang="0">
                      <a:pos x="104" y="64"/>
                    </a:cxn>
                    <a:cxn ang="0">
                      <a:pos x="129" y="93"/>
                    </a:cxn>
                    <a:cxn ang="0">
                      <a:pos x="147" y="134"/>
                    </a:cxn>
                    <a:cxn ang="0">
                      <a:pos x="142" y="156"/>
                    </a:cxn>
                    <a:cxn ang="0">
                      <a:pos x="115" y="170"/>
                    </a:cxn>
                    <a:cxn ang="0">
                      <a:pos x="105" y="180"/>
                    </a:cxn>
                    <a:cxn ang="0">
                      <a:pos x="104" y="176"/>
                    </a:cxn>
                    <a:cxn ang="0">
                      <a:pos x="104" y="181"/>
                    </a:cxn>
                    <a:cxn ang="0">
                      <a:pos x="93" y="192"/>
                    </a:cxn>
                    <a:cxn ang="0">
                      <a:pos x="90" y="183"/>
                    </a:cxn>
                    <a:cxn ang="0">
                      <a:pos x="91" y="177"/>
                    </a:cxn>
                    <a:cxn ang="0">
                      <a:pos x="88" y="170"/>
                    </a:cxn>
                    <a:cxn ang="0">
                      <a:pos x="73" y="161"/>
                    </a:cxn>
                    <a:cxn ang="0">
                      <a:pos x="63" y="149"/>
                    </a:cxn>
                    <a:cxn ang="0">
                      <a:pos x="43" y="141"/>
                    </a:cxn>
                    <a:cxn ang="0">
                      <a:pos x="41" y="135"/>
                    </a:cxn>
                    <a:cxn ang="0">
                      <a:pos x="30" y="129"/>
                    </a:cxn>
                    <a:cxn ang="0">
                      <a:pos x="27" y="134"/>
                    </a:cxn>
                    <a:cxn ang="0">
                      <a:pos x="29" y="142"/>
                    </a:cxn>
                    <a:cxn ang="0">
                      <a:pos x="16" y="171"/>
                    </a:cxn>
                    <a:cxn ang="0">
                      <a:pos x="31" y="192"/>
                    </a:cxn>
                    <a:cxn ang="0">
                      <a:pos x="30" y="192"/>
                    </a:cxn>
                    <a:cxn ang="0">
                      <a:pos x="35" y="206"/>
                    </a:cxn>
                    <a:cxn ang="0">
                      <a:pos x="73" y="243"/>
                    </a:cxn>
                    <a:cxn ang="0">
                      <a:pos x="71" y="251"/>
                    </a:cxn>
                    <a:cxn ang="0">
                      <a:pos x="80" y="267"/>
                    </a:cxn>
                    <a:cxn ang="0">
                      <a:pos x="84" y="280"/>
                    </a:cxn>
                    <a:cxn ang="0">
                      <a:pos x="78" y="280"/>
                    </a:cxn>
                    <a:cxn ang="0">
                      <a:pos x="75" y="282"/>
                    </a:cxn>
                    <a:cxn ang="0">
                      <a:pos x="68" y="278"/>
                    </a:cxn>
                    <a:cxn ang="0">
                      <a:pos x="37" y="246"/>
                    </a:cxn>
                    <a:cxn ang="0">
                      <a:pos x="27" y="214"/>
                    </a:cxn>
                    <a:cxn ang="0">
                      <a:pos x="14" y="192"/>
                    </a:cxn>
                    <a:cxn ang="0">
                      <a:pos x="8" y="192"/>
                    </a:cxn>
                    <a:cxn ang="0">
                      <a:pos x="8" y="189"/>
                    </a:cxn>
                    <a:cxn ang="0">
                      <a:pos x="10" y="172"/>
                    </a:cxn>
                    <a:cxn ang="0">
                      <a:pos x="11" y="172"/>
                    </a:cxn>
                    <a:cxn ang="0">
                      <a:pos x="12" y="172"/>
                    </a:cxn>
                  </a:cxnLst>
                  <a:rect l="0" t="0" r="r" b="b"/>
                  <a:pathLst>
                    <a:path w="147" h="282">
                      <a:moveTo>
                        <a:pt x="12" y="172"/>
                      </a:moveTo>
                      <a:cubicBezTo>
                        <a:pt x="16" y="165"/>
                        <a:pt x="17" y="160"/>
                        <a:pt x="21" y="152"/>
                      </a:cubicBezTo>
                      <a:cubicBezTo>
                        <a:pt x="22" y="150"/>
                        <a:pt x="25" y="149"/>
                        <a:pt x="25" y="147"/>
                      </a:cubicBezTo>
                      <a:cubicBezTo>
                        <a:pt x="25" y="143"/>
                        <a:pt x="19" y="123"/>
                        <a:pt x="15" y="119"/>
                      </a:cubicBezTo>
                      <a:cubicBezTo>
                        <a:pt x="12" y="116"/>
                        <a:pt x="8" y="114"/>
                        <a:pt x="8" y="109"/>
                      </a:cubicBezTo>
                      <a:cubicBezTo>
                        <a:pt x="8" y="108"/>
                        <a:pt x="8" y="107"/>
                        <a:pt x="8" y="105"/>
                      </a:cubicBezTo>
                      <a:cubicBezTo>
                        <a:pt x="8" y="106"/>
                        <a:pt x="8" y="106"/>
                        <a:pt x="8" y="106"/>
                      </a:cubicBezTo>
                      <a:cubicBezTo>
                        <a:pt x="9" y="105"/>
                        <a:pt x="12" y="100"/>
                        <a:pt x="12" y="96"/>
                      </a:cubicBezTo>
                      <a:cubicBezTo>
                        <a:pt x="12" y="91"/>
                        <a:pt x="12" y="82"/>
                        <a:pt x="9" y="77"/>
                      </a:cubicBezTo>
                      <a:cubicBezTo>
                        <a:pt x="6" y="73"/>
                        <a:pt x="0" y="73"/>
                        <a:pt x="0" y="65"/>
                      </a:cubicBezTo>
                      <a:cubicBezTo>
                        <a:pt x="0" y="57"/>
                        <a:pt x="3" y="51"/>
                        <a:pt x="8" y="47"/>
                      </a:cubicBezTo>
                      <a:cubicBezTo>
                        <a:pt x="10" y="44"/>
                        <a:pt x="15" y="45"/>
                        <a:pt x="19" y="43"/>
                      </a:cubicBezTo>
                      <a:cubicBezTo>
                        <a:pt x="29" y="36"/>
                        <a:pt x="36" y="33"/>
                        <a:pt x="45" y="19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7" y="23"/>
                        <a:pt x="49" y="24"/>
                        <a:pt x="50" y="24"/>
                      </a:cubicBezTo>
                      <a:cubicBezTo>
                        <a:pt x="51" y="24"/>
                        <a:pt x="52" y="22"/>
                        <a:pt x="52" y="20"/>
                      </a:cubicBezTo>
                      <a:cubicBezTo>
                        <a:pt x="52" y="16"/>
                        <a:pt x="52" y="13"/>
                        <a:pt x="52" y="9"/>
                      </a:cubicBezTo>
                      <a:cubicBezTo>
                        <a:pt x="52" y="9"/>
                        <a:pt x="62" y="6"/>
                        <a:pt x="64" y="6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4" y="9"/>
                        <a:pt x="89" y="0"/>
                        <a:pt x="96" y="0"/>
                      </a:cubicBezTo>
                      <a:cubicBezTo>
                        <a:pt x="103" y="0"/>
                        <a:pt x="107" y="5"/>
                        <a:pt x="115" y="5"/>
                      </a:cubicBezTo>
                      <a:cubicBezTo>
                        <a:pt x="115" y="16"/>
                        <a:pt x="123" y="20"/>
                        <a:pt x="130" y="22"/>
                      </a:cubicBezTo>
                      <a:cubicBezTo>
                        <a:pt x="121" y="36"/>
                        <a:pt x="100" y="39"/>
                        <a:pt x="100" y="58"/>
                      </a:cubicBezTo>
                      <a:cubicBezTo>
                        <a:pt x="100" y="62"/>
                        <a:pt x="102" y="63"/>
                        <a:pt x="104" y="64"/>
                      </a:cubicBezTo>
                      <a:cubicBezTo>
                        <a:pt x="114" y="74"/>
                        <a:pt x="118" y="86"/>
                        <a:pt x="129" y="93"/>
                      </a:cubicBezTo>
                      <a:cubicBezTo>
                        <a:pt x="140" y="100"/>
                        <a:pt x="147" y="119"/>
                        <a:pt x="147" y="134"/>
                      </a:cubicBezTo>
                      <a:cubicBezTo>
                        <a:pt x="147" y="144"/>
                        <a:pt x="142" y="148"/>
                        <a:pt x="142" y="156"/>
                      </a:cubicBezTo>
                      <a:cubicBezTo>
                        <a:pt x="127" y="160"/>
                        <a:pt x="126" y="164"/>
                        <a:pt x="115" y="170"/>
                      </a:cubicBezTo>
                      <a:cubicBezTo>
                        <a:pt x="109" y="173"/>
                        <a:pt x="110" y="180"/>
                        <a:pt x="105" y="180"/>
                      </a:cubicBezTo>
                      <a:cubicBezTo>
                        <a:pt x="104" y="180"/>
                        <a:pt x="104" y="177"/>
                        <a:pt x="104" y="176"/>
                      </a:cubicBezTo>
                      <a:cubicBezTo>
                        <a:pt x="104" y="179"/>
                        <a:pt x="104" y="180"/>
                        <a:pt x="104" y="181"/>
                      </a:cubicBezTo>
                      <a:cubicBezTo>
                        <a:pt x="104" y="185"/>
                        <a:pt x="95" y="192"/>
                        <a:pt x="93" y="192"/>
                      </a:cubicBezTo>
                      <a:cubicBezTo>
                        <a:pt x="91" y="192"/>
                        <a:pt x="90" y="186"/>
                        <a:pt x="90" y="183"/>
                      </a:cubicBezTo>
                      <a:cubicBezTo>
                        <a:pt x="90" y="179"/>
                        <a:pt x="90" y="178"/>
                        <a:pt x="91" y="177"/>
                      </a:cubicBezTo>
                      <a:cubicBezTo>
                        <a:pt x="90" y="176"/>
                        <a:pt x="89" y="172"/>
                        <a:pt x="88" y="170"/>
                      </a:cubicBezTo>
                      <a:cubicBezTo>
                        <a:pt x="82" y="170"/>
                        <a:pt x="73" y="168"/>
                        <a:pt x="73" y="161"/>
                      </a:cubicBezTo>
                      <a:cubicBezTo>
                        <a:pt x="63" y="161"/>
                        <a:pt x="68" y="155"/>
                        <a:pt x="63" y="149"/>
                      </a:cubicBezTo>
                      <a:cubicBezTo>
                        <a:pt x="56" y="143"/>
                        <a:pt x="50" y="143"/>
                        <a:pt x="43" y="141"/>
                      </a:cubicBezTo>
                      <a:cubicBezTo>
                        <a:pt x="42" y="141"/>
                        <a:pt x="41" y="135"/>
                        <a:pt x="41" y="135"/>
                      </a:cubicBezTo>
                      <a:cubicBezTo>
                        <a:pt x="40" y="130"/>
                        <a:pt x="34" y="129"/>
                        <a:pt x="30" y="129"/>
                      </a:cubicBezTo>
                      <a:cubicBezTo>
                        <a:pt x="26" y="129"/>
                        <a:pt x="27" y="132"/>
                        <a:pt x="27" y="134"/>
                      </a:cubicBezTo>
                      <a:cubicBezTo>
                        <a:pt x="27" y="138"/>
                        <a:pt x="29" y="139"/>
                        <a:pt x="29" y="142"/>
                      </a:cubicBezTo>
                      <a:cubicBezTo>
                        <a:pt x="29" y="156"/>
                        <a:pt x="16" y="159"/>
                        <a:pt x="16" y="171"/>
                      </a:cubicBezTo>
                      <a:cubicBezTo>
                        <a:pt x="16" y="185"/>
                        <a:pt x="31" y="179"/>
                        <a:pt x="31" y="192"/>
                      </a:cubicBezTo>
                      <a:cubicBezTo>
                        <a:pt x="30" y="192"/>
                        <a:pt x="30" y="192"/>
                        <a:pt x="30" y="192"/>
                      </a:cubicBezTo>
                      <a:cubicBezTo>
                        <a:pt x="32" y="195"/>
                        <a:pt x="32" y="203"/>
                        <a:pt x="35" y="206"/>
                      </a:cubicBezTo>
                      <a:cubicBezTo>
                        <a:pt x="47" y="218"/>
                        <a:pt x="73" y="221"/>
                        <a:pt x="73" y="243"/>
                      </a:cubicBezTo>
                      <a:cubicBezTo>
                        <a:pt x="73" y="247"/>
                        <a:pt x="71" y="247"/>
                        <a:pt x="71" y="251"/>
                      </a:cubicBezTo>
                      <a:cubicBezTo>
                        <a:pt x="71" y="259"/>
                        <a:pt x="78" y="262"/>
                        <a:pt x="80" y="267"/>
                      </a:cubicBezTo>
                      <a:cubicBezTo>
                        <a:pt x="82" y="273"/>
                        <a:pt x="82" y="275"/>
                        <a:pt x="84" y="280"/>
                      </a:cubicBezTo>
                      <a:cubicBezTo>
                        <a:pt x="80" y="280"/>
                        <a:pt x="80" y="280"/>
                        <a:pt x="78" y="280"/>
                      </a:cubicBezTo>
                      <a:cubicBezTo>
                        <a:pt x="77" y="280"/>
                        <a:pt x="76" y="282"/>
                        <a:pt x="75" y="282"/>
                      </a:cubicBezTo>
                      <a:cubicBezTo>
                        <a:pt x="71" y="282"/>
                        <a:pt x="70" y="279"/>
                        <a:pt x="68" y="278"/>
                      </a:cubicBezTo>
                      <a:cubicBezTo>
                        <a:pt x="54" y="274"/>
                        <a:pt x="41" y="261"/>
                        <a:pt x="37" y="246"/>
                      </a:cubicBezTo>
                      <a:cubicBezTo>
                        <a:pt x="33" y="233"/>
                        <a:pt x="32" y="224"/>
                        <a:pt x="27" y="214"/>
                      </a:cubicBezTo>
                      <a:cubicBezTo>
                        <a:pt x="24" y="208"/>
                        <a:pt x="21" y="192"/>
                        <a:pt x="14" y="192"/>
                      </a:cubicBezTo>
                      <a:cubicBezTo>
                        <a:pt x="9" y="192"/>
                        <a:pt x="12" y="194"/>
                        <a:pt x="8" y="192"/>
                      </a:cubicBezTo>
                      <a:cubicBezTo>
                        <a:pt x="7" y="192"/>
                        <a:pt x="8" y="190"/>
                        <a:pt x="8" y="189"/>
                      </a:cubicBezTo>
                      <a:cubicBezTo>
                        <a:pt x="8" y="183"/>
                        <a:pt x="9" y="179"/>
                        <a:pt x="10" y="172"/>
                      </a:cubicBezTo>
                      <a:cubicBezTo>
                        <a:pt x="11" y="172"/>
                        <a:pt x="11" y="172"/>
                        <a:pt x="11" y="172"/>
                      </a:cubicBezTo>
                      <a:lnTo>
                        <a:pt x="12" y="17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Freeform: Shape 262"/>
                <p:cNvSpPr>
                  <a:spLocks/>
                </p:cNvSpPr>
                <p:nvPr/>
              </p:nvSpPr>
              <p:spPr bwMode="auto">
                <a:xfrm>
                  <a:off x="6142038" y="2898775"/>
                  <a:ext cx="26988" cy="25400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9" y="11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20" y="15"/>
                    </a:cxn>
                    <a:cxn ang="0">
                      <a:pos x="21" y="19"/>
                    </a:cxn>
                    <a:cxn ang="0">
                      <a:pos x="17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21" h="19">
                      <a:moveTo>
                        <a:pt x="12" y="17"/>
                      </a:moveTo>
                      <a:cubicBezTo>
                        <a:pt x="11" y="17"/>
                        <a:pt x="9" y="12"/>
                        <a:pt x="9" y="11"/>
                      </a:cubicBezTo>
                      <a:cubicBezTo>
                        <a:pt x="7" y="7"/>
                        <a:pt x="0" y="9"/>
                        <a:pt x="0" y="6"/>
                      </a:cubicBezTo>
                      <a:cubicBezTo>
                        <a:pt x="0" y="3"/>
                        <a:pt x="6" y="0"/>
                        <a:pt x="9" y="0"/>
                      </a:cubicBezTo>
                      <a:cubicBezTo>
                        <a:pt x="11" y="7"/>
                        <a:pt x="14" y="15"/>
                        <a:pt x="20" y="15"/>
                      </a:cubicBezTo>
                      <a:cubicBezTo>
                        <a:pt x="20" y="16"/>
                        <a:pt x="20" y="18"/>
                        <a:pt x="21" y="19"/>
                      </a:cubicBezTo>
                      <a:cubicBezTo>
                        <a:pt x="20" y="19"/>
                        <a:pt x="18" y="19"/>
                        <a:pt x="17" y="19"/>
                      </a:cubicBezTo>
                      <a:cubicBezTo>
                        <a:pt x="15" y="19"/>
                        <a:pt x="14" y="17"/>
                        <a:pt x="12" y="1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Freeform: Shape 263"/>
                <p:cNvSpPr>
                  <a:spLocks/>
                </p:cNvSpPr>
                <p:nvPr/>
              </p:nvSpPr>
              <p:spPr bwMode="auto">
                <a:xfrm>
                  <a:off x="6183313" y="2917825"/>
                  <a:ext cx="11113" cy="11113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5" y="0"/>
                    </a:cxn>
                    <a:cxn ang="0">
                      <a:pos x="9" y="3"/>
                    </a:cxn>
                    <a:cxn ang="0">
                      <a:pos x="4" y="8"/>
                    </a:cxn>
                    <a:cxn ang="0">
                      <a:pos x="1" y="3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9" h="8">
                      <a:moveTo>
                        <a:pt x="1" y="0"/>
                      </a:move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6" y="0"/>
                        <a:pt x="8" y="2"/>
                        <a:pt x="9" y="3"/>
                      </a:cubicBezTo>
                      <a:cubicBezTo>
                        <a:pt x="9" y="5"/>
                        <a:pt x="7" y="8"/>
                        <a:pt x="4" y="8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1" y="2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Freeform: Shape 264"/>
                <p:cNvSpPr>
                  <a:spLocks/>
                </p:cNvSpPr>
                <p:nvPr/>
              </p:nvSpPr>
              <p:spPr bwMode="auto">
                <a:xfrm>
                  <a:off x="6035675" y="2892425"/>
                  <a:ext cx="9525" cy="1587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8" y="1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3" y="0"/>
                    </a:cxn>
                    <a:cxn ang="0">
                      <a:pos x="3" y="2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8" h="12">
                      <a:moveTo>
                        <a:pt x="1" y="0"/>
                      </a:moveTo>
                      <a:cubicBezTo>
                        <a:pt x="5" y="4"/>
                        <a:pt x="8" y="7"/>
                        <a:pt x="8" y="12"/>
                      </a:cubicBezTo>
                      <a:cubicBezTo>
                        <a:pt x="5" y="12"/>
                        <a:pt x="0" y="5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2"/>
                        <a:pt x="3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Freeform: Shape 265"/>
                <p:cNvSpPr>
                  <a:spLocks/>
                </p:cNvSpPr>
                <p:nvPr/>
              </p:nvSpPr>
              <p:spPr bwMode="auto">
                <a:xfrm>
                  <a:off x="6013450" y="2855913"/>
                  <a:ext cx="15875" cy="1587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8" y="11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2" h="11">
                      <a:moveTo>
                        <a:pt x="2" y="0"/>
                      </a:moveTo>
                      <a:cubicBezTo>
                        <a:pt x="5" y="2"/>
                        <a:pt x="12" y="11"/>
                        <a:pt x="8" y="11"/>
                      </a:cubicBezTo>
                      <a:cubicBezTo>
                        <a:pt x="6" y="11"/>
                        <a:pt x="1" y="4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Freeform: Shape 266"/>
                <p:cNvSpPr>
                  <a:spLocks/>
                </p:cNvSpPr>
                <p:nvPr/>
              </p:nvSpPr>
              <p:spPr bwMode="auto">
                <a:xfrm>
                  <a:off x="6548438" y="2284413"/>
                  <a:ext cx="41275" cy="49213"/>
                </a:xfrm>
                <a:custGeom>
                  <a:avLst/>
                  <a:gdLst/>
                  <a:ahLst/>
                  <a:cxnLst>
                    <a:cxn ang="0">
                      <a:pos x="12" y="22"/>
                    </a:cxn>
                    <a:cxn ang="0">
                      <a:pos x="14" y="16"/>
                    </a:cxn>
                    <a:cxn ang="0">
                      <a:pos x="10" y="10"/>
                    </a:cxn>
                    <a:cxn ang="0">
                      <a:pos x="10" y="14"/>
                    </a:cxn>
                    <a:cxn ang="0">
                      <a:pos x="5" y="16"/>
                    </a:cxn>
                    <a:cxn ang="0">
                      <a:pos x="0" y="11"/>
                    </a:cxn>
                    <a:cxn ang="0">
                      <a:pos x="14" y="0"/>
                    </a:cxn>
                    <a:cxn ang="0">
                      <a:pos x="26" y="3"/>
                    </a:cxn>
                    <a:cxn ang="0">
                      <a:pos x="26" y="8"/>
                    </a:cxn>
                    <a:cxn ang="0">
                      <a:pos x="30" y="11"/>
                    </a:cxn>
                    <a:cxn ang="0">
                      <a:pos x="30" y="16"/>
                    </a:cxn>
                    <a:cxn ang="0">
                      <a:pos x="26" y="16"/>
                    </a:cxn>
                    <a:cxn ang="0">
                      <a:pos x="15" y="37"/>
                    </a:cxn>
                    <a:cxn ang="0">
                      <a:pos x="14" y="33"/>
                    </a:cxn>
                    <a:cxn ang="0">
                      <a:pos x="14" y="36"/>
                    </a:cxn>
                    <a:cxn ang="0">
                      <a:pos x="7" y="29"/>
                    </a:cxn>
                    <a:cxn ang="0">
                      <a:pos x="12" y="22"/>
                    </a:cxn>
                  </a:cxnLst>
                  <a:rect l="0" t="0" r="r" b="b"/>
                  <a:pathLst>
                    <a:path w="30" h="37">
                      <a:moveTo>
                        <a:pt x="12" y="22"/>
                      </a:move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1" y="15"/>
                        <a:pt x="11" y="12"/>
                        <a:pt x="10" y="10"/>
                      </a:cubicBezTo>
                      <a:cubicBezTo>
                        <a:pt x="10" y="11"/>
                        <a:pt x="9" y="13"/>
                        <a:pt x="10" y="14"/>
                      </a:cubicBezTo>
                      <a:cubicBezTo>
                        <a:pt x="8" y="14"/>
                        <a:pt x="6" y="16"/>
                        <a:pt x="5" y="16"/>
                      </a:cubicBezTo>
                      <a:cubicBezTo>
                        <a:pt x="3" y="16"/>
                        <a:pt x="0" y="13"/>
                        <a:pt x="0" y="11"/>
                      </a:cubicBezTo>
                      <a:cubicBezTo>
                        <a:pt x="0" y="8"/>
                        <a:pt x="13" y="0"/>
                        <a:pt x="14" y="0"/>
                      </a:cubicBezTo>
                      <a:cubicBezTo>
                        <a:pt x="18" y="0"/>
                        <a:pt x="20" y="3"/>
                        <a:pt x="26" y="3"/>
                      </a:cubicBezTo>
                      <a:cubicBezTo>
                        <a:pt x="26" y="5"/>
                        <a:pt x="25" y="8"/>
                        <a:pt x="26" y="8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3"/>
                        <a:pt x="29" y="14"/>
                        <a:pt x="30" y="16"/>
                      </a:cubicBezTo>
                      <a:cubicBezTo>
                        <a:pt x="29" y="16"/>
                        <a:pt x="27" y="16"/>
                        <a:pt x="26" y="16"/>
                      </a:cubicBezTo>
                      <a:cubicBezTo>
                        <a:pt x="25" y="24"/>
                        <a:pt x="21" y="37"/>
                        <a:pt x="15" y="37"/>
                      </a:cubicBezTo>
                      <a:cubicBezTo>
                        <a:pt x="14" y="37"/>
                        <a:pt x="14" y="35"/>
                        <a:pt x="14" y="33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0" y="36"/>
                        <a:pt x="7" y="31"/>
                        <a:pt x="7" y="29"/>
                      </a:cubicBezTo>
                      <a:cubicBezTo>
                        <a:pt x="7" y="28"/>
                        <a:pt x="12" y="22"/>
                        <a:pt x="12" y="2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Freeform: Shape 267"/>
                <p:cNvSpPr>
                  <a:spLocks/>
                </p:cNvSpPr>
                <p:nvPr/>
              </p:nvSpPr>
              <p:spPr bwMode="auto">
                <a:xfrm>
                  <a:off x="6596063" y="2271713"/>
                  <a:ext cx="42863" cy="30163"/>
                </a:xfrm>
                <a:custGeom>
                  <a:avLst/>
                  <a:gdLst/>
                  <a:ahLst/>
                  <a:cxnLst>
                    <a:cxn ang="0">
                      <a:pos x="23" y="15"/>
                    </a:cxn>
                    <a:cxn ang="0">
                      <a:pos x="17" y="12"/>
                    </a:cxn>
                    <a:cxn ang="0">
                      <a:pos x="6" y="23"/>
                    </a:cxn>
                    <a:cxn ang="0">
                      <a:pos x="3" y="17"/>
                    </a:cxn>
                    <a:cxn ang="0">
                      <a:pos x="0" y="12"/>
                    </a:cxn>
                    <a:cxn ang="0">
                      <a:pos x="8" y="5"/>
                    </a:cxn>
                    <a:cxn ang="0">
                      <a:pos x="23" y="0"/>
                    </a:cxn>
                    <a:cxn ang="0">
                      <a:pos x="23" y="15"/>
                    </a:cxn>
                  </a:cxnLst>
                  <a:rect l="0" t="0" r="r" b="b"/>
                  <a:pathLst>
                    <a:path w="33" h="23">
                      <a:moveTo>
                        <a:pt x="23" y="15"/>
                      </a:moveTo>
                      <a:cubicBezTo>
                        <a:pt x="20" y="15"/>
                        <a:pt x="18" y="13"/>
                        <a:pt x="17" y="12"/>
                      </a:cubicBezTo>
                      <a:cubicBezTo>
                        <a:pt x="13" y="16"/>
                        <a:pt x="12" y="23"/>
                        <a:pt x="6" y="23"/>
                      </a:cubicBezTo>
                      <a:cubicBezTo>
                        <a:pt x="4" y="23"/>
                        <a:pt x="3" y="19"/>
                        <a:pt x="3" y="17"/>
                      </a:cubicBezTo>
                      <a:cubicBezTo>
                        <a:pt x="1" y="15"/>
                        <a:pt x="0" y="14"/>
                        <a:pt x="0" y="12"/>
                      </a:cubicBezTo>
                      <a:cubicBezTo>
                        <a:pt x="0" y="12"/>
                        <a:pt x="8" y="6"/>
                        <a:pt x="8" y="5"/>
                      </a:cubicBezTo>
                      <a:cubicBezTo>
                        <a:pt x="16" y="7"/>
                        <a:pt x="17" y="0"/>
                        <a:pt x="23" y="0"/>
                      </a:cubicBezTo>
                      <a:cubicBezTo>
                        <a:pt x="33" y="0"/>
                        <a:pt x="28" y="15"/>
                        <a:pt x="23" y="1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Freeform: Shape 268"/>
                <p:cNvSpPr>
                  <a:spLocks/>
                </p:cNvSpPr>
                <p:nvPr/>
              </p:nvSpPr>
              <p:spPr bwMode="auto">
                <a:xfrm>
                  <a:off x="6572250" y="2136775"/>
                  <a:ext cx="185738" cy="153988"/>
                </a:xfrm>
                <a:custGeom>
                  <a:avLst/>
                  <a:gdLst/>
                  <a:ahLst/>
                  <a:cxnLst>
                    <a:cxn ang="0">
                      <a:pos x="55" y="110"/>
                    </a:cxn>
                    <a:cxn ang="0">
                      <a:pos x="55" y="107"/>
                    </a:cxn>
                    <a:cxn ang="0">
                      <a:pos x="56" y="99"/>
                    </a:cxn>
                    <a:cxn ang="0">
                      <a:pos x="43" y="95"/>
                    </a:cxn>
                    <a:cxn ang="0">
                      <a:pos x="39" y="99"/>
                    </a:cxn>
                    <a:cxn ang="0">
                      <a:pos x="29" y="100"/>
                    </a:cxn>
                    <a:cxn ang="0">
                      <a:pos x="6" y="106"/>
                    </a:cxn>
                    <a:cxn ang="0">
                      <a:pos x="0" y="104"/>
                    </a:cxn>
                    <a:cxn ang="0">
                      <a:pos x="5" y="101"/>
                    </a:cxn>
                    <a:cxn ang="0">
                      <a:pos x="30" y="84"/>
                    </a:cxn>
                    <a:cxn ang="0">
                      <a:pos x="57" y="84"/>
                    </a:cxn>
                    <a:cxn ang="0">
                      <a:pos x="72" y="70"/>
                    </a:cxn>
                    <a:cxn ang="0">
                      <a:pos x="79" y="59"/>
                    </a:cxn>
                    <a:cxn ang="0">
                      <a:pos x="77" y="64"/>
                    </a:cxn>
                    <a:cxn ang="0">
                      <a:pos x="79" y="66"/>
                    </a:cxn>
                    <a:cxn ang="0">
                      <a:pos x="92" y="60"/>
                    </a:cxn>
                    <a:cxn ang="0">
                      <a:pos x="116" y="25"/>
                    </a:cxn>
                    <a:cxn ang="0">
                      <a:pos x="114" y="19"/>
                    </a:cxn>
                    <a:cxn ang="0">
                      <a:pos x="125" y="3"/>
                    </a:cxn>
                    <a:cxn ang="0">
                      <a:pos x="130" y="4"/>
                    </a:cxn>
                    <a:cxn ang="0">
                      <a:pos x="129" y="4"/>
                    </a:cxn>
                    <a:cxn ang="0">
                      <a:pos x="128" y="0"/>
                    </a:cxn>
                    <a:cxn ang="0">
                      <a:pos x="133" y="2"/>
                    </a:cxn>
                    <a:cxn ang="0">
                      <a:pos x="134" y="11"/>
                    </a:cxn>
                    <a:cxn ang="0">
                      <a:pos x="140" y="26"/>
                    </a:cxn>
                    <a:cxn ang="0">
                      <a:pos x="134" y="40"/>
                    </a:cxn>
                    <a:cxn ang="0">
                      <a:pos x="134" y="43"/>
                    </a:cxn>
                    <a:cxn ang="0">
                      <a:pos x="130" y="44"/>
                    </a:cxn>
                    <a:cxn ang="0">
                      <a:pos x="127" y="63"/>
                    </a:cxn>
                    <a:cxn ang="0">
                      <a:pos x="122" y="76"/>
                    </a:cxn>
                    <a:cxn ang="0">
                      <a:pos x="125" y="84"/>
                    </a:cxn>
                    <a:cxn ang="0">
                      <a:pos x="114" y="93"/>
                    </a:cxn>
                    <a:cxn ang="0">
                      <a:pos x="114" y="86"/>
                    </a:cxn>
                    <a:cxn ang="0">
                      <a:pos x="102" y="96"/>
                    </a:cxn>
                    <a:cxn ang="0">
                      <a:pos x="100" y="94"/>
                    </a:cxn>
                    <a:cxn ang="0">
                      <a:pos x="96" y="94"/>
                    </a:cxn>
                    <a:cxn ang="0">
                      <a:pos x="87" y="100"/>
                    </a:cxn>
                    <a:cxn ang="0">
                      <a:pos x="74" y="92"/>
                    </a:cxn>
                    <a:cxn ang="0">
                      <a:pos x="72" y="96"/>
                    </a:cxn>
                    <a:cxn ang="0">
                      <a:pos x="76" y="103"/>
                    </a:cxn>
                    <a:cxn ang="0">
                      <a:pos x="72" y="103"/>
                    </a:cxn>
                    <a:cxn ang="0">
                      <a:pos x="61" y="115"/>
                    </a:cxn>
                    <a:cxn ang="0">
                      <a:pos x="55" y="110"/>
                    </a:cxn>
                  </a:cxnLst>
                  <a:rect l="0" t="0" r="r" b="b"/>
                  <a:pathLst>
                    <a:path w="140" h="115">
                      <a:moveTo>
                        <a:pt x="55" y="110"/>
                      </a:moveTo>
                      <a:cubicBezTo>
                        <a:pt x="53" y="110"/>
                        <a:pt x="55" y="108"/>
                        <a:pt x="55" y="107"/>
                      </a:cubicBezTo>
                      <a:cubicBezTo>
                        <a:pt x="55" y="104"/>
                        <a:pt x="56" y="101"/>
                        <a:pt x="56" y="99"/>
                      </a:cubicBezTo>
                      <a:cubicBezTo>
                        <a:pt x="51" y="98"/>
                        <a:pt x="48" y="95"/>
                        <a:pt x="43" y="95"/>
                      </a:cubicBezTo>
                      <a:cubicBezTo>
                        <a:pt x="40" y="95"/>
                        <a:pt x="40" y="98"/>
                        <a:pt x="39" y="99"/>
                      </a:cubicBezTo>
                      <a:cubicBezTo>
                        <a:pt x="35" y="100"/>
                        <a:pt x="32" y="98"/>
                        <a:pt x="29" y="100"/>
                      </a:cubicBezTo>
                      <a:cubicBezTo>
                        <a:pt x="23" y="103"/>
                        <a:pt x="15" y="106"/>
                        <a:pt x="6" y="106"/>
                      </a:cubicBezTo>
                      <a:cubicBezTo>
                        <a:pt x="3" y="106"/>
                        <a:pt x="0" y="106"/>
                        <a:pt x="0" y="104"/>
                      </a:cubicBezTo>
                      <a:cubicBezTo>
                        <a:pt x="0" y="103"/>
                        <a:pt x="4" y="102"/>
                        <a:pt x="5" y="101"/>
                      </a:cubicBezTo>
                      <a:cubicBezTo>
                        <a:pt x="15" y="95"/>
                        <a:pt x="19" y="84"/>
                        <a:pt x="30" y="84"/>
                      </a:cubicBezTo>
                      <a:cubicBezTo>
                        <a:pt x="43" y="84"/>
                        <a:pt x="47" y="84"/>
                        <a:pt x="57" y="84"/>
                      </a:cubicBezTo>
                      <a:cubicBezTo>
                        <a:pt x="65" y="84"/>
                        <a:pt x="68" y="70"/>
                        <a:pt x="72" y="70"/>
                      </a:cubicBezTo>
                      <a:cubicBezTo>
                        <a:pt x="72" y="70"/>
                        <a:pt x="78" y="60"/>
                        <a:pt x="79" y="59"/>
                      </a:cubicBezTo>
                      <a:cubicBezTo>
                        <a:pt x="78" y="61"/>
                        <a:pt x="77" y="62"/>
                        <a:pt x="77" y="64"/>
                      </a:cubicBezTo>
                      <a:cubicBezTo>
                        <a:pt x="77" y="65"/>
                        <a:pt x="78" y="66"/>
                        <a:pt x="79" y="66"/>
                      </a:cubicBezTo>
                      <a:cubicBezTo>
                        <a:pt x="86" y="66"/>
                        <a:pt x="87" y="62"/>
                        <a:pt x="92" y="60"/>
                      </a:cubicBezTo>
                      <a:cubicBezTo>
                        <a:pt x="101" y="57"/>
                        <a:pt x="116" y="39"/>
                        <a:pt x="116" y="25"/>
                      </a:cubicBezTo>
                      <a:cubicBezTo>
                        <a:pt x="116" y="22"/>
                        <a:pt x="114" y="22"/>
                        <a:pt x="114" y="19"/>
                      </a:cubicBezTo>
                      <a:cubicBezTo>
                        <a:pt x="114" y="14"/>
                        <a:pt x="119" y="3"/>
                        <a:pt x="125" y="3"/>
                      </a:cubicBezTo>
                      <a:cubicBezTo>
                        <a:pt x="125" y="3"/>
                        <a:pt x="125" y="9"/>
                        <a:pt x="130" y="4"/>
                      </a:cubicBezTo>
                      <a:cubicBezTo>
                        <a:pt x="130" y="4"/>
                        <a:pt x="129" y="4"/>
                        <a:pt x="129" y="4"/>
                      </a:cubicBezTo>
                      <a:cubicBezTo>
                        <a:pt x="128" y="4"/>
                        <a:pt x="127" y="0"/>
                        <a:pt x="128" y="0"/>
                      </a:cubicBezTo>
                      <a:cubicBezTo>
                        <a:pt x="131" y="0"/>
                        <a:pt x="133" y="1"/>
                        <a:pt x="133" y="2"/>
                      </a:cubicBezTo>
                      <a:cubicBezTo>
                        <a:pt x="135" y="5"/>
                        <a:pt x="134" y="8"/>
                        <a:pt x="134" y="11"/>
                      </a:cubicBezTo>
                      <a:cubicBezTo>
                        <a:pt x="134" y="17"/>
                        <a:pt x="140" y="20"/>
                        <a:pt x="140" y="26"/>
                      </a:cubicBezTo>
                      <a:cubicBezTo>
                        <a:pt x="140" y="33"/>
                        <a:pt x="134" y="34"/>
                        <a:pt x="134" y="40"/>
                      </a:cubicBezTo>
                      <a:cubicBezTo>
                        <a:pt x="134" y="41"/>
                        <a:pt x="134" y="42"/>
                        <a:pt x="134" y="43"/>
                      </a:cubicBezTo>
                      <a:cubicBezTo>
                        <a:pt x="133" y="44"/>
                        <a:pt x="132" y="43"/>
                        <a:pt x="130" y="44"/>
                      </a:cubicBezTo>
                      <a:cubicBezTo>
                        <a:pt x="126" y="45"/>
                        <a:pt x="127" y="59"/>
                        <a:pt x="127" y="63"/>
                      </a:cubicBezTo>
                      <a:cubicBezTo>
                        <a:pt x="127" y="67"/>
                        <a:pt x="122" y="70"/>
                        <a:pt x="122" y="76"/>
                      </a:cubicBezTo>
                      <a:cubicBezTo>
                        <a:pt x="122" y="80"/>
                        <a:pt x="124" y="81"/>
                        <a:pt x="125" y="84"/>
                      </a:cubicBezTo>
                      <a:cubicBezTo>
                        <a:pt x="119" y="87"/>
                        <a:pt x="119" y="91"/>
                        <a:pt x="114" y="93"/>
                      </a:cubicBezTo>
                      <a:cubicBezTo>
                        <a:pt x="112" y="89"/>
                        <a:pt x="114" y="89"/>
                        <a:pt x="114" y="86"/>
                      </a:cubicBezTo>
                      <a:cubicBezTo>
                        <a:pt x="108" y="90"/>
                        <a:pt x="104" y="90"/>
                        <a:pt x="102" y="96"/>
                      </a:cubicBezTo>
                      <a:cubicBezTo>
                        <a:pt x="102" y="96"/>
                        <a:pt x="100" y="95"/>
                        <a:pt x="100" y="94"/>
                      </a:cubicBezTo>
                      <a:cubicBezTo>
                        <a:pt x="96" y="94"/>
                        <a:pt x="96" y="94"/>
                        <a:pt x="96" y="94"/>
                      </a:cubicBezTo>
                      <a:cubicBezTo>
                        <a:pt x="93" y="97"/>
                        <a:pt x="91" y="100"/>
                        <a:pt x="87" y="100"/>
                      </a:cubicBezTo>
                      <a:cubicBezTo>
                        <a:pt x="78" y="100"/>
                        <a:pt x="78" y="92"/>
                        <a:pt x="74" y="92"/>
                      </a:cubicBezTo>
                      <a:cubicBezTo>
                        <a:pt x="73" y="92"/>
                        <a:pt x="72" y="94"/>
                        <a:pt x="72" y="96"/>
                      </a:cubicBezTo>
                      <a:cubicBezTo>
                        <a:pt x="72" y="97"/>
                        <a:pt x="76" y="103"/>
                        <a:pt x="76" y="103"/>
                      </a:cubicBezTo>
                      <a:cubicBezTo>
                        <a:pt x="75" y="103"/>
                        <a:pt x="73" y="103"/>
                        <a:pt x="72" y="103"/>
                      </a:cubicBezTo>
                      <a:cubicBezTo>
                        <a:pt x="68" y="103"/>
                        <a:pt x="63" y="110"/>
                        <a:pt x="61" y="115"/>
                      </a:cubicBezTo>
                      <a:cubicBezTo>
                        <a:pt x="57" y="114"/>
                        <a:pt x="58" y="110"/>
                        <a:pt x="55" y="1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Freeform: Shape 269"/>
                <p:cNvSpPr>
                  <a:spLocks/>
                </p:cNvSpPr>
                <p:nvPr/>
              </p:nvSpPr>
              <p:spPr bwMode="auto">
                <a:xfrm>
                  <a:off x="6721475" y="2054225"/>
                  <a:ext cx="96838" cy="80963"/>
                </a:xfrm>
                <a:custGeom>
                  <a:avLst/>
                  <a:gdLst/>
                  <a:ahLst/>
                  <a:cxnLst>
                    <a:cxn ang="0">
                      <a:pos x="11" y="33"/>
                    </a:cxn>
                    <a:cxn ang="0">
                      <a:pos x="15" y="33"/>
                    </a:cxn>
                    <a:cxn ang="0">
                      <a:pos x="26" y="10"/>
                    </a:cxn>
                    <a:cxn ang="0">
                      <a:pos x="23" y="6"/>
                    </a:cxn>
                    <a:cxn ang="0">
                      <a:pos x="26" y="0"/>
                    </a:cxn>
                    <a:cxn ang="0">
                      <a:pos x="60" y="22"/>
                    </a:cxn>
                    <a:cxn ang="0">
                      <a:pos x="70" y="21"/>
                    </a:cxn>
                    <a:cxn ang="0">
                      <a:pos x="67" y="26"/>
                    </a:cxn>
                    <a:cxn ang="0">
                      <a:pos x="72" y="32"/>
                    </a:cxn>
                    <a:cxn ang="0">
                      <a:pos x="59" y="36"/>
                    </a:cxn>
                    <a:cxn ang="0">
                      <a:pos x="43" y="51"/>
                    </a:cxn>
                    <a:cxn ang="0">
                      <a:pos x="24" y="41"/>
                    </a:cxn>
                    <a:cxn ang="0">
                      <a:pos x="21" y="45"/>
                    </a:cxn>
                    <a:cxn ang="0">
                      <a:pos x="8" y="48"/>
                    </a:cxn>
                    <a:cxn ang="0">
                      <a:pos x="16" y="54"/>
                    </a:cxn>
                    <a:cxn ang="0">
                      <a:pos x="5" y="61"/>
                    </a:cxn>
                    <a:cxn ang="0">
                      <a:pos x="3" y="61"/>
                    </a:cxn>
                    <a:cxn ang="0">
                      <a:pos x="3" y="51"/>
                    </a:cxn>
                    <a:cxn ang="0">
                      <a:pos x="0" y="46"/>
                    </a:cxn>
                    <a:cxn ang="0">
                      <a:pos x="8" y="35"/>
                    </a:cxn>
                    <a:cxn ang="0">
                      <a:pos x="8" y="32"/>
                    </a:cxn>
                    <a:cxn ang="0">
                      <a:pos x="12" y="34"/>
                    </a:cxn>
                    <a:cxn ang="0">
                      <a:pos x="11" y="33"/>
                    </a:cxn>
                  </a:cxnLst>
                  <a:rect l="0" t="0" r="r" b="b"/>
                  <a:pathLst>
                    <a:path w="72" h="61">
                      <a:moveTo>
                        <a:pt x="11" y="33"/>
                      </a:moveTo>
                      <a:cubicBezTo>
                        <a:pt x="12" y="33"/>
                        <a:pt x="14" y="33"/>
                        <a:pt x="15" y="33"/>
                      </a:cubicBezTo>
                      <a:cubicBezTo>
                        <a:pt x="23" y="33"/>
                        <a:pt x="26" y="16"/>
                        <a:pt x="26" y="10"/>
                      </a:cubicBezTo>
                      <a:cubicBezTo>
                        <a:pt x="26" y="8"/>
                        <a:pt x="23" y="7"/>
                        <a:pt x="23" y="6"/>
                      </a:cubicBezTo>
                      <a:cubicBezTo>
                        <a:pt x="23" y="2"/>
                        <a:pt x="25" y="1"/>
                        <a:pt x="26" y="0"/>
                      </a:cubicBezTo>
                      <a:cubicBezTo>
                        <a:pt x="38" y="8"/>
                        <a:pt x="43" y="22"/>
                        <a:pt x="60" y="22"/>
                      </a:cubicBezTo>
                      <a:cubicBezTo>
                        <a:pt x="64" y="22"/>
                        <a:pt x="67" y="19"/>
                        <a:pt x="70" y="21"/>
                      </a:cubicBezTo>
                      <a:cubicBezTo>
                        <a:pt x="69" y="23"/>
                        <a:pt x="67" y="24"/>
                        <a:pt x="67" y="26"/>
                      </a:cubicBezTo>
                      <a:cubicBezTo>
                        <a:pt x="67" y="29"/>
                        <a:pt x="71" y="32"/>
                        <a:pt x="72" y="32"/>
                      </a:cubicBezTo>
                      <a:cubicBezTo>
                        <a:pt x="68" y="35"/>
                        <a:pt x="65" y="36"/>
                        <a:pt x="59" y="36"/>
                      </a:cubicBezTo>
                      <a:cubicBezTo>
                        <a:pt x="49" y="36"/>
                        <a:pt x="46" y="46"/>
                        <a:pt x="43" y="51"/>
                      </a:cubicBezTo>
                      <a:cubicBezTo>
                        <a:pt x="36" y="47"/>
                        <a:pt x="31" y="46"/>
                        <a:pt x="24" y="41"/>
                      </a:cubicBezTo>
                      <a:cubicBezTo>
                        <a:pt x="23" y="42"/>
                        <a:pt x="21" y="43"/>
                        <a:pt x="21" y="45"/>
                      </a:cubicBezTo>
                      <a:cubicBezTo>
                        <a:pt x="15" y="45"/>
                        <a:pt x="8" y="40"/>
                        <a:pt x="8" y="48"/>
                      </a:cubicBezTo>
                      <a:cubicBezTo>
                        <a:pt x="8" y="52"/>
                        <a:pt x="14" y="52"/>
                        <a:pt x="16" y="54"/>
                      </a:cubicBezTo>
                      <a:cubicBezTo>
                        <a:pt x="12" y="59"/>
                        <a:pt x="9" y="57"/>
                        <a:pt x="5" y="61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3" y="58"/>
                        <a:pt x="3" y="51"/>
                        <a:pt x="3" y="51"/>
                      </a:cubicBezTo>
                      <a:cubicBezTo>
                        <a:pt x="3" y="49"/>
                        <a:pt x="0" y="48"/>
                        <a:pt x="0" y="46"/>
                      </a:cubicBezTo>
                      <a:cubicBezTo>
                        <a:pt x="0" y="41"/>
                        <a:pt x="8" y="38"/>
                        <a:pt x="8" y="35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2"/>
                        <a:pt x="10" y="33"/>
                        <a:pt x="12" y="34"/>
                      </a:cubicBezTo>
                      <a:lnTo>
                        <a:pt x="11" y="3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Freeform: Shape 270"/>
                <p:cNvSpPr>
                  <a:spLocks/>
                </p:cNvSpPr>
                <p:nvPr/>
              </p:nvSpPr>
              <p:spPr bwMode="auto">
                <a:xfrm>
                  <a:off x="6816725" y="2073275"/>
                  <a:ext cx="15875" cy="14288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2" y="2"/>
                    </a:cxn>
                    <a:cxn ang="0">
                      <a:pos x="1" y="11"/>
                    </a:cxn>
                    <a:cxn ang="0">
                      <a:pos x="1" y="7"/>
                    </a:cxn>
                    <a:cxn ang="0">
                      <a:pos x="11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2" h="11">
                      <a:moveTo>
                        <a:pt x="10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0" y="4"/>
                        <a:pt x="5" y="11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3" y="4"/>
                        <a:pt x="8" y="0"/>
                        <a:pt x="11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Freeform: Shape 271"/>
                <p:cNvSpPr>
                  <a:spLocks/>
                </p:cNvSpPr>
                <p:nvPr/>
              </p:nvSpPr>
              <p:spPr bwMode="auto">
                <a:xfrm>
                  <a:off x="6848475" y="2052638"/>
                  <a:ext cx="22225" cy="15875"/>
                </a:xfrm>
                <a:custGeom>
                  <a:avLst/>
                  <a:gdLst/>
                  <a:ahLst/>
                  <a:cxnLst>
                    <a:cxn ang="0">
                      <a:pos x="17" y="3"/>
                    </a:cxn>
                    <a:cxn ang="0">
                      <a:pos x="1" y="12"/>
                    </a:cxn>
                    <a:cxn ang="0">
                      <a:pos x="1" y="10"/>
                    </a:cxn>
                    <a:cxn ang="0">
                      <a:pos x="10" y="0"/>
                    </a:cxn>
                    <a:cxn ang="0">
                      <a:pos x="17" y="0"/>
                    </a:cxn>
                    <a:cxn ang="0">
                      <a:pos x="17" y="3"/>
                    </a:cxn>
                  </a:cxnLst>
                  <a:rect l="0" t="0" r="r" b="b"/>
                  <a:pathLst>
                    <a:path w="17" h="12">
                      <a:moveTo>
                        <a:pt x="17" y="3"/>
                      </a:moveTo>
                      <a:cubicBezTo>
                        <a:pt x="7" y="3"/>
                        <a:pt x="7" y="12"/>
                        <a:pt x="1" y="12"/>
                      </a:cubicBezTo>
                      <a:cubicBezTo>
                        <a:pt x="0" y="12"/>
                        <a:pt x="1" y="10"/>
                        <a:pt x="1" y="10"/>
                      </a:cubicBezTo>
                      <a:cubicBezTo>
                        <a:pt x="1" y="10"/>
                        <a:pt x="5" y="0"/>
                        <a:pt x="10" y="0"/>
                      </a:cubicBezTo>
                      <a:cubicBezTo>
                        <a:pt x="13" y="0"/>
                        <a:pt x="15" y="0"/>
                        <a:pt x="17" y="0"/>
                      </a:cubicBezTo>
                      <a:lnTo>
                        <a:pt x="17" y="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Freeform: Shape 272"/>
                <p:cNvSpPr>
                  <a:spLocks/>
                </p:cNvSpPr>
                <p:nvPr/>
              </p:nvSpPr>
              <p:spPr bwMode="auto">
                <a:xfrm>
                  <a:off x="6888163" y="2035175"/>
                  <a:ext cx="12700" cy="11113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2" y="3"/>
                    </a:cxn>
                    <a:cxn ang="0">
                      <a:pos x="9" y="0"/>
                    </a:cxn>
                    <a:cxn ang="0">
                      <a:pos x="1" y="9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9" h="9">
                      <a:moveTo>
                        <a:pt x="1" y="6"/>
                      </a:moveTo>
                      <a:cubicBezTo>
                        <a:pt x="3" y="6"/>
                        <a:pt x="1" y="4"/>
                        <a:pt x="2" y="3"/>
                      </a:cubicBezTo>
                      <a:cubicBezTo>
                        <a:pt x="3" y="0"/>
                        <a:pt x="8" y="0"/>
                        <a:pt x="9" y="0"/>
                      </a:cubicBezTo>
                      <a:cubicBezTo>
                        <a:pt x="8" y="3"/>
                        <a:pt x="5" y="9"/>
                        <a:pt x="1" y="9"/>
                      </a:cubicBezTo>
                      <a:cubicBezTo>
                        <a:pt x="0" y="9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Freeform: Shape 273"/>
                <p:cNvSpPr>
                  <a:spLocks/>
                </p:cNvSpPr>
                <p:nvPr/>
              </p:nvSpPr>
              <p:spPr bwMode="auto">
                <a:xfrm>
                  <a:off x="6753225" y="1855788"/>
                  <a:ext cx="47625" cy="184150"/>
                </a:xfrm>
                <a:custGeom>
                  <a:avLst/>
                  <a:gdLst/>
                  <a:ahLst/>
                  <a:cxnLst>
                    <a:cxn ang="0">
                      <a:pos x="26" y="84"/>
                    </a:cxn>
                    <a:cxn ang="0">
                      <a:pos x="13" y="109"/>
                    </a:cxn>
                    <a:cxn ang="0">
                      <a:pos x="26" y="132"/>
                    </a:cxn>
                    <a:cxn ang="0">
                      <a:pos x="25" y="132"/>
                    </a:cxn>
                    <a:cxn ang="0">
                      <a:pos x="20" y="128"/>
                    </a:cxn>
                    <a:cxn ang="0">
                      <a:pos x="16" y="128"/>
                    </a:cxn>
                    <a:cxn ang="0">
                      <a:pos x="5" y="138"/>
                    </a:cxn>
                    <a:cxn ang="0">
                      <a:pos x="5" y="125"/>
                    </a:cxn>
                    <a:cxn ang="0">
                      <a:pos x="7" y="105"/>
                    </a:cxn>
                    <a:cxn ang="0">
                      <a:pos x="4" y="93"/>
                    </a:cxn>
                    <a:cxn ang="0">
                      <a:pos x="7" y="79"/>
                    </a:cxn>
                    <a:cxn ang="0">
                      <a:pos x="7" y="53"/>
                    </a:cxn>
                    <a:cxn ang="0">
                      <a:pos x="0" y="37"/>
                    </a:cxn>
                    <a:cxn ang="0">
                      <a:pos x="9" y="15"/>
                    </a:cxn>
                    <a:cxn ang="0">
                      <a:pos x="11" y="9"/>
                    </a:cxn>
                    <a:cxn ang="0">
                      <a:pos x="11" y="0"/>
                    </a:cxn>
                    <a:cxn ang="0">
                      <a:pos x="14" y="0"/>
                    </a:cxn>
                    <a:cxn ang="0">
                      <a:pos x="19" y="20"/>
                    </a:cxn>
                    <a:cxn ang="0">
                      <a:pos x="21" y="37"/>
                    </a:cxn>
                    <a:cxn ang="0">
                      <a:pos x="21" y="47"/>
                    </a:cxn>
                    <a:cxn ang="0">
                      <a:pos x="24" y="59"/>
                    </a:cxn>
                    <a:cxn ang="0">
                      <a:pos x="36" y="90"/>
                    </a:cxn>
                    <a:cxn ang="0">
                      <a:pos x="26" y="84"/>
                    </a:cxn>
                  </a:cxnLst>
                  <a:rect l="0" t="0" r="r" b="b"/>
                  <a:pathLst>
                    <a:path w="36" h="138">
                      <a:moveTo>
                        <a:pt x="26" y="84"/>
                      </a:moveTo>
                      <a:cubicBezTo>
                        <a:pt x="15" y="84"/>
                        <a:pt x="13" y="98"/>
                        <a:pt x="13" y="109"/>
                      </a:cubicBezTo>
                      <a:cubicBezTo>
                        <a:pt x="13" y="120"/>
                        <a:pt x="22" y="124"/>
                        <a:pt x="26" y="132"/>
                      </a:cubicBezTo>
                      <a:cubicBezTo>
                        <a:pt x="26" y="132"/>
                        <a:pt x="25" y="132"/>
                        <a:pt x="25" y="132"/>
                      </a:cubicBezTo>
                      <a:cubicBezTo>
                        <a:pt x="23" y="133"/>
                        <a:pt x="21" y="130"/>
                        <a:pt x="20" y="128"/>
                      </a:cubicBezTo>
                      <a:cubicBezTo>
                        <a:pt x="19" y="128"/>
                        <a:pt x="17" y="128"/>
                        <a:pt x="16" y="128"/>
                      </a:cubicBezTo>
                      <a:cubicBezTo>
                        <a:pt x="11" y="128"/>
                        <a:pt x="11" y="138"/>
                        <a:pt x="5" y="138"/>
                      </a:cubicBezTo>
                      <a:cubicBezTo>
                        <a:pt x="4" y="138"/>
                        <a:pt x="5" y="127"/>
                        <a:pt x="5" y="125"/>
                      </a:cubicBezTo>
                      <a:cubicBezTo>
                        <a:pt x="5" y="117"/>
                        <a:pt x="7" y="112"/>
                        <a:pt x="7" y="105"/>
                      </a:cubicBezTo>
                      <a:cubicBezTo>
                        <a:pt x="7" y="99"/>
                        <a:pt x="4" y="98"/>
                        <a:pt x="4" y="93"/>
                      </a:cubicBezTo>
                      <a:cubicBezTo>
                        <a:pt x="4" y="86"/>
                        <a:pt x="7" y="84"/>
                        <a:pt x="7" y="79"/>
                      </a:cubicBezTo>
                      <a:cubicBezTo>
                        <a:pt x="7" y="68"/>
                        <a:pt x="7" y="64"/>
                        <a:pt x="7" y="53"/>
                      </a:cubicBezTo>
                      <a:cubicBezTo>
                        <a:pt x="7" y="46"/>
                        <a:pt x="0" y="44"/>
                        <a:pt x="0" y="37"/>
                      </a:cubicBezTo>
                      <a:cubicBezTo>
                        <a:pt x="0" y="28"/>
                        <a:pt x="3" y="16"/>
                        <a:pt x="9" y="15"/>
                      </a:cubicBezTo>
                      <a:cubicBezTo>
                        <a:pt x="9" y="12"/>
                        <a:pt x="11" y="11"/>
                        <a:pt x="11" y="9"/>
                      </a:cubicBezTo>
                      <a:cubicBezTo>
                        <a:pt x="11" y="4"/>
                        <a:pt x="11" y="3"/>
                        <a:pt x="11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4" y="8"/>
                        <a:pt x="18" y="14"/>
                        <a:pt x="19" y="20"/>
                      </a:cubicBezTo>
                      <a:cubicBezTo>
                        <a:pt x="21" y="26"/>
                        <a:pt x="18" y="30"/>
                        <a:pt x="21" y="37"/>
                      </a:cubicBezTo>
                      <a:cubicBezTo>
                        <a:pt x="21" y="47"/>
                        <a:pt x="21" y="47"/>
                        <a:pt x="21" y="47"/>
                      </a:cubicBezTo>
                      <a:cubicBezTo>
                        <a:pt x="20" y="52"/>
                        <a:pt x="23" y="57"/>
                        <a:pt x="24" y="59"/>
                      </a:cubicBezTo>
                      <a:cubicBezTo>
                        <a:pt x="27" y="70"/>
                        <a:pt x="33" y="79"/>
                        <a:pt x="36" y="90"/>
                      </a:cubicBezTo>
                      <a:cubicBezTo>
                        <a:pt x="34" y="86"/>
                        <a:pt x="30" y="84"/>
                        <a:pt x="26" y="8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Freeform: Shape 274"/>
                <p:cNvSpPr>
                  <a:spLocks/>
                </p:cNvSpPr>
                <p:nvPr/>
              </p:nvSpPr>
              <p:spPr bwMode="auto">
                <a:xfrm>
                  <a:off x="5241925" y="1219200"/>
                  <a:ext cx="292100" cy="214313"/>
                </a:xfrm>
                <a:custGeom>
                  <a:avLst/>
                  <a:gdLst/>
                  <a:ahLst/>
                  <a:cxnLst>
                    <a:cxn ang="0">
                      <a:pos x="76" y="161"/>
                    </a:cxn>
                    <a:cxn ang="0">
                      <a:pos x="50" y="131"/>
                    </a:cxn>
                    <a:cxn ang="0">
                      <a:pos x="103" y="67"/>
                    </a:cxn>
                    <a:cxn ang="0">
                      <a:pos x="125" y="55"/>
                    </a:cxn>
                    <a:cxn ang="0">
                      <a:pos x="134" y="45"/>
                    </a:cxn>
                    <a:cxn ang="0">
                      <a:pos x="175" y="34"/>
                    </a:cxn>
                    <a:cxn ang="0">
                      <a:pos x="220" y="11"/>
                    </a:cxn>
                    <a:cxn ang="0">
                      <a:pos x="203" y="0"/>
                    </a:cxn>
                    <a:cxn ang="0">
                      <a:pos x="136" y="25"/>
                    </a:cxn>
                    <a:cxn ang="0">
                      <a:pos x="123" y="19"/>
                    </a:cxn>
                    <a:cxn ang="0">
                      <a:pos x="109" y="25"/>
                    </a:cxn>
                    <a:cxn ang="0">
                      <a:pos x="69" y="46"/>
                    </a:cxn>
                    <a:cxn ang="0">
                      <a:pos x="52" y="49"/>
                    </a:cxn>
                    <a:cxn ang="0">
                      <a:pos x="47" y="53"/>
                    </a:cxn>
                    <a:cxn ang="0">
                      <a:pos x="50" y="61"/>
                    </a:cxn>
                    <a:cxn ang="0">
                      <a:pos x="27" y="88"/>
                    </a:cxn>
                    <a:cxn ang="0">
                      <a:pos x="34" y="98"/>
                    </a:cxn>
                    <a:cxn ang="0">
                      <a:pos x="13" y="110"/>
                    </a:cxn>
                    <a:cxn ang="0">
                      <a:pos x="13" y="117"/>
                    </a:cxn>
                    <a:cxn ang="0">
                      <a:pos x="0" y="134"/>
                    </a:cxn>
                    <a:cxn ang="0">
                      <a:pos x="8" y="143"/>
                    </a:cxn>
                    <a:cxn ang="0">
                      <a:pos x="21" y="143"/>
                    </a:cxn>
                    <a:cxn ang="0">
                      <a:pos x="27" y="158"/>
                    </a:cxn>
                    <a:cxn ang="0">
                      <a:pos x="39" y="158"/>
                    </a:cxn>
                    <a:cxn ang="0">
                      <a:pos x="42" y="161"/>
                    </a:cxn>
                    <a:cxn ang="0">
                      <a:pos x="76" y="161"/>
                    </a:cxn>
                    <a:cxn ang="0">
                      <a:pos x="72" y="156"/>
                    </a:cxn>
                    <a:cxn ang="0">
                      <a:pos x="76" y="161"/>
                    </a:cxn>
                  </a:cxnLst>
                  <a:rect l="0" t="0" r="r" b="b"/>
                  <a:pathLst>
                    <a:path w="220" h="161">
                      <a:moveTo>
                        <a:pt x="76" y="161"/>
                      </a:moveTo>
                      <a:cubicBezTo>
                        <a:pt x="66" y="151"/>
                        <a:pt x="50" y="147"/>
                        <a:pt x="50" y="131"/>
                      </a:cubicBezTo>
                      <a:cubicBezTo>
                        <a:pt x="50" y="102"/>
                        <a:pt x="81" y="73"/>
                        <a:pt x="103" y="67"/>
                      </a:cubicBezTo>
                      <a:cubicBezTo>
                        <a:pt x="111" y="64"/>
                        <a:pt x="113" y="55"/>
                        <a:pt x="125" y="55"/>
                      </a:cubicBezTo>
                      <a:cubicBezTo>
                        <a:pt x="130" y="55"/>
                        <a:pt x="132" y="46"/>
                        <a:pt x="134" y="45"/>
                      </a:cubicBezTo>
                      <a:cubicBezTo>
                        <a:pt x="149" y="38"/>
                        <a:pt x="160" y="41"/>
                        <a:pt x="175" y="34"/>
                      </a:cubicBezTo>
                      <a:cubicBezTo>
                        <a:pt x="186" y="28"/>
                        <a:pt x="220" y="26"/>
                        <a:pt x="220" y="11"/>
                      </a:cubicBezTo>
                      <a:cubicBezTo>
                        <a:pt x="220" y="6"/>
                        <a:pt x="208" y="0"/>
                        <a:pt x="203" y="0"/>
                      </a:cubicBezTo>
                      <a:cubicBezTo>
                        <a:pt x="181" y="0"/>
                        <a:pt x="160" y="25"/>
                        <a:pt x="136" y="25"/>
                      </a:cubicBezTo>
                      <a:cubicBezTo>
                        <a:pt x="131" y="25"/>
                        <a:pt x="128" y="19"/>
                        <a:pt x="123" y="19"/>
                      </a:cubicBezTo>
                      <a:cubicBezTo>
                        <a:pt x="115" y="19"/>
                        <a:pt x="115" y="25"/>
                        <a:pt x="109" y="25"/>
                      </a:cubicBezTo>
                      <a:cubicBezTo>
                        <a:pt x="93" y="25"/>
                        <a:pt x="80" y="46"/>
                        <a:pt x="69" y="46"/>
                      </a:cubicBezTo>
                      <a:cubicBezTo>
                        <a:pt x="63" y="46"/>
                        <a:pt x="58" y="49"/>
                        <a:pt x="52" y="49"/>
                      </a:cubicBezTo>
                      <a:cubicBezTo>
                        <a:pt x="49" y="49"/>
                        <a:pt x="47" y="52"/>
                        <a:pt x="47" y="53"/>
                      </a:cubicBezTo>
                      <a:cubicBezTo>
                        <a:pt x="47" y="56"/>
                        <a:pt x="50" y="58"/>
                        <a:pt x="50" y="61"/>
                      </a:cubicBezTo>
                      <a:cubicBezTo>
                        <a:pt x="50" y="74"/>
                        <a:pt x="27" y="80"/>
                        <a:pt x="27" y="88"/>
                      </a:cubicBezTo>
                      <a:cubicBezTo>
                        <a:pt x="27" y="91"/>
                        <a:pt x="34" y="92"/>
                        <a:pt x="34" y="98"/>
                      </a:cubicBezTo>
                      <a:cubicBezTo>
                        <a:pt x="27" y="99"/>
                        <a:pt x="13" y="102"/>
                        <a:pt x="13" y="110"/>
                      </a:cubicBezTo>
                      <a:cubicBezTo>
                        <a:pt x="13" y="115"/>
                        <a:pt x="13" y="117"/>
                        <a:pt x="13" y="117"/>
                      </a:cubicBezTo>
                      <a:cubicBezTo>
                        <a:pt x="13" y="124"/>
                        <a:pt x="0" y="124"/>
                        <a:pt x="0" y="134"/>
                      </a:cubicBezTo>
                      <a:cubicBezTo>
                        <a:pt x="0" y="139"/>
                        <a:pt x="8" y="143"/>
                        <a:pt x="8" y="143"/>
                      </a:cubicBezTo>
                      <a:cubicBezTo>
                        <a:pt x="8" y="143"/>
                        <a:pt x="20" y="143"/>
                        <a:pt x="21" y="143"/>
                      </a:cubicBezTo>
                      <a:cubicBezTo>
                        <a:pt x="28" y="145"/>
                        <a:pt x="24" y="152"/>
                        <a:pt x="27" y="158"/>
                      </a:cubicBezTo>
                      <a:cubicBezTo>
                        <a:pt x="28" y="161"/>
                        <a:pt x="35" y="158"/>
                        <a:pt x="39" y="158"/>
                      </a:cubicBezTo>
                      <a:cubicBezTo>
                        <a:pt x="40" y="158"/>
                        <a:pt x="41" y="161"/>
                        <a:pt x="42" y="161"/>
                      </a:cubicBezTo>
                      <a:cubicBezTo>
                        <a:pt x="76" y="161"/>
                        <a:pt x="76" y="161"/>
                        <a:pt x="76" y="161"/>
                      </a:cubicBezTo>
                      <a:cubicBezTo>
                        <a:pt x="75" y="159"/>
                        <a:pt x="73" y="157"/>
                        <a:pt x="72" y="156"/>
                      </a:cubicBezTo>
                      <a:lnTo>
                        <a:pt x="76" y="161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Freeform: Shape 275"/>
                <p:cNvSpPr>
                  <a:spLocks/>
                </p:cNvSpPr>
                <p:nvPr/>
              </p:nvSpPr>
              <p:spPr bwMode="auto">
                <a:xfrm>
                  <a:off x="4713288" y="1196975"/>
                  <a:ext cx="2847975" cy="1058863"/>
                </a:xfrm>
                <a:custGeom>
                  <a:avLst/>
                  <a:gdLst/>
                  <a:ahLst/>
                  <a:cxnLst>
                    <a:cxn ang="0">
                      <a:pos x="1515" y="585"/>
                    </a:cxn>
                    <a:cxn ang="0">
                      <a:pos x="1460" y="485"/>
                    </a:cxn>
                    <a:cxn ang="0">
                      <a:pos x="1665" y="408"/>
                    </a:cxn>
                    <a:cxn ang="0">
                      <a:pos x="1804" y="346"/>
                    </a:cxn>
                    <a:cxn ang="0">
                      <a:pos x="1709" y="465"/>
                    </a:cxn>
                    <a:cxn ang="0">
                      <a:pos x="1793" y="452"/>
                    </a:cxn>
                    <a:cxn ang="0">
                      <a:pos x="1989" y="313"/>
                    </a:cxn>
                    <a:cxn ang="0">
                      <a:pos x="2112" y="287"/>
                    </a:cxn>
                    <a:cxn ang="0">
                      <a:pos x="1892" y="194"/>
                    </a:cxn>
                    <a:cxn ang="0">
                      <a:pos x="1660" y="159"/>
                    </a:cxn>
                    <a:cxn ang="0">
                      <a:pos x="1435" y="157"/>
                    </a:cxn>
                    <a:cxn ang="0">
                      <a:pos x="1314" y="97"/>
                    </a:cxn>
                    <a:cxn ang="0">
                      <a:pos x="1102" y="104"/>
                    </a:cxn>
                    <a:cxn ang="0">
                      <a:pos x="1016" y="27"/>
                    </a:cxn>
                    <a:cxn ang="0">
                      <a:pos x="758" y="117"/>
                    </a:cxn>
                    <a:cxn ang="0">
                      <a:pos x="668" y="148"/>
                    </a:cxn>
                    <a:cxn ang="0">
                      <a:pos x="644" y="121"/>
                    </a:cxn>
                    <a:cxn ang="0">
                      <a:pos x="511" y="207"/>
                    </a:cxn>
                    <a:cxn ang="0">
                      <a:pos x="322" y="247"/>
                    </a:cxn>
                    <a:cxn ang="0">
                      <a:pos x="214" y="296"/>
                    </a:cxn>
                    <a:cxn ang="0">
                      <a:pos x="229" y="227"/>
                    </a:cxn>
                    <a:cxn ang="0">
                      <a:pos x="127" y="236"/>
                    </a:cxn>
                    <a:cxn ang="0">
                      <a:pos x="136" y="312"/>
                    </a:cxn>
                    <a:cxn ang="0">
                      <a:pos x="117" y="395"/>
                    </a:cxn>
                    <a:cxn ang="0">
                      <a:pos x="50" y="446"/>
                    </a:cxn>
                    <a:cxn ang="0">
                      <a:pos x="16" y="495"/>
                    </a:cxn>
                    <a:cxn ang="0">
                      <a:pos x="54" y="558"/>
                    </a:cxn>
                    <a:cxn ang="0">
                      <a:pos x="88" y="597"/>
                    </a:cxn>
                    <a:cxn ang="0">
                      <a:pos x="112" y="644"/>
                    </a:cxn>
                    <a:cxn ang="0">
                      <a:pos x="208" y="647"/>
                    </a:cxn>
                    <a:cxn ang="0">
                      <a:pos x="225" y="626"/>
                    </a:cxn>
                    <a:cxn ang="0">
                      <a:pos x="284" y="701"/>
                    </a:cxn>
                    <a:cxn ang="0">
                      <a:pos x="350" y="732"/>
                    </a:cxn>
                    <a:cxn ang="0">
                      <a:pos x="366" y="742"/>
                    </a:cxn>
                    <a:cxn ang="0">
                      <a:pos x="349" y="634"/>
                    </a:cxn>
                    <a:cxn ang="0">
                      <a:pos x="412" y="645"/>
                    </a:cxn>
                    <a:cxn ang="0">
                      <a:pos x="427" y="700"/>
                    </a:cxn>
                    <a:cxn ang="0">
                      <a:pos x="428" y="746"/>
                    </a:cxn>
                    <a:cxn ang="0">
                      <a:pos x="447" y="755"/>
                    </a:cxn>
                    <a:cxn ang="0">
                      <a:pos x="522" y="777"/>
                    </a:cxn>
                    <a:cxn ang="0">
                      <a:pos x="559" y="781"/>
                    </a:cxn>
                    <a:cxn ang="0">
                      <a:pos x="608" y="770"/>
                    </a:cxn>
                    <a:cxn ang="0">
                      <a:pos x="654" y="772"/>
                    </a:cxn>
                    <a:cxn ang="0">
                      <a:pos x="677" y="748"/>
                    </a:cxn>
                    <a:cxn ang="0">
                      <a:pos x="829" y="593"/>
                    </a:cxn>
                    <a:cxn ang="0">
                      <a:pos x="994" y="534"/>
                    </a:cxn>
                    <a:cxn ang="0">
                      <a:pos x="1224" y="569"/>
                    </a:cxn>
                    <a:cxn ang="0">
                      <a:pos x="1411" y="607"/>
                    </a:cxn>
                    <a:cxn ang="0">
                      <a:pos x="1400" y="655"/>
                    </a:cxn>
                  </a:cxnLst>
                  <a:rect l="0" t="0" r="r" b="b"/>
                  <a:pathLst>
                    <a:path w="2139" h="795">
                      <a:moveTo>
                        <a:pt x="1398" y="684"/>
                      </a:moveTo>
                      <a:cubicBezTo>
                        <a:pt x="1398" y="684"/>
                        <a:pt x="1415" y="688"/>
                        <a:pt x="1429" y="688"/>
                      </a:cubicBezTo>
                      <a:cubicBezTo>
                        <a:pt x="1454" y="688"/>
                        <a:pt x="1478" y="635"/>
                        <a:pt x="1495" y="618"/>
                      </a:cubicBezTo>
                      <a:cubicBezTo>
                        <a:pt x="1502" y="610"/>
                        <a:pt x="1512" y="596"/>
                        <a:pt x="1515" y="585"/>
                      </a:cubicBezTo>
                      <a:cubicBezTo>
                        <a:pt x="1518" y="572"/>
                        <a:pt x="1513" y="564"/>
                        <a:pt x="1520" y="551"/>
                      </a:cubicBezTo>
                      <a:cubicBezTo>
                        <a:pt x="1522" y="547"/>
                        <a:pt x="1527" y="537"/>
                        <a:pt x="1527" y="527"/>
                      </a:cubicBezTo>
                      <a:cubicBezTo>
                        <a:pt x="1527" y="515"/>
                        <a:pt x="1508" y="492"/>
                        <a:pt x="1499" y="499"/>
                      </a:cubicBezTo>
                      <a:cubicBezTo>
                        <a:pt x="1473" y="518"/>
                        <a:pt x="1460" y="488"/>
                        <a:pt x="1460" y="485"/>
                      </a:cubicBezTo>
                      <a:cubicBezTo>
                        <a:pt x="1460" y="473"/>
                        <a:pt x="1483" y="459"/>
                        <a:pt x="1493" y="450"/>
                      </a:cubicBezTo>
                      <a:cubicBezTo>
                        <a:pt x="1506" y="436"/>
                        <a:pt x="1524" y="413"/>
                        <a:pt x="1543" y="408"/>
                      </a:cubicBezTo>
                      <a:cubicBezTo>
                        <a:pt x="1560" y="404"/>
                        <a:pt x="1613" y="399"/>
                        <a:pt x="1627" y="399"/>
                      </a:cubicBezTo>
                      <a:cubicBezTo>
                        <a:pt x="1645" y="399"/>
                        <a:pt x="1654" y="408"/>
                        <a:pt x="1665" y="408"/>
                      </a:cubicBezTo>
                      <a:cubicBezTo>
                        <a:pt x="1671" y="408"/>
                        <a:pt x="1675" y="408"/>
                        <a:pt x="1689" y="408"/>
                      </a:cubicBezTo>
                      <a:cubicBezTo>
                        <a:pt x="1696" y="379"/>
                        <a:pt x="1709" y="362"/>
                        <a:pt x="1740" y="362"/>
                      </a:cubicBezTo>
                      <a:cubicBezTo>
                        <a:pt x="1748" y="362"/>
                        <a:pt x="1751" y="360"/>
                        <a:pt x="1766" y="362"/>
                      </a:cubicBezTo>
                      <a:cubicBezTo>
                        <a:pt x="1759" y="368"/>
                        <a:pt x="1756" y="406"/>
                        <a:pt x="1804" y="346"/>
                      </a:cubicBezTo>
                      <a:cubicBezTo>
                        <a:pt x="1809" y="346"/>
                        <a:pt x="1832" y="355"/>
                        <a:pt x="1797" y="377"/>
                      </a:cubicBezTo>
                      <a:cubicBezTo>
                        <a:pt x="1785" y="385"/>
                        <a:pt x="1774" y="381"/>
                        <a:pt x="1766" y="393"/>
                      </a:cubicBezTo>
                      <a:cubicBezTo>
                        <a:pt x="1757" y="406"/>
                        <a:pt x="1749" y="423"/>
                        <a:pt x="1735" y="430"/>
                      </a:cubicBezTo>
                      <a:cubicBezTo>
                        <a:pt x="1724" y="436"/>
                        <a:pt x="1709" y="447"/>
                        <a:pt x="1709" y="465"/>
                      </a:cubicBezTo>
                      <a:cubicBezTo>
                        <a:pt x="1709" y="482"/>
                        <a:pt x="1714" y="535"/>
                        <a:pt x="1726" y="545"/>
                      </a:cubicBezTo>
                      <a:cubicBezTo>
                        <a:pt x="1735" y="532"/>
                        <a:pt x="1741" y="507"/>
                        <a:pt x="1760" y="503"/>
                      </a:cubicBezTo>
                      <a:cubicBezTo>
                        <a:pt x="1757" y="491"/>
                        <a:pt x="1777" y="488"/>
                        <a:pt x="1777" y="479"/>
                      </a:cubicBezTo>
                      <a:cubicBezTo>
                        <a:pt x="1777" y="464"/>
                        <a:pt x="1793" y="460"/>
                        <a:pt x="1793" y="452"/>
                      </a:cubicBezTo>
                      <a:cubicBezTo>
                        <a:pt x="1793" y="447"/>
                        <a:pt x="1788" y="442"/>
                        <a:pt x="1793" y="432"/>
                      </a:cubicBezTo>
                      <a:cubicBezTo>
                        <a:pt x="1828" y="356"/>
                        <a:pt x="1861" y="397"/>
                        <a:pt x="1874" y="397"/>
                      </a:cubicBezTo>
                      <a:cubicBezTo>
                        <a:pt x="1914" y="397"/>
                        <a:pt x="1941" y="347"/>
                        <a:pt x="1976" y="346"/>
                      </a:cubicBezTo>
                      <a:cubicBezTo>
                        <a:pt x="2041" y="345"/>
                        <a:pt x="1989" y="320"/>
                        <a:pt x="1989" y="313"/>
                      </a:cubicBezTo>
                      <a:cubicBezTo>
                        <a:pt x="1989" y="294"/>
                        <a:pt x="2015" y="297"/>
                        <a:pt x="2020" y="287"/>
                      </a:cubicBezTo>
                      <a:cubicBezTo>
                        <a:pt x="2022" y="282"/>
                        <a:pt x="2018" y="271"/>
                        <a:pt x="2026" y="271"/>
                      </a:cubicBezTo>
                      <a:cubicBezTo>
                        <a:pt x="2054" y="271"/>
                        <a:pt x="2077" y="309"/>
                        <a:pt x="2097" y="309"/>
                      </a:cubicBezTo>
                      <a:cubicBezTo>
                        <a:pt x="2106" y="309"/>
                        <a:pt x="2108" y="293"/>
                        <a:pt x="2112" y="287"/>
                      </a:cubicBezTo>
                      <a:cubicBezTo>
                        <a:pt x="2120" y="278"/>
                        <a:pt x="2127" y="279"/>
                        <a:pt x="2139" y="275"/>
                      </a:cubicBezTo>
                      <a:cubicBezTo>
                        <a:pt x="2123" y="254"/>
                        <a:pt x="2071" y="242"/>
                        <a:pt x="2046" y="227"/>
                      </a:cubicBezTo>
                      <a:cubicBezTo>
                        <a:pt x="2011" y="207"/>
                        <a:pt x="1965" y="185"/>
                        <a:pt x="1914" y="185"/>
                      </a:cubicBezTo>
                      <a:cubicBezTo>
                        <a:pt x="1900" y="185"/>
                        <a:pt x="1890" y="188"/>
                        <a:pt x="1892" y="194"/>
                      </a:cubicBezTo>
                      <a:cubicBezTo>
                        <a:pt x="1906" y="237"/>
                        <a:pt x="1872" y="194"/>
                        <a:pt x="1863" y="194"/>
                      </a:cubicBezTo>
                      <a:cubicBezTo>
                        <a:pt x="1762" y="192"/>
                        <a:pt x="1762" y="192"/>
                        <a:pt x="1762" y="192"/>
                      </a:cubicBezTo>
                      <a:cubicBezTo>
                        <a:pt x="1756" y="169"/>
                        <a:pt x="1741" y="161"/>
                        <a:pt x="1711" y="161"/>
                      </a:cubicBezTo>
                      <a:cubicBezTo>
                        <a:pt x="1695" y="161"/>
                        <a:pt x="1670" y="167"/>
                        <a:pt x="1660" y="159"/>
                      </a:cubicBezTo>
                      <a:cubicBezTo>
                        <a:pt x="1652" y="151"/>
                        <a:pt x="1651" y="141"/>
                        <a:pt x="1638" y="137"/>
                      </a:cubicBezTo>
                      <a:cubicBezTo>
                        <a:pt x="1611" y="128"/>
                        <a:pt x="1582" y="121"/>
                        <a:pt x="1548" y="121"/>
                      </a:cubicBezTo>
                      <a:cubicBezTo>
                        <a:pt x="1513" y="121"/>
                        <a:pt x="1509" y="140"/>
                        <a:pt x="1506" y="157"/>
                      </a:cubicBezTo>
                      <a:cubicBezTo>
                        <a:pt x="1473" y="157"/>
                        <a:pt x="1457" y="157"/>
                        <a:pt x="1435" y="157"/>
                      </a:cubicBezTo>
                      <a:cubicBezTo>
                        <a:pt x="1423" y="157"/>
                        <a:pt x="1421" y="147"/>
                        <a:pt x="1407" y="146"/>
                      </a:cubicBezTo>
                      <a:cubicBezTo>
                        <a:pt x="1405" y="152"/>
                        <a:pt x="1403" y="166"/>
                        <a:pt x="1396" y="166"/>
                      </a:cubicBezTo>
                      <a:cubicBezTo>
                        <a:pt x="1377" y="166"/>
                        <a:pt x="1369" y="143"/>
                        <a:pt x="1369" y="130"/>
                      </a:cubicBezTo>
                      <a:cubicBezTo>
                        <a:pt x="1369" y="127"/>
                        <a:pt x="1405" y="105"/>
                        <a:pt x="1314" y="97"/>
                      </a:cubicBezTo>
                      <a:cubicBezTo>
                        <a:pt x="1303" y="96"/>
                        <a:pt x="1296" y="101"/>
                        <a:pt x="1296" y="115"/>
                      </a:cubicBezTo>
                      <a:cubicBezTo>
                        <a:pt x="1248" y="115"/>
                        <a:pt x="1248" y="115"/>
                        <a:pt x="1248" y="115"/>
                      </a:cubicBezTo>
                      <a:cubicBezTo>
                        <a:pt x="1233" y="111"/>
                        <a:pt x="1157" y="102"/>
                        <a:pt x="1147" y="86"/>
                      </a:cubicBezTo>
                      <a:cubicBezTo>
                        <a:pt x="1089" y="133"/>
                        <a:pt x="1102" y="104"/>
                        <a:pt x="1102" y="104"/>
                      </a:cubicBezTo>
                      <a:cubicBezTo>
                        <a:pt x="1116" y="87"/>
                        <a:pt x="1249" y="51"/>
                        <a:pt x="1140" y="24"/>
                      </a:cubicBezTo>
                      <a:cubicBezTo>
                        <a:pt x="1094" y="24"/>
                        <a:pt x="1094" y="24"/>
                        <a:pt x="1094" y="24"/>
                      </a:cubicBezTo>
                      <a:cubicBezTo>
                        <a:pt x="1089" y="12"/>
                        <a:pt x="1079" y="0"/>
                        <a:pt x="1060" y="0"/>
                      </a:cubicBezTo>
                      <a:cubicBezTo>
                        <a:pt x="1038" y="0"/>
                        <a:pt x="1028" y="17"/>
                        <a:pt x="1016" y="27"/>
                      </a:cubicBezTo>
                      <a:cubicBezTo>
                        <a:pt x="1008" y="33"/>
                        <a:pt x="951" y="56"/>
                        <a:pt x="956" y="35"/>
                      </a:cubicBezTo>
                      <a:cubicBezTo>
                        <a:pt x="941" y="40"/>
                        <a:pt x="879" y="44"/>
                        <a:pt x="847" y="73"/>
                      </a:cubicBezTo>
                      <a:cubicBezTo>
                        <a:pt x="840" y="79"/>
                        <a:pt x="838" y="97"/>
                        <a:pt x="828" y="97"/>
                      </a:cubicBezTo>
                      <a:cubicBezTo>
                        <a:pt x="813" y="97"/>
                        <a:pt x="758" y="92"/>
                        <a:pt x="758" y="117"/>
                      </a:cubicBezTo>
                      <a:cubicBezTo>
                        <a:pt x="758" y="122"/>
                        <a:pt x="763" y="128"/>
                        <a:pt x="765" y="135"/>
                      </a:cubicBezTo>
                      <a:cubicBezTo>
                        <a:pt x="755" y="141"/>
                        <a:pt x="752" y="135"/>
                        <a:pt x="721" y="135"/>
                      </a:cubicBezTo>
                      <a:cubicBezTo>
                        <a:pt x="695" y="170"/>
                        <a:pt x="697" y="129"/>
                        <a:pt x="691" y="121"/>
                      </a:cubicBezTo>
                      <a:cubicBezTo>
                        <a:pt x="689" y="136"/>
                        <a:pt x="679" y="142"/>
                        <a:pt x="668" y="148"/>
                      </a:cubicBezTo>
                      <a:cubicBezTo>
                        <a:pt x="671" y="160"/>
                        <a:pt x="690" y="173"/>
                        <a:pt x="677" y="188"/>
                      </a:cubicBezTo>
                      <a:cubicBezTo>
                        <a:pt x="667" y="198"/>
                        <a:pt x="695" y="230"/>
                        <a:pt x="680" y="230"/>
                      </a:cubicBezTo>
                      <a:cubicBezTo>
                        <a:pt x="662" y="230"/>
                        <a:pt x="657" y="164"/>
                        <a:pt x="657" y="150"/>
                      </a:cubicBezTo>
                      <a:cubicBezTo>
                        <a:pt x="657" y="135"/>
                        <a:pt x="681" y="129"/>
                        <a:pt x="644" y="121"/>
                      </a:cubicBezTo>
                      <a:cubicBezTo>
                        <a:pt x="625" y="118"/>
                        <a:pt x="589" y="149"/>
                        <a:pt x="589" y="166"/>
                      </a:cubicBezTo>
                      <a:cubicBezTo>
                        <a:pt x="589" y="186"/>
                        <a:pt x="598" y="199"/>
                        <a:pt x="608" y="210"/>
                      </a:cubicBezTo>
                      <a:cubicBezTo>
                        <a:pt x="633" y="248"/>
                        <a:pt x="574" y="205"/>
                        <a:pt x="552" y="200"/>
                      </a:cubicBezTo>
                      <a:cubicBezTo>
                        <a:pt x="492" y="184"/>
                        <a:pt x="512" y="204"/>
                        <a:pt x="511" y="207"/>
                      </a:cubicBezTo>
                      <a:cubicBezTo>
                        <a:pt x="509" y="241"/>
                        <a:pt x="495" y="214"/>
                        <a:pt x="487" y="214"/>
                      </a:cubicBezTo>
                      <a:cubicBezTo>
                        <a:pt x="473" y="214"/>
                        <a:pt x="445" y="233"/>
                        <a:pt x="425" y="223"/>
                      </a:cubicBezTo>
                      <a:cubicBezTo>
                        <a:pt x="415" y="197"/>
                        <a:pt x="349" y="256"/>
                        <a:pt x="333" y="256"/>
                      </a:cubicBezTo>
                      <a:cubicBezTo>
                        <a:pt x="327" y="256"/>
                        <a:pt x="320" y="252"/>
                        <a:pt x="322" y="247"/>
                      </a:cubicBezTo>
                      <a:cubicBezTo>
                        <a:pt x="329" y="229"/>
                        <a:pt x="319" y="191"/>
                        <a:pt x="300" y="249"/>
                      </a:cubicBezTo>
                      <a:cubicBezTo>
                        <a:pt x="298" y="253"/>
                        <a:pt x="306" y="255"/>
                        <a:pt x="306" y="263"/>
                      </a:cubicBezTo>
                      <a:cubicBezTo>
                        <a:pt x="306" y="278"/>
                        <a:pt x="283" y="267"/>
                        <a:pt x="271" y="271"/>
                      </a:cubicBezTo>
                      <a:cubicBezTo>
                        <a:pt x="259" y="275"/>
                        <a:pt x="265" y="318"/>
                        <a:pt x="214" y="296"/>
                      </a:cubicBezTo>
                      <a:cubicBezTo>
                        <a:pt x="214" y="313"/>
                        <a:pt x="214" y="313"/>
                        <a:pt x="214" y="313"/>
                      </a:cubicBezTo>
                      <a:cubicBezTo>
                        <a:pt x="189" y="311"/>
                        <a:pt x="192" y="284"/>
                        <a:pt x="183" y="271"/>
                      </a:cubicBezTo>
                      <a:cubicBezTo>
                        <a:pt x="202" y="271"/>
                        <a:pt x="212" y="271"/>
                        <a:pt x="230" y="276"/>
                      </a:cubicBezTo>
                      <a:cubicBezTo>
                        <a:pt x="255" y="282"/>
                        <a:pt x="304" y="251"/>
                        <a:pt x="229" y="227"/>
                      </a:cubicBezTo>
                      <a:cubicBezTo>
                        <a:pt x="208" y="220"/>
                        <a:pt x="160" y="196"/>
                        <a:pt x="145" y="196"/>
                      </a:cubicBezTo>
                      <a:cubicBezTo>
                        <a:pt x="144" y="196"/>
                        <a:pt x="144" y="195"/>
                        <a:pt x="133" y="196"/>
                      </a:cubicBezTo>
                      <a:cubicBezTo>
                        <a:pt x="127" y="200"/>
                        <a:pt x="111" y="208"/>
                        <a:pt x="111" y="219"/>
                      </a:cubicBezTo>
                      <a:cubicBezTo>
                        <a:pt x="111" y="227"/>
                        <a:pt x="127" y="226"/>
                        <a:pt x="127" y="236"/>
                      </a:cubicBezTo>
                      <a:cubicBezTo>
                        <a:pt x="127" y="244"/>
                        <a:pt x="119" y="247"/>
                        <a:pt x="119" y="255"/>
                      </a:cubicBezTo>
                      <a:cubicBezTo>
                        <a:pt x="119" y="263"/>
                        <a:pt x="128" y="268"/>
                        <a:pt x="128" y="277"/>
                      </a:cubicBezTo>
                      <a:cubicBezTo>
                        <a:pt x="128" y="282"/>
                        <a:pt x="123" y="285"/>
                        <a:pt x="123" y="290"/>
                      </a:cubicBezTo>
                      <a:cubicBezTo>
                        <a:pt x="123" y="300"/>
                        <a:pt x="136" y="302"/>
                        <a:pt x="136" y="312"/>
                      </a:cubicBezTo>
                      <a:cubicBezTo>
                        <a:pt x="136" y="315"/>
                        <a:pt x="132" y="317"/>
                        <a:pt x="131" y="318"/>
                      </a:cubicBezTo>
                      <a:cubicBezTo>
                        <a:pt x="135" y="325"/>
                        <a:pt x="145" y="327"/>
                        <a:pt x="145" y="336"/>
                      </a:cubicBezTo>
                      <a:cubicBezTo>
                        <a:pt x="145" y="351"/>
                        <a:pt x="115" y="367"/>
                        <a:pt x="106" y="379"/>
                      </a:cubicBezTo>
                      <a:cubicBezTo>
                        <a:pt x="109" y="384"/>
                        <a:pt x="114" y="387"/>
                        <a:pt x="117" y="395"/>
                      </a:cubicBezTo>
                      <a:cubicBezTo>
                        <a:pt x="111" y="398"/>
                        <a:pt x="98" y="405"/>
                        <a:pt x="92" y="405"/>
                      </a:cubicBezTo>
                      <a:cubicBezTo>
                        <a:pt x="85" y="405"/>
                        <a:pt x="80" y="402"/>
                        <a:pt x="70" y="402"/>
                      </a:cubicBezTo>
                      <a:cubicBezTo>
                        <a:pt x="61" y="402"/>
                        <a:pt x="38" y="410"/>
                        <a:pt x="45" y="417"/>
                      </a:cubicBezTo>
                      <a:cubicBezTo>
                        <a:pt x="67" y="438"/>
                        <a:pt x="56" y="446"/>
                        <a:pt x="50" y="446"/>
                      </a:cubicBezTo>
                      <a:cubicBezTo>
                        <a:pt x="42" y="446"/>
                        <a:pt x="40" y="435"/>
                        <a:pt x="33" y="435"/>
                      </a:cubicBezTo>
                      <a:cubicBezTo>
                        <a:pt x="25" y="435"/>
                        <a:pt x="15" y="455"/>
                        <a:pt x="15" y="465"/>
                      </a:cubicBezTo>
                      <a:cubicBezTo>
                        <a:pt x="15" y="483"/>
                        <a:pt x="1" y="480"/>
                        <a:pt x="0" y="496"/>
                      </a:cubicBezTo>
                      <a:cubicBezTo>
                        <a:pt x="6" y="495"/>
                        <a:pt x="11" y="495"/>
                        <a:pt x="16" y="495"/>
                      </a:cubicBezTo>
                      <a:cubicBezTo>
                        <a:pt x="24" y="495"/>
                        <a:pt x="30" y="494"/>
                        <a:pt x="39" y="494"/>
                      </a:cubicBezTo>
                      <a:cubicBezTo>
                        <a:pt x="48" y="494"/>
                        <a:pt x="52" y="510"/>
                        <a:pt x="52" y="520"/>
                      </a:cubicBezTo>
                      <a:cubicBezTo>
                        <a:pt x="52" y="526"/>
                        <a:pt x="46" y="529"/>
                        <a:pt x="46" y="535"/>
                      </a:cubicBezTo>
                      <a:cubicBezTo>
                        <a:pt x="46" y="544"/>
                        <a:pt x="54" y="550"/>
                        <a:pt x="54" y="558"/>
                      </a:cubicBezTo>
                      <a:cubicBezTo>
                        <a:pt x="54" y="563"/>
                        <a:pt x="46" y="565"/>
                        <a:pt x="44" y="568"/>
                      </a:cubicBezTo>
                      <a:cubicBezTo>
                        <a:pt x="39" y="576"/>
                        <a:pt x="37" y="583"/>
                        <a:pt x="37" y="593"/>
                      </a:cubicBezTo>
                      <a:cubicBezTo>
                        <a:pt x="37" y="606"/>
                        <a:pt x="46" y="603"/>
                        <a:pt x="56" y="603"/>
                      </a:cubicBezTo>
                      <a:cubicBezTo>
                        <a:pt x="70" y="603"/>
                        <a:pt x="77" y="597"/>
                        <a:pt x="88" y="597"/>
                      </a:cubicBezTo>
                      <a:cubicBezTo>
                        <a:pt x="99" y="597"/>
                        <a:pt x="97" y="620"/>
                        <a:pt x="108" y="620"/>
                      </a:cubicBezTo>
                      <a:cubicBezTo>
                        <a:pt x="108" y="638"/>
                        <a:pt x="108" y="638"/>
                        <a:pt x="108" y="638"/>
                      </a:cubicBezTo>
                      <a:cubicBezTo>
                        <a:pt x="108" y="640"/>
                        <a:pt x="109" y="641"/>
                        <a:pt x="110" y="641"/>
                      </a:cubicBezTo>
                      <a:cubicBezTo>
                        <a:pt x="112" y="644"/>
                        <a:pt x="112" y="644"/>
                        <a:pt x="112" y="644"/>
                      </a:cubicBezTo>
                      <a:cubicBezTo>
                        <a:pt x="114" y="644"/>
                        <a:pt x="120" y="642"/>
                        <a:pt x="123" y="641"/>
                      </a:cubicBezTo>
                      <a:cubicBezTo>
                        <a:pt x="132" y="639"/>
                        <a:pt x="133" y="627"/>
                        <a:pt x="143" y="627"/>
                      </a:cubicBezTo>
                      <a:cubicBezTo>
                        <a:pt x="151" y="627"/>
                        <a:pt x="171" y="660"/>
                        <a:pt x="177" y="660"/>
                      </a:cubicBezTo>
                      <a:cubicBezTo>
                        <a:pt x="184" y="660"/>
                        <a:pt x="205" y="651"/>
                        <a:pt x="208" y="647"/>
                      </a:cubicBezTo>
                      <a:cubicBezTo>
                        <a:pt x="207" y="647"/>
                        <a:pt x="196" y="645"/>
                        <a:pt x="196" y="645"/>
                      </a:cubicBezTo>
                      <a:cubicBezTo>
                        <a:pt x="194" y="645"/>
                        <a:pt x="189" y="644"/>
                        <a:pt x="189" y="638"/>
                      </a:cubicBezTo>
                      <a:cubicBezTo>
                        <a:pt x="189" y="635"/>
                        <a:pt x="221" y="623"/>
                        <a:pt x="233" y="619"/>
                      </a:cubicBezTo>
                      <a:cubicBezTo>
                        <a:pt x="233" y="619"/>
                        <a:pt x="227" y="625"/>
                        <a:pt x="225" y="626"/>
                      </a:cubicBezTo>
                      <a:cubicBezTo>
                        <a:pt x="226" y="629"/>
                        <a:pt x="237" y="641"/>
                        <a:pt x="211" y="647"/>
                      </a:cubicBezTo>
                      <a:cubicBezTo>
                        <a:pt x="223" y="673"/>
                        <a:pt x="273" y="669"/>
                        <a:pt x="273" y="704"/>
                      </a:cubicBezTo>
                      <a:cubicBezTo>
                        <a:pt x="275" y="703"/>
                        <a:pt x="275" y="703"/>
                        <a:pt x="275" y="703"/>
                      </a:cubicBezTo>
                      <a:cubicBezTo>
                        <a:pt x="278" y="702"/>
                        <a:pt x="280" y="701"/>
                        <a:pt x="284" y="701"/>
                      </a:cubicBezTo>
                      <a:cubicBezTo>
                        <a:pt x="298" y="701"/>
                        <a:pt x="297" y="710"/>
                        <a:pt x="302" y="719"/>
                      </a:cubicBezTo>
                      <a:cubicBezTo>
                        <a:pt x="303" y="721"/>
                        <a:pt x="312" y="726"/>
                        <a:pt x="312" y="726"/>
                      </a:cubicBezTo>
                      <a:cubicBezTo>
                        <a:pt x="320" y="729"/>
                        <a:pt x="322" y="742"/>
                        <a:pt x="335" y="742"/>
                      </a:cubicBezTo>
                      <a:cubicBezTo>
                        <a:pt x="344" y="742"/>
                        <a:pt x="344" y="734"/>
                        <a:pt x="350" y="732"/>
                      </a:cubicBezTo>
                      <a:cubicBezTo>
                        <a:pt x="354" y="731"/>
                        <a:pt x="353" y="731"/>
                        <a:pt x="357" y="731"/>
                      </a:cubicBezTo>
                      <a:cubicBezTo>
                        <a:pt x="358" y="733"/>
                        <a:pt x="358" y="737"/>
                        <a:pt x="360" y="739"/>
                      </a:cubicBezTo>
                      <a:cubicBezTo>
                        <a:pt x="359" y="739"/>
                        <a:pt x="360" y="740"/>
                        <a:pt x="360" y="741"/>
                      </a:cubicBezTo>
                      <a:cubicBezTo>
                        <a:pt x="366" y="742"/>
                        <a:pt x="366" y="742"/>
                        <a:pt x="366" y="742"/>
                      </a:cubicBezTo>
                      <a:cubicBezTo>
                        <a:pt x="371" y="735"/>
                        <a:pt x="371" y="724"/>
                        <a:pt x="378" y="721"/>
                      </a:cubicBezTo>
                      <a:cubicBezTo>
                        <a:pt x="366" y="714"/>
                        <a:pt x="348" y="688"/>
                        <a:pt x="348" y="673"/>
                      </a:cubicBezTo>
                      <a:cubicBezTo>
                        <a:pt x="348" y="668"/>
                        <a:pt x="338" y="662"/>
                        <a:pt x="338" y="655"/>
                      </a:cubicBezTo>
                      <a:cubicBezTo>
                        <a:pt x="338" y="653"/>
                        <a:pt x="347" y="637"/>
                        <a:pt x="349" y="634"/>
                      </a:cubicBezTo>
                      <a:cubicBezTo>
                        <a:pt x="351" y="635"/>
                        <a:pt x="365" y="628"/>
                        <a:pt x="366" y="627"/>
                      </a:cubicBezTo>
                      <a:cubicBezTo>
                        <a:pt x="377" y="623"/>
                        <a:pt x="384" y="620"/>
                        <a:pt x="399" y="620"/>
                      </a:cubicBezTo>
                      <a:cubicBezTo>
                        <a:pt x="423" y="620"/>
                        <a:pt x="427" y="631"/>
                        <a:pt x="436" y="645"/>
                      </a:cubicBezTo>
                      <a:cubicBezTo>
                        <a:pt x="429" y="650"/>
                        <a:pt x="420" y="645"/>
                        <a:pt x="412" y="645"/>
                      </a:cubicBezTo>
                      <a:cubicBezTo>
                        <a:pt x="400" y="645"/>
                        <a:pt x="383" y="656"/>
                        <a:pt x="381" y="656"/>
                      </a:cubicBezTo>
                      <a:cubicBezTo>
                        <a:pt x="382" y="665"/>
                        <a:pt x="389" y="664"/>
                        <a:pt x="391" y="669"/>
                      </a:cubicBezTo>
                      <a:cubicBezTo>
                        <a:pt x="400" y="684"/>
                        <a:pt x="412" y="690"/>
                        <a:pt x="412" y="707"/>
                      </a:cubicBezTo>
                      <a:cubicBezTo>
                        <a:pt x="415" y="705"/>
                        <a:pt x="424" y="701"/>
                        <a:pt x="427" y="700"/>
                      </a:cubicBezTo>
                      <a:cubicBezTo>
                        <a:pt x="427" y="707"/>
                        <a:pt x="434" y="710"/>
                        <a:pt x="434" y="717"/>
                      </a:cubicBezTo>
                      <a:cubicBezTo>
                        <a:pt x="421" y="717"/>
                        <a:pt x="421" y="717"/>
                        <a:pt x="421" y="717"/>
                      </a:cubicBezTo>
                      <a:cubicBezTo>
                        <a:pt x="417" y="717"/>
                        <a:pt x="413" y="721"/>
                        <a:pt x="412" y="728"/>
                      </a:cubicBezTo>
                      <a:cubicBezTo>
                        <a:pt x="421" y="729"/>
                        <a:pt x="428" y="738"/>
                        <a:pt x="428" y="746"/>
                      </a:cubicBezTo>
                      <a:cubicBezTo>
                        <a:pt x="428" y="751"/>
                        <a:pt x="424" y="753"/>
                        <a:pt x="424" y="757"/>
                      </a:cubicBezTo>
                      <a:cubicBezTo>
                        <a:pt x="424" y="761"/>
                        <a:pt x="428" y="765"/>
                        <a:pt x="429" y="766"/>
                      </a:cubicBezTo>
                      <a:cubicBezTo>
                        <a:pt x="429" y="762"/>
                        <a:pt x="434" y="762"/>
                        <a:pt x="438" y="761"/>
                      </a:cubicBezTo>
                      <a:cubicBezTo>
                        <a:pt x="443" y="759"/>
                        <a:pt x="442" y="757"/>
                        <a:pt x="447" y="755"/>
                      </a:cubicBezTo>
                      <a:cubicBezTo>
                        <a:pt x="455" y="752"/>
                        <a:pt x="460" y="754"/>
                        <a:pt x="466" y="749"/>
                      </a:cubicBezTo>
                      <a:cubicBezTo>
                        <a:pt x="476" y="755"/>
                        <a:pt x="482" y="755"/>
                        <a:pt x="491" y="758"/>
                      </a:cubicBezTo>
                      <a:cubicBezTo>
                        <a:pt x="502" y="762"/>
                        <a:pt x="505" y="772"/>
                        <a:pt x="518" y="772"/>
                      </a:cubicBezTo>
                      <a:cubicBezTo>
                        <a:pt x="518" y="774"/>
                        <a:pt x="521" y="775"/>
                        <a:pt x="522" y="777"/>
                      </a:cubicBezTo>
                      <a:cubicBezTo>
                        <a:pt x="523" y="781"/>
                        <a:pt x="522" y="787"/>
                        <a:pt x="524" y="793"/>
                      </a:cubicBezTo>
                      <a:cubicBezTo>
                        <a:pt x="529" y="787"/>
                        <a:pt x="533" y="795"/>
                        <a:pt x="537" y="795"/>
                      </a:cubicBezTo>
                      <a:cubicBezTo>
                        <a:pt x="542" y="795"/>
                        <a:pt x="544" y="791"/>
                        <a:pt x="547" y="788"/>
                      </a:cubicBezTo>
                      <a:cubicBezTo>
                        <a:pt x="551" y="784"/>
                        <a:pt x="556" y="784"/>
                        <a:pt x="559" y="781"/>
                      </a:cubicBezTo>
                      <a:cubicBezTo>
                        <a:pt x="567" y="773"/>
                        <a:pt x="568" y="762"/>
                        <a:pt x="579" y="762"/>
                      </a:cubicBezTo>
                      <a:cubicBezTo>
                        <a:pt x="583" y="762"/>
                        <a:pt x="582" y="764"/>
                        <a:pt x="586" y="764"/>
                      </a:cubicBezTo>
                      <a:cubicBezTo>
                        <a:pt x="587" y="769"/>
                        <a:pt x="597" y="765"/>
                        <a:pt x="600" y="765"/>
                      </a:cubicBezTo>
                      <a:cubicBezTo>
                        <a:pt x="604" y="765"/>
                        <a:pt x="605" y="770"/>
                        <a:pt x="608" y="770"/>
                      </a:cubicBezTo>
                      <a:cubicBezTo>
                        <a:pt x="617" y="770"/>
                        <a:pt x="624" y="765"/>
                        <a:pt x="627" y="759"/>
                      </a:cubicBezTo>
                      <a:cubicBezTo>
                        <a:pt x="628" y="760"/>
                        <a:pt x="629" y="759"/>
                        <a:pt x="630" y="759"/>
                      </a:cubicBezTo>
                      <a:cubicBezTo>
                        <a:pt x="634" y="759"/>
                        <a:pt x="636" y="749"/>
                        <a:pt x="645" y="749"/>
                      </a:cubicBezTo>
                      <a:cubicBezTo>
                        <a:pt x="654" y="749"/>
                        <a:pt x="644" y="772"/>
                        <a:pt x="654" y="772"/>
                      </a:cubicBezTo>
                      <a:cubicBezTo>
                        <a:pt x="664" y="772"/>
                        <a:pt x="668" y="764"/>
                        <a:pt x="677" y="764"/>
                      </a:cubicBezTo>
                      <a:cubicBezTo>
                        <a:pt x="682" y="764"/>
                        <a:pt x="686" y="764"/>
                        <a:pt x="692" y="765"/>
                      </a:cubicBezTo>
                      <a:cubicBezTo>
                        <a:pt x="692" y="763"/>
                        <a:pt x="692" y="763"/>
                        <a:pt x="692" y="763"/>
                      </a:cubicBezTo>
                      <a:cubicBezTo>
                        <a:pt x="690" y="753"/>
                        <a:pt x="688" y="750"/>
                        <a:pt x="677" y="748"/>
                      </a:cubicBezTo>
                      <a:cubicBezTo>
                        <a:pt x="678" y="739"/>
                        <a:pt x="687" y="719"/>
                        <a:pt x="694" y="719"/>
                      </a:cubicBezTo>
                      <a:cubicBezTo>
                        <a:pt x="735" y="719"/>
                        <a:pt x="763" y="698"/>
                        <a:pt x="763" y="649"/>
                      </a:cubicBezTo>
                      <a:cubicBezTo>
                        <a:pt x="785" y="645"/>
                        <a:pt x="787" y="618"/>
                        <a:pt x="800" y="620"/>
                      </a:cubicBezTo>
                      <a:cubicBezTo>
                        <a:pt x="836" y="624"/>
                        <a:pt x="822" y="600"/>
                        <a:pt x="829" y="593"/>
                      </a:cubicBezTo>
                      <a:cubicBezTo>
                        <a:pt x="847" y="578"/>
                        <a:pt x="873" y="578"/>
                        <a:pt x="895" y="565"/>
                      </a:cubicBezTo>
                      <a:cubicBezTo>
                        <a:pt x="898" y="563"/>
                        <a:pt x="906" y="554"/>
                        <a:pt x="913" y="554"/>
                      </a:cubicBezTo>
                      <a:cubicBezTo>
                        <a:pt x="924" y="554"/>
                        <a:pt x="943" y="567"/>
                        <a:pt x="961" y="567"/>
                      </a:cubicBezTo>
                      <a:cubicBezTo>
                        <a:pt x="986" y="567"/>
                        <a:pt x="981" y="534"/>
                        <a:pt x="994" y="534"/>
                      </a:cubicBezTo>
                      <a:cubicBezTo>
                        <a:pt x="1002" y="534"/>
                        <a:pt x="1029" y="538"/>
                        <a:pt x="1032" y="545"/>
                      </a:cubicBezTo>
                      <a:cubicBezTo>
                        <a:pt x="1042" y="573"/>
                        <a:pt x="1060" y="558"/>
                        <a:pt x="1072" y="558"/>
                      </a:cubicBezTo>
                      <a:cubicBezTo>
                        <a:pt x="1099" y="558"/>
                        <a:pt x="1107" y="580"/>
                        <a:pt x="1135" y="580"/>
                      </a:cubicBezTo>
                      <a:cubicBezTo>
                        <a:pt x="1160" y="580"/>
                        <a:pt x="1192" y="557"/>
                        <a:pt x="1224" y="569"/>
                      </a:cubicBezTo>
                      <a:cubicBezTo>
                        <a:pt x="1266" y="586"/>
                        <a:pt x="1245" y="512"/>
                        <a:pt x="1301" y="512"/>
                      </a:cubicBezTo>
                      <a:cubicBezTo>
                        <a:pt x="1340" y="512"/>
                        <a:pt x="1339" y="543"/>
                        <a:pt x="1354" y="567"/>
                      </a:cubicBezTo>
                      <a:cubicBezTo>
                        <a:pt x="1360" y="576"/>
                        <a:pt x="1379" y="577"/>
                        <a:pt x="1387" y="585"/>
                      </a:cubicBezTo>
                      <a:cubicBezTo>
                        <a:pt x="1393" y="590"/>
                        <a:pt x="1398" y="607"/>
                        <a:pt x="1411" y="607"/>
                      </a:cubicBezTo>
                      <a:cubicBezTo>
                        <a:pt x="1426" y="607"/>
                        <a:pt x="1428" y="593"/>
                        <a:pt x="1446" y="593"/>
                      </a:cubicBezTo>
                      <a:cubicBezTo>
                        <a:pt x="1446" y="604"/>
                        <a:pt x="1446" y="604"/>
                        <a:pt x="1446" y="604"/>
                      </a:cubicBezTo>
                      <a:cubicBezTo>
                        <a:pt x="1437" y="614"/>
                        <a:pt x="1433" y="638"/>
                        <a:pt x="1422" y="644"/>
                      </a:cubicBezTo>
                      <a:cubicBezTo>
                        <a:pt x="1412" y="650"/>
                        <a:pt x="1394" y="651"/>
                        <a:pt x="1400" y="655"/>
                      </a:cubicBezTo>
                      <a:cubicBezTo>
                        <a:pt x="1415" y="665"/>
                        <a:pt x="1398" y="684"/>
                        <a:pt x="1398" y="684"/>
                      </a:cubicBezTo>
                      <a:close/>
                    </a:path>
                  </a:pathLst>
                </a:custGeom>
                <a:blipFill dpi="0"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Freeform: Shape 276"/>
                <p:cNvSpPr>
                  <a:spLocks/>
                </p:cNvSpPr>
                <p:nvPr/>
              </p:nvSpPr>
              <p:spPr bwMode="auto">
                <a:xfrm>
                  <a:off x="5614988" y="1879600"/>
                  <a:ext cx="1023938" cy="646113"/>
                </a:xfrm>
                <a:custGeom>
                  <a:avLst/>
                  <a:gdLst/>
                  <a:ahLst/>
                  <a:cxnLst>
                    <a:cxn ang="0">
                      <a:pos x="585" y="307"/>
                    </a:cxn>
                    <a:cxn ang="0">
                      <a:pos x="573" y="287"/>
                    </a:cxn>
                    <a:cxn ang="0">
                      <a:pos x="614" y="256"/>
                    </a:cxn>
                    <a:cxn ang="0">
                      <a:pos x="588" y="246"/>
                    </a:cxn>
                    <a:cxn ang="0">
                      <a:pos x="570" y="255"/>
                    </a:cxn>
                    <a:cxn ang="0">
                      <a:pos x="552" y="236"/>
                    </a:cxn>
                    <a:cxn ang="0">
                      <a:pos x="590" y="209"/>
                    </a:cxn>
                    <a:cxn ang="0">
                      <a:pos x="606" y="212"/>
                    </a:cxn>
                    <a:cxn ang="0">
                      <a:pos x="634" y="216"/>
                    </a:cxn>
                    <a:cxn ang="0">
                      <a:pos x="648" y="231"/>
                    </a:cxn>
                    <a:cxn ang="0">
                      <a:pos x="648" y="248"/>
                    </a:cxn>
                    <a:cxn ang="0">
                      <a:pos x="666" y="254"/>
                    </a:cxn>
                    <a:cxn ang="0">
                      <a:pos x="659" y="264"/>
                    </a:cxn>
                    <a:cxn ang="0">
                      <a:pos x="665" y="275"/>
                    </a:cxn>
                    <a:cxn ang="0">
                      <a:pos x="664" y="290"/>
                    </a:cxn>
                    <a:cxn ang="0">
                      <a:pos x="668" y="295"/>
                    </a:cxn>
                    <a:cxn ang="0">
                      <a:pos x="690" y="286"/>
                    </a:cxn>
                    <a:cxn ang="0">
                      <a:pos x="683" y="232"/>
                    </a:cxn>
                    <a:cxn ang="0">
                      <a:pos x="688" y="210"/>
                    </a:cxn>
                    <a:cxn ang="0">
                      <a:pos x="721" y="172"/>
                    </a:cxn>
                    <a:cxn ang="0">
                      <a:pos x="745" y="132"/>
                    </a:cxn>
                    <a:cxn ang="0">
                      <a:pos x="769" y="81"/>
                    </a:cxn>
                    <a:cxn ang="0">
                      <a:pos x="710" y="73"/>
                    </a:cxn>
                    <a:cxn ang="0">
                      <a:pos x="624" y="0"/>
                    </a:cxn>
                    <a:cxn ang="0">
                      <a:pos x="458" y="68"/>
                    </a:cxn>
                    <a:cxn ang="0">
                      <a:pos x="355" y="33"/>
                    </a:cxn>
                    <a:cxn ang="0">
                      <a:pos x="284" y="55"/>
                    </a:cxn>
                    <a:cxn ang="0">
                      <a:pos x="218" y="53"/>
                    </a:cxn>
                    <a:cxn ang="0">
                      <a:pos x="123" y="108"/>
                    </a:cxn>
                    <a:cxn ang="0">
                      <a:pos x="17" y="207"/>
                    </a:cxn>
                    <a:cxn ang="0">
                      <a:pos x="15" y="251"/>
                    </a:cxn>
                    <a:cxn ang="0">
                      <a:pos x="25" y="261"/>
                    </a:cxn>
                    <a:cxn ang="0">
                      <a:pos x="50" y="280"/>
                    </a:cxn>
                    <a:cxn ang="0">
                      <a:pos x="83" y="284"/>
                    </a:cxn>
                    <a:cxn ang="0">
                      <a:pos x="73" y="317"/>
                    </a:cxn>
                    <a:cxn ang="0">
                      <a:pos x="63" y="326"/>
                    </a:cxn>
                    <a:cxn ang="0">
                      <a:pos x="73" y="343"/>
                    </a:cxn>
                    <a:cxn ang="0">
                      <a:pos x="110" y="357"/>
                    </a:cxn>
                    <a:cxn ang="0">
                      <a:pos x="132" y="373"/>
                    </a:cxn>
                    <a:cxn ang="0">
                      <a:pos x="160" y="384"/>
                    </a:cxn>
                    <a:cxn ang="0">
                      <a:pos x="186" y="382"/>
                    </a:cxn>
                    <a:cxn ang="0">
                      <a:pos x="210" y="381"/>
                    </a:cxn>
                    <a:cxn ang="0">
                      <a:pos x="255" y="372"/>
                    </a:cxn>
                    <a:cxn ang="0">
                      <a:pos x="275" y="366"/>
                    </a:cxn>
                    <a:cxn ang="0">
                      <a:pos x="282" y="362"/>
                    </a:cxn>
                    <a:cxn ang="0">
                      <a:pos x="316" y="400"/>
                    </a:cxn>
                    <a:cxn ang="0">
                      <a:pos x="306" y="439"/>
                    </a:cxn>
                    <a:cxn ang="0">
                      <a:pos x="324" y="450"/>
                    </a:cxn>
                    <a:cxn ang="0">
                      <a:pos x="346" y="467"/>
                    </a:cxn>
                    <a:cxn ang="0">
                      <a:pos x="351" y="472"/>
                    </a:cxn>
                    <a:cxn ang="0">
                      <a:pos x="353" y="457"/>
                    </a:cxn>
                    <a:cxn ang="0">
                      <a:pos x="379" y="454"/>
                    </a:cxn>
                    <a:cxn ang="0">
                      <a:pos x="416" y="453"/>
                    </a:cxn>
                    <a:cxn ang="0">
                      <a:pos x="431" y="470"/>
                    </a:cxn>
                    <a:cxn ang="0">
                      <a:pos x="454" y="486"/>
                    </a:cxn>
                    <a:cxn ang="0">
                      <a:pos x="476" y="470"/>
                    </a:cxn>
                    <a:cxn ang="0">
                      <a:pos x="503" y="455"/>
                    </a:cxn>
                    <a:cxn ang="0">
                      <a:pos x="552" y="439"/>
                    </a:cxn>
                    <a:cxn ang="0">
                      <a:pos x="576" y="406"/>
                    </a:cxn>
                    <a:cxn ang="0">
                      <a:pos x="604" y="355"/>
                    </a:cxn>
                    <a:cxn ang="0">
                      <a:pos x="586" y="307"/>
                    </a:cxn>
                  </a:cxnLst>
                  <a:rect l="0" t="0" r="r" b="b"/>
                  <a:pathLst>
                    <a:path w="769" h="486">
                      <a:moveTo>
                        <a:pt x="586" y="307"/>
                      </a:moveTo>
                      <a:cubicBezTo>
                        <a:pt x="585" y="307"/>
                        <a:pt x="585" y="307"/>
                        <a:pt x="585" y="307"/>
                      </a:cubicBezTo>
                      <a:cubicBezTo>
                        <a:pt x="585" y="307"/>
                        <a:pt x="585" y="300"/>
                        <a:pt x="585" y="298"/>
                      </a:cubicBezTo>
                      <a:cubicBezTo>
                        <a:pt x="582" y="298"/>
                        <a:pt x="573" y="294"/>
                        <a:pt x="573" y="287"/>
                      </a:cubicBezTo>
                      <a:cubicBezTo>
                        <a:pt x="573" y="282"/>
                        <a:pt x="581" y="282"/>
                        <a:pt x="582" y="276"/>
                      </a:cubicBezTo>
                      <a:cubicBezTo>
                        <a:pt x="586" y="264"/>
                        <a:pt x="605" y="264"/>
                        <a:pt x="614" y="256"/>
                      </a:cubicBezTo>
                      <a:cubicBezTo>
                        <a:pt x="611" y="251"/>
                        <a:pt x="604" y="256"/>
                        <a:pt x="598" y="252"/>
                      </a:cubicBezTo>
                      <a:cubicBezTo>
                        <a:pt x="595" y="250"/>
                        <a:pt x="593" y="246"/>
                        <a:pt x="588" y="246"/>
                      </a:cubicBezTo>
                      <a:cubicBezTo>
                        <a:pt x="585" y="246"/>
                        <a:pt x="585" y="256"/>
                        <a:pt x="582" y="256"/>
                      </a:cubicBezTo>
                      <a:cubicBezTo>
                        <a:pt x="578" y="256"/>
                        <a:pt x="574" y="257"/>
                        <a:pt x="570" y="255"/>
                      </a:cubicBezTo>
                      <a:cubicBezTo>
                        <a:pt x="565" y="252"/>
                        <a:pt x="567" y="247"/>
                        <a:pt x="562" y="243"/>
                      </a:cubicBezTo>
                      <a:cubicBezTo>
                        <a:pt x="560" y="242"/>
                        <a:pt x="552" y="240"/>
                        <a:pt x="552" y="236"/>
                      </a:cubicBezTo>
                      <a:cubicBezTo>
                        <a:pt x="552" y="227"/>
                        <a:pt x="565" y="230"/>
                        <a:pt x="571" y="225"/>
                      </a:cubicBezTo>
                      <a:cubicBezTo>
                        <a:pt x="577" y="221"/>
                        <a:pt x="587" y="215"/>
                        <a:pt x="590" y="209"/>
                      </a:cubicBezTo>
                      <a:cubicBezTo>
                        <a:pt x="591" y="208"/>
                        <a:pt x="593" y="203"/>
                        <a:pt x="597" y="203"/>
                      </a:cubicBezTo>
                      <a:cubicBezTo>
                        <a:pt x="601" y="203"/>
                        <a:pt x="606" y="209"/>
                        <a:pt x="606" y="212"/>
                      </a:cubicBezTo>
                      <a:cubicBezTo>
                        <a:pt x="606" y="219"/>
                        <a:pt x="597" y="222"/>
                        <a:pt x="597" y="230"/>
                      </a:cubicBezTo>
                      <a:cubicBezTo>
                        <a:pt x="610" y="230"/>
                        <a:pt x="620" y="216"/>
                        <a:pt x="634" y="216"/>
                      </a:cubicBezTo>
                      <a:cubicBezTo>
                        <a:pt x="639" y="216"/>
                        <a:pt x="641" y="221"/>
                        <a:pt x="648" y="221"/>
                      </a:cubicBezTo>
                      <a:cubicBezTo>
                        <a:pt x="646" y="226"/>
                        <a:pt x="648" y="226"/>
                        <a:pt x="648" y="231"/>
                      </a:cubicBezTo>
                      <a:cubicBezTo>
                        <a:pt x="648" y="235"/>
                        <a:pt x="643" y="235"/>
                        <a:pt x="643" y="240"/>
                      </a:cubicBezTo>
                      <a:cubicBezTo>
                        <a:pt x="643" y="242"/>
                        <a:pt x="645" y="248"/>
                        <a:pt x="648" y="248"/>
                      </a:cubicBezTo>
                      <a:cubicBezTo>
                        <a:pt x="649" y="248"/>
                        <a:pt x="651" y="245"/>
                        <a:pt x="654" y="245"/>
                      </a:cubicBezTo>
                      <a:cubicBezTo>
                        <a:pt x="659" y="245"/>
                        <a:pt x="666" y="249"/>
                        <a:pt x="666" y="254"/>
                      </a:cubicBezTo>
                      <a:cubicBezTo>
                        <a:pt x="666" y="257"/>
                        <a:pt x="662" y="260"/>
                        <a:pt x="659" y="260"/>
                      </a:cubicBezTo>
                      <a:cubicBezTo>
                        <a:pt x="659" y="264"/>
                        <a:pt x="659" y="264"/>
                        <a:pt x="659" y="264"/>
                      </a:cubicBezTo>
                      <a:cubicBezTo>
                        <a:pt x="660" y="265"/>
                        <a:pt x="660" y="267"/>
                        <a:pt x="663" y="268"/>
                      </a:cubicBezTo>
                      <a:cubicBezTo>
                        <a:pt x="663" y="270"/>
                        <a:pt x="665" y="272"/>
                        <a:pt x="665" y="275"/>
                      </a:cubicBezTo>
                      <a:cubicBezTo>
                        <a:pt x="665" y="276"/>
                        <a:pt x="661" y="282"/>
                        <a:pt x="661" y="285"/>
                      </a:cubicBezTo>
                      <a:cubicBezTo>
                        <a:pt x="661" y="287"/>
                        <a:pt x="661" y="289"/>
                        <a:pt x="664" y="290"/>
                      </a:cubicBezTo>
                      <a:cubicBezTo>
                        <a:pt x="663" y="292"/>
                        <a:pt x="661" y="293"/>
                        <a:pt x="661" y="295"/>
                      </a:cubicBezTo>
                      <a:cubicBezTo>
                        <a:pt x="668" y="295"/>
                        <a:pt x="668" y="295"/>
                        <a:pt x="668" y="295"/>
                      </a:cubicBezTo>
                      <a:cubicBezTo>
                        <a:pt x="670" y="293"/>
                        <a:pt x="671" y="293"/>
                        <a:pt x="676" y="291"/>
                      </a:cubicBezTo>
                      <a:cubicBezTo>
                        <a:pt x="676" y="287"/>
                        <a:pt x="687" y="287"/>
                        <a:pt x="690" y="286"/>
                      </a:cubicBezTo>
                      <a:cubicBezTo>
                        <a:pt x="696" y="284"/>
                        <a:pt x="699" y="279"/>
                        <a:pt x="699" y="269"/>
                      </a:cubicBezTo>
                      <a:cubicBezTo>
                        <a:pt x="699" y="252"/>
                        <a:pt x="692" y="242"/>
                        <a:pt x="683" y="232"/>
                      </a:cubicBezTo>
                      <a:cubicBezTo>
                        <a:pt x="679" y="228"/>
                        <a:pt x="674" y="224"/>
                        <a:pt x="675" y="217"/>
                      </a:cubicBezTo>
                      <a:cubicBezTo>
                        <a:pt x="680" y="217"/>
                        <a:pt x="685" y="214"/>
                        <a:pt x="688" y="210"/>
                      </a:cubicBezTo>
                      <a:cubicBezTo>
                        <a:pt x="691" y="207"/>
                        <a:pt x="699" y="203"/>
                        <a:pt x="701" y="199"/>
                      </a:cubicBezTo>
                      <a:cubicBezTo>
                        <a:pt x="707" y="187"/>
                        <a:pt x="710" y="180"/>
                        <a:pt x="721" y="172"/>
                      </a:cubicBezTo>
                      <a:cubicBezTo>
                        <a:pt x="721" y="172"/>
                        <a:pt x="738" y="153"/>
                        <a:pt x="723" y="143"/>
                      </a:cubicBezTo>
                      <a:cubicBezTo>
                        <a:pt x="717" y="139"/>
                        <a:pt x="735" y="138"/>
                        <a:pt x="745" y="132"/>
                      </a:cubicBezTo>
                      <a:cubicBezTo>
                        <a:pt x="756" y="126"/>
                        <a:pt x="760" y="102"/>
                        <a:pt x="769" y="92"/>
                      </a:cubicBezTo>
                      <a:cubicBezTo>
                        <a:pt x="769" y="81"/>
                        <a:pt x="769" y="81"/>
                        <a:pt x="769" y="81"/>
                      </a:cubicBezTo>
                      <a:cubicBezTo>
                        <a:pt x="751" y="81"/>
                        <a:pt x="749" y="95"/>
                        <a:pt x="734" y="95"/>
                      </a:cubicBezTo>
                      <a:cubicBezTo>
                        <a:pt x="721" y="95"/>
                        <a:pt x="716" y="78"/>
                        <a:pt x="710" y="73"/>
                      </a:cubicBezTo>
                      <a:cubicBezTo>
                        <a:pt x="702" y="65"/>
                        <a:pt x="683" y="64"/>
                        <a:pt x="677" y="55"/>
                      </a:cubicBezTo>
                      <a:cubicBezTo>
                        <a:pt x="662" y="31"/>
                        <a:pt x="663" y="0"/>
                        <a:pt x="624" y="0"/>
                      </a:cubicBezTo>
                      <a:cubicBezTo>
                        <a:pt x="568" y="0"/>
                        <a:pt x="589" y="74"/>
                        <a:pt x="547" y="57"/>
                      </a:cubicBezTo>
                      <a:cubicBezTo>
                        <a:pt x="515" y="45"/>
                        <a:pt x="483" y="68"/>
                        <a:pt x="458" y="68"/>
                      </a:cubicBezTo>
                      <a:cubicBezTo>
                        <a:pt x="430" y="68"/>
                        <a:pt x="422" y="46"/>
                        <a:pt x="395" y="46"/>
                      </a:cubicBezTo>
                      <a:cubicBezTo>
                        <a:pt x="383" y="46"/>
                        <a:pt x="365" y="61"/>
                        <a:pt x="355" y="33"/>
                      </a:cubicBezTo>
                      <a:cubicBezTo>
                        <a:pt x="352" y="26"/>
                        <a:pt x="325" y="22"/>
                        <a:pt x="317" y="22"/>
                      </a:cubicBezTo>
                      <a:cubicBezTo>
                        <a:pt x="304" y="22"/>
                        <a:pt x="309" y="55"/>
                        <a:pt x="284" y="55"/>
                      </a:cubicBezTo>
                      <a:cubicBezTo>
                        <a:pt x="266" y="55"/>
                        <a:pt x="247" y="42"/>
                        <a:pt x="236" y="42"/>
                      </a:cubicBezTo>
                      <a:cubicBezTo>
                        <a:pt x="229" y="42"/>
                        <a:pt x="221" y="51"/>
                        <a:pt x="218" y="53"/>
                      </a:cubicBezTo>
                      <a:cubicBezTo>
                        <a:pt x="196" y="66"/>
                        <a:pt x="170" y="66"/>
                        <a:pt x="152" y="81"/>
                      </a:cubicBezTo>
                      <a:cubicBezTo>
                        <a:pt x="145" y="88"/>
                        <a:pt x="159" y="112"/>
                        <a:pt x="123" y="108"/>
                      </a:cubicBezTo>
                      <a:cubicBezTo>
                        <a:pt x="110" y="106"/>
                        <a:pt x="108" y="133"/>
                        <a:pt x="86" y="137"/>
                      </a:cubicBezTo>
                      <a:cubicBezTo>
                        <a:pt x="86" y="186"/>
                        <a:pt x="58" y="207"/>
                        <a:pt x="17" y="207"/>
                      </a:cubicBezTo>
                      <a:cubicBezTo>
                        <a:pt x="10" y="207"/>
                        <a:pt x="1" y="227"/>
                        <a:pt x="0" y="236"/>
                      </a:cubicBezTo>
                      <a:cubicBezTo>
                        <a:pt x="11" y="238"/>
                        <a:pt x="13" y="241"/>
                        <a:pt x="15" y="251"/>
                      </a:cubicBezTo>
                      <a:cubicBezTo>
                        <a:pt x="15" y="253"/>
                        <a:pt x="15" y="253"/>
                        <a:pt x="15" y="253"/>
                      </a:cubicBezTo>
                      <a:cubicBezTo>
                        <a:pt x="15" y="261"/>
                        <a:pt x="19" y="259"/>
                        <a:pt x="25" y="261"/>
                      </a:cubicBezTo>
                      <a:cubicBezTo>
                        <a:pt x="30" y="262"/>
                        <a:pt x="28" y="268"/>
                        <a:pt x="31" y="271"/>
                      </a:cubicBezTo>
                      <a:cubicBezTo>
                        <a:pt x="37" y="277"/>
                        <a:pt x="42" y="277"/>
                        <a:pt x="50" y="280"/>
                      </a:cubicBezTo>
                      <a:cubicBezTo>
                        <a:pt x="58" y="279"/>
                        <a:pt x="61" y="272"/>
                        <a:pt x="69" y="272"/>
                      </a:cubicBezTo>
                      <a:cubicBezTo>
                        <a:pt x="73" y="272"/>
                        <a:pt x="83" y="280"/>
                        <a:pt x="83" y="284"/>
                      </a:cubicBezTo>
                      <a:cubicBezTo>
                        <a:pt x="83" y="296"/>
                        <a:pt x="66" y="294"/>
                        <a:pt x="66" y="306"/>
                      </a:cubicBezTo>
                      <a:cubicBezTo>
                        <a:pt x="66" y="311"/>
                        <a:pt x="73" y="312"/>
                        <a:pt x="73" y="317"/>
                      </a:cubicBezTo>
                      <a:cubicBezTo>
                        <a:pt x="73" y="323"/>
                        <a:pt x="68" y="322"/>
                        <a:pt x="63" y="322"/>
                      </a:cubicBezTo>
                      <a:cubicBezTo>
                        <a:pt x="63" y="326"/>
                        <a:pt x="63" y="326"/>
                        <a:pt x="63" y="326"/>
                      </a:cubicBezTo>
                      <a:cubicBezTo>
                        <a:pt x="64" y="331"/>
                        <a:pt x="64" y="335"/>
                        <a:pt x="65" y="340"/>
                      </a:cubicBezTo>
                      <a:cubicBezTo>
                        <a:pt x="66" y="343"/>
                        <a:pt x="71" y="342"/>
                        <a:pt x="73" y="343"/>
                      </a:cubicBezTo>
                      <a:cubicBezTo>
                        <a:pt x="80" y="345"/>
                        <a:pt x="83" y="351"/>
                        <a:pt x="91" y="353"/>
                      </a:cubicBezTo>
                      <a:cubicBezTo>
                        <a:pt x="100" y="355"/>
                        <a:pt x="105" y="352"/>
                        <a:pt x="110" y="357"/>
                      </a:cubicBezTo>
                      <a:cubicBezTo>
                        <a:pt x="116" y="363"/>
                        <a:pt x="120" y="361"/>
                        <a:pt x="127" y="364"/>
                      </a:cubicBezTo>
                      <a:cubicBezTo>
                        <a:pt x="130" y="366"/>
                        <a:pt x="130" y="369"/>
                        <a:pt x="132" y="373"/>
                      </a:cubicBezTo>
                      <a:cubicBezTo>
                        <a:pt x="133" y="376"/>
                        <a:pt x="137" y="372"/>
                        <a:pt x="139" y="373"/>
                      </a:cubicBezTo>
                      <a:cubicBezTo>
                        <a:pt x="146" y="378"/>
                        <a:pt x="150" y="384"/>
                        <a:pt x="160" y="384"/>
                      </a:cubicBezTo>
                      <a:cubicBezTo>
                        <a:pt x="166" y="384"/>
                        <a:pt x="172" y="384"/>
                        <a:pt x="178" y="384"/>
                      </a:cubicBezTo>
                      <a:cubicBezTo>
                        <a:pt x="182" y="384"/>
                        <a:pt x="184" y="382"/>
                        <a:pt x="186" y="382"/>
                      </a:cubicBezTo>
                      <a:cubicBezTo>
                        <a:pt x="189" y="382"/>
                        <a:pt x="190" y="389"/>
                        <a:pt x="191" y="392"/>
                      </a:cubicBezTo>
                      <a:cubicBezTo>
                        <a:pt x="197" y="389"/>
                        <a:pt x="199" y="381"/>
                        <a:pt x="210" y="381"/>
                      </a:cubicBezTo>
                      <a:cubicBezTo>
                        <a:pt x="219" y="381"/>
                        <a:pt x="224" y="386"/>
                        <a:pt x="231" y="386"/>
                      </a:cubicBezTo>
                      <a:cubicBezTo>
                        <a:pt x="238" y="386"/>
                        <a:pt x="252" y="374"/>
                        <a:pt x="255" y="372"/>
                      </a:cubicBezTo>
                      <a:cubicBezTo>
                        <a:pt x="258" y="370"/>
                        <a:pt x="259" y="369"/>
                        <a:pt x="260" y="367"/>
                      </a:cubicBezTo>
                      <a:cubicBezTo>
                        <a:pt x="264" y="363"/>
                        <a:pt x="270" y="368"/>
                        <a:pt x="275" y="366"/>
                      </a:cubicBezTo>
                      <a:cubicBezTo>
                        <a:pt x="279" y="362"/>
                        <a:pt x="279" y="362"/>
                        <a:pt x="279" y="362"/>
                      </a:cubicBezTo>
                      <a:cubicBezTo>
                        <a:pt x="282" y="362"/>
                        <a:pt x="282" y="362"/>
                        <a:pt x="282" y="362"/>
                      </a:cubicBezTo>
                      <a:cubicBezTo>
                        <a:pt x="285" y="377"/>
                        <a:pt x="294" y="376"/>
                        <a:pt x="305" y="381"/>
                      </a:cubicBezTo>
                      <a:cubicBezTo>
                        <a:pt x="309" y="388"/>
                        <a:pt x="316" y="391"/>
                        <a:pt x="316" y="400"/>
                      </a:cubicBezTo>
                      <a:cubicBezTo>
                        <a:pt x="316" y="417"/>
                        <a:pt x="304" y="418"/>
                        <a:pt x="304" y="434"/>
                      </a:cubicBezTo>
                      <a:cubicBezTo>
                        <a:pt x="304" y="436"/>
                        <a:pt x="305" y="439"/>
                        <a:pt x="306" y="439"/>
                      </a:cubicBezTo>
                      <a:cubicBezTo>
                        <a:pt x="309" y="439"/>
                        <a:pt x="312" y="436"/>
                        <a:pt x="315" y="436"/>
                      </a:cubicBezTo>
                      <a:cubicBezTo>
                        <a:pt x="319" y="436"/>
                        <a:pt x="320" y="449"/>
                        <a:pt x="324" y="450"/>
                      </a:cubicBezTo>
                      <a:cubicBezTo>
                        <a:pt x="324" y="459"/>
                        <a:pt x="330" y="468"/>
                        <a:pt x="338" y="468"/>
                      </a:cubicBezTo>
                      <a:cubicBezTo>
                        <a:pt x="342" y="468"/>
                        <a:pt x="343" y="467"/>
                        <a:pt x="346" y="467"/>
                      </a:cubicBezTo>
                      <a:cubicBezTo>
                        <a:pt x="348" y="467"/>
                        <a:pt x="348" y="467"/>
                        <a:pt x="348" y="467"/>
                      </a:cubicBezTo>
                      <a:cubicBezTo>
                        <a:pt x="348" y="471"/>
                        <a:pt x="350" y="472"/>
                        <a:pt x="351" y="472"/>
                      </a:cubicBezTo>
                      <a:cubicBezTo>
                        <a:pt x="352" y="472"/>
                        <a:pt x="353" y="470"/>
                        <a:pt x="353" y="468"/>
                      </a:cubicBezTo>
                      <a:cubicBezTo>
                        <a:pt x="353" y="464"/>
                        <a:pt x="353" y="461"/>
                        <a:pt x="353" y="457"/>
                      </a:cubicBezTo>
                      <a:cubicBezTo>
                        <a:pt x="353" y="457"/>
                        <a:pt x="363" y="454"/>
                        <a:pt x="365" y="454"/>
                      </a:cubicBezTo>
                      <a:cubicBezTo>
                        <a:pt x="379" y="454"/>
                        <a:pt x="379" y="454"/>
                        <a:pt x="379" y="454"/>
                      </a:cubicBezTo>
                      <a:cubicBezTo>
                        <a:pt x="385" y="457"/>
                        <a:pt x="390" y="448"/>
                        <a:pt x="397" y="448"/>
                      </a:cubicBezTo>
                      <a:cubicBezTo>
                        <a:pt x="404" y="448"/>
                        <a:pt x="408" y="453"/>
                        <a:pt x="416" y="453"/>
                      </a:cubicBezTo>
                      <a:cubicBezTo>
                        <a:pt x="416" y="464"/>
                        <a:pt x="424" y="468"/>
                        <a:pt x="431" y="470"/>
                      </a:cubicBezTo>
                      <a:cubicBezTo>
                        <a:pt x="431" y="470"/>
                        <a:pt x="431" y="470"/>
                        <a:pt x="431" y="470"/>
                      </a:cubicBezTo>
                      <a:cubicBezTo>
                        <a:pt x="439" y="474"/>
                        <a:pt x="444" y="471"/>
                        <a:pt x="452" y="475"/>
                      </a:cubicBezTo>
                      <a:cubicBezTo>
                        <a:pt x="452" y="477"/>
                        <a:pt x="451" y="486"/>
                        <a:pt x="454" y="486"/>
                      </a:cubicBezTo>
                      <a:cubicBezTo>
                        <a:pt x="459" y="486"/>
                        <a:pt x="457" y="480"/>
                        <a:pt x="460" y="477"/>
                      </a:cubicBezTo>
                      <a:cubicBezTo>
                        <a:pt x="463" y="474"/>
                        <a:pt x="472" y="472"/>
                        <a:pt x="476" y="470"/>
                      </a:cubicBezTo>
                      <a:cubicBezTo>
                        <a:pt x="484" y="466"/>
                        <a:pt x="492" y="468"/>
                        <a:pt x="498" y="463"/>
                      </a:cubicBezTo>
                      <a:cubicBezTo>
                        <a:pt x="498" y="463"/>
                        <a:pt x="502" y="455"/>
                        <a:pt x="503" y="455"/>
                      </a:cubicBezTo>
                      <a:cubicBezTo>
                        <a:pt x="507" y="455"/>
                        <a:pt x="510" y="458"/>
                        <a:pt x="514" y="458"/>
                      </a:cubicBezTo>
                      <a:cubicBezTo>
                        <a:pt x="534" y="458"/>
                        <a:pt x="539" y="446"/>
                        <a:pt x="552" y="439"/>
                      </a:cubicBezTo>
                      <a:cubicBezTo>
                        <a:pt x="555" y="437"/>
                        <a:pt x="557" y="435"/>
                        <a:pt x="558" y="431"/>
                      </a:cubicBezTo>
                      <a:cubicBezTo>
                        <a:pt x="569" y="431"/>
                        <a:pt x="572" y="414"/>
                        <a:pt x="576" y="406"/>
                      </a:cubicBezTo>
                      <a:cubicBezTo>
                        <a:pt x="578" y="401"/>
                        <a:pt x="590" y="383"/>
                        <a:pt x="597" y="382"/>
                      </a:cubicBezTo>
                      <a:cubicBezTo>
                        <a:pt x="597" y="372"/>
                        <a:pt x="604" y="368"/>
                        <a:pt x="604" y="355"/>
                      </a:cubicBezTo>
                      <a:cubicBezTo>
                        <a:pt x="604" y="336"/>
                        <a:pt x="599" y="329"/>
                        <a:pt x="591" y="317"/>
                      </a:cubicBezTo>
                      <a:cubicBezTo>
                        <a:pt x="590" y="315"/>
                        <a:pt x="590" y="309"/>
                        <a:pt x="586" y="307"/>
                      </a:cubicBezTo>
                      <a:close/>
                    </a:path>
                  </a:pathLst>
                </a:custGeom>
                <a:blipFill dpi="0" rotWithShape="1">
                  <a:blip r:embed="rId1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Freeform: Shape 277"/>
                <p:cNvSpPr>
                  <a:spLocks/>
                </p:cNvSpPr>
                <p:nvPr/>
              </p:nvSpPr>
              <p:spPr bwMode="auto">
                <a:xfrm>
                  <a:off x="7369175" y="1395413"/>
                  <a:ext cx="58738" cy="25400"/>
                </a:xfrm>
                <a:custGeom>
                  <a:avLst/>
                  <a:gdLst/>
                  <a:ahLst/>
                  <a:cxnLst>
                    <a:cxn ang="0">
                      <a:pos x="4" y="19"/>
                    </a:cxn>
                    <a:cxn ang="0">
                      <a:pos x="0" y="14"/>
                    </a:cxn>
                    <a:cxn ang="0">
                      <a:pos x="20" y="0"/>
                    </a:cxn>
                    <a:cxn ang="0">
                      <a:pos x="44" y="11"/>
                    </a:cxn>
                    <a:cxn ang="0">
                      <a:pos x="4" y="19"/>
                    </a:cxn>
                  </a:cxnLst>
                  <a:rect l="0" t="0" r="r" b="b"/>
                  <a:pathLst>
                    <a:path w="44" h="19">
                      <a:moveTo>
                        <a:pt x="4" y="19"/>
                      </a:moveTo>
                      <a:cubicBezTo>
                        <a:pt x="1" y="19"/>
                        <a:pt x="0" y="17"/>
                        <a:pt x="0" y="14"/>
                      </a:cubicBezTo>
                      <a:cubicBezTo>
                        <a:pt x="0" y="8"/>
                        <a:pt x="13" y="0"/>
                        <a:pt x="20" y="0"/>
                      </a:cubicBezTo>
                      <a:cubicBezTo>
                        <a:pt x="27" y="0"/>
                        <a:pt x="44" y="4"/>
                        <a:pt x="44" y="11"/>
                      </a:cubicBezTo>
                      <a:cubicBezTo>
                        <a:pt x="44" y="17"/>
                        <a:pt x="9" y="19"/>
                        <a:pt x="4" y="19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Freeform: Shape 278"/>
                <p:cNvSpPr>
                  <a:spLocks/>
                </p:cNvSpPr>
                <p:nvPr/>
              </p:nvSpPr>
              <p:spPr bwMode="auto">
                <a:xfrm>
                  <a:off x="7191375" y="144303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13" y="10"/>
                    </a:cxn>
                    <a:cxn ang="0">
                      <a:pos x="18" y="6"/>
                    </a:cxn>
                    <a:cxn ang="0">
                      <a:pos x="15" y="0"/>
                    </a:cxn>
                    <a:cxn ang="0">
                      <a:pos x="0" y="0"/>
                    </a:cxn>
                    <a:cxn ang="0">
                      <a:pos x="13" y="10"/>
                    </a:cxn>
                  </a:cxnLst>
                  <a:rect l="0" t="0" r="r" b="b"/>
                  <a:pathLst>
                    <a:path w="18" h="10">
                      <a:moveTo>
                        <a:pt x="13" y="10"/>
                      </a:moveTo>
                      <a:cubicBezTo>
                        <a:pt x="15" y="10"/>
                        <a:pt x="18" y="8"/>
                        <a:pt x="18" y="6"/>
                      </a:cubicBezTo>
                      <a:cubicBezTo>
                        <a:pt x="18" y="3"/>
                        <a:pt x="15" y="2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6"/>
                        <a:pt x="7" y="10"/>
                        <a:pt x="13" y="1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Freeform: Shape 279"/>
                <p:cNvSpPr>
                  <a:spLocks/>
                </p:cNvSpPr>
                <p:nvPr/>
              </p:nvSpPr>
              <p:spPr bwMode="auto">
                <a:xfrm>
                  <a:off x="6645275" y="1257300"/>
                  <a:ext cx="11113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3" y="0"/>
                    </a:cxn>
                    <a:cxn ang="0">
                      <a:pos x="0" y="7"/>
                    </a:cxn>
                    <a:cxn ang="0">
                      <a:pos x="3" y="10"/>
                    </a:cxn>
                    <a:cxn ang="0">
                      <a:pos x="8" y="4"/>
                    </a:cxn>
                    <a:cxn ang="0">
                      <a:pos x="6" y="4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8" h="10">
                      <a:moveTo>
                        <a:pt x="8" y="5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0" y="4"/>
                        <a:pt x="0" y="7"/>
                      </a:cubicBezTo>
                      <a:cubicBezTo>
                        <a:pt x="0" y="9"/>
                        <a:pt x="1" y="10"/>
                        <a:pt x="3" y="10"/>
                      </a:cubicBezTo>
                      <a:cubicBezTo>
                        <a:pt x="7" y="10"/>
                        <a:pt x="7" y="6"/>
                        <a:pt x="8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Freeform: Shape 280"/>
                <p:cNvSpPr>
                  <a:spLocks/>
                </p:cNvSpPr>
                <p:nvPr/>
              </p:nvSpPr>
              <p:spPr bwMode="auto">
                <a:xfrm>
                  <a:off x="6249988" y="1300163"/>
                  <a:ext cx="26988" cy="15875"/>
                </a:xfrm>
                <a:custGeom>
                  <a:avLst/>
                  <a:gdLst/>
                  <a:ahLst/>
                  <a:cxnLst>
                    <a:cxn ang="0">
                      <a:pos x="20" y="9"/>
                    </a:cxn>
                    <a:cxn ang="0">
                      <a:pos x="10" y="12"/>
                    </a:cxn>
                    <a:cxn ang="0">
                      <a:pos x="0" y="7"/>
                    </a:cxn>
                    <a:cxn ang="0">
                      <a:pos x="10" y="0"/>
                    </a:cxn>
                    <a:cxn ang="0">
                      <a:pos x="20" y="7"/>
                    </a:cxn>
                    <a:cxn ang="0">
                      <a:pos x="17" y="12"/>
                    </a:cxn>
                    <a:cxn ang="0">
                      <a:pos x="20" y="9"/>
                    </a:cxn>
                  </a:cxnLst>
                  <a:rect l="0" t="0" r="r" b="b"/>
                  <a:pathLst>
                    <a:path w="20" h="12">
                      <a:moveTo>
                        <a:pt x="20" y="9"/>
                      </a:moveTo>
                      <a:cubicBezTo>
                        <a:pt x="17" y="11"/>
                        <a:pt x="14" y="12"/>
                        <a:pt x="10" y="12"/>
                      </a:cubicBezTo>
                      <a:cubicBezTo>
                        <a:pt x="5" y="12"/>
                        <a:pt x="0" y="11"/>
                        <a:pt x="0" y="7"/>
                      </a:cubicBezTo>
                      <a:cubicBezTo>
                        <a:pt x="0" y="3"/>
                        <a:pt x="6" y="0"/>
                        <a:pt x="10" y="0"/>
                      </a:cubicBezTo>
                      <a:cubicBezTo>
                        <a:pt x="16" y="0"/>
                        <a:pt x="20" y="2"/>
                        <a:pt x="20" y="7"/>
                      </a:cubicBezTo>
                      <a:cubicBezTo>
                        <a:pt x="20" y="10"/>
                        <a:pt x="18" y="11"/>
                        <a:pt x="17" y="12"/>
                      </a:cubicBezTo>
                      <a:lnTo>
                        <a:pt x="20" y="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Freeform: Shape 281"/>
                <p:cNvSpPr>
                  <a:spLocks/>
                </p:cNvSpPr>
                <p:nvPr/>
              </p:nvSpPr>
              <p:spPr bwMode="auto">
                <a:xfrm>
                  <a:off x="6043613" y="1128713"/>
                  <a:ext cx="100013" cy="57150"/>
                </a:xfrm>
                <a:custGeom>
                  <a:avLst/>
                  <a:gdLst/>
                  <a:ahLst/>
                  <a:cxnLst>
                    <a:cxn ang="0">
                      <a:pos x="6" y="43"/>
                    </a:cxn>
                    <a:cxn ang="0">
                      <a:pos x="0" y="37"/>
                    </a:cxn>
                    <a:cxn ang="0">
                      <a:pos x="8" y="27"/>
                    </a:cxn>
                    <a:cxn ang="0">
                      <a:pos x="39" y="0"/>
                    </a:cxn>
                    <a:cxn ang="0">
                      <a:pos x="45" y="0"/>
                    </a:cxn>
                    <a:cxn ang="0">
                      <a:pos x="44" y="10"/>
                    </a:cxn>
                    <a:cxn ang="0">
                      <a:pos x="52" y="6"/>
                    </a:cxn>
                    <a:cxn ang="0">
                      <a:pos x="76" y="23"/>
                    </a:cxn>
                    <a:cxn ang="0">
                      <a:pos x="45" y="34"/>
                    </a:cxn>
                    <a:cxn ang="0">
                      <a:pos x="30" y="37"/>
                    </a:cxn>
                    <a:cxn ang="0">
                      <a:pos x="6" y="43"/>
                    </a:cxn>
                  </a:cxnLst>
                  <a:rect l="0" t="0" r="r" b="b"/>
                  <a:pathLst>
                    <a:path w="76" h="43">
                      <a:moveTo>
                        <a:pt x="6" y="43"/>
                      </a:moveTo>
                      <a:cubicBezTo>
                        <a:pt x="1" y="43"/>
                        <a:pt x="0" y="41"/>
                        <a:pt x="0" y="37"/>
                      </a:cubicBezTo>
                      <a:cubicBezTo>
                        <a:pt x="0" y="30"/>
                        <a:pt x="5" y="30"/>
                        <a:pt x="8" y="27"/>
                      </a:cubicBezTo>
                      <a:cubicBezTo>
                        <a:pt x="18" y="17"/>
                        <a:pt x="22" y="0"/>
                        <a:pt x="39" y="0"/>
                      </a:cubicBezTo>
                      <a:cubicBezTo>
                        <a:pt x="43" y="0"/>
                        <a:pt x="43" y="0"/>
                        <a:pt x="45" y="0"/>
                      </a:cubicBezTo>
                      <a:cubicBezTo>
                        <a:pt x="45" y="7"/>
                        <a:pt x="47" y="7"/>
                        <a:pt x="44" y="10"/>
                      </a:cubicBezTo>
                      <a:cubicBezTo>
                        <a:pt x="47" y="9"/>
                        <a:pt x="49" y="6"/>
                        <a:pt x="52" y="6"/>
                      </a:cubicBezTo>
                      <a:cubicBezTo>
                        <a:pt x="58" y="6"/>
                        <a:pt x="76" y="17"/>
                        <a:pt x="76" y="23"/>
                      </a:cubicBezTo>
                      <a:cubicBezTo>
                        <a:pt x="76" y="34"/>
                        <a:pt x="53" y="36"/>
                        <a:pt x="45" y="34"/>
                      </a:cubicBezTo>
                      <a:cubicBezTo>
                        <a:pt x="43" y="34"/>
                        <a:pt x="30" y="37"/>
                        <a:pt x="30" y="37"/>
                      </a:cubicBezTo>
                      <a:lnTo>
                        <a:pt x="6" y="4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Freeform: Shape 282"/>
                <p:cNvSpPr>
                  <a:spLocks/>
                </p:cNvSpPr>
                <p:nvPr/>
              </p:nvSpPr>
              <p:spPr bwMode="auto">
                <a:xfrm>
                  <a:off x="5900738" y="1101725"/>
                  <a:ext cx="39688" cy="2063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30" y="7"/>
                    </a:cxn>
                    <a:cxn ang="0">
                      <a:pos x="9" y="16"/>
                    </a:cxn>
                    <a:cxn ang="0">
                      <a:pos x="0" y="5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30" h="16">
                      <a:moveTo>
                        <a:pt x="12" y="0"/>
                      </a:moveTo>
                      <a:cubicBezTo>
                        <a:pt x="14" y="0"/>
                        <a:pt x="26" y="6"/>
                        <a:pt x="30" y="7"/>
                      </a:cubicBezTo>
                      <a:cubicBezTo>
                        <a:pt x="29" y="15"/>
                        <a:pt x="14" y="16"/>
                        <a:pt x="9" y="16"/>
                      </a:cubicBezTo>
                      <a:cubicBezTo>
                        <a:pt x="6" y="16"/>
                        <a:pt x="0" y="9"/>
                        <a:pt x="0" y="5"/>
                      </a:cubicBezTo>
                      <a:cubicBezTo>
                        <a:pt x="0" y="0"/>
                        <a:pt x="9" y="0"/>
                        <a:pt x="12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Freeform: Shape 283"/>
                <p:cNvSpPr>
                  <a:spLocks/>
                </p:cNvSpPr>
                <p:nvPr/>
              </p:nvSpPr>
              <p:spPr bwMode="auto">
                <a:xfrm>
                  <a:off x="5913438" y="1057275"/>
                  <a:ext cx="139700" cy="98425"/>
                </a:xfrm>
                <a:custGeom>
                  <a:avLst/>
                  <a:gdLst/>
                  <a:ahLst/>
                  <a:cxnLst>
                    <a:cxn ang="0">
                      <a:pos x="99" y="68"/>
                    </a:cxn>
                    <a:cxn ang="0">
                      <a:pos x="90" y="74"/>
                    </a:cxn>
                    <a:cxn ang="0">
                      <a:pos x="41" y="66"/>
                    </a:cxn>
                    <a:cxn ang="0">
                      <a:pos x="17" y="50"/>
                    </a:cxn>
                    <a:cxn ang="0">
                      <a:pos x="50" y="36"/>
                    </a:cxn>
                    <a:cxn ang="0">
                      <a:pos x="32" y="36"/>
                    </a:cxn>
                    <a:cxn ang="0">
                      <a:pos x="0" y="26"/>
                    </a:cxn>
                    <a:cxn ang="0">
                      <a:pos x="46" y="0"/>
                    </a:cxn>
                    <a:cxn ang="0">
                      <a:pos x="72" y="17"/>
                    </a:cxn>
                    <a:cxn ang="0">
                      <a:pos x="67" y="18"/>
                    </a:cxn>
                    <a:cxn ang="0">
                      <a:pos x="67" y="27"/>
                    </a:cxn>
                    <a:cxn ang="0">
                      <a:pos x="59" y="35"/>
                    </a:cxn>
                    <a:cxn ang="0">
                      <a:pos x="68" y="35"/>
                    </a:cxn>
                    <a:cxn ang="0">
                      <a:pos x="81" y="39"/>
                    </a:cxn>
                    <a:cxn ang="0">
                      <a:pos x="90" y="39"/>
                    </a:cxn>
                    <a:cxn ang="0">
                      <a:pos x="105" y="48"/>
                    </a:cxn>
                    <a:cxn ang="0">
                      <a:pos x="101" y="57"/>
                    </a:cxn>
                    <a:cxn ang="0">
                      <a:pos x="92" y="62"/>
                    </a:cxn>
                    <a:cxn ang="0">
                      <a:pos x="99" y="68"/>
                    </a:cxn>
                  </a:cxnLst>
                  <a:rect l="0" t="0" r="r" b="b"/>
                  <a:pathLst>
                    <a:path w="105" h="74">
                      <a:moveTo>
                        <a:pt x="99" y="68"/>
                      </a:moveTo>
                      <a:cubicBezTo>
                        <a:pt x="99" y="72"/>
                        <a:pt x="94" y="74"/>
                        <a:pt x="90" y="74"/>
                      </a:cubicBezTo>
                      <a:cubicBezTo>
                        <a:pt x="71" y="74"/>
                        <a:pt x="57" y="66"/>
                        <a:pt x="41" y="66"/>
                      </a:cubicBezTo>
                      <a:cubicBezTo>
                        <a:pt x="35" y="66"/>
                        <a:pt x="24" y="54"/>
                        <a:pt x="17" y="50"/>
                      </a:cubicBezTo>
                      <a:cubicBezTo>
                        <a:pt x="32" y="46"/>
                        <a:pt x="36" y="41"/>
                        <a:pt x="50" y="36"/>
                      </a:cubicBezTo>
                      <a:cubicBezTo>
                        <a:pt x="46" y="36"/>
                        <a:pt x="35" y="36"/>
                        <a:pt x="32" y="36"/>
                      </a:cubicBezTo>
                      <a:cubicBezTo>
                        <a:pt x="20" y="36"/>
                        <a:pt x="11" y="32"/>
                        <a:pt x="0" y="26"/>
                      </a:cubicBezTo>
                      <a:cubicBezTo>
                        <a:pt x="18" y="21"/>
                        <a:pt x="25" y="0"/>
                        <a:pt x="46" y="0"/>
                      </a:cubicBezTo>
                      <a:cubicBezTo>
                        <a:pt x="58" y="0"/>
                        <a:pt x="65" y="12"/>
                        <a:pt x="72" y="17"/>
                      </a:cubicBezTo>
                      <a:cubicBezTo>
                        <a:pt x="68" y="19"/>
                        <a:pt x="69" y="18"/>
                        <a:pt x="67" y="18"/>
                      </a:cubicBezTo>
                      <a:cubicBezTo>
                        <a:pt x="68" y="23"/>
                        <a:pt x="67" y="24"/>
                        <a:pt x="67" y="27"/>
                      </a:cubicBezTo>
                      <a:cubicBezTo>
                        <a:pt x="67" y="29"/>
                        <a:pt x="62" y="33"/>
                        <a:pt x="59" y="35"/>
                      </a:cubicBezTo>
                      <a:cubicBezTo>
                        <a:pt x="63" y="33"/>
                        <a:pt x="65" y="35"/>
                        <a:pt x="68" y="35"/>
                      </a:cubicBezTo>
                      <a:cubicBezTo>
                        <a:pt x="73" y="35"/>
                        <a:pt x="76" y="39"/>
                        <a:pt x="81" y="39"/>
                      </a:cubicBezTo>
                      <a:cubicBezTo>
                        <a:pt x="84" y="39"/>
                        <a:pt x="87" y="39"/>
                        <a:pt x="90" y="39"/>
                      </a:cubicBezTo>
                      <a:cubicBezTo>
                        <a:pt x="99" y="39"/>
                        <a:pt x="99" y="42"/>
                        <a:pt x="105" y="48"/>
                      </a:cubicBezTo>
                      <a:cubicBezTo>
                        <a:pt x="100" y="51"/>
                        <a:pt x="101" y="52"/>
                        <a:pt x="101" y="57"/>
                      </a:cubicBezTo>
                      <a:cubicBezTo>
                        <a:pt x="101" y="61"/>
                        <a:pt x="95" y="62"/>
                        <a:pt x="92" y="62"/>
                      </a:cubicBezTo>
                      <a:cubicBezTo>
                        <a:pt x="95" y="63"/>
                        <a:pt x="99" y="65"/>
                        <a:pt x="99" y="68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Freeform: Shape 284"/>
                <p:cNvSpPr>
                  <a:spLocks/>
                </p:cNvSpPr>
                <p:nvPr/>
              </p:nvSpPr>
              <p:spPr bwMode="auto">
                <a:xfrm>
                  <a:off x="5973763" y="1212850"/>
                  <a:ext cx="17463" cy="12700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7" y="0"/>
                    </a:cxn>
                    <a:cxn ang="0">
                      <a:pos x="13" y="0"/>
                    </a:cxn>
                    <a:cxn ang="0">
                      <a:pos x="5" y="9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3" h="9">
                      <a:moveTo>
                        <a:pt x="0" y="5"/>
                      </a:moveTo>
                      <a:cubicBezTo>
                        <a:pt x="3" y="3"/>
                        <a:pt x="5" y="1"/>
                        <a:pt x="7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6"/>
                        <a:pt x="10" y="9"/>
                        <a:pt x="5" y="9"/>
                      </a:cubicBezTo>
                      <a:cubicBezTo>
                        <a:pt x="2" y="9"/>
                        <a:pt x="1" y="7"/>
                        <a:pt x="0" y="5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Freeform: Shape 285"/>
                <p:cNvSpPr>
                  <a:spLocks/>
                </p:cNvSpPr>
                <p:nvPr/>
              </p:nvSpPr>
              <p:spPr bwMode="auto">
                <a:xfrm>
                  <a:off x="5886450" y="1060450"/>
                  <a:ext cx="23813" cy="7938"/>
                </a:xfrm>
                <a:custGeom>
                  <a:avLst/>
                  <a:gdLst/>
                  <a:ahLst/>
                  <a:cxnLst>
                    <a:cxn ang="0">
                      <a:pos x="18" y="4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8" y="4"/>
                    </a:cxn>
                  </a:cxnLst>
                  <a:rect l="0" t="0" r="r" b="b"/>
                  <a:pathLst>
                    <a:path w="18" h="6">
                      <a:moveTo>
                        <a:pt x="18" y="4"/>
                      </a:moveTo>
                      <a:cubicBezTo>
                        <a:pt x="11" y="5"/>
                        <a:pt x="3" y="6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Freeform: Shape 286"/>
                <p:cNvSpPr>
                  <a:spLocks/>
                </p:cNvSpPr>
                <p:nvPr/>
              </p:nvSpPr>
              <p:spPr bwMode="auto">
                <a:xfrm>
                  <a:off x="6162675" y="1173163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1"/>
                    </a:cxn>
                    <a:cxn ang="0">
                      <a:pos x="9" y="7"/>
                    </a:cxn>
                    <a:cxn ang="0">
                      <a:pos x="0" y="2"/>
                    </a:cxn>
                    <a:cxn ang="0">
                      <a:pos x="15" y="1"/>
                    </a:cxn>
                  </a:cxnLst>
                  <a:rect l="0" t="0" r="r" b="b"/>
                  <a:pathLst>
                    <a:path w="15" h="7">
                      <a:moveTo>
                        <a:pt x="15" y="1"/>
                      </a:moveTo>
                      <a:cubicBezTo>
                        <a:pt x="14" y="4"/>
                        <a:pt x="12" y="7"/>
                        <a:pt x="9" y="7"/>
                      </a:cubicBezTo>
                      <a:cubicBezTo>
                        <a:pt x="4" y="7"/>
                        <a:pt x="1" y="4"/>
                        <a:pt x="0" y="2"/>
                      </a:cubicBezTo>
                      <a:cubicBezTo>
                        <a:pt x="9" y="0"/>
                        <a:pt x="11" y="2"/>
                        <a:pt x="15" y="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Freeform: Shape 287"/>
                <p:cNvSpPr>
                  <a:spLocks/>
                </p:cNvSpPr>
                <p:nvPr/>
              </p:nvSpPr>
              <p:spPr bwMode="auto">
                <a:xfrm>
                  <a:off x="5119688" y="1074738"/>
                  <a:ext cx="117475" cy="36513"/>
                </a:xfrm>
                <a:custGeom>
                  <a:avLst/>
                  <a:gdLst/>
                  <a:ahLst/>
                  <a:cxnLst>
                    <a:cxn ang="0">
                      <a:pos x="76" y="14"/>
                    </a:cxn>
                    <a:cxn ang="0">
                      <a:pos x="58" y="17"/>
                    </a:cxn>
                    <a:cxn ang="0">
                      <a:pos x="49" y="27"/>
                    </a:cxn>
                    <a:cxn ang="0">
                      <a:pos x="44" y="23"/>
                    </a:cxn>
                    <a:cxn ang="0">
                      <a:pos x="44" y="23"/>
                    </a:cxn>
                    <a:cxn ang="0">
                      <a:pos x="32" y="17"/>
                    </a:cxn>
                    <a:cxn ang="0">
                      <a:pos x="41" y="14"/>
                    </a:cxn>
                    <a:cxn ang="0">
                      <a:pos x="33" y="13"/>
                    </a:cxn>
                    <a:cxn ang="0">
                      <a:pos x="40" y="9"/>
                    </a:cxn>
                    <a:cxn ang="0">
                      <a:pos x="30" y="5"/>
                    </a:cxn>
                    <a:cxn ang="0">
                      <a:pos x="10" y="11"/>
                    </a:cxn>
                    <a:cxn ang="0">
                      <a:pos x="0" y="9"/>
                    </a:cxn>
                    <a:cxn ang="0">
                      <a:pos x="34" y="0"/>
                    </a:cxn>
                    <a:cxn ang="0">
                      <a:pos x="60" y="6"/>
                    </a:cxn>
                    <a:cxn ang="0">
                      <a:pos x="76" y="0"/>
                    </a:cxn>
                    <a:cxn ang="0">
                      <a:pos x="89" y="5"/>
                    </a:cxn>
                    <a:cxn ang="0">
                      <a:pos x="78" y="13"/>
                    </a:cxn>
                    <a:cxn ang="0">
                      <a:pos x="73" y="13"/>
                    </a:cxn>
                    <a:cxn ang="0">
                      <a:pos x="73" y="17"/>
                    </a:cxn>
                    <a:cxn ang="0">
                      <a:pos x="76" y="14"/>
                    </a:cxn>
                  </a:cxnLst>
                  <a:rect l="0" t="0" r="r" b="b"/>
                  <a:pathLst>
                    <a:path w="89" h="27">
                      <a:moveTo>
                        <a:pt x="76" y="14"/>
                      </a:moveTo>
                      <a:cubicBezTo>
                        <a:pt x="69" y="19"/>
                        <a:pt x="65" y="13"/>
                        <a:pt x="58" y="17"/>
                      </a:cubicBezTo>
                      <a:cubicBezTo>
                        <a:pt x="54" y="19"/>
                        <a:pt x="53" y="27"/>
                        <a:pt x="49" y="27"/>
                      </a:cubicBezTo>
                      <a:cubicBezTo>
                        <a:pt x="47" y="26"/>
                        <a:pt x="45" y="24"/>
                        <a:pt x="44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38" y="23"/>
                        <a:pt x="33" y="21"/>
                        <a:pt x="32" y="17"/>
                      </a:cubicBezTo>
                      <a:cubicBezTo>
                        <a:pt x="36" y="15"/>
                        <a:pt x="38" y="15"/>
                        <a:pt x="41" y="14"/>
                      </a:cubicBezTo>
                      <a:cubicBezTo>
                        <a:pt x="37" y="14"/>
                        <a:pt x="35" y="13"/>
                        <a:pt x="33" y="13"/>
                      </a:cubicBezTo>
                      <a:cubicBezTo>
                        <a:pt x="36" y="11"/>
                        <a:pt x="38" y="11"/>
                        <a:pt x="40" y="9"/>
                      </a:cubicBezTo>
                      <a:cubicBezTo>
                        <a:pt x="36" y="8"/>
                        <a:pt x="34" y="5"/>
                        <a:pt x="30" y="5"/>
                      </a:cubicBezTo>
                      <a:cubicBezTo>
                        <a:pt x="25" y="5"/>
                        <a:pt x="17" y="11"/>
                        <a:pt x="10" y="11"/>
                      </a:cubicBezTo>
                      <a:cubicBezTo>
                        <a:pt x="7" y="11"/>
                        <a:pt x="4" y="9"/>
                        <a:pt x="0" y="9"/>
                      </a:cubicBezTo>
                      <a:cubicBezTo>
                        <a:pt x="4" y="2"/>
                        <a:pt x="25" y="0"/>
                        <a:pt x="34" y="0"/>
                      </a:cubicBezTo>
                      <a:cubicBezTo>
                        <a:pt x="45" y="0"/>
                        <a:pt x="52" y="6"/>
                        <a:pt x="60" y="6"/>
                      </a:cubicBezTo>
                      <a:cubicBezTo>
                        <a:pt x="67" y="6"/>
                        <a:pt x="70" y="0"/>
                        <a:pt x="76" y="0"/>
                      </a:cubicBezTo>
                      <a:cubicBezTo>
                        <a:pt x="82" y="0"/>
                        <a:pt x="87" y="4"/>
                        <a:pt x="89" y="5"/>
                      </a:cubicBezTo>
                      <a:cubicBezTo>
                        <a:pt x="89" y="13"/>
                        <a:pt x="83" y="9"/>
                        <a:pt x="78" y="13"/>
                      </a:cubicBezTo>
                      <a:cubicBezTo>
                        <a:pt x="76" y="13"/>
                        <a:pt x="75" y="13"/>
                        <a:pt x="73" y="13"/>
                      </a:cubicBezTo>
                      <a:cubicBezTo>
                        <a:pt x="73" y="17"/>
                        <a:pt x="73" y="17"/>
                        <a:pt x="73" y="17"/>
                      </a:cubicBezTo>
                      <a:lnTo>
                        <a:pt x="7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Freeform: Shape 288"/>
                <p:cNvSpPr>
                  <a:spLocks/>
                </p:cNvSpPr>
                <p:nvPr/>
              </p:nvSpPr>
              <p:spPr bwMode="auto">
                <a:xfrm>
                  <a:off x="5427663" y="1052513"/>
                  <a:ext cx="41275" cy="26988"/>
                </a:xfrm>
                <a:custGeom>
                  <a:avLst/>
                  <a:gdLst/>
                  <a:ahLst/>
                  <a:cxnLst>
                    <a:cxn ang="0">
                      <a:pos x="7" y="20"/>
                    </a:cxn>
                    <a:cxn ang="0">
                      <a:pos x="0" y="13"/>
                    </a:cxn>
                    <a:cxn ang="0">
                      <a:pos x="25" y="0"/>
                    </a:cxn>
                    <a:cxn ang="0">
                      <a:pos x="31" y="14"/>
                    </a:cxn>
                    <a:cxn ang="0">
                      <a:pos x="7" y="20"/>
                    </a:cxn>
                  </a:cxnLst>
                  <a:rect l="0" t="0" r="r" b="b"/>
                  <a:pathLst>
                    <a:path w="31" h="20">
                      <a:moveTo>
                        <a:pt x="7" y="20"/>
                      </a:moveTo>
                      <a:cubicBezTo>
                        <a:pt x="2" y="20"/>
                        <a:pt x="0" y="17"/>
                        <a:pt x="0" y="13"/>
                      </a:cubicBezTo>
                      <a:cubicBezTo>
                        <a:pt x="0" y="7"/>
                        <a:pt x="18" y="0"/>
                        <a:pt x="25" y="0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28" y="16"/>
                        <a:pt x="11" y="20"/>
                        <a:pt x="7" y="2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Freeform: Shape 289"/>
                <p:cNvSpPr>
                  <a:spLocks/>
                </p:cNvSpPr>
                <p:nvPr/>
              </p:nvSpPr>
              <p:spPr bwMode="auto">
                <a:xfrm>
                  <a:off x="5373688" y="1069975"/>
                  <a:ext cx="44450" cy="25400"/>
                </a:xfrm>
                <a:custGeom>
                  <a:avLst/>
                  <a:gdLst/>
                  <a:ahLst/>
                  <a:cxnLst>
                    <a:cxn ang="0">
                      <a:pos x="33" y="4"/>
                    </a:cxn>
                    <a:cxn ang="0">
                      <a:pos x="33" y="10"/>
                    </a:cxn>
                    <a:cxn ang="0">
                      <a:pos x="22" y="12"/>
                    </a:cxn>
                    <a:cxn ang="0">
                      <a:pos x="24" y="18"/>
                    </a:cxn>
                    <a:cxn ang="0">
                      <a:pos x="0" y="18"/>
                    </a:cxn>
                    <a:cxn ang="0">
                      <a:pos x="9" y="6"/>
                    </a:cxn>
                    <a:cxn ang="0">
                      <a:pos x="9" y="0"/>
                    </a:cxn>
                    <a:cxn ang="0">
                      <a:pos x="23" y="0"/>
                    </a:cxn>
                    <a:cxn ang="0">
                      <a:pos x="19" y="4"/>
                    </a:cxn>
                    <a:cxn ang="0">
                      <a:pos x="33" y="4"/>
                    </a:cxn>
                  </a:cxnLst>
                  <a:rect l="0" t="0" r="r" b="b"/>
                  <a:pathLst>
                    <a:path w="33" h="20">
                      <a:moveTo>
                        <a:pt x="33" y="4"/>
                      </a:moveTo>
                      <a:cubicBezTo>
                        <a:pt x="33" y="8"/>
                        <a:pt x="33" y="8"/>
                        <a:pt x="33" y="10"/>
                      </a:cubicBezTo>
                      <a:cubicBezTo>
                        <a:pt x="30" y="14"/>
                        <a:pt x="26" y="12"/>
                        <a:pt x="22" y="12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2" y="19"/>
                        <a:pt x="0" y="20"/>
                        <a:pt x="0" y="18"/>
                      </a:cubicBezTo>
                      <a:cubicBezTo>
                        <a:pt x="0" y="11"/>
                        <a:pt x="3" y="8"/>
                        <a:pt x="9" y="6"/>
                      </a:cubicBezTo>
                      <a:cubicBezTo>
                        <a:pt x="8" y="2"/>
                        <a:pt x="9" y="1"/>
                        <a:pt x="9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2"/>
                        <a:pt x="20" y="4"/>
                        <a:pt x="19" y="4"/>
                      </a:cubicBezTo>
                      <a:cubicBezTo>
                        <a:pt x="22" y="4"/>
                        <a:pt x="29" y="4"/>
                        <a:pt x="33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Freeform: Shape 290"/>
                <p:cNvSpPr>
                  <a:spLocks/>
                </p:cNvSpPr>
                <p:nvPr/>
              </p:nvSpPr>
              <p:spPr bwMode="auto">
                <a:xfrm>
                  <a:off x="5314950" y="1092200"/>
                  <a:ext cx="44450" cy="15875"/>
                </a:xfrm>
                <a:custGeom>
                  <a:avLst/>
                  <a:gdLst/>
                  <a:ahLst/>
                  <a:cxnLst>
                    <a:cxn ang="0">
                      <a:pos x="20" y="12"/>
                    </a:cxn>
                    <a:cxn ang="0">
                      <a:pos x="11" y="7"/>
                    </a:cxn>
                    <a:cxn ang="0">
                      <a:pos x="4" y="12"/>
                    </a:cxn>
                    <a:cxn ang="0">
                      <a:pos x="0" y="9"/>
                    </a:cxn>
                    <a:cxn ang="0">
                      <a:pos x="22" y="0"/>
                    </a:cxn>
                    <a:cxn ang="0">
                      <a:pos x="34" y="5"/>
                    </a:cxn>
                    <a:cxn ang="0">
                      <a:pos x="20" y="12"/>
                    </a:cxn>
                  </a:cxnLst>
                  <a:rect l="0" t="0" r="r" b="b"/>
                  <a:pathLst>
                    <a:path w="34" h="12">
                      <a:moveTo>
                        <a:pt x="20" y="12"/>
                      </a:moveTo>
                      <a:cubicBezTo>
                        <a:pt x="17" y="12"/>
                        <a:pt x="14" y="7"/>
                        <a:pt x="11" y="7"/>
                      </a:cubicBezTo>
                      <a:cubicBezTo>
                        <a:pt x="10" y="12"/>
                        <a:pt x="8" y="12"/>
                        <a:pt x="4" y="12"/>
                      </a:cubicBezTo>
                      <a:cubicBezTo>
                        <a:pt x="2" y="12"/>
                        <a:pt x="0" y="10"/>
                        <a:pt x="0" y="9"/>
                      </a:cubicBezTo>
                      <a:cubicBezTo>
                        <a:pt x="0" y="2"/>
                        <a:pt x="17" y="0"/>
                        <a:pt x="22" y="0"/>
                      </a:cubicBezTo>
                      <a:cubicBezTo>
                        <a:pt x="28" y="0"/>
                        <a:pt x="32" y="2"/>
                        <a:pt x="34" y="5"/>
                      </a:cubicBezTo>
                      <a:cubicBezTo>
                        <a:pt x="25" y="5"/>
                        <a:pt x="26" y="12"/>
                        <a:pt x="20" y="12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Freeform: Shape 291"/>
                <p:cNvSpPr>
                  <a:spLocks/>
                </p:cNvSpPr>
                <p:nvPr/>
              </p:nvSpPr>
              <p:spPr bwMode="auto">
                <a:xfrm>
                  <a:off x="5287963" y="1038225"/>
                  <a:ext cx="71438" cy="49213"/>
                </a:xfrm>
                <a:custGeom>
                  <a:avLst/>
                  <a:gdLst/>
                  <a:ahLst/>
                  <a:cxnLst>
                    <a:cxn ang="0">
                      <a:pos x="40" y="31"/>
                    </a:cxn>
                    <a:cxn ang="0">
                      <a:pos x="22" y="36"/>
                    </a:cxn>
                    <a:cxn ang="0">
                      <a:pos x="0" y="28"/>
                    </a:cxn>
                    <a:cxn ang="0">
                      <a:pos x="6" y="23"/>
                    </a:cxn>
                    <a:cxn ang="0">
                      <a:pos x="24" y="23"/>
                    </a:cxn>
                    <a:cxn ang="0">
                      <a:pos x="17" y="22"/>
                    </a:cxn>
                    <a:cxn ang="0">
                      <a:pos x="17" y="16"/>
                    </a:cxn>
                    <a:cxn ang="0">
                      <a:pos x="43" y="8"/>
                    </a:cxn>
                    <a:cxn ang="0">
                      <a:pos x="51" y="0"/>
                    </a:cxn>
                    <a:cxn ang="0">
                      <a:pos x="52" y="5"/>
                    </a:cxn>
                    <a:cxn ang="0">
                      <a:pos x="48" y="11"/>
                    </a:cxn>
                    <a:cxn ang="0">
                      <a:pos x="28" y="23"/>
                    </a:cxn>
                    <a:cxn ang="0">
                      <a:pos x="53" y="29"/>
                    </a:cxn>
                    <a:cxn ang="0">
                      <a:pos x="40" y="31"/>
                    </a:cxn>
                  </a:cxnLst>
                  <a:rect l="0" t="0" r="r" b="b"/>
                  <a:pathLst>
                    <a:path w="53" h="36">
                      <a:moveTo>
                        <a:pt x="40" y="31"/>
                      </a:moveTo>
                      <a:cubicBezTo>
                        <a:pt x="34" y="31"/>
                        <a:pt x="27" y="36"/>
                        <a:pt x="22" y="36"/>
                      </a:cubicBezTo>
                      <a:cubicBezTo>
                        <a:pt x="19" y="36"/>
                        <a:pt x="1" y="28"/>
                        <a:pt x="0" y="28"/>
                      </a:cubicBezTo>
                      <a:cubicBezTo>
                        <a:pt x="3" y="26"/>
                        <a:pt x="4" y="25"/>
                        <a:pt x="6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19" y="21"/>
                        <a:pt x="21" y="20"/>
                        <a:pt x="17" y="22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30" y="16"/>
                        <a:pt x="30" y="8"/>
                        <a:pt x="43" y="8"/>
                      </a:cubicBezTo>
                      <a:cubicBezTo>
                        <a:pt x="44" y="4"/>
                        <a:pt x="47" y="0"/>
                        <a:pt x="51" y="0"/>
                      </a:cubicBezTo>
                      <a:cubicBezTo>
                        <a:pt x="52" y="0"/>
                        <a:pt x="52" y="4"/>
                        <a:pt x="52" y="5"/>
                      </a:cubicBezTo>
                      <a:cubicBezTo>
                        <a:pt x="50" y="7"/>
                        <a:pt x="48" y="9"/>
                        <a:pt x="48" y="11"/>
                      </a:cubicBezTo>
                      <a:cubicBezTo>
                        <a:pt x="41" y="16"/>
                        <a:pt x="32" y="18"/>
                        <a:pt x="28" y="23"/>
                      </a:cubicBezTo>
                      <a:cubicBezTo>
                        <a:pt x="40" y="24"/>
                        <a:pt x="43" y="25"/>
                        <a:pt x="53" y="29"/>
                      </a:cubicBezTo>
                      <a:cubicBezTo>
                        <a:pt x="49" y="32"/>
                        <a:pt x="45" y="31"/>
                        <a:pt x="40" y="31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Freeform: Shape 292"/>
                <p:cNvSpPr>
                  <a:spLocks/>
                </p:cNvSpPr>
                <p:nvPr/>
              </p:nvSpPr>
              <p:spPr bwMode="auto">
                <a:xfrm>
                  <a:off x="6675438" y="1244600"/>
                  <a:ext cx="128588" cy="49213"/>
                </a:xfrm>
                <a:custGeom>
                  <a:avLst/>
                  <a:gdLst/>
                  <a:ahLst/>
                  <a:cxnLst>
                    <a:cxn ang="0">
                      <a:pos x="77" y="29"/>
                    </a:cxn>
                    <a:cxn ang="0">
                      <a:pos x="66" y="34"/>
                    </a:cxn>
                    <a:cxn ang="0">
                      <a:pos x="58" y="29"/>
                    </a:cxn>
                    <a:cxn ang="0">
                      <a:pos x="50" y="32"/>
                    </a:cxn>
                    <a:cxn ang="0">
                      <a:pos x="40" y="36"/>
                    </a:cxn>
                    <a:cxn ang="0">
                      <a:pos x="32" y="31"/>
                    </a:cxn>
                    <a:cxn ang="0">
                      <a:pos x="22" y="38"/>
                    </a:cxn>
                    <a:cxn ang="0">
                      <a:pos x="0" y="18"/>
                    </a:cxn>
                    <a:cxn ang="0">
                      <a:pos x="20" y="0"/>
                    </a:cxn>
                    <a:cxn ang="0">
                      <a:pos x="47" y="15"/>
                    </a:cxn>
                    <a:cxn ang="0">
                      <a:pos x="54" y="3"/>
                    </a:cxn>
                    <a:cxn ang="0">
                      <a:pos x="97" y="15"/>
                    </a:cxn>
                    <a:cxn ang="0">
                      <a:pos x="89" y="29"/>
                    </a:cxn>
                    <a:cxn ang="0">
                      <a:pos x="77" y="29"/>
                    </a:cxn>
                  </a:cxnLst>
                  <a:rect l="0" t="0" r="r" b="b"/>
                  <a:pathLst>
                    <a:path w="97" h="38">
                      <a:moveTo>
                        <a:pt x="77" y="29"/>
                      </a:moveTo>
                      <a:cubicBezTo>
                        <a:pt x="74" y="29"/>
                        <a:pt x="72" y="34"/>
                        <a:pt x="66" y="34"/>
                      </a:cubicBezTo>
                      <a:cubicBezTo>
                        <a:pt x="63" y="34"/>
                        <a:pt x="62" y="29"/>
                        <a:pt x="58" y="29"/>
                      </a:cubicBezTo>
                      <a:cubicBezTo>
                        <a:pt x="55" y="29"/>
                        <a:pt x="53" y="32"/>
                        <a:pt x="50" y="32"/>
                      </a:cubicBezTo>
                      <a:cubicBezTo>
                        <a:pt x="47" y="32"/>
                        <a:pt x="44" y="36"/>
                        <a:pt x="40" y="36"/>
                      </a:cubicBezTo>
                      <a:cubicBezTo>
                        <a:pt x="36" y="36"/>
                        <a:pt x="34" y="34"/>
                        <a:pt x="32" y="31"/>
                      </a:cubicBezTo>
                      <a:cubicBezTo>
                        <a:pt x="29" y="34"/>
                        <a:pt x="27" y="38"/>
                        <a:pt x="22" y="38"/>
                      </a:cubicBezTo>
                      <a:cubicBezTo>
                        <a:pt x="11" y="38"/>
                        <a:pt x="0" y="29"/>
                        <a:pt x="0" y="18"/>
                      </a:cubicBezTo>
                      <a:cubicBezTo>
                        <a:pt x="0" y="8"/>
                        <a:pt x="11" y="0"/>
                        <a:pt x="20" y="0"/>
                      </a:cubicBezTo>
                      <a:cubicBezTo>
                        <a:pt x="34" y="0"/>
                        <a:pt x="35" y="15"/>
                        <a:pt x="47" y="15"/>
                      </a:cubicBezTo>
                      <a:cubicBezTo>
                        <a:pt x="47" y="8"/>
                        <a:pt x="49" y="3"/>
                        <a:pt x="54" y="3"/>
                      </a:cubicBezTo>
                      <a:cubicBezTo>
                        <a:pt x="62" y="3"/>
                        <a:pt x="88" y="12"/>
                        <a:pt x="97" y="15"/>
                      </a:cubicBezTo>
                      <a:cubicBezTo>
                        <a:pt x="95" y="21"/>
                        <a:pt x="89" y="26"/>
                        <a:pt x="89" y="29"/>
                      </a:cubicBezTo>
                      <a:lnTo>
                        <a:pt x="77" y="29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Freeform: Shape 293"/>
                <p:cNvSpPr>
                  <a:spLocks/>
                </p:cNvSpPr>
                <p:nvPr/>
              </p:nvSpPr>
              <p:spPr bwMode="auto">
                <a:xfrm>
                  <a:off x="4924425" y="2252663"/>
                  <a:ext cx="34925" cy="17463"/>
                </a:xfrm>
                <a:custGeom>
                  <a:avLst/>
                  <a:gdLst/>
                  <a:ahLst/>
                  <a:cxnLst>
                    <a:cxn ang="0">
                      <a:pos x="5" y="13"/>
                    </a:cxn>
                    <a:cxn ang="0">
                      <a:pos x="2" y="11"/>
                    </a:cxn>
                    <a:cxn ang="0">
                      <a:pos x="0" y="9"/>
                    </a:cxn>
                    <a:cxn ang="0">
                      <a:pos x="26" y="0"/>
                    </a:cxn>
                    <a:cxn ang="0">
                      <a:pos x="20" y="4"/>
                    </a:cxn>
                    <a:cxn ang="0">
                      <a:pos x="19" y="8"/>
                    </a:cxn>
                    <a:cxn ang="0">
                      <a:pos x="5" y="13"/>
                    </a:cxn>
                  </a:cxnLst>
                  <a:rect l="0" t="0" r="r" b="b"/>
                  <a:pathLst>
                    <a:path w="26" h="13">
                      <a:moveTo>
                        <a:pt x="5" y="13"/>
                      </a:moveTo>
                      <a:cubicBezTo>
                        <a:pt x="4" y="13"/>
                        <a:pt x="2" y="12"/>
                        <a:pt x="2" y="11"/>
                      </a:cubicBezTo>
                      <a:cubicBezTo>
                        <a:pt x="1" y="11"/>
                        <a:pt x="0" y="9"/>
                        <a:pt x="0" y="9"/>
                      </a:cubicBezTo>
                      <a:cubicBezTo>
                        <a:pt x="7" y="6"/>
                        <a:pt x="18" y="1"/>
                        <a:pt x="26" y="0"/>
                      </a:cubicBezTo>
                      <a:cubicBezTo>
                        <a:pt x="25" y="4"/>
                        <a:pt x="22" y="2"/>
                        <a:pt x="20" y="4"/>
                      </a:cubicBezTo>
                      <a:cubicBezTo>
                        <a:pt x="18" y="4"/>
                        <a:pt x="19" y="7"/>
                        <a:pt x="19" y="8"/>
                      </a:cubicBezTo>
                      <a:cubicBezTo>
                        <a:pt x="18" y="11"/>
                        <a:pt x="9" y="13"/>
                        <a:pt x="5" y="1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Freeform: Shape 294"/>
                <p:cNvSpPr>
                  <a:spLocks/>
                </p:cNvSpPr>
                <p:nvPr/>
              </p:nvSpPr>
              <p:spPr bwMode="auto">
                <a:xfrm>
                  <a:off x="5183188" y="1463675"/>
                  <a:ext cx="34925" cy="25400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11" y="0"/>
                    </a:cxn>
                    <a:cxn ang="0">
                      <a:pos x="26" y="6"/>
                    </a:cxn>
                    <a:cxn ang="0">
                      <a:pos x="26" y="12"/>
                    </a:cxn>
                    <a:cxn ang="0">
                      <a:pos x="8" y="19"/>
                    </a:cxn>
                    <a:cxn ang="0">
                      <a:pos x="0" y="14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26" h="19">
                      <a:moveTo>
                        <a:pt x="5" y="4"/>
                      </a:moveTo>
                      <a:cubicBezTo>
                        <a:pt x="8" y="4"/>
                        <a:pt x="8" y="0"/>
                        <a:pt x="11" y="0"/>
                      </a:cubicBezTo>
                      <a:cubicBezTo>
                        <a:pt x="17" y="0"/>
                        <a:pt x="20" y="5"/>
                        <a:pt x="26" y="6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0" y="15"/>
                        <a:pt x="15" y="19"/>
                        <a:pt x="8" y="19"/>
                      </a:cubicBezTo>
                      <a:cubicBezTo>
                        <a:pt x="2" y="19"/>
                        <a:pt x="0" y="19"/>
                        <a:pt x="0" y="14"/>
                      </a:cubicBezTo>
                      <a:cubicBezTo>
                        <a:pt x="0" y="1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Freeform: Shape 295"/>
                <p:cNvSpPr>
                  <a:spLocks/>
                </p:cNvSpPr>
                <p:nvPr/>
              </p:nvSpPr>
              <p:spPr bwMode="auto">
                <a:xfrm>
                  <a:off x="5359400" y="1433513"/>
                  <a:ext cx="26988" cy="25400"/>
                </a:xfrm>
                <a:custGeom>
                  <a:avLst/>
                  <a:gdLst/>
                  <a:ahLst/>
                  <a:cxnLst>
                    <a:cxn ang="0">
                      <a:pos x="21" y="17"/>
                    </a:cxn>
                    <a:cxn ang="0">
                      <a:pos x="15" y="19"/>
                    </a:cxn>
                    <a:cxn ang="0">
                      <a:pos x="0" y="8"/>
                    </a:cxn>
                    <a:cxn ang="0">
                      <a:pos x="21" y="17"/>
                    </a:cxn>
                  </a:cxnLst>
                  <a:rect l="0" t="0" r="r" b="b"/>
                  <a:pathLst>
                    <a:path w="21" h="20">
                      <a:moveTo>
                        <a:pt x="21" y="17"/>
                      </a:moveTo>
                      <a:cubicBezTo>
                        <a:pt x="21" y="20"/>
                        <a:pt x="15" y="19"/>
                        <a:pt x="15" y="19"/>
                      </a:cubicBezTo>
                      <a:cubicBezTo>
                        <a:pt x="10" y="19"/>
                        <a:pt x="0" y="14"/>
                        <a:pt x="0" y="8"/>
                      </a:cubicBezTo>
                      <a:cubicBezTo>
                        <a:pt x="0" y="0"/>
                        <a:pt x="21" y="8"/>
                        <a:pt x="21" y="1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Freeform: Shape 296"/>
                <p:cNvSpPr>
                  <a:spLocks/>
                </p:cNvSpPr>
                <p:nvPr/>
              </p:nvSpPr>
              <p:spPr bwMode="auto">
                <a:xfrm>
                  <a:off x="5549900" y="1338263"/>
                  <a:ext cx="25400" cy="17463"/>
                </a:xfrm>
                <a:custGeom>
                  <a:avLst/>
                  <a:gdLst/>
                  <a:ahLst/>
                  <a:cxnLst>
                    <a:cxn ang="0">
                      <a:pos x="2" y="13"/>
                    </a:cxn>
                    <a:cxn ang="0">
                      <a:pos x="19" y="8"/>
                    </a:cxn>
                    <a:cxn ang="0">
                      <a:pos x="8" y="0"/>
                    </a:cxn>
                    <a:cxn ang="0">
                      <a:pos x="2" y="9"/>
                    </a:cxn>
                    <a:cxn ang="0">
                      <a:pos x="2" y="13"/>
                    </a:cxn>
                  </a:cxnLst>
                  <a:rect l="0" t="0" r="r" b="b"/>
                  <a:pathLst>
                    <a:path w="19" h="13">
                      <a:moveTo>
                        <a:pt x="2" y="13"/>
                      </a:moveTo>
                      <a:cubicBezTo>
                        <a:pt x="7" y="13"/>
                        <a:pt x="17" y="10"/>
                        <a:pt x="19" y="8"/>
                      </a:cubicBezTo>
                      <a:cubicBezTo>
                        <a:pt x="15" y="5"/>
                        <a:pt x="13" y="0"/>
                        <a:pt x="8" y="0"/>
                      </a:cubicBezTo>
                      <a:cubicBezTo>
                        <a:pt x="4" y="0"/>
                        <a:pt x="2" y="5"/>
                        <a:pt x="2" y="9"/>
                      </a:cubicBezTo>
                      <a:cubicBezTo>
                        <a:pt x="2" y="10"/>
                        <a:pt x="0" y="13"/>
                        <a:pt x="2" y="13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Freeform: Shape 297"/>
                <p:cNvSpPr>
                  <a:spLocks/>
                </p:cNvSpPr>
                <p:nvPr/>
              </p:nvSpPr>
              <p:spPr bwMode="auto">
                <a:xfrm>
                  <a:off x="6727825" y="1320800"/>
                  <a:ext cx="53975" cy="22225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21" y="0"/>
                    </a:cxn>
                    <a:cxn ang="0">
                      <a:pos x="41" y="17"/>
                    </a:cxn>
                    <a:cxn ang="0">
                      <a:pos x="28" y="17"/>
                    </a:cxn>
                    <a:cxn ang="0">
                      <a:pos x="2" y="11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41" h="17">
                      <a:moveTo>
                        <a:pt x="0" y="13"/>
                      </a:moveTo>
                      <a:cubicBezTo>
                        <a:pt x="5" y="6"/>
                        <a:pt x="11" y="0"/>
                        <a:pt x="21" y="0"/>
                      </a:cubicBezTo>
                      <a:cubicBezTo>
                        <a:pt x="32" y="0"/>
                        <a:pt x="41" y="7"/>
                        <a:pt x="41" y="1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0" y="13"/>
                        <a:pt x="10" y="14"/>
                        <a:pt x="2" y="11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Freeform: Shape 298"/>
                <p:cNvSpPr>
                  <a:spLocks/>
                </p:cNvSpPr>
                <p:nvPr/>
              </p:nvSpPr>
              <p:spPr bwMode="auto">
                <a:xfrm>
                  <a:off x="6832600" y="1266825"/>
                  <a:ext cx="74613" cy="26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2" y="9"/>
                    </a:cxn>
                    <a:cxn ang="0">
                      <a:pos x="56" y="13"/>
                    </a:cxn>
                    <a:cxn ang="0">
                      <a:pos x="37" y="20"/>
                    </a:cxn>
                    <a:cxn ang="0">
                      <a:pos x="4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6" h="20">
                      <a:moveTo>
                        <a:pt x="0" y="0"/>
                      </a:moveTo>
                      <a:cubicBezTo>
                        <a:pt x="4" y="3"/>
                        <a:pt x="50" y="9"/>
                        <a:pt x="52" y="9"/>
                      </a:cubicBezTo>
                      <a:cubicBezTo>
                        <a:pt x="55" y="9"/>
                        <a:pt x="56" y="11"/>
                        <a:pt x="56" y="13"/>
                      </a:cubicBezTo>
                      <a:cubicBezTo>
                        <a:pt x="56" y="18"/>
                        <a:pt x="44" y="20"/>
                        <a:pt x="37" y="20"/>
                      </a:cubicBezTo>
                      <a:cubicBezTo>
                        <a:pt x="25" y="20"/>
                        <a:pt x="4" y="14"/>
                        <a:pt x="4" y="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Freeform: Shape 299"/>
                <p:cNvSpPr>
                  <a:spLocks/>
                </p:cNvSpPr>
                <p:nvPr/>
              </p:nvSpPr>
              <p:spPr bwMode="auto">
                <a:xfrm>
                  <a:off x="6726238" y="1303338"/>
                  <a:ext cx="15875" cy="17463"/>
                </a:xfrm>
                <a:custGeom>
                  <a:avLst/>
                  <a:gdLst/>
                  <a:ahLst/>
                  <a:cxnLst>
                    <a:cxn ang="0">
                      <a:pos x="12" y="7"/>
                    </a:cxn>
                    <a:cxn ang="0">
                      <a:pos x="5" y="13"/>
                    </a:cxn>
                    <a:cxn ang="0">
                      <a:pos x="0" y="7"/>
                    </a:cxn>
                    <a:cxn ang="0">
                      <a:pos x="12" y="7"/>
                    </a:cxn>
                  </a:cxnLst>
                  <a:rect l="0" t="0" r="r" b="b"/>
                  <a:pathLst>
                    <a:path w="12" h="13">
                      <a:moveTo>
                        <a:pt x="12" y="7"/>
                      </a:moveTo>
                      <a:cubicBezTo>
                        <a:pt x="12" y="11"/>
                        <a:pt x="8" y="13"/>
                        <a:pt x="5" y="13"/>
                      </a:cubicBezTo>
                      <a:cubicBezTo>
                        <a:pt x="0" y="13"/>
                        <a:pt x="0" y="11"/>
                        <a:pt x="0" y="7"/>
                      </a:cubicBezTo>
                      <a:cubicBezTo>
                        <a:pt x="0" y="0"/>
                        <a:pt x="12" y="1"/>
                        <a:pt x="12" y="7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5" name="Straight Connector 400"/>
            <p:cNvCxnSpPr/>
            <p:nvPr/>
          </p:nvCxnSpPr>
          <p:spPr>
            <a:xfrm rot="10800000">
              <a:off x="3609926" y="2017986"/>
              <a:ext cx="762000" cy="6096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reeform: Shape 404"/>
            <p:cNvSpPr>
              <a:spLocks/>
            </p:cNvSpPr>
            <p:nvPr/>
          </p:nvSpPr>
          <p:spPr bwMode="auto">
            <a:xfrm>
              <a:off x="3762326" y="3590696"/>
              <a:ext cx="454048" cy="162340"/>
            </a:xfrm>
            <a:custGeom>
              <a:avLst/>
              <a:gdLst/>
              <a:ahLst/>
              <a:cxnLst>
                <a:cxn ang="0">
                  <a:pos x="91" y="84"/>
                </a:cxn>
                <a:cxn ang="0">
                  <a:pos x="35" y="47"/>
                </a:cxn>
                <a:cxn ang="0">
                  <a:pos x="14" y="47"/>
                </a:cxn>
                <a:cxn ang="0">
                  <a:pos x="30" y="31"/>
                </a:cxn>
                <a:cxn ang="0">
                  <a:pos x="75" y="67"/>
                </a:cxn>
                <a:cxn ang="0">
                  <a:pos x="52" y="67"/>
                </a:cxn>
                <a:cxn ang="0">
                  <a:pos x="69" y="12"/>
                </a:cxn>
                <a:cxn ang="0">
                  <a:pos x="244" y="0"/>
                </a:cxn>
                <a:cxn ang="0">
                  <a:pos x="409" y="84"/>
                </a:cxn>
                <a:cxn ang="0">
                  <a:pos x="133" y="53"/>
                </a:cxn>
                <a:cxn ang="0">
                  <a:pos x="118" y="37"/>
                </a:cxn>
                <a:cxn ang="0">
                  <a:pos x="139" y="37"/>
                </a:cxn>
                <a:cxn ang="0">
                  <a:pos x="170" y="53"/>
                </a:cxn>
                <a:cxn ang="0">
                  <a:pos x="154" y="37"/>
                </a:cxn>
                <a:cxn ang="0">
                  <a:pos x="175" y="37"/>
                </a:cxn>
                <a:cxn ang="0">
                  <a:pos x="206" y="53"/>
                </a:cxn>
                <a:cxn ang="0">
                  <a:pos x="191" y="37"/>
                </a:cxn>
                <a:cxn ang="0">
                  <a:pos x="212" y="37"/>
                </a:cxn>
                <a:cxn ang="0">
                  <a:pos x="246" y="72"/>
                </a:cxn>
                <a:cxn ang="0">
                  <a:pos x="229" y="17"/>
                </a:cxn>
                <a:cxn ang="0">
                  <a:pos x="252" y="17"/>
                </a:cxn>
                <a:cxn ang="0">
                  <a:pos x="276" y="21"/>
                </a:cxn>
                <a:cxn ang="0">
                  <a:pos x="336" y="63"/>
                </a:cxn>
                <a:cxn ang="0">
                  <a:pos x="410" y="138"/>
                </a:cxn>
                <a:cxn ang="0">
                  <a:pos x="398" y="138"/>
                </a:cxn>
                <a:cxn ang="0">
                  <a:pos x="375" y="146"/>
                </a:cxn>
                <a:cxn ang="0">
                  <a:pos x="363" y="146"/>
                </a:cxn>
                <a:cxn ang="0">
                  <a:pos x="339" y="138"/>
                </a:cxn>
                <a:cxn ang="0">
                  <a:pos x="328" y="138"/>
                </a:cxn>
                <a:cxn ang="0">
                  <a:pos x="305" y="146"/>
                </a:cxn>
                <a:cxn ang="0">
                  <a:pos x="293" y="146"/>
                </a:cxn>
                <a:cxn ang="0">
                  <a:pos x="269" y="138"/>
                </a:cxn>
                <a:cxn ang="0">
                  <a:pos x="258" y="138"/>
                </a:cxn>
                <a:cxn ang="0">
                  <a:pos x="234" y="146"/>
                </a:cxn>
                <a:cxn ang="0">
                  <a:pos x="222" y="146"/>
                </a:cxn>
                <a:cxn ang="0">
                  <a:pos x="199" y="138"/>
                </a:cxn>
                <a:cxn ang="0">
                  <a:pos x="188" y="138"/>
                </a:cxn>
                <a:cxn ang="0">
                  <a:pos x="164" y="146"/>
                </a:cxn>
                <a:cxn ang="0">
                  <a:pos x="152" y="146"/>
                </a:cxn>
                <a:cxn ang="0">
                  <a:pos x="129" y="138"/>
                </a:cxn>
                <a:cxn ang="0">
                  <a:pos x="117" y="138"/>
                </a:cxn>
                <a:cxn ang="0">
                  <a:pos x="94" y="146"/>
                </a:cxn>
                <a:cxn ang="0">
                  <a:pos x="82" y="146"/>
                </a:cxn>
                <a:cxn ang="0">
                  <a:pos x="59" y="138"/>
                </a:cxn>
                <a:cxn ang="0">
                  <a:pos x="47" y="138"/>
                </a:cxn>
                <a:cxn ang="0">
                  <a:pos x="24" y="146"/>
                </a:cxn>
                <a:cxn ang="0">
                  <a:pos x="12" y="146"/>
                </a:cxn>
                <a:cxn ang="0">
                  <a:pos x="0" y="138"/>
                </a:cxn>
                <a:cxn ang="0">
                  <a:pos x="32" y="112"/>
                </a:cxn>
                <a:cxn ang="0">
                  <a:pos x="32" y="112"/>
                </a:cxn>
                <a:cxn ang="0">
                  <a:pos x="133" y="112"/>
                </a:cxn>
                <a:cxn ang="0">
                  <a:pos x="282" y="125"/>
                </a:cxn>
                <a:cxn ang="0">
                  <a:pos x="2" y="95"/>
                </a:cxn>
                <a:cxn ang="0">
                  <a:pos x="73" y="116"/>
                </a:cxn>
                <a:cxn ang="0">
                  <a:pos x="24" y="116"/>
                </a:cxn>
                <a:cxn ang="0">
                  <a:pos x="105" y="95"/>
                </a:cxn>
                <a:cxn ang="0">
                  <a:pos x="309" y="116"/>
                </a:cxn>
                <a:cxn ang="0">
                  <a:pos x="260" y="116"/>
                </a:cxn>
                <a:cxn ang="0">
                  <a:pos x="130" y="104"/>
                </a:cxn>
                <a:cxn ang="0">
                  <a:pos x="105" y="95"/>
                </a:cxn>
              </a:cxnLst>
              <a:rect l="0" t="0" r="r" b="b"/>
              <a:pathLst>
                <a:path w="410" h="146">
                  <a:moveTo>
                    <a:pt x="0" y="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0" y="0"/>
                  </a:lnTo>
                  <a:close/>
                  <a:moveTo>
                    <a:pt x="35" y="47"/>
                  </a:moveTo>
                  <a:cubicBezTo>
                    <a:pt x="35" y="50"/>
                    <a:pt x="33" y="53"/>
                    <a:pt x="3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7" y="53"/>
                    <a:pt x="14" y="50"/>
                    <a:pt x="14" y="4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4"/>
                    <a:pt x="17" y="31"/>
                    <a:pt x="2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1"/>
                    <a:pt x="35" y="34"/>
                    <a:pt x="35" y="37"/>
                  </a:cubicBezTo>
                  <a:lnTo>
                    <a:pt x="35" y="47"/>
                  </a:lnTo>
                  <a:close/>
                  <a:moveTo>
                    <a:pt x="75" y="67"/>
                  </a:moveTo>
                  <a:cubicBezTo>
                    <a:pt x="75" y="70"/>
                    <a:pt x="72" y="72"/>
                    <a:pt x="69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4" y="72"/>
                    <a:pt x="52" y="70"/>
                    <a:pt x="52" y="6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4"/>
                    <a:pt x="54" y="12"/>
                    <a:pt x="58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2" y="12"/>
                    <a:pt x="75" y="14"/>
                    <a:pt x="75" y="17"/>
                  </a:cubicBezTo>
                  <a:lnTo>
                    <a:pt x="75" y="67"/>
                  </a:lnTo>
                  <a:close/>
                  <a:moveTo>
                    <a:pt x="244" y="0"/>
                  </a:moveTo>
                  <a:cubicBezTo>
                    <a:pt x="155" y="0"/>
                    <a:pt x="113" y="0"/>
                    <a:pt x="103" y="0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409" y="84"/>
                    <a:pt x="409" y="84"/>
                    <a:pt x="409" y="84"/>
                  </a:cubicBezTo>
                  <a:cubicBezTo>
                    <a:pt x="406" y="61"/>
                    <a:pt x="336" y="0"/>
                    <a:pt x="244" y="0"/>
                  </a:cubicBezTo>
                  <a:close/>
                  <a:moveTo>
                    <a:pt x="139" y="47"/>
                  </a:moveTo>
                  <a:cubicBezTo>
                    <a:pt x="139" y="50"/>
                    <a:pt x="136" y="53"/>
                    <a:pt x="13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0" y="53"/>
                    <a:pt x="118" y="50"/>
                    <a:pt x="118" y="4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4"/>
                    <a:pt x="120" y="31"/>
                    <a:pt x="12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6" y="31"/>
                    <a:pt x="139" y="34"/>
                    <a:pt x="139" y="37"/>
                  </a:cubicBezTo>
                  <a:lnTo>
                    <a:pt x="139" y="47"/>
                  </a:lnTo>
                  <a:close/>
                  <a:moveTo>
                    <a:pt x="175" y="47"/>
                  </a:moveTo>
                  <a:cubicBezTo>
                    <a:pt x="175" y="50"/>
                    <a:pt x="173" y="53"/>
                    <a:pt x="170" y="53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7" y="53"/>
                    <a:pt x="154" y="50"/>
                    <a:pt x="154" y="4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4"/>
                    <a:pt x="157" y="31"/>
                    <a:pt x="160" y="31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3" y="31"/>
                    <a:pt x="175" y="34"/>
                    <a:pt x="175" y="37"/>
                  </a:cubicBezTo>
                  <a:lnTo>
                    <a:pt x="175" y="47"/>
                  </a:lnTo>
                  <a:close/>
                  <a:moveTo>
                    <a:pt x="212" y="47"/>
                  </a:moveTo>
                  <a:cubicBezTo>
                    <a:pt x="212" y="50"/>
                    <a:pt x="210" y="53"/>
                    <a:pt x="206" y="53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194" y="53"/>
                    <a:pt x="191" y="50"/>
                    <a:pt x="191" y="47"/>
                  </a:cubicBezTo>
                  <a:cubicBezTo>
                    <a:pt x="191" y="37"/>
                    <a:pt x="191" y="37"/>
                    <a:pt x="191" y="37"/>
                  </a:cubicBezTo>
                  <a:cubicBezTo>
                    <a:pt x="191" y="34"/>
                    <a:pt x="194" y="31"/>
                    <a:pt x="197" y="31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10" y="31"/>
                    <a:pt x="212" y="34"/>
                    <a:pt x="212" y="37"/>
                  </a:cubicBezTo>
                  <a:lnTo>
                    <a:pt x="212" y="47"/>
                  </a:lnTo>
                  <a:close/>
                  <a:moveTo>
                    <a:pt x="252" y="67"/>
                  </a:moveTo>
                  <a:cubicBezTo>
                    <a:pt x="252" y="70"/>
                    <a:pt x="249" y="72"/>
                    <a:pt x="246" y="72"/>
                  </a:cubicBezTo>
                  <a:cubicBezTo>
                    <a:pt x="235" y="72"/>
                    <a:pt x="235" y="72"/>
                    <a:pt x="235" y="72"/>
                  </a:cubicBezTo>
                  <a:cubicBezTo>
                    <a:pt x="231" y="72"/>
                    <a:pt x="229" y="70"/>
                    <a:pt x="229" y="67"/>
                  </a:cubicBezTo>
                  <a:cubicBezTo>
                    <a:pt x="229" y="17"/>
                    <a:pt x="229" y="17"/>
                    <a:pt x="229" y="17"/>
                  </a:cubicBezTo>
                  <a:cubicBezTo>
                    <a:pt x="229" y="14"/>
                    <a:pt x="231" y="12"/>
                    <a:pt x="235" y="12"/>
                  </a:cubicBezTo>
                  <a:cubicBezTo>
                    <a:pt x="246" y="12"/>
                    <a:pt x="246" y="12"/>
                    <a:pt x="246" y="12"/>
                  </a:cubicBezTo>
                  <a:cubicBezTo>
                    <a:pt x="249" y="12"/>
                    <a:pt x="252" y="14"/>
                    <a:pt x="252" y="17"/>
                  </a:cubicBezTo>
                  <a:lnTo>
                    <a:pt x="252" y="67"/>
                  </a:lnTo>
                  <a:close/>
                  <a:moveTo>
                    <a:pt x="336" y="63"/>
                  </a:moveTo>
                  <a:cubicBezTo>
                    <a:pt x="300" y="63"/>
                    <a:pt x="276" y="53"/>
                    <a:pt x="276" y="21"/>
                  </a:cubicBezTo>
                  <a:cubicBezTo>
                    <a:pt x="276" y="19"/>
                    <a:pt x="276" y="16"/>
                    <a:pt x="276" y="13"/>
                  </a:cubicBezTo>
                  <a:cubicBezTo>
                    <a:pt x="325" y="21"/>
                    <a:pt x="363" y="45"/>
                    <a:pt x="383" y="64"/>
                  </a:cubicBezTo>
                  <a:lnTo>
                    <a:pt x="336" y="63"/>
                  </a:lnTo>
                  <a:close/>
                  <a:moveTo>
                    <a:pt x="410" y="130"/>
                  </a:moveTo>
                  <a:cubicBezTo>
                    <a:pt x="410" y="138"/>
                    <a:pt x="410" y="138"/>
                    <a:pt x="410" y="138"/>
                  </a:cubicBezTo>
                  <a:cubicBezTo>
                    <a:pt x="410" y="138"/>
                    <a:pt x="410" y="138"/>
                    <a:pt x="410" y="138"/>
                  </a:cubicBezTo>
                  <a:cubicBezTo>
                    <a:pt x="410" y="146"/>
                    <a:pt x="410" y="146"/>
                    <a:pt x="410" y="146"/>
                  </a:cubicBezTo>
                  <a:cubicBezTo>
                    <a:pt x="398" y="146"/>
                    <a:pt x="398" y="146"/>
                    <a:pt x="398" y="146"/>
                  </a:cubicBezTo>
                  <a:cubicBezTo>
                    <a:pt x="398" y="138"/>
                    <a:pt x="398" y="138"/>
                    <a:pt x="398" y="138"/>
                  </a:cubicBezTo>
                  <a:cubicBezTo>
                    <a:pt x="386" y="138"/>
                    <a:pt x="386" y="138"/>
                    <a:pt x="386" y="138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75" y="146"/>
                    <a:pt x="375" y="146"/>
                    <a:pt x="375" y="146"/>
                  </a:cubicBezTo>
                  <a:cubicBezTo>
                    <a:pt x="375" y="138"/>
                    <a:pt x="375" y="138"/>
                    <a:pt x="375" y="138"/>
                  </a:cubicBezTo>
                  <a:cubicBezTo>
                    <a:pt x="363" y="138"/>
                    <a:pt x="363" y="138"/>
                    <a:pt x="363" y="138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51" y="146"/>
                    <a:pt x="351" y="146"/>
                    <a:pt x="351" y="146"/>
                  </a:cubicBezTo>
                  <a:cubicBezTo>
                    <a:pt x="351" y="138"/>
                    <a:pt x="351" y="138"/>
                    <a:pt x="351" y="138"/>
                  </a:cubicBezTo>
                  <a:cubicBezTo>
                    <a:pt x="339" y="138"/>
                    <a:pt x="339" y="138"/>
                    <a:pt x="339" y="138"/>
                  </a:cubicBezTo>
                  <a:cubicBezTo>
                    <a:pt x="339" y="146"/>
                    <a:pt x="339" y="146"/>
                    <a:pt x="339" y="146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16" y="138"/>
                    <a:pt x="316" y="138"/>
                    <a:pt x="316" y="138"/>
                  </a:cubicBezTo>
                  <a:cubicBezTo>
                    <a:pt x="316" y="146"/>
                    <a:pt x="316" y="146"/>
                    <a:pt x="316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5" y="138"/>
                    <a:pt x="305" y="138"/>
                    <a:pt x="305" y="138"/>
                  </a:cubicBezTo>
                  <a:cubicBezTo>
                    <a:pt x="293" y="138"/>
                    <a:pt x="293" y="138"/>
                    <a:pt x="293" y="138"/>
                  </a:cubicBezTo>
                  <a:cubicBezTo>
                    <a:pt x="293" y="146"/>
                    <a:pt x="293" y="146"/>
                    <a:pt x="293" y="146"/>
                  </a:cubicBezTo>
                  <a:cubicBezTo>
                    <a:pt x="281" y="146"/>
                    <a:pt x="281" y="146"/>
                    <a:pt x="281" y="146"/>
                  </a:cubicBezTo>
                  <a:cubicBezTo>
                    <a:pt x="281" y="138"/>
                    <a:pt x="281" y="138"/>
                    <a:pt x="281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46"/>
                    <a:pt x="269" y="146"/>
                    <a:pt x="269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38"/>
                    <a:pt x="258" y="138"/>
                    <a:pt x="258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22" y="138"/>
                    <a:pt x="222" y="138"/>
                    <a:pt x="222" y="138"/>
                  </a:cubicBezTo>
                  <a:cubicBezTo>
                    <a:pt x="222" y="146"/>
                    <a:pt x="222" y="146"/>
                    <a:pt x="222" y="146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11" y="138"/>
                    <a:pt x="211" y="138"/>
                    <a:pt x="211" y="138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88" y="146"/>
                    <a:pt x="188" y="146"/>
                    <a:pt x="188" y="146"/>
                  </a:cubicBezTo>
                  <a:cubicBezTo>
                    <a:pt x="188" y="138"/>
                    <a:pt x="188" y="138"/>
                    <a:pt x="188" y="138"/>
                  </a:cubicBezTo>
                  <a:cubicBezTo>
                    <a:pt x="176" y="138"/>
                    <a:pt x="176" y="138"/>
                    <a:pt x="176" y="138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64" y="146"/>
                    <a:pt x="164" y="146"/>
                    <a:pt x="164" y="146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52" y="138"/>
                    <a:pt x="152" y="138"/>
                    <a:pt x="152" y="138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41" y="146"/>
                    <a:pt x="141" y="146"/>
                    <a:pt x="141" y="14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46"/>
                    <a:pt x="82" y="146"/>
                    <a:pt x="82" y="146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10" y="130"/>
                  </a:lnTo>
                  <a:close/>
                  <a:moveTo>
                    <a:pt x="32" y="112"/>
                  </a:moveTo>
                  <a:cubicBezTo>
                    <a:pt x="33" y="119"/>
                    <a:pt x="39" y="125"/>
                    <a:pt x="46" y="125"/>
                  </a:cubicBezTo>
                  <a:cubicBezTo>
                    <a:pt x="54" y="125"/>
                    <a:pt x="60" y="119"/>
                    <a:pt x="60" y="112"/>
                  </a:cubicBezTo>
                  <a:lnTo>
                    <a:pt x="32" y="112"/>
                  </a:lnTo>
                  <a:close/>
                  <a:moveTo>
                    <a:pt x="161" y="112"/>
                  </a:moveTo>
                  <a:cubicBezTo>
                    <a:pt x="160" y="119"/>
                    <a:pt x="154" y="125"/>
                    <a:pt x="147" y="125"/>
                  </a:cubicBezTo>
                  <a:cubicBezTo>
                    <a:pt x="140" y="125"/>
                    <a:pt x="134" y="119"/>
                    <a:pt x="133" y="112"/>
                  </a:cubicBezTo>
                  <a:lnTo>
                    <a:pt x="161" y="112"/>
                  </a:lnTo>
                  <a:close/>
                  <a:moveTo>
                    <a:pt x="296" y="112"/>
                  </a:moveTo>
                  <a:cubicBezTo>
                    <a:pt x="296" y="119"/>
                    <a:pt x="290" y="125"/>
                    <a:pt x="282" y="125"/>
                  </a:cubicBezTo>
                  <a:cubicBezTo>
                    <a:pt x="275" y="125"/>
                    <a:pt x="269" y="119"/>
                    <a:pt x="268" y="112"/>
                  </a:cubicBezTo>
                  <a:lnTo>
                    <a:pt x="296" y="112"/>
                  </a:lnTo>
                  <a:close/>
                  <a:moveTo>
                    <a:pt x="2" y="95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" y="116"/>
                    <a:pt x="2" y="116"/>
                    <a:pt x="2" y="116"/>
                  </a:cubicBezTo>
                  <a:lnTo>
                    <a:pt x="2" y="95"/>
                  </a:lnTo>
                  <a:close/>
                  <a:moveTo>
                    <a:pt x="105" y="95"/>
                  </a:moveTo>
                  <a:cubicBezTo>
                    <a:pt x="407" y="95"/>
                    <a:pt x="407" y="95"/>
                    <a:pt x="407" y="95"/>
                  </a:cubicBezTo>
                  <a:cubicBezTo>
                    <a:pt x="390" y="116"/>
                    <a:pt x="323" y="116"/>
                    <a:pt x="323" y="116"/>
                  </a:cubicBezTo>
                  <a:cubicBezTo>
                    <a:pt x="309" y="116"/>
                    <a:pt x="309" y="116"/>
                    <a:pt x="309" y="116"/>
                  </a:cubicBezTo>
                  <a:cubicBezTo>
                    <a:pt x="303" y="104"/>
                    <a:pt x="303" y="104"/>
                    <a:pt x="30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0" y="116"/>
                    <a:pt x="260" y="116"/>
                    <a:pt x="260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05" y="116"/>
                    <a:pt x="105" y="116"/>
                    <a:pt x="105" y="116"/>
                  </a:cubicBezTo>
                  <a:lnTo>
                    <a:pt x="105" y="9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05"/>
            <p:cNvSpPr>
              <a:spLocks/>
            </p:cNvSpPr>
            <p:nvPr/>
          </p:nvSpPr>
          <p:spPr bwMode="auto">
            <a:xfrm>
              <a:off x="5710597" y="4567811"/>
              <a:ext cx="532682" cy="238440"/>
            </a:xfrm>
            <a:custGeom>
              <a:avLst/>
              <a:gdLst/>
              <a:ahLst/>
              <a:cxnLst>
                <a:cxn ang="0">
                  <a:pos x="61" y="50"/>
                </a:cxn>
                <a:cxn ang="0">
                  <a:pos x="419" y="130"/>
                </a:cxn>
                <a:cxn ang="0">
                  <a:pos x="68" y="61"/>
                </a:cxn>
                <a:cxn ang="0">
                  <a:pos x="344" y="67"/>
                </a:cxn>
                <a:cxn ang="0">
                  <a:pos x="63" y="73"/>
                </a:cxn>
                <a:cxn ang="0">
                  <a:pos x="58" y="84"/>
                </a:cxn>
                <a:cxn ang="0">
                  <a:pos x="369" y="90"/>
                </a:cxn>
                <a:cxn ang="0">
                  <a:pos x="52" y="96"/>
                </a:cxn>
                <a:cxn ang="0">
                  <a:pos x="383" y="119"/>
                </a:cxn>
                <a:cxn ang="0">
                  <a:pos x="47" y="107"/>
                </a:cxn>
                <a:cxn ang="0">
                  <a:pos x="388" y="113"/>
                </a:cxn>
                <a:cxn ang="0">
                  <a:pos x="331" y="38"/>
                </a:cxn>
                <a:cxn ang="0">
                  <a:pos x="212" y="27"/>
                </a:cxn>
                <a:cxn ang="0">
                  <a:pos x="331" y="38"/>
                </a:cxn>
                <a:cxn ang="0">
                  <a:pos x="101" y="0"/>
                </a:cxn>
                <a:cxn ang="0">
                  <a:pos x="132" y="38"/>
                </a:cxn>
                <a:cxn ang="0">
                  <a:pos x="481" y="141"/>
                </a:cxn>
                <a:cxn ang="0">
                  <a:pos x="404" y="214"/>
                </a:cxn>
                <a:cxn ang="0">
                  <a:pos x="6" y="168"/>
                </a:cxn>
                <a:cxn ang="0">
                  <a:pos x="481" y="141"/>
                </a:cxn>
                <a:cxn ang="0">
                  <a:pos x="75" y="153"/>
                </a:cxn>
                <a:cxn ang="0">
                  <a:pos x="104" y="168"/>
                </a:cxn>
                <a:cxn ang="0">
                  <a:pos x="150" y="153"/>
                </a:cxn>
                <a:cxn ang="0">
                  <a:pos x="116" y="168"/>
                </a:cxn>
                <a:cxn ang="0">
                  <a:pos x="150" y="153"/>
                </a:cxn>
                <a:cxn ang="0">
                  <a:pos x="163" y="153"/>
                </a:cxn>
                <a:cxn ang="0">
                  <a:pos x="197" y="168"/>
                </a:cxn>
                <a:cxn ang="0">
                  <a:pos x="244" y="153"/>
                </a:cxn>
                <a:cxn ang="0">
                  <a:pos x="209" y="168"/>
                </a:cxn>
                <a:cxn ang="0">
                  <a:pos x="244" y="153"/>
                </a:cxn>
                <a:cxn ang="0">
                  <a:pos x="256" y="153"/>
                </a:cxn>
                <a:cxn ang="0">
                  <a:pos x="291" y="168"/>
                </a:cxn>
                <a:cxn ang="0">
                  <a:pos x="387" y="184"/>
                </a:cxn>
                <a:cxn ang="0">
                  <a:pos x="375" y="196"/>
                </a:cxn>
              </a:cxnLst>
              <a:rect l="0" t="0" r="r" b="b"/>
              <a:pathLst>
                <a:path w="481" h="214">
                  <a:moveTo>
                    <a:pt x="331" y="50"/>
                  </a:moveTo>
                  <a:cubicBezTo>
                    <a:pt x="275" y="50"/>
                    <a:pt x="61" y="50"/>
                    <a:pt x="61" y="5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30"/>
                    <a:pt x="346" y="130"/>
                    <a:pt x="419" y="130"/>
                  </a:cubicBezTo>
                  <a:cubicBezTo>
                    <a:pt x="375" y="76"/>
                    <a:pt x="360" y="50"/>
                    <a:pt x="331" y="50"/>
                  </a:cubicBezTo>
                  <a:close/>
                  <a:moveTo>
                    <a:pt x="68" y="61"/>
                  </a:moveTo>
                  <a:cubicBezTo>
                    <a:pt x="338" y="61"/>
                    <a:pt x="338" y="61"/>
                    <a:pt x="338" y="61"/>
                  </a:cubicBezTo>
                  <a:cubicBezTo>
                    <a:pt x="341" y="61"/>
                    <a:pt x="344" y="64"/>
                    <a:pt x="344" y="67"/>
                  </a:cubicBezTo>
                  <a:cubicBezTo>
                    <a:pt x="344" y="70"/>
                    <a:pt x="341" y="73"/>
                    <a:pt x="338" y="73"/>
                  </a:cubicBezTo>
                  <a:cubicBezTo>
                    <a:pt x="63" y="73"/>
                    <a:pt x="63" y="73"/>
                    <a:pt x="63" y="73"/>
                  </a:cubicBezTo>
                  <a:lnTo>
                    <a:pt x="68" y="61"/>
                  </a:lnTo>
                  <a:close/>
                  <a:moveTo>
                    <a:pt x="58" y="84"/>
                  </a:moveTo>
                  <a:cubicBezTo>
                    <a:pt x="363" y="84"/>
                    <a:pt x="363" y="84"/>
                    <a:pt x="363" y="84"/>
                  </a:cubicBezTo>
                  <a:cubicBezTo>
                    <a:pt x="366" y="84"/>
                    <a:pt x="369" y="87"/>
                    <a:pt x="369" y="90"/>
                  </a:cubicBezTo>
                  <a:cubicBezTo>
                    <a:pt x="369" y="93"/>
                    <a:pt x="366" y="96"/>
                    <a:pt x="363" y="96"/>
                  </a:cubicBezTo>
                  <a:cubicBezTo>
                    <a:pt x="52" y="96"/>
                    <a:pt x="52" y="96"/>
                    <a:pt x="52" y="96"/>
                  </a:cubicBezTo>
                  <a:lnTo>
                    <a:pt x="58" y="84"/>
                  </a:lnTo>
                  <a:close/>
                  <a:moveTo>
                    <a:pt x="383" y="119"/>
                  </a:moveTo>
                  <a:cubicBezTo>
                    <a:pt x="42" y="119"/>
                    <a:pt x="42" y="119"/>
                    <a:pt x="42" y="119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383" y="107"/>
                    <a:pt x="383" y="107"/>
                    <a:pt x="383" y="107"/>
                  </a:cubicBezTo>
                  <a:cubicBezTo>
                    <a:pt x="386" y="107"/>
                    <a:pt x="388" y="110"/>
                    <a:pt x="388" y="113"/>
                  </a:cubicBezTo>
                  <a:cubicBezTo>
                    <a:pt x="388" y="116"/>
                    <a:pt x="386" y="119"/>
                    <a:pt x="383" y="119"/>
                  </a:cubicBezTo>
                  <a:close/>
                  <a:moveTo>
                    <a:pt x="331" y="38"/>
                  </a:moveTo>
                  <a:cubicBezTo>
                    <a:pt x="207" y="38"/>
                    <a:pt x="207" y="38"/>
                    <a:pt x="207" y="38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309" y="27"/>
                    <a:pt x="309" y="27"/>
                    <a:pt x="309" y="27"/>
                  </a:cubicBezTo>
                  <a:cubicBezTo>
                    <a:pt x="321" y="27"/>
                    <a:pt x="322" y="29"/>
                    <a:pt x="331" y="38"/>
                  </a:cubicBezTo>
                  <a:close/>
                  <a:moveTo>
                    <a:pt x="131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132" y="38"/>
                    <a:pt x="132" y="38"/>
                    <a:pt x="132" y="38"/>
                  </a:cubicBezTo>
                  <a:lnTo>
                    <a:pt x="131" y="0"/>
                  </a:lnTo>
                  <a:close/>
                  <a:moveTo>
                    <a:pt x="481" y="141"/>
                  </a:moveTo>
                  <a:cubicBezTo>
                    <a:pt x="481" y="147"/>
                    <a:pt x="481" y="147"/>
                    <a:pt x="481" y="147"/>
                  </a:cubicBezTo>
                  <a:cubicBezTo>
                    <a:pt x="428" y="182"/>
                    <a:pt x="404" y="195"/>
                    <a:pt x="404" y="214"/>
                  </a:cubicBezTo>
                  <a:cubicBezTo>
                    <a:pt x="382" y="214"/>
                    <a:pt x="71" y="214"/>
                    <a:pt x="42" y="214"/>
                  </a:cubicBezTo>
                  <a:cubicBezTo>
                    <a:pt x="0" y="214"/>
                    <a:pt x="6" y="194"/>
                    <a:pt x="6" y="168"/>
                  </a:cubicBezTo>
                  <a:cubicBezTo>
                    <a:pt x="19" y="141"/>
                    <a:pt x="19" y="141"/>
                    <a:pt x="19" y="141"/>
                  </a:cubicBezTo>
                  <a:lnTo>
                    <a:pt x="481" y="141"/>
                  </a:lnTo>
                  <a:close/>
                  <a:moveTo>
                    <a:pt x="104" y="153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68" y="168"/>
                    <a:pt x="68" y="168"/>
                    <a:pt x="68" y="168"/>
                  </a:cubicBezTo>
                  <a:cubicBezTo>
                    <a:pt x="104" y="168"/>
                    <a:pt x="104" y="168"/>
                    <a:pt x="104" y="168"/>
                  </a:cubicBezTo>
                  <a:lnTo>
                    <a:pt x="104" y="153"/>
                  </a:lnTo>
                  <a:close/>
                  <a:moveTo>
                    <a:pt x="150" y="153"/>
                  </a:moveTo>
                  <a:cubicBezTo>
                    <a:pt x="116" y="153"/>
                    <a:pt x="116" y="153"/>
                    <a:pt x="116" y="153"/>
                  </a:cubicBezTo>
                  <a:cubicBezTo>
                    <a:pt x="116" y="168"/>
                    <a:pt x="116" y="168"/>
                    <a:pt x="116" y="168"/>
                  </a:cubicBezTo>
                  <a:cubicBezTo>
                    <a:pt x="150" y="168"/>
                    <a:pt x="150" y="168"/>
                    <a:pt x="150" y="168"/>
                  </a:cubicBezTo>
                  <a:lnTo>
                    <a:pt x="150" y="153"/>
                  </a:lnTo>
                  <a:close/>
                  <a:moveTo>
                    <a:pt x="197" y="153"/>
                  </a:moveTo>
                  <a:cubicBezTo>
                    <a:pt x="163" y="153"/>
                    <a:pt x="163" y="153"/>
                    <a:pt x="163" y="153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97" y="168"/>
                    <a:pt x="197" y="168"/>
                    <a:pt x="197" y="168"/>
                  </a:cubicBezTo>
                  <a:lnTo>
                    <a:pt x="197" y="153"/>
                  </a:lnTo>
                  <a:close/>
                  <a:moveTo>
                    <a:pt x="244" y="153"/>
                  </a:moveTo>
                  <a:cubicBezTo>
                    <a:pt x="209" y="153"/>
                    <a:pt x="209" y="153"/>
                    <a:pt x="209" y="153"/>
                  </a:cubicBezTo>
                  <a:cubicBezTo>
                    <a:pt x="209" y="168"/>
                    <a:pt x="209" y="168"/>
                    <a:pt x="209" y="168"/>
                  </a:cubicBezTo>
                  <a:cubicBezTo>
                    <a:pt x="244" y="168"/>
                    <a:pt x="244" y="168"/>
                    <a:pt x="244" y="168"/>
                  </a:cubicBezTo>
                  <a:lnTo>
                    <a:pt x="244" y="153"/>
                  </a:lnTo>
                  <a:close/>
                  <a:moveTo>
                    <a:pt x="291" y="153"/>
                  </a:moveTo>
                  <a:cubicBezTo>
                    <a:pt x="256" y="153"/>
                    <a:pt x="256" y="153"/>
                    <a:pt x="256" y="153"/>
                  </a:cubicBezTo>
                  <a:cubicBezTo>
                    <a:pt x="256" y="168"/>
                    <a:pt x="256" y="168"/>
                    <a:pt x="256" y="168"/>
                  </a:cubicBezTo>
                  <a:cubicBezTo>
                    <a:pt x="291" y="168"/>
                    <a:pt x="291" y="168"/>
                    <a:pt x="291" y="168"/>
                  </a:cubicBezTo>
                  <a:lnTo>
                    <a:pt x="291" y="153"/>
                  </a:lnTo>
                  <a:close/>
                  <a:moveTo>
                    <a:pt x="387" y="184"/>
                  </a:moveTo>
                  <a:cubicBezTo>
                    <a:pt x="364" y="184"/>
                    <a:pt x="364" y="184"/>
                    <a:pt x="364" y="184"/>
                  </a:cubicBezTo>
                  <a:cubicBezTo>
                    <a:pt x="364" y="191"/>
                    <a:pt x="369" y="196"/>
                    <a:pt x="375" y="196"/>
                  </a:cubicBezTo>
                  <a:cubicBezTo>
                    <a:pt x="382" y="196"/>
                    <a:pt x="387" y="191"/>
                    <a:pt x="387" y="18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406"/>
            <p:cNvSpPr>
              <a:spLocks/>
            </p:cNvSpPr>
            <p:nvPr/>
          </p:nvSpPr>
          <p:spPr bwMode="auto">
            <a:xfrm>
              <a:off x="3000326" y="1670948"/>
              <a:ext cx="403320" cy="246050"/>
            </a:xfrm>
            <a:custGeom>
              <a:avLst/>
              <a:gdLst/>
              <a:ahLst/>
              <a:cxnLst>
                <a:cxn ang="0">
                  <a:pos x="43" y="115"/>
                </a:cxn>
                <a:cxn ang="0">
                  <a:pos x="14" y="128"/>
                </a:cxn>
                <a:cxn ang="0">
                  <a:pos x="238" y="59"/>
                </a:cxn>
                <a:cxn ang="0">
                  <a:pos x="242" y="47"/>
                </a:cxn>
                <a:cxn ang="0">
                  <a:pos x="214" y="48"/>
                </a:cxn>
                <a:cxn ang="0">
                  <a:pos x="238" y="59"/>
                </a:cxn>
                <a:cxn ang="0">
                  <a:pos x="247" y="59"/>
                </a:cxn>
                <a:cxn ang="0">
                  <a:pos x="250" y="53"/>
                </a:cxn>
                <a:cxn ang="0">
                  <a:pos x="247" y="162"/>
                </a:cxn>
                <a:cxn ang="0">
                  <a:pos x="255" y="162"/>
                </a:cxn>
                <a:cxn ang="0">
                  <a:pos x="245" y="145"/>
                </a:cxn>
                <a:cxn ang="0">
                  <a:pos x="242" y="144"/>
                </a:cxn>
                <a:cxn ang="0">
                  <a:pos x="226" y="179"/>
                </a:cxn>
                <a:cxn ang="0">
                  <a:pos x="245" y="179"/>
                </a:cxn>
                <a:cxn ang="0">
                  <a:pos x="245" y="145"/>
                </a:cxn>
                <a:cxn ang="0">
                  <a:pos x="137" y="1"/>
                </a:cxn>
                <a:cxn ang="0">
                  <a:pos x="138" y="59"/>
                </a:cxn>
                <a:cxn ang="0">
                  <a:pos x="363" y="107"/>
                </a:cxn>
                <a:cxn ang="0">
                  <a:pos x="249" y="125"/>
                </a:cxn>
                <a:cxn ang="0">
                  <a:pos x="75" y="221"/>
                </a:cxn>
                <a:cxn ang="0">
                  <a:pos x="139" y="125"/>
                </a:cxn>
                <a:cxn ang="0">
                  <a:pos x="19" y="93"/>
                </a:cxn>
                <a:cxn ang="0">
                  <a:pos x="19" y="70"/>
                </a:cxn>
                <a:cxn ang="0">
                  <a:pos x="21" y="5"/>
                </a:cxn>
                <a:cxn ang="0">
                  <a:pos x="103" y="70"/>
                </a:cxn>
                <a:cxn ang="0">
                  <a:pos x="317" y="76"/>
                </a:cxn>
                <a:cxn ang="0">
                  <a:pos x="363" y="107"/>
                </a:cxn>
                <a:cxn ang="0">
                  <a:pos x="139" y="87"/>
                </a:cxn>
                <a:cxn ang="0">
                  <a:pos x="139" y="104"/>
                </a:cxn>
                <a:cxn ang="0">
                  <a:pos x="176" y="96"/>
                </a:cxn>
                <a:cxn ang="0">
                  <a:pos x="159" y="96"/>
                </a:cxn>
                <a:cxn ang="0">
                  <a:pos x="176" y="96"/>
                </a:cxn>
                <a:cxn ang="0">
                  <a:pos x="197" y="87"/>
                </a:cxn>
                <a:cxn ang="0">
                  <a:pos x="197" y="104"/>
                </a:cxn>
                <a:cxn ang="0">
                  <a:pos x="234" y="96"/>
                </a:cxn>
                <a:cxn ang="0">
                  <a:pos x="217" y="96"/>
                </a:cxn>
                <a:cxn ang="0">
                  <a:pos x="234" y="96"/>
                </a:cxn>
                <a:cxn ang="0">
                  <a:pos x="255" y="87"/>
                </a:cxn>
                <a:cxn ang="0">
                  <a:pos x="255" y="104"/>
                </a:cxn>
                <a:cxn ang="0">
                  <a:pos x="341" y="97"/>
                </a:cxn>
                <a:cxn ang="0">
                  <a:pos x="310" y="92"/>
                </a:cxn>
                <a:cxn ang="0">
                  <a:pos x="341" y="97"/>
                </a:cxn>
              </a:cxnLst>
              <a:rect l="0" t="0" r="r" b="b"/>
              <a:pathLst>
                <a:path w="363" h="221">
                  <a:moveTo>
                    <a:pt x="26" y="108"/>
                  </a:moveTo>
                  <a:cubicBezTo>
                    <a:pt x="43" y="115"/>
                    <a:pt x="43" y="115"/>
                    <a:pt x="43" y="115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14" y="128"/>
                    <a:pt x="14" y="128"/>
                    <a:pt x="14" y="128"/>
                  </a:cubicBezTo>
                  <a:lnTo>
                    <a:pt x="26" y="108"/>
                  </a:lnTo>
                  <a:close/>
                  <a:moveTo>
                    <a:pt x="238" y="59"/>
                  </a:moveTo>
                  <a:cubicBezTo>
                    <a:pt x="239" y="54"/>
                    <a:pt x="241" y="50"/>
                    <a:pt x="244" y="48"/>
                  </a:cubicBezTo>
                  <a:cubicBezTo>
                    <a:pt x="243" y="48"/>
                    <a:pt x="243" y="47"/>
                    <a:pt x="242" y="47"/>
                  </a:cubicBezTo>
                  <a:cubicBezTo>
                    <a:pt x="238" y="47"/>
                    <a:pt x="230" y="47"/>
                    <a:pt x="224" y="47"/>
                  </a:cubicBezTo>
                  <a:cubicBezTo>
                    <a:pt x="221" y="47"/>
                    <a:pt x="217" y="48"/>
                    <a:pt x="214" y="48"/>
                  </a:cubicBezTo>
                  <a:cubicBezTo>
                    <a:pt x="227" y="59"/>
                    <a:pt x="227" y="59"/>
                    <a:pt x="227" y="59"/>
                  </a:cubicBezTo>
                  <a:lnTo>
                    <a:pt x="238" y="59"/>
                  </a:lnTo>
                  <a:close/>
                  <a:moveTo>
                    <a:pt x="250" y="53"/>
                  </a:moveTo>
                  <a:cubicBezTo>
                    <a:pt x="249" y="53"/>
                    <a:pt x="247" y="55"/>
                    <a:pt x="247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2" y="55"/>
                    <a:pt x="250" y="53"/>
                    <a:pt x="250" y="53"/>
                  </a:cubicBezTo>
                  <a:close/>
                  <a:moveTo>
                    <a:pt x="251" y="150"/>
                  </a:moveTo>
                  <a:cubicBezTo>
                    <a:pt x="250" y="150"/>
                    <a:pt x="247" y="154"/>
                    <a:pt x="247" y="162"/>
                  </a:cubicBezTo>
                  <a:cubicBezTo>
                    <a:pt x="247" y="169"/>
                    <a:pt x="250" y="173"/>
                    <a:pt x="251" y="173"/>
                  </a:cubicBezTo>
                  <a:cubicBezTo>
                    <a:pt x="252" y="173"/>
                    <a:pt x="255" y="169"/>
                    <a:pt x="255" y="162"/>
                  </a:cubicBezTo>
                  <a:cubicBezTo>
                    <a:pt x="255" y="154"/>
                    <a:pt x="252" y="150"/>
                    <a:pt x="251" y="150"/>
                  </a:cubicBezTo>
                  <a:close/>
                  <a:moveTo>
                    <a:pt x="245" y="145"/>
                  </a:moveTo>
                  <a:cubicBezTo>
                    <a:pt x="245" y="145"/>
                    <a:pt x="244" y="144"/>
                    <a:pt x="243" y="144"/>
                  </a:cubicBezTo>
                  <a:cubicBezTo>
                    <a:pt x="243" y="144"/>
                    <a:pt x="242" y="144"/>
                    <a:pt x="242" y="144"/>
                  </a:cubicBezTo>
                  <a:cubicBezTo>
                    <a:pt x="200" y="171"/>
                    <a:pt x="200" y="171"/>
                    <a:pt x="200" y="171"/>
                  </a:cubicBezTo>
                  <a:cubicBezTo>
                    <a:pt x="205" y="176"/>
                    <a:pt x="214" y="179"/>
                    <a:pt x="226" y="179"/>
                  </a:cubicBezTo>
                  <a:cubicBezTo>
                    <a:pt x="231" y="179"/>
                    <a:pt x="239" y="179"/>
                    <a:pt x="243" y="179"/>
                  </a:cubicBezTo>
                  <a:cubicBezTo>
                    <a:pt x="244" y="179"/>
                    <a:pt x="245" y="179"/>
                    <a:pt x="245" y="179"/>
                  </a:cubicBezTo>
                  <a:cubicBezTo>
                    <a:pt x="241" y="176"/>
                    <a:pt x="239" y="169"/>
                    <a:pt x="239" y="162"/>
                  </a:cubicBezTo>
                  <a:cubicBezTo>
                    <a:pt x="239" y="154"/>
                    <a:pt x="241" y="148"/>
                    <a:pt x="245" y="145"/>
                  </a:cubicBezTo>
                  <a:close/>
                  <a:moveTo>
                    <a:pt x="209" y="59"/>
                  </a:moveTo>
                  <a:cubicBezTo>
                    <a:pt x="137" y="1"/>
                    <a:pt x="137" y="1"/>
                    <a:pt x="137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33" y="48"/>
                    <a:pt x="138" y="59"/>
                  </a:cubicBezTo>
                  <a:lnTo>
                    <a:pt x="209" y="59"/>
                  </a:lnTo>
                  <a:close/>
                  <a:moveTo>
                    <a:pt x="363" y="107"/>
                  </a:moveTo>
                  <a:cubicBezTo>
                    <a:pt x="362" y="119"/>
                    <a:pt x="332" y="125"/>
                    <a:pt x="317" y="125"/>
                  </a:cubicBezTo>
                  <a:cubicBezTo>
                    <a:pt x="249" y="125"/>
                    <a:pt x="249" y="125"/>
                    <a:pt x="249" y="125"/>
                  </a:cubicBezTo>
                  <a:cubicBezTo>
                    <a:pt x="102" y="221"/>
                    <a:pt x="102" y="221"/>
                    <a:pt x="102" y="221"/>
                  </a:cubicBezTo>
                  <a:cubicBezTo>
                    <a:pt x="75" y="221"/>
                    <a:pt x="75" y="221"/>
                    <a:pt x="75" y="221"/>
                  </a:cubicBezTo>
                  <a:cubicBezTo>
                    <a:pt x="75" y="221"/>
                    <a:pt x="114" y="172"/>
                    <a:pt x="121" y="162"/>
                  </a:cubicBezTo>
                  <a:cubicBezTo>
                    <a:pt x="128" y="153"/>
                    <a:pt x="139" y="141"/>
                    <a:pt x="139" y="125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92" y="125"/>
                    <a:pt x="46" y="104"/>
                    <a:pt x="19" y="93"/>
                  </a:cubicBezTo>
                  <a:cubicBezTo>
                    <a:pt x="3" y="87"/>
                    <a:pt x="5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46" y="37"/>
                    <a:pt x="55" y="48"/>
                  </a:cubicBezTo>
                  <a:cubicBezTo>
                    <a:pt x="67" y="62"/>
                    <a:pt x="81" y="69"/>
                    <a:pt x="103" y="70"/>
                  </a:cubicBezTo>
                  <a:cubicBezTo>
                    <a:pt x="281" y="70"/>
                    <a:pt x="281" y="70"/>
                    <a:pt x="281" y="70"/>
                  </a:cubicBezTo>
                  <a:cubicBezTo>
                    <a:pt x="293" y="70"/>
                    <a:pt x="306" y="72"/>
                    <a:pt x="317" y="76"/>
                  </a:cubicBezTo>
                  <a:cubicBezTo>
                    <a:pt x="337" y="83"/>
                    <a:pt x="351" y="92"/>
                    <a:pt x="359" y="99"/>
                  </a:cubicBezTo>
                  <a:cubicBezTo>
                    <a:pt x="362" y="103"/>
                    <a:pt x="363" y="105"/>
                    <a:pt x="363" y="107"/>
                  </a:cubicBezTo>
                  <a:close/>
                  <a:moveTo>
                    <a:pt x="147" y="96"/>
                  </a:moveTo>
                  <a:cubicBezTo>
                    <a:pt x="147" y="91"/>
                    <a:pt x="143" y="87"/>
                    <a:pt x="139" y="87"/>
                  </a:cubicBezTo>
                  <a:cubicBezTo>
                    <a:pt x="134" y="87"/>
                    <a:pt x="130" y="91"/>
                    <a:pt x="130" y="96"/>
                  </a:cubicBezTo>
                  <a:cubicBezTo>
                    <a:pt x="130" y="101"/>
                    <a:pt x="134" y="104"/>
                    <a:pt x="139" y="104"/>
                  </a:cubicBezTo>
                  <a:cubicBezTo>
                    <a:pt x="143" y="104"/>
                    <a:pt x="147" y="101"/>
                    <a:pt x="147" y="96"/>
                  </a:cubicBezTo>
                  <a:close/>
                  <a:moveTo>
                    <a:pt x="176" y="96"/>
                  </a:moveTo>
                  <a:cubicBezTo>
                    <a:pt x="176" y="91"/>
                    <a:pt x="172" y="87"/>
                    <a:pt x="168" y="87"/>
                  </a:cubicBezTo>
                  <a:cubicBezTo>
                    <a:pt x="163" y="87"/>
                    <a:pt x="159" y="91"/>
                    <a:pt x="159" y="96"/>
                  </a:cubicBezTo>
                  <a:cubicBezTo>
                    <a:pt x="159" y="101"/>
                    <a:pt x="163" y="104"/>
                    <a:pt x="168" y="104"/>
                  </a:cubicBezTo>
                  <a:cubicBezTo>
                    <a:pt x="172" y="104"/>
                    <a:pt x="176" y="101"/>
                    <a:pt x="176" y="96"/>
                  </a:cubicBezTo>
                  <a:close/>
                  <a:moveTo>
                    <a:pt x="205" y="96"/>
                  </a:moveTo>
                  <a:cubicBezTo>
                    <a:pt x="205" y="91"/>
                    <a:pt x="201" y="87"/>
                    <a:pt x="197" y="87"/>
                  </a:cubicBezTo>
                  <a:cubicBezTo>
                    <a:pt x="192" y="87"/>
                    <a:pt x="188" y="91"/>
                    <a:pt x="188" y="96"/>
                  </a:cubicBezTo>
                  <a:cubicBezTo>
                    <a:pt x="188" y="101"/>
                    <a:pt x="192" y="104"/>
                    <a:pt x="197" y="104"/>
                  </a:cubicBezTo>
                  <a:cubicBezTo>
                    <a:pt x="201" y="104"/>
                    <a:pt x="205" y="101"/>
                    <a:pt x="205" y="96"/>
                  </a:cubicBezTo>
                  <a:close/>
                  <a:moveTo>
                    <a:pt x="234" y="96"/>
                  </a:moveTo>
                  <a:cubicBezTo>
                    <a:pt x="234" y="91"/>
                    <a:pt x="230" y="87"/>
                    <a:pt x="226" y="87"/>
                  </a:cubicBezTo>
                  <a:cubicBezTo>
                    <a:pt x="221" y="87"/>
                    <a:pt x="217" y="91"/>
                    <a:pt x="217" y="96"/>
                  </a:cubicBezTo>
                  <a:cubicBezTo>
                    <a:pt x="217" y="101"/>
                    <a:pt x="221" y="104"/>
                    <a:pt x="226" y="104"/>
                  </a:cubicBezTo>
                  <a:cubicBezTo>
                    <a:pt x="230" y="104"/>
                    <a:pt x="234" y="101"/>
                    <a:pt x="234" y="96"/>
                  </a:cubicBezTo>
                  <a:close/>
                  <a:moveTo>
                    <a:pt x="263" y="96"/>
                  </a:moveTo>
                  <a:cubicBezTo>
                    <a:pt x="263" y="91"/>
                    <a:pt x="259" y="87"/>
                    <a:pt x="255" y="87"/>
                  </a:cubicBezTo>
                  <a:cubicBezTo>
                    <a:pt x="250" y="87"/>
                    <a:pt x="246" y="91"/>
                    <a:pt x="246" y="96"/>
                  </a:cubicBezTo>
                  <a:cubicBezTo>
                    <a:pt x="246" y="101"/>
                    <a:pt x="250" y="104"/>
                    <a:pt x="255" y="104"/>
                  </a:cubicBezTo>
                  <a:cubicBezTo>
                    <a:pt x="259" y="104"/>
                    <a:pt x="263" y="101"/>
                    <a:pt x="263" y="96"/>
                  </a:cubicBezTo>
                  <a:close/>
                  <a:moveTo>
                    <a:pt x="341" y="97"/>
                  </a:moveTo>
                  <a:cubicBezTo>
                    <a:pt x="337" y="94"/>
                    <a:pt x="332" y="92"/>
                    <a:pt x="326" y="89"/>
                  </a:cubicBezTo>
                  <a:cubicBezTo>
                    <a:pt x="322" y="91"/>
                    <a:pt x="317" y="92"/>
                    <a:pt x="310" y="92"/>
                  </a:cubicBezTo>
                  <a:cubicBezTo>
                    <a:pt x="301" y="92"/>
                    <a:pt x="300" y="105"/>
                    <a:pt x="311" y="105"/>
                  </a:cubicBezTo>
                  <a:cubicBezTo>
                    <a:pt x="323" y="105"/>
                    <a:pt x="336" y="101"/>
                    <a:pt x="341" y="9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407"/>
            <p:cNvSpPr>
              <a:spLocks/>
            </p:cNvSpPr>
            <p:nvPr/>
          </p:nvSpPr>
          <p:spPr bwMode="auto">
            <a:xfrm>
              <a:off x="8390544" y="1636151"/>
              <a:ext cx="413464" cy="177562"/>
            </a:xfrm>
            <a:custGeom>
              <a:avLst/>
              <a:gdLst/>
              <a:ahLst/>
              <a:cxnLst>
                <a:cxn ang="0">
                  <a:pos x="338" y="16"/>
                </a:cxn>
                <a:cxn ang="0">
                  <a:pos x="285" y="0"/>
                </a:cxn>
                <a:cxn ang="0">
                  <a:pos x="0" y="55"/>
                </a:cxn>
                <a:cxn ang="0">
                  <a:pos x="25" y="141"/>
                </a:cxn>
                <a:cxn ang="0">
                  <a:pos x="57" y="106"/>
                </a:cxn>
                <a:cxn ang="0">
                  <a:pos x="89" y="141"/>
                </a:cxn>
                <a:cxn ang="0">
                  <a:pos x="95" y="138"/>
                </a:cxn>
                <a:cxn ang="0">
                  <a:pos x="159" y="138"/>
                </a:cxn>
                <a:cxn ang="0">
                  <a:pos x="249" y="141"/>
                </a:cxn>
                <a:cxn ang="0">
                  <a:pos x="281" y="106"/>
                </a:cxn>
                <a:cxn ang="0">
                  <a:pos x="313" y="141"/>
                </a:cxn>
                <a:cxn ang="0">
                  <a:pos x="361" y="116"/>
                </a:cxn>
                <a:cxn ang="0">
                  <a:pos x="330" y="28"/>
                </a:cxn>
                <a:cxn ang="0">
                  <a:pos x="361" y="46"/>
                </a:cxn>
                <a:cxn ang="0">
                  <a:pos x="369" y="48"/>
                </a:cxn>
                <a:cxn ang="0">
                  <a:pos x="235" y="64"/>
                </a:cxn>
                <a:cxn ang="0">
                  <a:pos x="16" y="56"/>
                </a:cxn>
                <a:cxn ang="0">
                  <a:pos x="27" y="16"/>
                </a:cxn>
                <a:cxn ang="0">
                  <a:pos x="235" y="64"/>
                </a:cxn>
                <a:cxn ang="0">
                  <a:pos x="346" y="120"/>
                </a:cxn>
                <a:cxn ang="0">
                  <a:pos x="347" y="106"/>
                </a:cxn>
                <a:cxn ang="0">
                  <a:pos x="345" y="92"/>
                </a:cxn>
                <a:cxn ang="0">
                  <a:pos x="248" y="64"/>
                </a:cxn>
                <a:cxn ang="0">
                  <a:pos x="247" y="16"/>
                </a:cxn>
                <a:cxn ang="0">
                  <a:pos x="345" y="92"/>
                </a:cxn>
                <a:cxn ang="0">
                  <a:pos x="36" y="138"/>
                </a:cxn>
                <a:cxn ang="0">
                  <a:pos x="77" y="138"/>
                </a:cxn>
                <a:cxn ang="0">
                  <a:pos x="57" y="151"/>
                </a:cxn>
                <a:cxn ang="0">
                  <a:pos x="57" y="126"/>
                </a:cxn>
                <a:cxn ang="0">
                  <a:pos x="57" y="151"/>
                </a:cxn>
                <a:cxn ang="0">
                  <a:pos x="106" y="138"/>
                </a:cxn>
                <a:cxn ang="0">
                  <a:pos x="148" y="138"/>
                </a:cxn>
                <a:cxn ang="0">
                  <a:pos x="127" y="151"/>
                </a:cxn>
                <a:cxn ang="0">
                  <a:pos x="127" y="126"/>
                </a:cxn>
                <a:cxn ang="0">
                  <a:pos x="127" y="151"/>
                </a:cxn>
                <a:cxn ang="0">
                  <a:pos x="260" y="138"/>
                </a:cxn>
                <a:cxn ang="0">
                  <a:pos x="302" y="138"/>
                </a:cxn>
                <a:cxn ang="0">
                  <a:pos x="281" y="151"/>
                </a:cxn>
                <a:cxn ang="0">
                  <a:pos x="281" y="126"/>
                </a:cxn>
                <a:cxn ang="0">
                  <a:pos x="281" y="151"/>
                </a:cxn>
              </a:cxnLst>
              <a:rect l="0" t="0" r="r" b="b"/>
              <a:pathLst>
                <a:path w="373" h="159">
                  <a:moveTo>
                    <a:pt x="371" y="40"/>
                  </a:moveTo>
                  <a:cubicBezTo>
                    <a:pt x="363" y="28"/>
                    <a:pt x="354" y="16"/>
                    <a:pt x="338" y="16"/>
                  </a:cubicBezTo>
                  <a:cubicBezTo>
                    <a:pt x="319" y="16"/>
                    <a:pt x="319" y="16"/>
                    <a:pt x="319" y="16"/>
                  </a:cubicBezTo>
                  <a:cubicBezTo>
                    <a:pt x="307" y="6"/>
                    <a:pt x="295" y="0"/>
                    <a:pt x="28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0"/>
                    <a:pt x="6" y="30"/>
                    <a:pt x="0" y="5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30"/>
                    <a:pt x="11" y="140"/>
                    <a:pt x="25" y="141"/>
                  </a:cubicBezTo>
                  <a:cubicBezTo>
                    <a:pt x="24" y="140"/>
                    <a:pt x="24" y="139"/>
                    <a:pt x="24" y="138"/>
                  </a:cubicBezTo>
                  <a:cubicBezTo>
                    <a:pt x="24" y="121"/>
                    <a:pt x="39" y="106"/>
                    <a:pt x="57" y="106"/>
                  </a:cubicBezTo>
                  <a:cubicBezTo>
                    <a:pt x="74" y="106"/>
                    <a:pt x="89" y="121"/>
                    <a:pt x="89" y="138"/>
                  </a:cubicBezTo>
                  <a:cubicBezTo>
                    <a:pt x="89" y="139"/>
                    <a:pt x="89" y="140"/>
                    <a:pt x="89" y="141"/>
                  </a:cubicBezTo>
                  <a:cubicBezTo>
                    <a:pt x="95" y="141"/>
                    <a:pt x="95" y="141"/>
                    <a:pt x="95" y="141"/>
                  </a:cubicBezTo>
                  <a:cubicBezTo>
                    <a:pt x="95" y="140"/>
                    <a:pt x="95" y="139"/>
                    <a:pt x="95" y="138"/>
                  </a:cubicBezTo>
                  <a:cubicBezTo>
                    <a:pt x="95" y="121"/>
                    <a:pt x="109" y="106"/>
                    <a:pt x="127" y="106"/>
                  </a:cubicBezTo>
                  <a:cubicBezTo>
                    <a:pt x="145" y="106"/>
                    <a:pt x="159" y="121"/>
                    <a:pt x="159" y="138"/>
                  </a:cubicBezTo>
                  <a:cubicBezTo>
                    <a:pt x="159" y="139"/>
                    <a:pt x="159" y="140"/>
                    <a:pt x="159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49" y="140"/>
                    <a:pt x="249" y="139"/>
                    <a:pt x="249" y="138"/>
                  </a:cubicBezTo>
                  <a:cubicBezTo>
                    <a:pt x="249" y="121"/>
                    <a:pt x="263" y="106"/>
                    <a:pt x="281" y="106"/>
                  </a:cubicBezTo>
                  <a:cubicBezTo>
                    <a:pt x="299" y="106"/>
                    <a:pt x="313" y="121"/>
                    <a:pt x="313" y="138"/>
                  </a:cubicBezTo>
                  <a:cubicBezTo>
                    <a:pt x="313" y="139"/>
                    <a:pt x="313" y="140"/>
                    <a:pt x="313" y="141"/>
                  </a:cubicBezTo>
                  <a:cubicBezTo>
                    <a:pt x="336" y="141"/>
                    <a:pt x="336" y="141"/>
                    <a:pt x="336" y="141"/>
                  </a:cubicBezTo>
                  <a:cubicBezTo>
                    <a:pt x="350" y="141"/>
                    <a:pt x="361" y="130"/>
                    <a:pt x="361" y="116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56" y="66"/>
                    <a:pt x="344" y="44"/>
                    <a:pt x="330" y="28"/>
                  </a:cubicBezTo>
                  <a:cubicBezTo>
                    <a:pt x="338" y="28"/>
                    <a:pt x="338" y="28"/>
                    <a:pt x="338" y="28"/>
                  </a:cubicBezTo>
                  <a:cubicBezTo>
                    <a:pt x="347" y="28"/>
                    <a:pt x="353" y="34"/>
                    <a:pt x="361" y="46"/>
                  </a:cubicBezTo>
                  <a:cubicBezTo>
                    <a:pt x="362" y="48"/>
                    <a:pt x="364" y="49"/>
                    <a:pt x="366" y="49"/>
                  </a:cubicBezTo>
                  <a:cubicBezTo>
                    <a:pt x="367" y="49"/>
                    <a:pt x="368" y="49"/>
                    <a:pt x="369" y="48"/>
                  </a:cubicBezTo>
                  <a:cubicBezTo>
                    <a:pt x="372" y="46"/>
                    <a:pt x="373" y="43"/>
                    <a:pt x="371" y="40"/>
                  </a:cubicBezTo>
                  <a:close/>
                  <a:moveTo>
                    <a:pt x="235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3"/>
                    <a:pt x="18" y="49"/>
                    <a:pt x="18" y="45"/>
                  </a:cubicBezTo>
                  <a:cubicBezTo>
                    <a:pt x="20" y="36"/>
                    <a:pt x="23" y="20"/>
                    <a:pt x="27" y="16"/>
                  </a:cubicBezTo>
                  <a:cubicBezTo>
                    <a:pt x="235" y="16"/>
                    <a:pt x="235" y="16"/>
                    <a:pt x="235" y="16"/>
                  </a:cubicBezTo>
                  <a:lnTo>
                    <a:pt x="235" y="64"/>
                  </a:lnTo>
                  <a:close/>
                  <a:moveTo>
                    <a:pt x="347" y="116"/>
                  </a:moveTo>
                  <a:cubicBezTo>
                    <a:pt x="347" y="118"/>
                    <a:pt x="346" y="119"/>
                    <a:pt x="346" y="120"/>
                  </a:cubicBezTo>
                  <a:cubicBezTo>
                    <a:pt x="337" y="120"/>
                    <a:pt x="329" y="120"/>
                    <a:pt x="329" y="116"/>
                  </a:cubicBezTo>
                  <a:cubicBezTo>
                    <a:pt x="329" y="112"/>
                    <a:pt x="336" y="107"/>
                    <a:pt x="347" y="106"/>
                  </a:cubicBezTo>
                  <a:lnTo>
                    <a:pt x="347" y="116"/>
                  </a:lnTo>
                  <a:close/>
                  <a:moveTo>
                    <a:pt x="345" y="92"/>
                  </a:moveTo>
                  <a:cubicBezTo>
                    <a:pt x="345" y="95"/>
                    <a:pt x="345" y="95"/>
                    <a:pt x="345" y="95"/>
                  </a:cubicBezTo>
                  <a:cubicBezTo>
                    <a:pt x="316" y="87"/>
                    <a:pt x="280" y="64"/>
                    <a:pt x="248" y="64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03" y="16"/>
                    <a:pt x="336" y="47"/>
                    <a:pt x="345" y="92"/>
                  </a:cubicBezTo>
                  <a:close/>
                  <a:moveTo>
                    <a:pt x="57" y="118"/>
                  </a:moveTo>
                  <a:cubicBezTo>
                    <a:pt x="45" y="118"/>
                    <a:pt x="36" y="127"/>
                    <a:pt x="36" y="138"/>
                  </a:cubicBezTo>
                  <a:cubicBezTo>
                    <a:pt x="36" y="150"/>
                    <a:pt x="45" y="159"/>
                    <a:pt x="57" y="159"/>
                  </a:cubicBezTo>
                  <a:cubicBezTo>
                    <a:pt x="68" y="159"/>
                    <a:pt x="77" y="150"/>
                    <a:pt x="77" y="138"/>
                  </a:cubicBezTo>
                  <a:cubicBezTo>
                    <a:pt x="77" y="127"/>
                    <a:pt x="68" y="118"/>
                    <a:pt x="57" y="118"/>
                  </a:cubicBezTo>
                  <a:close/>
                  <a:moveTo>
                    <a:pt x="57" y="151"/>
                  </a:moveTo>
                  <a:cubicBezTo>
                    <a:pt x="50" y="151"/>
                    <a:pt x="45" y="145"/>
                    <a:pt x="45" y="138"/>
                  </a:cubicBezTo>
                  <a:cubicBezTo>
                    <a:pt x="45" y="132"/>
                    <a:pt x="50" y="126"/>
                    <a:pt x="57" y="126"/>
                  </a:cubicBezTo>
                  <a:cubicBezTo>
                    <a:pt x="63" y="126"/>
                    <a:pt x="69" y="132"/>
                    <a:pt x="69" y="138"/>
                  </a:cubicBezTo>
                  <a:cubicBezTo>
                    <a:pt x="69" y="145"/>
                    <a:pt x="63" y="151"/>
                    <a:pt x="57" y="151"/>
                  </a:cubicBezTo>
                  <a:close/>
                  <a:moveTo>
                    <a:pt x="127" y="118"/>
                  </a:moveTo>
                  <a:cubicBezTo>
                    <a:pt x="116" y="118"/>
                    <a:pt x="106" y="127"/>
                    <a:pt x="106" y="138"/>
                  </a:cubicBezTo>
                  <a:cubicBezTo>
                    <a:pt x="106" y="150"/>
                    <a:pt x="116" y="159"/>
                    <a:pt x="127" y="159"/>
                  </a:cubicBezTo>
                  <a:cubicBezTo>
                    <a:pt x="139" y="159"/>
                    <a:pt x="148" y="150"/>
                    <a:pt x="148" y="138"/>
                  </a:cubicBezTo>
                  <a:cubicBezTo>
                    <a:pt x="148" y="127"/>
                    <a:pt x="139" y="118"/>
                    <a:pt x="127" y="118"/>
                  </a:cubicBezTo>
                  <a:close/>
                  <a:moveTo>
                    <a:pt x="127" y="151"/>
                  </a:moveTo>
                  <a:cubicBezTo>
                    <a:pt x="120" y="151"/>
                    <a:pt x="115" y="145"/>
                    <a:pt x="115" y="138"/>
                  </a:cubicBezTo>
                  <a:cubicBezTo>
                    <a:pt x="115" y="132"/>
                    <a:pt x="120" y="126"/>
                    <a:pt x="127" y="126"/>
                  </a:cubicBezTo>
                  <a:cubicBezTo>
                    <a:pt x="134" y="126"/>
                    <a:pt x="139" y="132"/>
                    <a:pt x="139" y="138"/>
                  </a:cubicBezTo>
                  <a:cubicBezTo>
                    <a:pt x="139" y="145"/>
                    <a:pt x="134" y="151"/>
                    <a:pt x="127" y="151"/>
                  </a:cubicBezTo>
                  <a:close/>
                  <a:moveTo>
                    <a:pt x="281" y="118"/>
                  </a:moveTo>
                  <a:cubicBezTo>
                    <a:pt x="269" y="118"/>
                    <a:pt x="260" y="127"/>
                    <a:pt x="260" y="138"/>
                  </a:cubicBezTo>
                  <a:cubicBezTo>
                    <a:pt x="260" y="150"/>
                    <a:pt x="269" y="159"/>
                    <a:pt x="281" y="159"/>
                  </a:cubicBezTo>
                  <a:cubicBezTo>
                    <a:pt x="292" y="159"/>
                    <a:pt x="302" y="150"/>
                    <a:pt x="302" y="138"/>
                  </a:cubicBezTo>
                  <a:cubicBezTo>
                    <a:pt x="302" y="127"/>
                    <a:pt x="292" y="118"/>
                    <a:pt x="281" y="118"/>
                  </a:cubicBezTo>
                  <a:close/>
                  <a:moveTo>
                    <a:pt x="281" y="151"/>
                  </a:moveTo>
                  <a:cubicBezTo>
                    <a:pt x="274" y="151"/>
                    <a:pt x="269" y="145"/>
                    <a:pt x="269" y="138"/>
                  </a:cubicBezTo>
                  <a:cubicBezTo>
                    <a:pt x="269" y="132"/>
                    <a:pt x="274" y="126"/>
                    <a:pt x="281" y="126"/>
                  </a:cubicBezTo>
                  <a:cubicBezTo>
                    <a:pt x="288" y="126"/>
                    <a:pt x="293" y="132"/>
                    <a:pt x="293" y="138"/>
                  </a:cubicBezTo>
                  <a:cubicBezTo>
                    <a:pt x="293" y="145"/>
                    <a:pt x="288" y="151"/>
                    <a:pt x="281" y="15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408"/>
            <p:cNvSpPr>
              <a:spLocks/>
            </p:cNvSpPr>
            <p:nvPr/>
          </p:nvSpPr>
          <p:spPr bwMode="auto">
            <a:xfrm>
              <a:off x="8724851" y="3234687"/>
              <a:ext cx="333375" cy="282259"/>
            </a:xfrm>
            <a:custGeom>
              <a:avLst/>
              <a:gdLst/>
              <a:ahLst/>
              <a:cxnLst>
                <a:cxn ang="0">
                  <a:pos x="157" y="187"/>
                </a:cxn>
                <a:cxn ang="0">
                  <a:pos x="165" y="216"/>
                </a:cxn>
                <a:cxn ang="0">
                  <a:pos x="184" y="219"/>
                </a:cxn>
                <a:cxn ang="0">
                  <a:pos x="200" y="182"/>
                </a:cxn>
                <a:cxn ang="0">
                  <a:pos x="184" y="163"/>
                </a:cxn>
                <a:cxn ang="0">
                  <a:pos x="204" y="161"/>
                </a:cxn>
                <a:cxn ang="0">
                  <a:pos x="208" y="160"/>
                </a:cxn>
                <a:cxn ang="0">
                  <a:pos x="230" y="165"/>
                </a:cxn>
                <a:cxn ang="0">
                  <a:pos x="242" y="164"/>
                </a:cxn>
                <a:cxn ang="0">
                  <a:pos x="250" y="171"/>
                </a:cxn>
                <a:cxn ang="0">
                  <a:pos x="259" y="145"/>
                </a:cxn>
                <a:cxn ang="0">
                  <a:pos x="264" y="134"/>
                </a:cxn>
                <a:cxn ang="0">
                  <a:pos x="277" y="132"/>
                </a:cxn>
                <a:cxn ang="0">
                  <a:pos x="245" y="112"/>
                </a:cxn>
                <a:cxn ang="0">
                  <a:pos x="215" y="109"/>
                </a:cxn>
                <a:cxn ang="0">
                  <a:pos x="186" y="123"/>
                </a:cxn>
                <a:cxn ang="0">
                  <a:pos x="174" y="123"/>
                </a:cxn>
                <a:cxn ang="0">
                  <a:pos x="169" y="136"/>
                </a:cxn>
                <a:cxn ang="0">
                  <a:pos x="165" y="142"/>
                </a:cxn>
                <a:cxn ang="0">
                  <a:pos x="153" y="148"/>
                </a:cxn>
                <a:cxn ang="0">
                  <a:pos x="162" y="151"/>
                </a:cxn>
                <a:cxn ang="0">
                  <a:pos x="172" y="156"/>
                </a:cxn>
                <a:cxn ang="0">
                  <a:pos x="177" y="155"/>
                </a:cxn>
                <a:cxn ang="0">
                  <a:pos x="171" y="164"/>
                </a:cxn>
                <a:cxn ang="0">
                  <a:pos x="149" y="156"/>
                </a:cxn>
                <a:cxn ang="0">
                  <a:pos x="141" y="183"/>
                </a:cxn>
                <a:cxn ang="0">
                  <a:pos x="267" y="189"/>
                </a:cxn>
                <a:cxn ang="0">
                  <a:pos x="150" y="133"/>
                </a:cxn>
                <a:cxn ang="0">
                  <a:pos x="246" y="181"/>
                </a:cxn>
                <a:cxn ang="0">
                  <a:pos x="197" y="114"/>
                </a:cxn>
                <a:cxn ang="0">
                  <a:pos x="298" y="204"/>
                </a:cxn>
                <a:cxn ang="0">
                  <a:pos x="165" y="123"/>
                </a:cxn>
                <a:cxn ang="0">
                  <a:pos x="165" y="119"/>
                </a:cxn>
                <a:cxn ang="0">
                  <a:pos x="144" y="127"/>
                </a:cxn>
                <a:cxn ang="0">
                  <a:pos x="188" y="246"/>
                </a:cxn>
                <a:cxn ang="0">
                  <a:pos x="103" y="237"/>
                </a:cxn>
                <a:cxn ang="0">
                  <a:pos x="45" y="260"/>
                </a:cxn>
                <a:cxn ang="0">
                  <a:pos x="270" y="250"/>
                </a:cxn>
                <a:cxn ang="0">
                  <a:pos x="273" y="182"/>
                </a:cxn>
                <a:cxn ang="0">
                  <a:pos x="280" y="200"/>
                </a:cxn>
                <a:cxn ang="0">
                  <a:pos x="264" y="218"/>
                </a:cxn>
                <a:cxn ang="0">
                  <a:pos x="342" y="290"/>
                </a:cxn>
                <a:cxn ang="0">
                  <a:pos x="13" y="56"/>
                </a:cxn>
                <a:cxn ang="0">
                  <a:pos x="342" y="290"/>
                </a:cxn>
                <a:cxn ang="0">
                  <a:pos x="302" y="110"/>
                </a:cxn>
                <a:cxn ang="0">
                  <a:pos x="145" y="113"/>
                </a:cxn>
                <a:cxn ang="0">
                  <a:pos x="116" y="110"/>
                </a:cxn>
                <a:cxn ang="0">
                  <a:pos x="106" y="118"/>
                </a:cxn>
                <a:cxn ang="0">
                  <a:pos x="89" y="125"/>
                </a:cxn>
                <a:cxn ang="0">
                  <a:pos x="110" y="137"/>
                </a:cxn>
                <a:cxn ang="0">
                  <a:pos x="69" y="166"/>
                </a:cxn>
                <a:cxn ang="0">
                  <a:pos x="50" y="131"/>
                </a:cxn>
                <a:cxn ang="0">
                  <a:pos x="171" y="276"/>
                </a:cxn>
                <a:cxn ang="0">
                  <a:pos x="298" y="242"/>
                </a:cxn>
                <a:cxn ang="0">
                  <a:pos x="92" y="231"/>
                </a:cxn>
                <a:cxn ang="0">
                  <a:pos x="119" y="189"/>
                </a:cxn>
                <a:cxn ang="0">
                  <a:pos x="76" y="195"/>
                </a:cxn>
                <a:cxn ang="0">
                  <a:pos x="264" y="132"/>
                </a:cxn>
                <a:cxn ang="0">
                  <a:pos x="276" y="146"/>
                </a:cxn>
                <a:cxn ang="0">
                  <a:pos x="274" y="155"/>
                </a:cxn>
                <a:cxn ang="0">
                  <a:pos x="69" y="110"/>
                </a:cxn>
              </a:cxnLst>
              <a:rect l="0" t="0" r="r" b="b"/>
              <a:pathLst>
                <a:path w="342" h="290">
                  <a:moveTo>
                    <a:pt x="150" y="138"/>
                  </a:moveTo>
                  <a:cubicBezTo>
                    <a:pt x="151" y="140"/>
                    <a:pt x="148" y="141"/>
                    <a:pt x="147" y="140"/>
                  </a:cubicBezTo>
                  <a:cubicBezTo>
                    <a:pt x="145" y="138"/>
                    <a:pt x="148" y="135"/>
                    <a:pt x="150" y="138"/>
                  </a:cubicBezTo>
                  <a:close/>
                  <a:moveTo>
                    <a:pt x="141" y="183"/>
                  </a:moveTo>
                  <a:cubicBezTo>
                    <a:pt x="143" y="186"/>
                    <a:pt x="145" y="186"/>
                    <a:pt x="148" y="186"/>
                  </a:cubicBezTo>
                  <a:cubicBezTo>
                    <a:pt x="150" y="186"/>
                    <a:pt x="151" y="187"/>
                    <a:pt x="153" y="187"/>
                  </a:cubicBezTo>
                  <a:cubicBezTo>
                    <a:pt x="154" y="187"/>
                    <a:pt x="155" y="186"/>
                    <a:pt x="157" y="187"/>
                  </a:cubicBezTo>
                  <a:cubicBezTo>
                    <a:pt x="158" y="188"/>
                    <a:pt x="161" y="187"/>
                    <a:pt x="161" y="192"/>
                  </a:cubicBezTo>
                  <a:cubicBezTo>
                    <a:pt x="161" y="193"/>
                    <a:pt x="160" y="201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6" y="207"/>
                    <a:pt x="166" y="207"/>
                    <a:pt x="165" y="208"/>
                  </a:cubicBezTo>
                  <a:cubicBezTo>
                    <a:pt x="165" y="208"/>
                    <a:pt x="165" y="209"/>
                    <a:pt x="165" y="209"/>
                  </a:cubicBezTo>
                  <a:cubicBezTo>
                    <a:pt x="164" y="210"/>
                    <a:pt x="164" y="212"/>
                    <a:pt x="164" y="213"/>
                  </a:cubicBezTo>
                  <a:cubicBezTo>
                    <a:pt x="165" y="214"/>
                    <a:pt x="165" y="215"/>
                    <a:pt x="165" y="216"/>
                  </a:cubicBezTo>
                  <a:cubicBezTo>
                    <a:pt x="166" y="216"/>
                    <a:pt x="166" y="217"/>
                    <a:pt x="166" y="217"/>
                  </a:cubicBezTo>
                  <a:cubicBezTo>
                    <a:pt x="167" y="219"/>
                    <a:pt x="167" y="220"/>
                    <a:pt x="167" y="221"/>
                  </a:cubicBezTo>
                  <a:cubicBezTo>
                    <a:pt x="167" y="222"/>
                    <a:pt x="168" y="223"/>
                    <a:pt x="169" y="224"/>
                  </a:cubicBezTo>
                  <a:cubicBezTo>
                    <a:pt x="170" y="224"/>
                    <a:pt x="170" y="225"/>
                    <a:pt x="170" y="226"/>
                  </a:cubicBezTo>
                  <a:cubicBezTo>
                    <a:pt x="170" y="228"/>
                    <a:pt x="172" y="229"/>
                    <a:pt x="175" y="228"/>
                  </a:cubicBezTo>
                  <a:cubicBezTo>
                    <a:pt x="177" y="227"/>
                    <a:pt x="180" y="225"/>
                    <a:pt x="182" y="223"/>
                  </a:cubicBezTo>
                  <a:cubicBezTo>
                    <a:pt x="183" y="222"/>
                    <a:pt x="183" y="221"/>
                    <a:pt x="184" y="219"/>
                  </a:cubicBezTo>
                  <a:cubicBezTo>
                    <a:pt x="184" y="218"/>
                    <a:pt x="185" y="217"/>
                    <a:pt x="186" y="216"/>
                  </a:cubicBezTo>
                  <a:cubicBezTo>
                    <a:pt x="187" y="215"/>
                    <a:pt x="187" y="214"/>
                    <a:pt x="187" y="213"/>
                  </a:cubicBezTo>
                  <a:cubicBezTo>
                    <a:pt x="187" y="212"/>
                    <a:pt x="187" y="211"/>
                    <a:pt x="188" y="210"/>
                  </a:cubicBezTo>
                  <a:cubicBezTo>
                    <a:pt x="190" y="208"/>
                    <a:pt x="192" y="207"/>
                    <a:pt x="192" y="204"/>
                  </a:cubicBezTo>
                  <a:cubicBezTo>
                    <a:pt x="192" y="201"/>
                    <a:pt x="192" y="199"/>
                    <a:pt x="191" y="197"/>
                  </a:cubicBezTo>
                  <a:cubicBezTo>
                    <a:pt x="190" y="195"/>
                    <a:pt x="193" y="191"/>
                    <a:pt x="195" y="189"/>
                  </a:cubicBezTo>
                  <a:cubicBezTo>
                    <a:pt x="197" y="187"/>
                    <a:pt x="199" y="185"/>
                    <a:pt x="200" y="182"/>
                  </a:cubicBezTo>
                  <a:cubicBezTo>
                    <a:pt x="200" y="181"/>
                    <a:pt x="200" y="179"/>
                    <a:pt x="201" y="178"/>
                  </a:cubicBezTo>
                  <a:cubicBezTo>
                    <a:pt x="202" y="177"/>
                    <a:pt x="202" y="176"/>
                    <a:pt x="202" y="175"/>
                  </a:cubicBezTo>
                  <a:cubicBezTo>
                    <a:pt x="201" y="175"/>
                    <a:pt x="199" y="176"/>
                    <a:pt x="198" y="177"/>
                  </a:cubicBezTo>
                  <a:cubicBezTo>
                    <a:pt x="196" y="178"/>
                    <a:pt x="195" y="178"/>
                    <a:pt x="193" y="177"/>
                  </a:cubicBezTo>
                  <a:cubicBezTo>
                    <a:pt x="192" y="175"/>
                    <a:pt x="190" y="174"/>
                    <a:pt x="189" y="173"/>
                  </a:cubicBezTo>
                  <a:cubicBezTo>
                    <a:pt x="188" y="170"/>
                    <a:pt x="187" y="168"/>
                    <a:pt x="185" y="166"/>
                  </a:cubicBezTo>
                  <a:cubicBezTo>
                    <a:pt x="184" y="165"/>
                    <a:pt x="184" y="164"/>
                    <a:pt x="184" y="163"/>
                  </a:cubicBezTo>
                  <a:cubicBezTo>
                    <a:pt x="184" y="163"/>
                    <a:pt x="185" y="163"/>
                    <a:pt x="185" y="163"/>
                  </a:cubicBezTo>
                  <a:cubicBezTo>
                    <a:pt x="188" y="164"/>
                    <a:pt x="188" y="168"/>
                    <a:pt x="190" y="169"/>
                  </a:cubicBezTo>
                  <a:cubicBezTo>
                    <a:pt x="192" y="171"/>
                    <a:pt x="194" y="172"/>
                    <a:pt x="194" y="174"/>
                  </a:cubicBezTo>
                  <a:cubicBezTo>
                    <a:pt x="195" y="176"/>
                    <a:pt x="197" y="175"/>
                    <a:pt x="198" y="174"/>
                  </a:cubicBezTo>
                  <a:cubicBezTo>
                    <a:pt x="201" y="172"/>
                    <a:pt x="204" y="169"/>
                    <a:pt x="207" y="166"/>
                  </a:cubicBezTo>
                  <a:cubicBezTo>
                    <a:pt x="207" y="165"/>
                    <a:pt x="208" y="164"/>
                    <a:pt x="208" y="163"/>
                  </a:cubicBezTo>
                  <a:cubicBezTo>
                    <a:pt x="208" y="162"/>
                    <a:pt x="205" y="161"/>
                    <a:pt x="204" y="161"/>
                  </a:cubicBezTo>
                  <a:cubicBezTo>
                    <a:pt x="203" y="162"/>
                    <a:pt x="202" y="163"/>
                    <a:pt x="201" y="162"/>
                  </a:cubicBezTo>
                  <a:cubicBezTo>
                    <a:pt x="200" y="162"/>
                    <a:pt x="200" y="162"/>
                    <a:pt x="199" y="161"/>
                  </a:cubicBezTo>
                  <a:cubicBezTo>
                    <a:pt x="199" y="161"/>
                    <a:pt x="196" y="159"/>
                    <a:pt x="197" y="158"/>
                  </a:cubicBezTo>
                  <a:cubicBezTo>
                    <a:pt x="198" y="157"/>
                    <a:pt x="200" y="159"/>
                    <a:pt x="201" y="159"/>
                  </a:cubicBezTo>
                  <a:cubicBezTo>
                    <a:pt x="202" y="159"/>
                    <a:pt x="202" y="159"/>
                    <a:pt x="203" y="159"/>
                  </a:cubicBezTo>
                  <a:cubicBezTo>
                    <a:pt x="204" y="159"/>
                    <a:pt x="204" y="159"/>
                    <a:pt x="205" y="159"/>
                  </a:cubicBezTo>
                  <a:cubicBezTo>
                    <a:pt x="206" y="160"/>
                    <a:pt x="207" y="160"/>
                    <a:pt x="208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9"/>
                    <a:pt x="217" y="158"/>
                    <a:pt x="217" y="161"/>
                  </a:cubicBezTo>
                  <a:cubicBezTo>
                    <a:pt x="217" y="162"/>
                    <a:pt x="218" y="162"/>
                    <a:pt x="219" y="162"/>
                  </a:cubicBezTo>
                  <a:cubicBezTo>
                    <a:pt x="220" y="162"/>
                    <a:pt x="220" y="164"/>
                    <a:pt x="221" y="165"/>
                  </a:cubicBezTo>
                  <a:cubicBezTo>
                    <a:pt x="221" y="167"/>
                    <a:pt x="223" y="168"/>
                    <a:pt x="224" y="170"/>
                  </a:cubicBezTo>
                  <a:cubicBezTo>
                    <a:pt x="225" y="170"/>
                    <a:pt x="228" y="174"/>
                    <a:pt x="229" y="174"/>
                  </a:cubicBezTo>
                  <a:cubicBezTo>
                    <a:pt x="234" y="174"/>
                    <a:pt x="229" y="167"/>
                    <a:pt x="230" y="165"/>
                  </a:cubicBezTo>
                  <a:cubicBezTo>
                    <a:pt x="230" y="164"/>
                    <a:pt x="231" y="162"/>
                    <a:pt x="232" y="161"/>
                  </a:cubicBezTo>
                  <a:cubicBezTo>
                    <a:pt x="233" y="160"/>
                    <a:pt x="233" y="159"/>
                    <a:pt x="234" y="158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6" y="157"/>
                    <a:pt x="237" y="157"/>
                    <a:pt x="237" y="158"/>
                  </a:cubicBezTo>
                  <a:cubicBezTo>
                    <a:pt x="238" y="158"/>
                    <a:pt x="239" y="159"/>
                    <a:pt x="239" y="160"/>
                  </a:cubicBezTo>
                  <a:cubicBezTo>
                    <a:pt x="240" y="161"/>
                    <a:pt x="240" y="162"/>
                    <a:pt x="241" y="163"/>
                  </a:cubicBezTo>
                  <a:cubicBezTo>
                    <a:pt x="241" y="163"/>
                    <a:pt x="241" y="164"/>
                    <a:pt x="242" y="164"/>
                  </a:cubicBezTo>
                  <a:cubicBezTo>
                    <a:pt x="243" y="165"/>
                    <a:pt x="244" y="165"/>
                    <a:pt x="244" y="166"/>
                  </a:cubicBezTo>
                  <a:cubicBezTo>
                    <a:pt x="246" y="169"/>
                    <a:pt x="245" y="172"/>
                    <a:pt x="247" y="174"/>
                  </a:cubicBezTo>
                  <a:cubicBezTo>
                    <a:pt x="249" y="176"/>
                    <a:pt x="250" y="179"/>
                    <a:pt x="253" y="181"/>
                  </a:cubicBezTo>
                  <a:cubicBezTo>
                    <a:pt x="254" y="182"/>
                    <a:pt x="254" y="181"/>
                    <a:pt x="253" y="180"/>
                  </a:cubicBezTo>
                  <a:cubicBezTo>
                    <a:pt x="253" y="179"/>
                    <a:pt x="252" y="178"/>
                    <a:pt x="251" y="177"/>
                  </a:cubicBezTo>
                  <a:cubicBezTo>
                    <a:pt x="250" y="175"/>
                    <a:pt x="248" y="173"/>
                    <a:pt x="247" y="171"/>
                  </a:cubicBezTo>
                  <a:cubicBezTo>
                    <a:pt x="247" y="169"/>
                    <a:pt x="249" y="170"/>
                    <a:pt x="250" y="171"/>
                  </a:cubicBezTo>
                  <a:cubicBezTo>
                    <a:pt x="251" y="172"/>
                    <a:pt x="253" y="173"/>
                    <a:pt x="254" y="173"/>
                  </a:cubicBezTo>
                  <a:cubicBezTo>
                    <a:pt x="255" y="173"/>
                    <a:pt x="256" y="173"/>
                    <a:pt x="256" y="172"/>
                  </a:cubicBezTo>
                  <a:cubicBezTo>
                    <a:pt x="257" y="171"/>
                    <a:pt x="256" y="162"/>
                    <a:pt x="257" y="162"/>
                  </a:cubicBezTo>
                  <a:cubicBezTo>
                    <a:pt x="259" y="162"/>
                    <a:pt x="260" y="162"/>
                    <a:pt x="260" y="162"/>
                  </a:cubicBezTo>
                  <a:cubicBezTo>
                    <a:pt x="262" y="160"/>
                    <a:pt x="264" y="158"/>
                    <a:pt x="263" y="155"/>
                  </a:cubicBezTo>
                  <a:cubicBezTo>
                    <a:pt x="260" y="150"/>
                    <a:pt x="257" y="151"/>
                    <a:pt x="255" y="146"/>
                  </a:cubicBezTo>
                  <a:cubicBezTo>
                    <a:pt x="255" y="145"/>
                    <a:pt x="257" y="143"/>
                    <a:pt x="259" y="145"/>
                  </a:cubicBezTo>
                  <a:cubicBezTo>
                    <a:pt x="260" y="146"/>
                    <a:pt x="261" y="146"/>
                    <a:pt x="261" y="147"/>
                  </a:cubicBezTo>
                  <a:cubicBezTo>
                    <a:pt x="262" y="148"/>
                    <a:pt x="264" y="151"/>
                    <a:pt x="265" y="152"/>
                  </a:cubicBezTo>
                  <a:cubicBezTo>
                    <a:pt x="266" y="152"/>
                    <a:pt x="268" y="152"/>
                    <a:pt x="267" y="151"/>
                  </a:cubicBezTo>
                  <a:cubicBezTo>
                    <a:pt x="267" y="150"/>
                    <a:pt x="264" y="148"/>
                    <a:pt x="264" y="147"/>
                  </a:cubicBezTo>
                  <a:cubicBezTo>
                    <a:pt x="263" y="145"/>
                    <a:pt x="264" y="143"/>
                    <a:pt x="265" y="144"/>
                  </a:cubicBezTo>
                  <a:cubicBezTo>
                    <a:pt x="267" y="144"/>
                    <a:pt x="268" y="141"/>
                    <a:pt x="267" y="140"/>
                  </a:cubicBezTo>
                  <a:cubicBezTo>
                    <a:pt x="267" y="138"/>
                    <a:pt x="266" y="135"/>
                    <a:pt x="264" y="134"/>
                  </a:cubicBezTo>
                  <a:cubicBezTo>
                    <a:pt x="263" y="133"/>
                    <a:pt x="262" y="132"/>
                    <a:pt x="261" y="132"/>
                  </a:cubicBezTo>
                  <a:cubicBezTo>
                    <a:pt x="260" y="131"/>
                    <a:pt x="259" y="132"/>
                    <a:pt x="259" y="131"/>
                  </a:cubicBezTo>
                  <a:cubicBezTo>
                    <a:pt x="257" y="129"/>
                    <a:pt x="260" y="127"/>
                    <a:pt x="262" y="128"/>
                  </a:cubicBezTo>
                  <a:cubicBezTo>
                    <a:pt x="269" y="129"/>
                    <a:pt x="270" y="126"/>
                    <a:pt x="272" y="127"/>
                  </a:cubicBezTo>
                  <a:cubicBezTo>
                    <a:pt x="275" y="128"/>
                    <a:pt x="272" y="131"/>
                    <a:pt x="272" y="132"/>
                  </a:cubicBezTo>
                  <a:cubicBezTo>
                    <a:pt x="272" y="134"/>
                    <a:pt x="275" y="137"/>
                    <a:pt x="277" y="138"/>
                  </a:cubicBezTo>
                  <a:cubicBezTo>
                    <a:pt x="280" y="141"/>
                    <a:pt x="279" y="134"/>
                    <a:pt x="277" y="132"/>
                  </a:cubicBezTo>
                  <a:cubicBezTo>
                    <a:pt x="274" y="131"/>
                    <a:pt x="275" y="130"/>
                    <a:pt x="277" y="131"/>
                  </a:cubicBezTo>
                  <a:cubicBezTo>
                    <a:pt x="278" y="131"/>
                    <a:pt x="279" y="131"/>
                    <a:pt x="280" y="130"/>
                  </a:cubicBezTo>
                  <a:cubicBezTo>
                    <a:pt x="280" y="130"/>
                    <a:pt x="284" y="129"/>
                    <a:pt x="285" y="128"/>
                  </a:cubicBezTo>
                  <a:cubicBezTo>
                    <a:pt x="285" y="126"/>
                    <a:pt x="279" y="124"/>
                    <a:pt x="278" y="124"/>
                  </a:cubicBezTo>
                  <a:cubicBezTo>
                    <a:pt x="274" y="123"/>
                    <a:pt x="267" y="119"/>
                    <a:pt x="260" y="118"/>
                  </a:cubicBezTo>
                  <a:cubicBezTo>
                    <a:pt x="259" y="118"/>
                    <a:pt x="254" y="116"/>
                    <a:pt x="253" y="115"/>
                  </a:cubicBezTo>
                  <a:cubicBezTo>
                    <a:pt x="251" y="113"/>
                    <a:pt x="247" y="112"/>
                    <a:pt x="245" y="112"/>
                  </a:cubicBezTo>
                  <a:cubicBezTo>
                    <a:pt x="243" y="112"/>
                    <a:pt x="240" y="112"/>
                    <a:pt x="237" y="110"/>
                  </a:cubicBezTo>
                  <a:cubicBezTo>
                    <a:pt x="236" y="110"/>
                    <a:pt x="235" y="109"/>
                    <a:pt x="234" y="108"/>
                  </a:cubicBezTo>
                  <a:cubicBezTo>
                    <a:pt x="233" y="108"/>
                    <a:pt x="232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7" y="109"/>
                    <a:pt x="226" y="109"/>
                  </a:cubicBezTo>
                  <a:cubicBezTo>
                    <a:pt x="225" y="109"/>
                    <a:pt x="224" y="108"/>
                    <a:pt x="223" y="108"/>
                  </a:cubicBezTo>
                  <a:cubicBezTo>
                    <a:pt x="221" y="108"/>
                    <a:pt x="217" y="108"/>
                    <a:pt x="215" y="109"/>
                  </a:cubicBezTo>
                  <a:cubicBezTo>
                    <a:pt x="214" y="110"/>
                    <a:pt x="210" y="111"/>
                    <a:pt x="209" y="112"/>
                  </a:cubicBezTo>
                  <a:cubicBezTo>
                    <a:pt x="208" y="113"/>
                    <a:pt x="209" y="113"/>
                    <a:pt x="208" y="114"/>
                  </a:cubicBezTo>
                  <a:cubicBezTo>
                    <a:pt x="207" y="114"/>
                    <a:pt x="200" y="115"/>
                    <a:pt x="199" y="117"/>
                  </a:cubicBezTo>
                  <a:cubicBezTo>
                    <a:pt x="198" y="119"/>
                    <a:pt x="200" y="118"/>
                    <a:pt x="201" y="119"/>
                  </a:cubicBezTo>
                  <a:cubicBezTo>
                    <a:pt x="202" y="120"/>
                    <a:pt x="196" y="120"/>
                    <a:pt x="195" y="120"/>
                  </a:cubicBezTo>
                  <a:cubicBezTo>
                    <a:pt x="194" y="120"/>
                    <a:pt x="193" y="121"/>
                    <a:pt x="192" y="122"/>
                  </a:cubicBezTo>
                  <a:cubicBezTo>
                    <a:pt x="191" y="122"/>
                    <a:pt x="188" y="124"/>
                    <a:pt x="186" y="123"/>
                  </a:cubicBezTo>
                  <a:cubicBezTo>
                    <a:pt x="186" y="123"/>
                    <a:pt x="186" y="124"/>
                    <a:pt x="186" y="124"/>
                  </a:cubicBezTo>
                  <a:cubicBezTo>
                    <a:pt x="185" y="126"/>
                    <a:pt x="185" y="125"/>
                    <a:pt x="184" y="126"/>
                  </a:cubicBezTo>
                  <a:cubicBezTo>
                    <a:pt x="183" y="127"/>
                    <a:pt x="183" y="128"/>
                    <a:pt x="182" y="129"/>
                  </a:cubicBezTo>
                  <a:cubicBezTo>
                    <a:pt x="180" y="129"/>
                    <a:pt x="177" y="127"/>
                    <a:pt x="181" y="127"/>
                  </a:cubicBezTo>
                  <a:cubicBezTo>
                    <a:pt x="181" y="127"/>
                    <a:pt x="183" y="126"/>
                    <a:pt x="183" y="126"/>
                  </a:cubicBezTo>
                  <a:cubicBezTo>
                    <a:pt x="183" y="124"/>
                    <a:pt x="179" y="124"/>
                    <a:pt x="178" y="124"/>
                  </a:cubicBezTo>
                  <a:cubicBezTo>
                    <a:pt x="177" y="123"/>
                    <a:pt x="175" y="123"/>
                    <a:pt x="174" y="123"/>
                  </a:cubicBezTo>
                  <a:cubicBezTo>
                    <a:pt x="168" y="124"/>
                    <a:pt x="166" y="129"/>
                    <a:pt x="165" y="130"/>
                  </a:cubicBezTo>
                  <a:cubicBezTo>
                    <a:pt x="165" y="130"/>
                    <a:pt x="165" y="131"/>
                    <a:pt x="164" y="131"/>
                  </a:cubicBezTo>
                  <a:cubicBezTo>
                    <a:pt x="163" y="132"/>
                    <a:pt x="162" y="132"/>
                    <a:pt x="161" y="132"/>
                  </a:cubicBezTo>
                  <a:cubicBezTo>
                    <a:pt x="159" y="133"/>
                    <a:pt x="158" y="134"/>
                    <a:pt x="159" y="136"/>
                  </a:cubicBezTo>
                  <a:cubicBezTo>
                    <a:pt x="161" y="138"/>
                    <a:pt x="162" y="135"/>
                    <a:pt x="164" y="137"/>
                  </a:cubicBezTo>
                  <a:cubicBezTo>
                    <a:pt x="164" y="138"/>
                    <a:pt x="165" y="139"/>
                    <a:pt x="165" y="140"/>
                  </a:cubicBezTo>
                  <a:cubicBezTo>
                    <a:pt x="167" y="139"/>
                    <a:pt x="168" y="137"/>
                    <a:pt x="169" y="136"/>
                  </a:cubicBezTo>
                  <a:cubicBezTo>
                    <a:pt x="169" y="135"/>
                    <a:pt x="168" y="135"/>
                    <a:pt x="168" y="135"/>
                  </a:cubicBezTo>
                  <a:cubicBezTo>
                    <a:pt x="167" y="133"/>
                    <a:pt x="170" y="131"/>
                    <a:pt x="171" y="130"/>
                  </a:cubicBezTo>
                  <a:cubicBezTo>
                    <a:pt x="172" y="130"/>
                    <a:pt x="173" y="130"/>
                    <a:pt x="172" y="131"/>
                  </a:cubicBezTo>
                  <a:cubicBezTo>
                    <a:pt x="170" y="134"/>
                    <a:pt x="174" y="133"/>
                    <a:pt x="173" y="136"/>
                  </a:cubicBezTo>
                  <a:cubicBezTo>
                    <a:pt x="172" y="137"/>
                    <a:pt x="171" y="139"/>
                    <a:pt x="170" y="140"/>
                  </a:cubicBezTo>
                  <a:cubicBezTo>
                    <a:pt x="169" y="140"/>
                    <a:pt x="167" y="141"/>
                    <a:pt x="166" y="141"/>
                  </a:cubicBezTo>
                  <a:cubicBezTo>
                    <a:pt x="166" y="141"/>
                    <a:pt x="166" y="142"/>
                    <a:pt x="165" y="142"/>
                  </a:cubicBezTo>
                  <a:cubicBezTo>
                    <a:pt x="165" y="142"/>
                    <a:pt x="164" y="141"/>
                    <a:pt x="163" y="141"/>
                  </a:cubicBezTo>
                  <a:cubicBezTo>
                    <a:pt x="163" y="140"/>
                    <a:pt x="163" y="139"/>
                    <a:pt x="162" y="139"/>
                  </a:cubicBezTo>
                  <a:cubicBezTo>
                    <a:pt x="161" y="139"/>
                    <a:pt x="162" y="140"/>
                    <a:pt x="162" y="141"/>
                  </a:cubicBezTo>
                  <a:cubicBezTo>
                    <a:pt x="161" y="141"/>
                    <a:pt x="160" y="141"/>
                    <a:pt x="159" y="141"/>
                  </a:cubicBezTo>
                  <a:cubicBezTo>
                    <a:pt x="158" y="141"/>
                    <a:pt x="157" y="142"/>
                    <a:pt x="156" y="143"/>
                  </a:cubicBezTo>
                  <a:cubicBezTo>
                    <a:pt x="155" y="143"/>
                    <a:pt x="152" y="143"/>
                    <a:pt x="152" y="145"/>
                  </a:cubicBezTo>
                  <a:cubicBezTo>
                    <a:pt x="153" y="146"/>
                    <a:pt x="153" y="147"/>
                    <a:pt x="153" y="148"/>
                  </a:cubicBezTo>
                  <a:cubicBezTo>
                    <a:pt x="153" y="149"/>
                    <a:pt x="153" y="150"/>
                    <a:pt x="151" y="149"/>
                  </a:cubicBezTo>
                  <a:cubicBezTo>
                    <a:pt x="150" y="149"/>
                    <a:pt x="149" y="148"/>
                    <a:pt x="147" y="147"/>
                  </a:cubicBezTo>
                  <a:cubicBezTo>
                    <a:pt x="146" y="147"/>
                    <a:pt x="146" y="149"/>
                    <a:pt x="146" y="149"/>
                  </a:cubicBezTo>
                  <a:cubicBezTo>
                    <a:pt x="146" y="150"/>
                    <a:pt x="145" y="153"/>
                    <a:pt x="146" y="154"/>
                  </a:cubicBezTo>
                  <a:cubicBezTo>
                    <a:pt x="148" y="155"/>
                    <a:pt x="149" y="156"/>
                    <a:pt x="151" y="156"/>
                  </a:cubicBezTo>
                  <a:cubicBezTo>
                    <a:pt x="157" y="155"/>
                    <a:pt x="157" y="150"/>
                    <a:pt x="159" y="151"/>
                  </a:cubicBezTo>
                  <a:cubicBezTo>
                    <a:pt x="160" y="151"/>
                    <a:pt x="161" y="150"/>
                    <a:pt x="162" y="151"/>
                  </a:cubicBezTo>
                  <a:cubicBezTo>
                    <a:pt x="163" y="152"/>
                    <a:pt x="163" y="153"/>
                    <a:pt x="164" y="153"/>
                  </a:cubicBezTo>
                  <a:cubicBezTo>
                    <a:pt x="165" y="156"/>
                    <a:pt x="165" y="152"/>
                    <a:pt x="165" y="151"/>
                  </a:cubicBezTo>
                  <a:cubicBezTo>
                    <a:pt x="164" y="151"/>
                    <a:pt x="164" y="150"/>
                    <a:pt x="165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51"/>
                    <a:pt x="166" y="151"/>
                    <a:pt x="167" y="151"/>
                  </a:cubicBezTo>
                  <a:cubicBezTo>
                    <a:pt x="168" y="152"/>
                    <a:pt x="170" y="152"/>
                    <a:pt x="171" y="154"/>
                  </a:cubicBezTo>
                  <a:cubicBezTo>
                    <a:pt x="171" y="154"/>
                    <a:pt x="172" y="156"/>
                    <a:pt x="172" y="156"/>
                  </a:cubicBezTo>
                  <a:cubicBezTo>
                    <a:pt x="173" y="156"/>
                    <a:pt x="172" y="157"/>
                    <a:pt x="173" y="157"/>
                  </a:cubicBezTo>
                  <a:cubicBezTo>
                    <a:pt x="173" y="157"/>
                    <a:pt x="174" y="157"/>
                    <a:pt x="174" y="157"/>
                  </a:cubicBezTo>
                  <a:cubicBezTo>
                    <a:pt x="174" y="156"/>
                    <a:pt x="175" y="155"/>
                    <a:pt x="175" y="155"/>
                  </a:cubicBezTo>
                  <a:cubicBezTo>
                    <a:pt x="174" y="154"/>
                    <a:pt x="173" y="154"/>
                    <a:pt x="173" y="153"/>
                  </a:cubicBezTo>
                  <a:cubicBezTo>
                    <a:pt x="174" y="153"/>
                    <a:pt x="175" y="152"/>
                    <a:pt x="176" y="152"/>
                  </a:cubicBezTo>
                  <a:cubicBezTo>
                    <a:pt x="177" y="152"/>
                    <a:pt x="177" y="153"/>
                    <a:pt x="176" y="154"/>
                  </a:cubicBezTo>
                  <a:cubicBezTo>
                    <a:pt x="176" y="154"/>
                    <a:pt x="177" y="155"/>
                    <a:pt x="177" y="155"/>
                  </a:cubicBezTo>
                  <a:cubicBezTo>
                    <a:pt x="178" y="156"/>
                    <a:pt x="179" y="156"/>
                    <a:pt x="179" y="156"/>
                  </a:cubicBezTo>
                  <a:cubicBezTo>
                    <a:pt x="180" y="156"/>
                    <a:pt x="184" y="153"/>
                    <a:pt x="185" y="155"/>
                  </a:cubicBezTo>
                  <a:cubicBezTo>
                    <a:pt x="185" y="156"/>
                    <a:pt x="185" y="157"/>
                    <a:pt x="185" y="158"/>
                  </a:cubicBezTo>
                  <a:cubicBezTo>
                    <a:pt x="185" y="161"/>
                    <a:pt x="182" y="159"/>
                    <a:pt x="181" y="160"/>
                  </a:cubicBezTo>
                  <a:cubicBezTo>
                    <a:pt x="179" y="162"/>
                    <a:pt x="177" y="161"/>
                    <a:pt x="175" y="161"/>
                  </a:cubicBezTo>
                  <a:cubicBezTo>
                    <a:pt x="174" y="161"/>
                    <a:pt x="173" y="161"/>
                    <a:pt x="172" y="161"/>
                  </a:cubicBezTo>
                  <a:cubicBezTo>
                    <a:pt x="171" y="162"/>
                    <a:pt x="172" y="163"/>
                    <a:pt x="171" y="164"/>
                  </a:cubicBezTo>
                  <a:cubicBezTo>
                    <a:pt x="169" y="165"/>
                    <a:pt x="167" y="163"/>
                    <a:pt x="166" y="163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5" y="163"/>
                    <a:pt x="163" y="162"/>
                    <a:pt x="163" y="162"/>
                  </a:cubicBezTo>
                  <a:cubicBezTo>
                    <a:pt x="162" y="161"/>
                    <a:pt x="163" y="160"/>
                    <a:pt x="163" y="160"/>
                  </a:cubicBezTo>
                  <a:cubicBezTo>
                    <a:pt x="164" y="157"/>
                    <a:pt x="159" y="157"/>
                    <a:pt x="158" y="157"/>
                  </a:cubicBezTo>
                  <a:cubicBezTo>
                    <a:pt x="156" y="157"/>
                    <a:pt x="155" y="157"/>
                    <a:pt x="153" y="157"/>
                  </a:cubicBezTo>
                  <a:cubicBezTo>
                    <a:pt x="152" y="157"/>
                    <a:pt x="150" y="157"/>
                    <a:pt x="149" y="156"/>
                  </a:cubicBezTo>
                  <a:cubicBezTo>
                    <a:pt x="148" y="155"/>
                    <a:pt x="148" y="156"/>
                    <a:pt x="148" y="157"/>
                  </a:cubicBezTo>
                  <a:cubicBezTo>
                    <a:pt x="147" y="157"/>
                    <a:pt x="146" y="158"/>
                    <a:pt x="145" y="158"/>
                  </a:cubicBezTo>
                  <a:cubicBezTo>
                    <a:pt x="144" y="159"/>
                    <a:pt x="145" y="161"/>
                    <a:pt x="144" y="162"/>
                  </a:cubicBezTo>
                  <a:cubicBezTo>
                    <a:pt x="143" y="162"/>
                    <a:pt x="142" y="162"/>
                    <a:pt x="141" y="163"/>
                  </a:cubicBezTo>
                  <a:cubicBezTo>
                    <a:pt x="139" y="165"/>
                    <a:pt x="138" y="166"/>
                    <a:pt x="137" y="169"/>
                  </a:cubicBezTo>
                  <a:cubicBezTo>
                    <a:pt x="137" y="172"/>
                    <a:pt x="136" y="174"/>
                    <a:pt x="137" y="177"/>
                  </a:cubicBezTo>
                  <a:cubicBezTo>
                    <a:pt x="138" y="179"/>
                    <a:pt x="140" y="181"/>
                    <a:pt x="141" y="183"/>
                  </a:cubicBezTo>
                  <a:close/>
                  <a:moveTo>
                    <a:pt x="267" y="189"/>
                  </a:moveTo>
                  <a:cubicBezTo>
                    <a:pt x="268" y="188"/>
                    <a:pt x="268" y="184"/>
                    <a:pt x="269" y="182"/>
                  </a:cubicBezTo>
                  <a:cubicBezTo>
                    <a:pt x="269" y="181"/>
                    <a:pt x="265" y="178"/>
                    <a:pt x="264" y="179"/>
                  </a:cubicBezTo>
                  <a:cubicBezTo>
                    <a:pt x="263" y="179"/>
                    <a:pt x="262" y="181"/>
                    <a:pt x="261" y="181"/>
                  </a:cubicBezTo>
                  <a:cubicBezTo>
                    <a:pt x="260" y="182"/>
                    <a:pt x="258" y="179"/>
                    <a:pt x="257" y="182"/>
                  </a:cubicBezTo>
                  <a:cubicBezTo>
                    <a:pt x="257" y="182"/>
                    <a:pt x="258" y="184"/>
                    <a:pt x="259" y="185"/>
                  </a:cubicBezTo>
                  <a:cubicBezTo>
                    <a:pt x="260" y="187"/>
                    <a:pt x="265" y="191"/>
                    <a:pt x="267" y="189"/>
                  </a:cubicBezTo>
                  <a:close/>
                  <a:moveTo>
                    <a:pt x="152" y="138"/>
                  </a:moveTo>
                  <a:cubicBezTo>
                    <a:pt x="152" y="139"/>
                    <a:pt x="151" y="140"/>
                    <a:pt x="151" y="140"/>
                  </a:cubicBezTo>
                  <a:cubicBezTo>
                    <a:pt x="150" y="142"/>
                    <a:pt x="152" y="142"/>
                    <a:pt x="154" y="142"/>
                  </a:cubicBezTo>
                  <a:cubicBezTo>
                    <a:pt x="155" y="142"/>
                    <a:pt x="156" y="142"/>
                    <a:pt x="156" y="141"/>
                  </a:cubicBezTo>
                  <a:cubicBezTo>
                    <a:pt x="155" y="139"/>
                    <a:pt x="154" y="139"/>
                    <a:pt x="154" y="138"/>
                  </a:cubicBezTo>
                  <a:cubicBezTo>
                    <a:pt x="154" y="137"/>
                    <a:pt x="154" y="135"/>
                    <a:pt x="153" y="134"/>
                  </a:cubicBezTo>
                  <a:cubicBezTo>
                    <a:pt x="153" y="133"/>
                    <a:pt x="151" y="133"/>
                    <a:pt x="150" y="133"/>
                  </a:cubicBezTo>
                  <a:cubicBezTo>
                    <a:pt x="149" y="134"/>
                    <a:pt x="150" y="136"/>
                    <a:pt x="151" y="137"/>
                  </a:cubicBezTo>
                  <a:cubicBezTo>
                    <a:pt x="151" y="138"/>
                    <a:pt x="151" y="138"/>
                    <a:pt x="152" y="138"/>
                  </a:cubicBezTo>
                  <a:close/>
                  <a:moveTo>
                    <a:pt x="251" y="181"/>
                  </a:moveTo>
                  <a:cubicBezTo>
                    <a:pt x="249" y="180"/>
                    <a:pt x="248" y="178"/>
                    <a:pt x="246" y="176"/>
                  </a:cubicBezTo>
                  <a:cubicBezTo>
                    <a:pt x="245" y="176"/>
                    <a:pt x="243" y="174"/>
                    <a:pt x="243" y="174"/>
                  </a:cubicBezTo>
                  <a:cubicBezTo>
                    <a:pt x="242" y="175"/>
                    <a:pt x="242" y="177"/>
                    <a:pt x="243" y="177"/>
                  </a:cubicBezTo>
                  <a:cubicBezTo>
                    <a:pt x="244" y="179"/>
                    <a:pt x="245" y="180"/>
                    <a:pt x="246" y="181"/>
                  </a:cubicBezTo>
                  <a:cubicBezTo>
                    <a:pt x="247" y="182"/>
                    <a:pt x="248" y="184"/>
                    <a:pt x="249" y="185"/>
                  </a:cubicBezTo>
                  <a:cubicBezTo>
                    <a:pt x="250" y="187"/>
                    <a:pt x="255" y="193"/>
                    <a:pt x="263" y="195"/>
                  </a:cubicBezTo>
                  <a:cubicBezTo>
                    <a:pt x="265" y="196"/>
                    <a:pt x="266" y="195"/>
                    <a:pt x="265" y="194"/>
                  </a:cubicBezTo>
                  <a:cubicBezTo>
                    <a:pt x="256" y="190"/>
                    <a:pt x="252" y="182"/>
                    <a:pt x="251" y="181"/>
                  </a:cubicBezTo>
                  <a:close/>
                  <a:moveTo>
                    <a:pt x="193" y="120"/>
                  </a:moveTo>
                  <a:cubicBezTo>
                    <a:pt x="194" y="119"/>
                    <a:pt x="189" y="119"/>
                    <a:pt x="193" y="117"/>
                  </a:cubicBezTo>
                  <a:cubicBezTo>
                    <a:pt x="193" y="117"/>
                    <a:pt x="198" y="114"/>
                    <a:pt x="197" y="114"/>
                  </a:cubicBezTo>
                  <a:cubicBezTo>
                    <a:pt x="195" y="113"/>
                    <a:pt x="189" y="117"/>
                    <a:pt x="189" y="120"/>
                  </a:cubicBezTo>
                  <a:cubicBezTo>
                    <a:pt x="189" y="121"/>
                    <a:pt x="192" y="121"/>
                    <a:pt x="193" y="120"/>
                  </a:cubicBezTo>
                  <a:close/>
                  <a:moveTo>
                    <a:pt x="279" y="189"/>
                  </a:moveTo>
                  <a:cubicBezTo>
                    <a:pt x="279" y="189"/>
                    <a:pt x="282" y="193"/>
                    <a:pt x="283" y="194"/>
                  </a:cubicBezTo>
                  <a:cubicBezTo>
                    <a:pt x="284" y="194"/>
                    <a:pt x="285" y="195"/>
                    <a:pt x="286" y="196"/>
                  </a:cubicBezTo>
                  <a:cubicBezTo>
                    <a:pt x="288" y="198"/>
                    <a:pt x="290" y="200"/>
                    <a:pt x="292" y="200"/>
                  </a:cubicBezTo>
                  <a:cubicBezTo>
                    <a:pt x="293" y="200"/>
                    <a:pt x="297" y="202"/>
                    <a:pt x="298" y="204"/>
                  </a:cubicBezTo>
                  <a:cubicBezTo>
                    <a:pt x="299" y="204"/>
                    <a:pt x="301" y="205"/>
                    <a:pt x="301" y="204"/>
                  </a:cubicBezTo>
                  <a:cubicBezTo>
                    <a:pt x="302" y="203"/>
                    <a:pt x="300" y="202"/>
                    <a:pt x="299" y="202"/>
                  </a:cubicBezTo>
                  <a:cubicBezTo>
                    <a:pt x="298" y="201"/>
                    <a:pt x="293" y="193"/>
                    <a:pt x="289" y="193"/>
                  </a:cubicBezTo>
                  <a:cubicBezTo>
                    <a:pt x="286" y="192"/>
                    <a:pt x="284" y="192"/>
                    <a:pt x="283" y="191"/>
                  </a:cubicBezTo>
                  <a:cubicBezTo>
                    <a:pt x="283" y="190"/>
                    <a:pt x="281" y="188"/>
                    <a:pt x="279" y="189"/>
                  </a:cubicBezTo>
                  <a:close/>
                  <a:moveTo>
                    <a:pt x="165" y="123"/>
                  </a:moveTo>
                  <a:cubicBezTo>
                    <a:pt x="165" y="123"/>
                    <a:pt x="165" y="123"/>
                    <a:pt x="165" y="123"/>
                  </a:cubicBezTo>
                  <a:cubicBezTo>
                    <a:pt x="167" y="123"/>
                    <a:pt x="167" y="121"/>
                    <a:pt x="168" y="121"/>
                  </a:cubicBezTo>
                  <a:cubicBezTo>
                    <a:pt x="169" y="121"/>
                    <a:pt x="170" y="121"/>
                    <a:pt x="171" y="121"/>
                  </a:cubicBezTo>
                  <a:cubicBezTo>
                    <a:pt x="171" y="120"/>
                    <a:pt x="170" y="120"/>
                    <a:pt x="171" y="119"/>
                  </a:cubicBezTo>
                  <a:cubicBezTo>
                    <a:pt x="171" y="119"/>
                    <a:pt x="173" y="118"/>
                    <a:pt x="172" y="118"/>
                  </a:cubicBezTo>
                  <a:cubicBezTo>
                    <a:pt x="172" y="117"/>
                    <a:pt x="170" y="117"/>
                    <a:pt x="169" y="117"/>
                  </a:cubicBezTo>
                  <a:cubicBezTo>
                    <a:pt x="168" y="118"/>
                    <a:pt x="167" y="118"/>
                    <a:pt x="165" y="119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3" y="119"/>
                    <a:pt x="163" y="120"/>
                  </a:cubicBezTo>
                  <a:cubicBezTo>
                    <a:pt x="162" y="120"/>
                    <a:pt x="165" y="122"/>
                    <a:pt x="165" y="123"/>
                  </a:cubicBezTo>
                  <a:close/>
                  <a:moveTo>
                    <a:pt x="144" y="127"/>
                  </a:moveTo>
                  <a:cubicBezTo>
                    <a:pt x="145" y="127"/>
                    <a:pt x="147" y="127"/>
                    <a:pt x="146" y="125"/>
                  </a:cubicBezTo>
                  <a:cubicBezTo>
                    <a:pt x="145" y="124"/>
                    <a:pt x="143" y="125"/>
                    <a:pt x="141" y="125"/>
                  </a:cubicBezTo>
                  <a:cubicBezTo>
                    <a:pt x="140" y="124"/>
                    <a:pt x="138" y="124"/>
                    <a:pt x="140" y="126"/>
                  </a:cubicBezTo>
                  <a:cubicBezTo>
                    <a:pt x="141" y="128"/>
                    <a:pt x="143" y="128"/>
                    <a:pt x="144" y="127"/>
                  </a:cubicBezTo>
                  <a:close/>
                  <a:moveTo>
                    <a:pt x="270" y="250"/>
                  </a:moveTo>
                  <a:cubicBezTo>
                    <a:pt x="267" y="249"/>
                    <a:pt x="263" y="249"/>
                    <a:pt x="260" y="247"/>
                  </a:cubicBezTo>
                  <a:cubicBezTo>
                    <a:pt x="255" y="244"/>
                    <a:pt x="274" y="246"/>
                    <a:pt x="269" y="243"/>
                  </a:cubicBezTo>
                  <a:cubicBezTo>
                    <a:pt x="260" y="239"/>
                    <a:pt x="250" y="236"/>
                    <a:pt x="241" y="234"/>
                  </a:cubicBezTo>
                  <a:cubicBezTo>
                    <a:pt x="238" y="234"/>
                    <a:pt x="235" y="235"/>
                    <a:pt x="232" y="236"/>
                  </a:cubicBezTo>
                  <a:cubicBezTo>
                    <a:pt x="221" y="238"/>
                    <a:pt x="209" y="244"/>
                    <a:pt x="197" y="244"/>
                  </a:cubicBezTo>
                  <a:cubicBezTo>
                    <a:pt x="194" y="244"/>
                    <a:pt x="191" y="245"/>
                    <a:pt x="188" y="246"/>
                  </a:cubicBezTo>
                  <a:cubicBezTo>
                    <a:pt x="186" y="247"/>
                    <a:pt x="185" y="249"/>
                    <a:pt x="184" y="250"/>
                  </a:cubicBezTo>
                  <a:cubicBezTo>
                    <a:pt x="179" y="252"/>
                    <a:pt x="171" y="253"/>
                    <a:pt x="166" y="254"/>
                  </a:cubicBezTo>
                  <a:cubicBezTo>
                    <a:pt x="165" y="254"/>
                    <a:pt x="165" y="254"/>
                    <a:pt x="165" y="254"/>
                  </a:cubicBezTo>
                  <a:cubicBezTo>
                    <a:pt x="159" y="253"/>
                    <a:pt x="152" y="252"/>
                    <a:pt x="146" y="250"/>
                  </a:cubicBezTo>
                  <a:cubicBezTo>
                    <a:pt x="141" y="249"/>
                    <a:pt x="137" y="251"/>
                    <a:pt x="133" y="251"/>
                  </a:cubicBezTo>
                  <a:cubicBezTo>
                    <a:pt x="126" y="252"/>
                    <a:pt x="110" y="249"/>
                    <a:pt x="106" y="241"/>
                  </a:cubicBezTo>
                  <a:cubicBezTo>
                    <a:pt x="105" y="240"/>
                    <a:pt x="104" y="240"/>
                    <a:pt x="103" y="237"/>
                  </a:cubicBezTo>
                  <a:cubicBezTo>
                    <a:pt x="102" y="236"/>
                    <a:pt x="99" y="237"/>
                    <a:pt x="101" y="242"/>
                  </a:cubicBezTo>
                  <a:cubicBezTo>
                    <a:pt x="102" y="244"/>
                    <a:pt x="94" y="242"/>
                    <a:pt x="89" y="240"/>
                  </a:cubicBezTo>
                  <a:cubicBezTo>
                    <a:pt x="86" y="241"/>
                    <a:pt x="83" y="241"/>
                    <a:pt x="81" y="241"/>
                  </a:cubicBezTo>
                  <a:cubicBezTo>
                    <a:pt x="73" y="243"/>
                    <a:pt x="65" y="246"/>
                    <a:pt x="57" y="247"/>
                  </a:cubicBezTo>
                  <a:cubicBezTo>
                    <a:pt x="54" y="248"/>
                    <a:pt x="50" y="253"/>
                    <a:pt x="47" y="254"/>
                  </a:cubicBezTo>
                  <a:cubicBezTo>
                    <a:pt x="42" y="255"/>
                    <a:pt x="39" y="259"/>
                    <a:pt x="35" y="262"/>
                  </a:cubicBezTo>
                  <a:cubicBezTo>
                    <a:pt x="38" y="261"/>
                    <a:pt x="41" y="260"/>
                    <a:pt x="45" y="260"/>
                  </a:cubicBezTo>
                  <a:cubicBezTo>
                    <a:pt x="59" y="257"/>
                    <a:pt x="74" y="254"/>
                    <a:pt x="88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118" y="257"/>
                    <a:pt x="134" y="261"/>
                    <a:pt x="165" y="268"/>
                  </a:cubicBezTo>
                  <a:cubicBezTo>
                    <a:pt x="165" y="268"/>
                    <a:pt x="165" y="268"/>
                    <a:pt x="165" y="268"/>
                  </a:cubicBezTo>
                  <a:cubicBezTo>
                    <a:pt x="192" y="262"/>
                    <a:pt x="217" y="256"/>
                    <a:pt x="243" y="250"/>
                  </a:cubicBezTo>
                  <a:cubicBezTo>
                    <a:pt x="255" y="253"/>
                    <a:pt x="268" y="256"/>
                    <a:pt x="281" y="259"/>
                  </a:cubicBezTo>
                  <a:cubicBezTo>
                    <a:pt x="280" y="256"/>
                    <a:pt x="273" y="251"/>
                    <a:pt x="270" y="250"/>
                  </a:cubicBezTo>
                  <a:close/>
                  <a:moveTo>
                    <a:pt x="273" y="182"/>
                  </a:moveTo>
                  <a:cubicBezTo>
                    <a:pt x="274" y="182"/>
                    <a:pt x="277" y="179"/>
                    <a:pt x="277" y="178"/>
                  </a:cubicBezTo>
                  <a:cubicBezTo>
                    <a:pt x="276" y="177"/>
                    <a:pt x="271" y="174"/>
                    <a:pt x="271" y="173"/>
                  </a:cubicBezTo>
                  <a:cubicBezTo>
                    <a:pt x="270" y="172"/>
                    <a:pt x="269" y="172"/>
                    <a:pt x="268" y="172"/>
                  </a:cubicBezTo>
                  <a:cubicBezTo>
                    <a:pt x="267" y="170"/>
                    <a:pt x="270" y="169"/>
                    <a:pt x="267" y="167"/>
                  </a:cubicBezTo>
                  <a:cubicBezTo>
                    <a:pt x="266" y="167"/>
                    <a:pt x="266" y="170"/>
                    <a:pt x="266" y="173"/>
                  </a:cubicBezTo>
                  <a:cubicBezTo>
                    <a:pt x="267" y="177"/>
                    <a:pt x="272" y="181"/>
                    <a:pt x="273" y="182"/>
                  </a:cubicBezTo>
                  <a:close/>
                  <a:moveTo>
                    <a:pt x="293" y="223"/>
                  </a:moveTo>
                  <a:cubicBezTo>
                    <a:pt x="295" y="222"/>
                    <a:pt x="297" y="220"/>
                    <a:pt x="296" y="216"/>
                  </a:cubicBezTo>
                  <a:cubicBezTo>
                    <a:pt x="295" y="214"/>
                    <a:pt x="293" y="211"/>
                    <a:pt x="291" y="209"/>
                  </a:cubicBezTo>
                  <a:cubicBezTo>
                    <a:pt x="290" y="208"/>
                    <a:pt x="291" y="205"/>
                    <a:pt x="287" y="200"/>
                  </a:cubicBezTo>
                  <a:cubicBezTo>
                    <a:pt x="286" y="198"/>
                    <a:pt x="286" y="203"/>
                    <a:pt x="286" y="203"/>
                  </a:cubicBezTo>
                  <a:cubicBezTo>
                    <a:pt x="286" y="205"/>
                    <a:pt x="286" y="207"/>
                    <a:pt x="283" y="206"/>
                  </a:cubicBezTo>
                  <a:cubicBezTo>
                    <a:pt x="282" y="205"/>
                    <a:pt x="281" y="201"/>
                    <a:pt x="280" y="200"/>
                  </a:cubicBezTo>
                  <a:cubicBezTo>
                    <a:pt x="278" y="199"/>
                    <a:pt x="276" y="198"/>
                    <a:pt x="275" y="199"/>
                  </a:cubicBezTo>
                  <a:cubicBezTo>
                    <a:pt x="275" y="200"/>
                    <a:pt x="275" y="202"/>
                    <a:pt x="273" y="201"/>
                  </a:cubicBezTo>
                  <a:cubicBezTo>
                    <a:pt x="272" y="201"/>
                    <a:pt x="272" y="200"/>
                    <a:pt x="271" y="200"/>
                  </a:cubicBezTo>
                  <a:cubicBezTo>
                    <a:pt x="270" y="200"/>
                    <a:pt x="263" y="202"/>
                    <a:pt x="259" y="207"/>
                  </a:cubicBezTo>
                  <a:cubicBezTo>
                    <a:pt x="256" y="210"/>
                    <a:pt x="257" y="216"/>
                    <a:pt x="257" y="217"/>
                  </a:cubicBezTo>
                  <a:cubicBezTo>
                    <a:pt x="257" y="218"/>
                    <a:pt x="259" y="218"/>
                    <a:pt x="259" y="218"/>
                  </a:cubicBezTo>
                  <a:cubicBezTo>
                    <a:pt x="261" y="218"/>
                    <a:pt x="262" y="218"/>
                    <a:pt x="264" y="218"/>
                  </a:cubicBezTo>
                  <a:cubicBezTo>
                    <a:pt x="267" y="218"/>
                    <a:pt x="267" y="216"/>
                    <a:pt x="271" y="217"/>
                  </a:cubicBezTo>
                  <a:cubicBezTo>
                    <a:pt x="272" y="217"/>
                    <a:pt x="273" y="217"/>
                    <a:pt x="274" y="218"/>
                  </a:cubicBezTo>
                  <a:cubicBezTo>
                    <a:pt x="276" y="219"/>
                    <a:pt x="282" y="226"/>
                    <a:pt x="283" y="226"/>
                  </a:cubicBezTo>
                  <a:cubicBezTo>
                    <a:pt x="284" y="226"/>
                    <a:pt x="285" y="228"/>
                    <a:pt x="287" y="227"/>
                  </a:cubicBezTo>
                  <a:cubicBezTo>
                    <a:pt x="288" y="227"/>
                    <a:pt x="289" y="227"/>
                    <a:pt x="290" y="226"/>
                  </a:cubicBezTo>
                  <a:cubicBezTo>
                    <a:pt x="291" y="225"/>
                    <a:pt x="291" y="224"/>
                    <a:pt x="293" y="223"/>
                  </a:cubicBezTo>
                  <a:close/>
                  <a:moveTo>
                    <a:pt x="342" y="290"/>
                  </a:moveTo>
                  <a:cubicBezTo>
                    <a:pt x="342" y="290"/>
                    <a:pt x="278" y="277"/>
                    <a:pt x="248" y="270"/>
                  </a:cubicBezTo>
                  <a:cubicBezTo>
                    <a:pt x="220" y="277"/>
                    <a:pt x="171" y="287"/>
                    <a:pt x="171" y="287"/>
                  </a:cubicBezTo>
                  <a:cubicBezTo>
                    <a:pt x="171" y="287"/>
                    <a:pt x="122" y="276"/>
                    <a:pt x="93" y="270"/>
                  </a:cubicBezTo>
                  <a:cubicBezTo>
                    <a:pt x="64" y="277"/>
                    <a:pt x="0" y="290"/>
                    <a:pt x="0" y="29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18" y="85"/>
                    <a:pt x="13" y="72"/>
                    <a:pt x="13" y="56"/>
                  </a:cubicBezTo>
                  <a:cubicBezTo>
                    <a:pt x="13" y="25"/>
                    <a:pt x="38" y="0"/>
                    <a:pt x="69" y="0"/>
                  </a:cubicBezTo>
                  <a:cubicBezTo>
                    <a:pt x="100" y="0"/>
                    <a:pt x="125" y="25"/>
                    <a:pt x="125" y="56"/>
                  </a:cubicBezTo>
                  <a:cubicBezTo>
                    <a:pt x="125" y="66"/>
                    <a:pt x="123" y="75"/>
                    <a:pt x="118" y="84"/>
                  </a:cubicBezTo>
                  <a:cubicBezTo>
                    <a:pt x="132" y="88"/>
                    <a:pt x="155" y="94"/>
                    <a:pt x="171" y="98"/>
                  </a:cubicBezTo>
                  <a:cubicBezTo>
                    <a:pt x="195" y="92"/>
                    <a:pt x="235" y="81"/>
                    <a:pt x="235" y="81"/>
                  </a:cubicBezTo>
                  <a:cubicBezTo>
                    <a:pt x="312" y="100"/>
                    <a:pt x="312" y="100"/>
                    <a:pt x="312" y="100"/>
                  </a:cubicBezTo>
                  <a:lnTo>
                    <a:pt x="342" y="290"/>
                  </a:lnTo>
                  <a:close/>
                  <a:moveTo>
                    <a:pt x="69" y="127"/>
                  </a:moveTo>
                  <a:cubicBezTo>
                    <a:pt x="101" y="93"/>
                    <a:pt x="114" y="78"/>
                    <a:pt x="114" y="56"/>
                  </a:cubicBezTo>
                  <a:cubicBezTo>
                    <a:pt x="114" y="31"/>
                    <a:pt x="94" y="11"/>
                    <a:pt x="69" y="11"/>
                  </a:cubicBezTo>
                  <a:cubicBezTo>
                    <a:pt x="44" y="11"/>
                    <a:pt x="24" y="31"/>
                    <a:pt x="24" y="56"/>
                  </a:cubicBezTo>
                  <a:cubicBezTo>
                    <a:pt x="24" y="78"/>
                    <a:pt x="37" y="93"/>
                    <a:pt x="69" y="127"/>
                  </a:cubicBezTo>
                  <a:close/>
                  <a:moveTo>
                    <a:pt x="328" y="276"/>
                  </a:moveTo>
                  <a:cubicBezTo>
                    <a:pt x="320" y="220"/>
                    <a:pt x="311" y="165"/>
                    <a:pt x="302" y="110"/>
                  </a:cubicBezTo>
                  <a:cubicBezTo>
                    <a:pt x="275" y="103"/>
                    <a:pt x="262" y="99"/>
                    <a:pt x="235" y="93"/>
                  </a:cubicBezTo>
                  <a:cubicBezTo>
                    <a:pt x="210" y="99"/>
                    <a:pt x="197" y="103"/>
                    <a:pt x="171" y="110"/>
                  </a:cubicBezTo>
                  <a:cubicBezTo>
                    <a:pt x="147" y="103"/>
                    <a:pt x="134" y="100"/>
                    <a:pt x="112" y="94"/>
                  </a:cubicBezTo>
                  <a:cubicBezTo>
                    <a:pt x="110" y="97"/>
                    <a:pt x="109" y="99"/>
                    <a:pt x="106" y="102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12" y="102"/>
                    <a:pt x="114" y="105"/>
                    <a:pt x="117" y="105"/>
                  </a:cubicBezTo>
                  <a:cubicBezTo>
                    <a:pt x="128" y="108"/>
                    <a:pt x="134" y="105"/>
                    <a:pt x="145" y="113"/>
                  </a:cubicBezTo>
                  <a:cubicBezTo>
                    <a:pt x="147" y="114"/>
                    <a:pt x="147" y="116"/>
                    <a:pt x="147" y="116"/>
                  </a:cubicBezTo>
                  <a:cubicBezTo>
                    <a:pt x="144" y="118"/>
                    <a:pt x="142" y="122"/>
                    <a:pt x="138" y="122"/>
                  </a:cubicBezTo>
                  <a:cubicBezTo>
                    <a:pt x="134" y="123"/>
                    <a:pt x="128" y="128"/>
                    <a:pt x="125" y="130"/>
                  </a:cubicBezTo>
                  <a:cubicBezTo>
                    <a:pt x="123" y="131"/>
                    <a:pt x="122" y="132"/>
                    <a:pt x="120" y="130"/>
                  </a:cubicBezTo>
                  <a:cubicBezTo>
                    <a:pt x="119" y="128"/>
                    <a:pt x="120" y="120"/>
                    <a:pt x="120" y="118"/>
                  </a:cubicBezTo>
                  <a:cubicBezTo>
                    <a:pt x="121" y="116"/>
                    <a:pt x="123" y="113"/>
                    <a:pt x="120" y="111"/>
                  </a:cubicBezTo>
                  <a:cubicBezTo>
                    <a:pt x="119" y="111"/>
                    <a:pt x="117" y="111"/>
                    <a:pt x="116" y="110"/>
                  </a:cubicBezTo>
                  <a:cubicBezTo>
                    <a:pt x="116" y="109"/>
                    <a:pt x="113" y="108"/>
                    <a:pt x="113" y="108"/>
                  </a:cubicBezTo>
                  <a:cubicBezTo>
                    <a:pt x="112" y="108"/>
                    <a:pt x="108" y="109"/>
                    <a:pt x="109" y="111"/>
                  </a:cubicBezTo>
                  <a:cubicBezTo>
                    <a:pt x="109" y="112"/>
                    <a:pt x="114" y="113"/>
                    <a:pt x="113" y="115"/>
                  </a:cubicBezTo>
                  <a:cubicBezTo>
                    <a:pt x="112" y="117"/>
                    <a:pt x="115" y="117"/>
                    <a:pt x="114" y="118"/>
                  </a:cubicBezTo>
                  <a:cubicBezTo>
                    <a:pt x="113" y="120"/>
                    <a:pt x="112" y="117"/>
                    <a:pt x="111" y="118"/>
                  </a:cubicBezTo>
                  <a:cubicBezTo>
                    <a:pt x="111" y="119"/>
                    <a:pt x="111" y="120"/>
                    <a:pt x="110" y="120"/>
                  </a:cubicBezTo>
                  <a:cubicBezTo>
                    <a:pt x="108" y="121"/>
                    <a:pt x="107" y="119"/>
                    <a:pt x="106" y="118"/>
                  </a:cubicBezTo>
                  <a:cubicBezTo>
                    <a:pt x="106" y="118"/>
                    <a:pt x="103" y="116"/>
                    <a:pt x="104" y="116"/>
                  </a:cubicBezTo>
                  <a:cubicBezTo>
                    <a:pt x="105" y="115"/>
                    <a:pt x="106" y="116"/>
                    <a:pt x="106" y="114"/>
                  </a:cubicBezTo>
                  <a:cubicBezTo>
                    <a:pt x="104" y="109"/>
                    <a:pt x="100" y="117"/>
                    <a:pt x="99" y="117"/>
                  </a:cubicBezTo>
                  <a:cubicBezTo>
                    <a:pt x="99" y="117"/>
                    <a:pt x="91" y="120"/>
                    <a:pt x="90" y="121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89" y="122"/>
                    <a:pt x="88" y="123"/>
                    <a:pt x="87" y="124"/>
                  </a:cubicBezTo>
                  <a:cubicBezTo>
                    <a:pt x="87" y="124"/>
                    <a:pt x="88" y="125"/>
                    <a:pt x="89" y="125"/>
                  </a:cubicBezTo>
                  <a:cubicBezTo>
                    <a:pt x="92" y="127"/>
                    <a:pt x="99" y="120"/>
                    <a:pt x="99" y="120"/>
                  </a:cubicBezTo>
                  <a:cubicBezTo>
                    <a:pt x="99" y="119"/>
                    <a:pt x="100" y="119"/>
                    <a:pt x="100" y="118"/>
                  </a:cubicBezTo>
                  <a:cubicBezTo>
                    <a:pt x="101" y="117"/>
                    <a:pt x="103" y="118"/>
                    <a:pt x="104" y="119"/>
                  </a:cubicBezTo>
                  <a:cubicBezTo>
                    <a:pt x="105" y="120"/>
                    <a:pt x="105" y="120"/>
                    <a:pt x="105" y="121"/>
                  </a:cubicBezTo>
                  <a:cubicBezTo>
                    <a:pt x="105" y="123"/>
                    <a:pt x="108" y="120"/>
                    <a:pt x="108" y="121"/>
                  </a:cubicBezTo>
                  <a:cubicBezTo>
                    <a:pt x="114" y="126"/>
                    <a:pt x="111" y="134"/>
                    <a:pt x="112" y="136"/>
                  </a:cubicBezTo>
                  <a:cubicBezTo>
                    <a:pt x="112" y="138"/>
                    <a:pt x="111" y="138"/>
                    <a:pt x="110" y="137"/>
                  </a:cubicBezTo>
                  <a:cubicBezTo>
                    <a:pt x="104" y="134"/>
                    <a:pt x="92" y="134"/>
                    <a:pt x="82" y="150"/>
                  </a:cubicBezTo>
                  <a:cubicBezTo>
                    <a:pt x="80" y="153"/>
                    <a:pt x="81" y="154"/>
                    <a:pt x="81" y="156"/>
                  </a:cubicBezTo>
                  <a:cubicBezTo>
                    <a:pt x="81" y="157"/>
                    <a:pt x="79" y="159"/>
                    <a:pt x="78" y="157"/>
                  </a:cubicBezTo>
                  <a:cubicBezTo>
                    <a:pt x="77" y="156"/>
                    <a:pt x="78" y="154"/>
                    <a:pt x="75" y="155"/>
                  </a:cubicBezTo>
                  <a:cubicBezTo>
                    <a:pt x="74" y="155"/>
                    <a:pt x="72" y="155"/>
                    <a:pt x="70" y="156"/>
                  </a:cubicBezTo>
                  <a:cubicBezTo>
                    <a:pt x="67" y="156"/>
                    <a:pt x="65" y="158"/>
                    <a:pt x="64" y="162"/>
                  </a:cubicBezTo>
                  <a:cubicBezTo>
                    <a:pt x="64" y="163"/>
                    <a:pt x="67" y="165"/>
                    <a:pt x="69" y="166"/>
                  </a:cubicBezTo>
                  <a:cubicBezTo>
                    <a:pt x="75" y="166"/>
                    <a:pt x="75" y="171"/>
                    <a:pt x="75" y="173"/>
                  </a:cubicBezTo>
                  <a:cubicBezTo>
                    <a:pt x="76" y="179"/>
                    <a:pt x="73" y="181"/>
                    <a:pt x="70" y="176"/>
                  </a:cubicBezTo>
                  <a:cubicBezTo>
                    <a:pt x="70" y="174"/>
                    <a:pt x="66" y="174"/>
                    <a:pt x="64" y="173"/>
                  </a:cubicBezTo>
                  <a:cubicBezTo>
                    <a:pt x="62" y="172"/>
                    <a:pt x="46" y="168"/>
                    <a:pt x="46" y="156"/>
                  </a:cubicBezTo>
                  <a:cubicBezTo>
                    <a:pt x="46" y="152"/>
                    <a:pt x="49" y="147"/>
                    <a:pt x="51" y="145"/>
                  </a:cubicBezTo>
                  <a:cubicBezTo>
                    <a:pt x="54" y="142"/>
                    <a:pt x="54" y="135"/>
                    <a:pt x="54" y="134"/>
                  </a:cubicBezTo>
                  <a:cubicBezTo>
                    <a:pt x="53" y="132"/>
                    <a:pt x="52" y="131"/>
                    <a:pt x="50" y="131"/>
                  </a:cubicBezTo>
                  <a:cubicBezTo>
                    <a:pt x="47" y="132"/>
                    <a:pt x="44" y="134"/>
                    <a:pt x="41" y="135"/>
                  </a:cubicBezTo>
                  <a:cubicBezTo>
                    <a:pt x="39" y="135"/>
                    <a:pt x="35" y="136"/>
                    <a:pt x="36" y="134"/>
                  </a:cubicBezTo>
                  <a:cubicBezTo>
                    <a:pt x="36" y="133"/>
                    <a:pt x="38" y="127"/>
                    <a:pt x="49" y="122"/>
                  </a:cubicBezTo>
                  <a:cubicBezTo>
                    <a:pt x="45" y="118"/>
                    <a:pt x="42" y="114"/>
                    <a:pt x="39" y="111"/>
                  </a:cubicBezTo>
                  <a:cubicBezTo>
                    <a:pt x="31" y="166"/>
                    <a:pt x="22" y="221"/>
                    <a:pt x="14" y="276"/>
                  </a:cubicBezTo>
                  <a:cubicBezTo>
                    <a:pt x="46" y="269"/>
                    <a:pt x="62" y="265"/>
                    <a:pt x="94" y="259"/>
                  </a:cubicBezTo>
                  <a:cubicBezTo>
                    <a:pt x="124" y="265"/>
                    <a:pt x="139" y="269"/>
                    <a:pt x="171" y="276"/>
                  </a:cubicBezTo>
                  <a:cubicBezTo>
                    <a:pt x="202" y="269"/>
                    <a:pt x="218" y="265"/>
                    <a:pt x="248" y="259"/>
                  </a:cubicBezTo>
                  <a:cubicBezTo>
                    <a:pt x="280" y="265"/>
                    <a:pt x="296" y="269"/>
                    <a:pt x="328" y="276"/>
                  </a:cubicBezTo>
                  <a:close/>
                  <a:moveTo>
                    <a:pt x="304" y="230"/>
                  </a:moveTo>
                  <a:cubicBezTo>
                    <a:pt x="301" y="231"/>
                    <a:pt x="297" y="240"/>
                    <a:pt x="293" y="240"/>
                  </a:cubicBezTo>
                  <a:cubicBezTo>
                    <a:pt x="292" y="241"/>
                    <a:pt x="290" y="241"/>
                    <a:pt x="290" y="242"/>
                  </a:cubicBezTo>
                  <a:cubicBezTo>
                    <a:pt x="289" y="243"/>
                    <a:pt x="292" y="243"/>
                    <a:pt x="292" y="243"/>
                  </a:cubicBezTo>
                  <a:cubicBezTo>
                    <a:pt x="295" y="244"/>
                    <a:pt x="296" y="243"/>
                    <a:pt x="298" y="242"/>
                  </a:cubicBezTo>
                  <a:cubicBezTo>
                    <a:pt x="299" y="241"/>
                    <a:pt x="301" y="241"/>
                    <a:pt x="302" y="240"/>
                  </a:cubicBezTo>
                  <a:cubicBezTo>
                    <a:pt x="309" y="235"/>
                    <a:pt x="306" y="230"/>
                    <a:pt x="304" y="230"/>
                  </a:cubicBezTo>
                  <a:close/>
                  <a:moveTo>
                    <a:pt x="81" y="199"/>
                  </a:moveTo>
                  <a:cubicBezTo>
                    <a:pt x="84" y="200"/>
                    <a:pt x="85" y="201"/>
                    <a:pt x="85" y="203"/>
                  </a:cubicBezTo>
                  <a:cubicBezTo>
                    <a:pt x="85" y="204"/>
                    <a:pt x="81" y="214"/>
                    <a:pt x="84" y="221"/>
                  </a:cubicBezTo>
                  <a:cubicBezTo>
                    <a:pt x="85" y="222"/>
                    <a:pt x="89" y="229"/>
                    <a:pt x="90" y="230"/>
                  </a:cubicBezTo>
                  <a:cubicBezTo>
                    <a:pt x="91" y="230"/>
                    <a:pt x="91" y="231"/>
                    <a:pt x="92" y="231"/>
                  </a:cubicBezTo>
                  <a:cubicBezTo>
                    <a:pt x="93" y="233"/>
                    <a:pt x="95" y="233"/>
                    <a:pt x="96" y="232"/>
                  </a:cubicBezTo>
                  <a:cubicBezTo>
                    <a:pt x="98" y="230"/>
                    <a:pt x="94" y="227"/>
                    <a:pt x="95" y="226"/>
                  </a:cubicBezTo>
                  <a:cubicBezTo>
                    <a:pt x="98" y="223"/>
                    <a:pt x="94" y="220"/>
                    <a:pt x="99" y="217"/>
                  </a:cubicBezTo>
                  <a:cubicBezTo>
                    <a:pt x="100" y="216"/>
                    <a:pt x="99" y="215"/>
                    <a:pt x="100" y="214"/>
                  </a:cubicBezTo>
                  <a:cubicBezTo>
                    <a:pt x="101" y="214"/>
                    <a:pt x="102" y="214"/>
                    <a:pt x="103" y="213"/>
                  </a:cubicBezTo>
                  <a:cubicBezTo>
                    <a:pt x="105" y="212"/>
                    <a:pt x="107" y="206"/>
                    <a:pt x="109" y="206"/>
                  </a:cubicBezTo>
                  <a:cubicBezTo>
                    <a:pt x="111" y="206"/>
                    <a:pt x="123" y="193"/>
                    <a:pt x="119" y="189"/>
                  </a:cubicBezTo>
                  <a:cubicBezTo>
                    <a:pt x="117" y="187"/>
                    <a:pt x="105" y="180"/>
                    <a:pt x="103" y="178"/>
                  </a:cubicBezTo>
                  <a:cubicBezTo>
                    <a:pt x="103" y="177"/>
                    <a:pt x="103" y="175"/>
                    <a:pt x="101" y="174"/>
                  </a:cubicBezTo>
                  <a:cubicBezTo>
                    <a:pt x="101" y="174"/>
                    <a:pt x="96" y="170"/>
                    <a:pt x="95" y="169"/>
                  </a:cubicBezTo>
                  <a:cubicBezTo>
                    <a:pt x="95" y="168"/>
                    <a:pt x="88" y="166"/>
                    <a:pt x="82" y="170"/>
                  </a:cubicBezTo>
                  <a:cubicBezTo>
                    <a:pt x="82" y="171"/>
                    <a:pt x="77" y="180"/>
                    <a:pt x="76" y="181"/>
                  </a:cubicBezTo>
                  <a:cubicBezTo>
                    <a:pt x="75" y="184"/>
                    <a:pt x="73" y="186"/>
                    <a:pt x="73" y="189"/>
                  </a:cubicBezTo>
                  <a:cubicBezTo>
                    <a:pt x="73" y="192"/>
                    <a:pt x="75" y="193"/>
                    <a:pt x="76" y="195"/>
                  </a:cubicBezTo>
                  <a:cubicBezTo>
                    <a:pt x="78" y="197"/>
                    <a:pt x="78" y="199"/>
                    <a:pt x="81" y="199"/>
                  </a:cubicBezTo>
                  <a:close/>
                  <a:moveTo>
                    <a:pt x="271" y="142"/>
                  </a:moveTo>
                  <a:cubicBezTo>
                    <a:pt x="271" y="142"/>
                    <a:pt x="273" y="142"/>
                    <a:pt x="272" y="141"/>
                  </a:cubicBezTo>
                  <a:cubicBezTo>
                    <a:pt x="272" y="141"/>
                    <a:pt x="271" y="140"/>
                    <a:pt x="271" y="139"/>
                  </a:cubicBezTo>
                  <a:cubicBezTo>
                    <a:pt x="270" y="138"/>
                    <a:pt x="271" y="138"/>
                    <a:pt x="270" y="137"/>
                  </a:cubicBezTo>
                  <a:cubicBezTo>
                    <a:pt x="269" y="136"/>
                    <a:pt x="268" y="135"/>
                    <a:pt x="267" y="134"/>
                  </a:cubicBezTo>
                  <a:cubicBezTo>
                    <a:pt x="267" y="133"/>
                    <a:pt x="265" y="132"/>
                    <a:pt x="264" y="132"/>
                  </a:cubicBezTo>
                  <a:cubicBezTo>
                    <a:pt x="264" y="133"/>
                    <a:pt x="267" y="136"/>
                    <a:pt x="267" y="137"/>
                  </a:cubicBezTo>
                  <a:cubicBezTo>
                    <a:pt x="268" y="138"/>
                    <a:pt x="268" y="139"/>
                    <a:pt x="269" y="140"/>
                  </a:cubicBezTo>
                  <a:cubicBezTo>
                    <a:pt x="270" y="140"/>
                    <a:pt x="270" y="141"/>
                    <a:pt x="271" y="142"/>
                  </a:cubicBezTo>
                  <a:close/>
                  <a:moveTo>
                    <a:pt x="277" y="152"/>
                  </a:moveTo>
                  <a:cubicBezTo>
                    <a:pt x="276" y="151"/>
                    <a:pt x="277" y="150"/>
                    <a:pt x="276" y="149"/>
                  </a:cubicBezTo>
                  <a:cubicBezTo>
                    <a:pt x="276" y="149"/>
                    <a:pt x="275" y="148"/>
                    <a:pt x="274" y="147"/>
                  </a:cubicBezTo>
                  <a:cubicBezTo>
                    <a:pt x="274" y="146"/>
                    <a:pt x="276" y="147"/>
                    <a:pt x="276" y="146"/>
                  </a:cubicBezTo>
                  <a:cubicBezTo>
                    <a:pt x="276" y="146"/>
                    <a:pt x="276" y="145"/>
                    <a:pt x="275" y="145"/>
                  </a:cubicBezTo>
                  <a:cubicBezTo>
                    <a:pt x="274" y="144"/>
                    <a:pt x="273" y="144"/>
                    <a:pt x="272" y="143"/>
                  </a:cubicBezTo>
                  <a:cubicBezTo>
                    <a:pt x="270" y="142"/>
                    <a:pt x="271" y="145"/>
                    <a:pt x="273" y="147"/>
                  </a:cubicBezTo>
                  <a:cubicBezTo>
                    <a:pt x="274" y="148"/>
                    <a:pt x="274" y="149"/>
                    <a:pt x="274" y="150"/>
                  </a:cubicBezTo>
                  <a:cubicBezTo>
                    <a:pt x="274" y="152"/>
                    <a:pt x="266" y="153"/>
                    <a:pt x="270" y="156"/>
                  </a:cubicBezTo>
                  <a:cubicBezTo>
                    <a:pt x="271" y="157"/>
                    <a:pt x="271" y="156"/>
                    <a:pt x="272" y="156"/>
                  </a:cubicBezTo>
                  <a:cubicBezTo>
                    <a:pt x="272" y="155"/>
                    <a:pt x="273" y="155"/>
                    <a:pt x="274" y="155"/>
                  </a:cubicBezTo>
                  <a:cubicBezTo>
                    <a:pt x="275" y="155"/>
                    <a:pt x="277" y="155"/>
                    <a:pt x="277" y="154"/>
                  </a:cubicBezTo>
                  <a:cubicBezTo>
                    <a:pt x="278" y="154"/>
                    <a:pt x="277" y="152"/>
                    <a:pt x="277" y="152"/>
                  </a:cubicBezTo>
                  <a:close/>
                  <a:moveTo>
                    <a:pt x="69" y="110"/>
                  </a:moveTo>
                  <a:cubicBezTo>
                    <a:pt x="94" y="83"/>
                    <a:pt x="102" y="72"/>
                    <a:pt x="102" y="56"/>
                  </a:cubicBezTo>
                  <a:cubicBezTo>
                    <a:pt x="102" y="38"/>
                    <a:pt x="87" y="23"/>
                    <a:pt x="69" y="23"/>
                  </a:cubicBezTo>
                  <a:cubicBezTo>
                    <a:pt x="50" y="23"/>
                    <a:pt x="35" y="38"/>
                    <a:pt x="35" y="56"/>
                  </a:cubicBezTo>
                  <a:cubicBezTo>
                    <a:pt x="35" y="72"/>
                    <a:pt x="44" y="83"/>
                    <a:pt x="69" y="11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Straight Connector 409"/>
            <p:cNvCxnSpPr/>
            <p:nvPr/>
          </p:nvCxnSpPr>
          <p:spPr>
            <a:xfrm rot="10800000">
              <a:off x="4371926" y="3846786"/>
              <a:ext cx="54864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13"/>
            <p:cNvCxnSpPr/>
            <p:nvPr/>
          </p:nvCxnSpPr>
          <p:spPr>
            <a:xfrm rot="5400000">
              <a:off x="5607160" y="4059352"/>
              <a:ext cx="731520" cy="1588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17"/>
            <p:cNvCxnSpPr/>
            <p:nvPr/>
          </p:nvCxnSpPr>
          <p:spPr>
            <a:xfrm rot="10800000" flipH="1">
              <a:off x="7496126" y="1913211"/>
              <a:ext cx="762000" cy="6096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21"/>
            <p:cNvCxnSpPr/>
            <p:nvPr/>
          </p:nvCxnSpPr>
          <p:spPr>
            <a:xfrm rot="5400000" flipH="1" flipV="1">
              <a:off x="7991426" y="3580086"/>
              <a:ext cx="609600" cy="5334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2"/>
            <p:cNvGrpSpPr/>
            <p:nvPr/>
          </p:nvGrpSpPr>
          <p:grpSpPr>
            <a:xfrm>
              <a:off x="719665" y="1916998"/>
              <a:ext cx="2507751" cy="1533322"/>
              <a:chOff x="620500" y="1894161"/>
              <a:chExt cx="2507751" cy="1533322"/>
            </a:xfrm>
          </p:grpSpPr>
          <p:sp>
            <p:nvSpPr>
              <p:cNvPr id="33" name="TextBox 402"/>
              <p:cNvSpPr txBox="1"/>
              <p:nvPr/>
            </p:nvSpPr>
            <p:spPr>
              <a:xfrm flipH="1">
                <a:off x="620500" y="2109605"/>
                <a:ext cx="2507751" cy="13178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4" name="Rectangle 403"/>
              <p:cNvSpPr/>
              <p:nvPr/>
            </p:nvSpPr>
            <p:spPr>
              <a:xfrm flipH="1">
                <a:off x="2046956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16" name="Straight Connector 625"/>
            <p:cNvCxnSpPr/>
            <p:nvPr/>
          </p:nvCxnSpPr>
          <p:spPr>
            <a:xfrm rot="16200000" flipH="1">
              <a:off x="5972126" y="3313386"/>
              <a:ext cx="1752600" cy="12954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: Shape 626"/>
            <p:cNvSpPr>
              <a:spLocks/>
            </p:cNvSpPr>
            <p:nvPr/>
          </p:nvSpPr>
          <p:spPr bwMode="auto">
            <a:xfrm>
              <a:off x="7572326" y="4664188"/>
              <a:ext cx="347510" cy="240976"/>
            </a:xfrm>
            <a:custGeom>
              <a:avLst/>
              <a:gdLst/>
              <a:ahLst/>
              <a:cxnLst>
                <a:cxn ang="0">
                  <a:pos x="288" y="113"/>
                </a:cxn>
                <a:cxn ang="0">
                  <a:pos x="288" y="64"/>
                </a:cxn>
                <a:cxn ang="0">
                  <a:pos x="129" y="115"/>
                </a:cxn>
                <a:cxn ang="0">
                  <a:pos x="92" y="137"/>
                </a:cxn>
                <a:cxn ang="0">
                  <a:pos x="129" y="115"/>
                </a:cxn>
                <a:cxn ang="0">
                  <a:pos x="179" y="90"/>
                </a:cxn>
                <a:cxn ang="0">
                  <a:pos x="187" y="99"/>
                </a:cxn>
                <a:cxn ang="0">
                  <a:pos x="112" y="19"/>
                </a:cxn>
                <a:cxn ang="0">
                  <a:pos x="45" y="42"/>
                </a:cxn>
                <a:cxn ang="0">
                  <a:pos x="34" y="151"/>
                </a:cxn>
                <a:cxn ang="0">
                  <a:pos x="78" y="9"/>
                </a:cxn>
                <a:cxn ang="0">
                  <a:pos x="69" y="1"/>
                </a:cxn>
                <a:cxn ang="0">
                  <a:pos x="67" y="12"/>
                </a:cxn>
                <a:cxn ang="0">
                  <a:pos x="78" y="9"/>
                </a:cxn>
                <a:cxn ang="0">
                  <a:pos x="122" y="139"/>
                </a:cxn>
                <a:cxn ang="0">
                  <a:pos x="135" y="216"/>
                </a:cxn>
                <a:cxn ang="0">
                  <a:pos x="81" y="140"/>
                </a:cxn>
                <a:cxn ang="0">
                  <a:pos x="65" y="28"/>
                </a:cxn>
                <a:cxn ang="0">
                  <a:pos x="170" y="97"/>
                </a:cxn>
                <a:cxn ang="0">
                  <a:pos x="139" y="110"/>
                </a:cxn>
                <a:cxn ang="0">
                  <a:pos x="177" y="104"/>
                </a:cxn>
                <a:cxn ang="0">
                  <a:pos x="152" y="181"/>
                </a:cxn>
                <a:cxn ang="0">
                  <a:pos x="147" y="178"/>
                </a:cxn>
                <a:cxn ang="0">
                  <a:pos x="147" y="160"/>
                </a:cxn>
                <a:cxn ang="0">
                  <a:pos x="204" y="160"/>
                </a:cxn>
                <a:cxn ang="0">
                  <a:pos x="262" y="160"/>
                </a:cxn>
                <a:cxn ang="0">
                  <a:pos x="314" y="162"/>
                </a:cxn>
                <a:cxn ang="0">
                  <a:pos x="313" y="182"/>
                </a:cxn>
                <a:cxn ang="0">
                  <a:pos x="267" y="181"/>
                </a:cxn>
                <a:cxn ang="0">
                  <a:pos x="256" y="181"/>
                </a:cxn>
                <a:cxn ang="0">
                  <a:pos x="204" y="178"/>
                </a:cxn>
                <a:cxn ang="0">
                  <a:pos x="152" y="181"/>
                </a:cxn>
                <a:cxn ang="0">
                  <a:pos x="142" y="150"/>
                </a:cxn>
                <a:cxn ang="0">
                  <a:pos x="133" y="135"/>
                </a:cxn>
                <a:cxn ang="0">
                  <a:pos x="176" y="135"/>
                </a:cxn>
                <a:cxn ang="0">
                  <a:pos x="233" y="135"/>
                </a:cxn>
                <a:cxn ang="0">
                  <a:pos x="290" y="135"/>
                </a:cxn>
                <a:cxn ang="0">
                  <a:pos x="314" y="150"/>
                </a:cxn>
                <a:cxn ang="0">
                  <a:pos x="290" y="157"/>
                </a:cxn>
                <a:cxn ang="0">
                  <a:pos x="262" y="146"/>
                </a:cxn>
                <a:cxn ang="0">
                  <a:pos x="210" y="150"/>
                </a:cxn>
                <a:cxn ang="0">
                  <a:pos x="199" y="150"/>
                </a:cxn>
                <a:cxn ang="0">
                  <a:pos x="147" y="146"/>
                </a:cxn>
                <a:cxn ang="0">
                  <a:pos x="314" y="216"/>
                </a:cxn>
                <a:cxn ang="0">
                  <a:pos x="152" y="194"/>
                </a:cxn>
                <a:cxn ang="0">
                  <a:pos x="204" y="191"/>
                </a:cxn>
                <a:cxn ang="0">
                  <a:pos x="262" y="191"/>
                </a:cxn>
                <a:cxn ang="0">
                  <a:pos x="314" y="194"/>
                </a:cxn>
              </a:cxnLst>
              <a:rect l="0" t="0" r="r" b="b"/>
              <a:pathLst>
                <a:path w="314" h="216">
                  <a:moveTo>
                    <a:pt x="313" y="88"/>
                  </a:moveTo>
                  <a:cubicBezTo>
                    <a:pt x="313" y="102"/>
                    <a:pt x="302" y="113"/>
                    <a:pt x="288" y="113"/>
                  </a:cubicBezTo>
                  <a:cubicBezTo>
                    <a:pt x="275" y="113"/>
                    <a:pt x="264" y="102"/>
                    <a:pt x="264" y="88"/>
                  </a:cubicBezTo>
                  <a:cubicBezTo>
                    <a:pt x="264" y="75"/>
                    <a:pt x="275" y="64"/>
                    <a:pt x="288" y="64"/>
                  </a:cubicBezTo>
                  <a:cubicBezTo>
                    <a:pt x="302" y="64"/>
                    <a:pt x="313" y="75"/>
                    <a:pt x="313" y="88"/>
                  </a:cubicBezTo>
                  <a:close/>
                  <a:moveTo>
                    <a:pt x="129" y="115"/>
                  </a:moveTo>
                  <a:cubicBezTo>
                    <a:pt x="118" y="92"/>
                    <a:pt x="88" y="32"/>
                    <a:pt x="77" y="24"/>
                  </a:cubicBezTo>
                  <a:cubicBezTo>
                    <a:pt x="75" y="29"/>
                    <a:pt x="74" y="51"/>
                    <a:pt x="92" y="137"/>
                  </a:cubicBezTo>
                  <a:cubicBezTo>
                    <a:pt x="106" y="133"/>
                    <a:pt x="119" y="128"/>
                    <a:pt x="133" y="123"/>
                  </a:cubicBezTo>
                  <a:lnTo>
                    <a:pt x="129" y="115"/>
                  </a:lnTo>
                  <a:close/>
                  <a:moveTo>
                    <a:pt x="112" y="19"/>
                  </a:moveTo>
                  <a:cubicBezTo>
                    <a:pt x="136" y="36"/>
                    <a:pt x="161" y="66"/>
                    <a:pt x="179" y="90"/>
                  </a:cubicBezTo>
                  <a:cubicBezTo>
                    <a:pt x="182" y="93"/>
                    <a:pt x="184" y="95"/>
                    <a:pt x="186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200" y="92"/>
                    <a:pt x="210" y="84"/>
                    <a:pt x="214" y="78"/>
                  </a:cubicBezTo>
                  <a:cubicBezTo>
                    <a:pt x="190" y="60"/>
                    <a:pt x="151" y="27"/>
                    <a:pt x="112" y="19"/>
                  </a:cubicBezTo>
                  <a:close/>
                  <a:moveTo>
                    <a:pt x="34" y="149"/>
                  </a:moveTo>
                  <a:cubicBezTo>
                    <a:pt x="34" y="101"/>
                    <a:pt x="37" y="65"/>
                    <a:pt x="45" y="42"/>
                  </a:cubicBezTo>
                  <a:cubicBezTo>
                    <a:pt x="18" y="72"/>
                    <a:pt x="5" y="124"/>
                    <a:pt x="0" y="150"/>
                  </a:cubicBezTo>
                  <a:cubicBezTo>
                    <a:pt x="7" y="153"/>
                    <a:pt x="19" y="153"/>
                    <a:pt x="34" y="151"/>
                  </a:cubicBezTo>
                  <a:lnTo>
                    <a:pt x="34" y="149"/>
                  </a:lnTo>
                  <a:close/>
                  <a:moveTo>
                    <a:pt x="78" y="9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5" y="2"/>
                    <a:pt x="72" y="0"/>
                    <a:pt x="69" y="1"/>
                  </a:cubicBezTo>
                  <a:cubicBezTo>
                    <a:pt x="66" y="2"/>
                    <a:pt x="64" y="5"/>
                    <a:pt x="65" y="8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9" y="12"/>
                    <a:pt x="70" y="11"/>
                    <a:pt x="72" y="10"/>
                  </a:cubicBezTo>
                  <a:cubicBezTo>
                    <a:pt x="74" y="10"/>
                    <a:pt x="76" y="9"/>
                    <a:pt x="78" y="9"/>
                  </a:cubicBezTo>
                  <a:close/>
                  <a:moveTo>
                    <a:pt x="148" y="216"/>
                  </a:moveTo>
                  <a:cubicBezTo>
                    <a:pt x="122" y="139"/>
                    <a:pt x="122" y="139"/>
                    <a:pt x="122" y="139"/>
                  </a:cubicBezTo>
                  <a:cubicBezTo>
                    <a:pt x="118" y="140"/>
                    <a:pt x="114" y="142"/>
                    <a:pt x="111" y="143"/>
                  </a:cubicBezTo>
                  <a:cubicBezTo>
                    <a:pt x="135" y="216"/>
                    <a:pt x="135" y="216"/>
                    <a:pt x="135" y="216"/>
                  </a:cubicBezTo>
                  <a:lnTo>
                    <a:pt x="148" y="216"/>
                  </a:lnTo>
                  <a:close/>
                  <a:moveTo>
                    <a:pt x="81" y="140"/>
                  </a:moveTo>
                  <a:cubicBezTo>
                    <a:pt x="69" y="144"/>
                    <a:pt x="57" y="147"/>
                    <a:pt x="46" y="149"/>
                  </a:cubicBezTo>
                  <a:cubicBezTo>
                    <a:pt x="45" y="73"/>
                    <a:pt x="55" y="42"/>
                    <a:pt x="65" y="28"/>
                  </a:cubicBezTo>
                  <a:cubicBezTo>
                    <a:pt x="64" y="44"/>
                    <a:pt x="67" y="76"/>
                    <a:pt x="81" y="140"/>
                  </a:cubicBezTo>
                  <a:close/>
                  <a:moveTo>
                    <a:pt x="170" y="97"/>
                  </a:moveTo>
                  <a:cubicBezTo>
                    <a:pt x="150" y="71"/>
                    <a:pt x="115" y="27"/>
                    <a:pt x="88" y="20"/>
                  </a:cubicBezTo>
                  <a:cubicBezTo>
                    <a:pt x="99" y="32"/>
                    <a:pt x="114" y="60"/>
                    <a:pt x="139" y="110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55" y="114"/>
                    <a:pt x="167" y="109"/>
                    <a:pt x="177" y="104"/>
                  </a:cubicBezTo>
                  <a:cubicBezTo>
                    <a:pt x="175" y="102"/>
                    <a:pt x="173" y="99"/>
                    <a:pt x="170" y="97"/>
                  </a:cubicBezTo>
                  <a:close/>
                  <a:moveTo>
                    <a:pt x="152" y="181"/>
                  </a:moveTo>
                  <a:cubicBezTo>
                    <a:pt x="147" y="178"/>
                    <a:pt x="147" y="178"/>
                    <a:pt x="147" y="178"/>
                  </a:cubicBezTo>
                  <a:cubicBezTo>
                    <a:pt x="147" y="178"/>
                    <a:pt x="147" y="178"/>
                    <a:pt x="147" y="178"/>
                  </a:cubicBezTo>
                  <a:cubicBezTo>
                    <a:pt x="142" y="163"/>
                    <a:pt x="142" y="163"/>
                    <a:pt x="142" y="163"/>
                  </a:cubicBezTo>
                  <a:cubicBezTo>
                    <a:pt x="144" y="162"/>
                    <a:pt x="145" y="161"/>
                    <a:pt x="147" y="160"/>
                  </a:cubicBezTo>
                  <a:cubicBezTo>
                    <a:pt x="156" y="165"/>
                    <a:pt x="165" y="168"/>
                    <a:pt x="176" y="168"/>
                  </a:cubicBezTo>
                  <a:cubicBezTo>
                    <a:pt x="186" y="168"/>
                    <a:pt x="196" y="165"/>
                    <a:pt x="204" y="160"/>
                  </a:cubicBezTo>
                  <a:cubicBezTo>
                    <a:pt x="213" y="165"/>
                    <a:pt x="223" y="168"/>
                    <a:pt x="233" y="168"/>
                  </a:cubicBezTo>
                  <a:cubicBezTo>
                    <a:pt x="243" y="168"/>
                    <a:pt x="253" y="165"/>
                    <a:pt x="262" y="160"/>
                  </a:cubicBezTo>
                  <a:cubicBezTo>
                    <a:pt x="270" y="165"/>
                    <a:pt x="280" y="168"/>
                    <a:pt x="290" y="168"/>
                  </a:cubicBezTo>
                  <a:cubicBezTo>
                    <a:pt x="298" y="168"/>
                    <a:pt x="306" y="166"/>
                    <a:pt x="314" y="162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3" y="182"/>
                    <a:pt x="313" y="182"/>
                    <a:pt x="313" y="182"/>
                  </a:cubicBezTo>
                  <a:cubicBezTo>
                    <a:pt x="305" y="186"/>
                    <a:pt x="298" y="188"/>
                    <a:pt x="290" y="188"/>
                  </a:cubicBezTo>
                  <a:cubicBezTo>
                    <a:pt x="282" y="188"/>
                    <a:pt x="274" y="186"/>
                    <a:pt x="267" y="181"/>
                  </a:cubicBezTo>
                  <a:cubicBezTo>
                    <a:pt x="262" y="178"/>
                    <a:pt x="262" y="178"/>
                    <a:pt x="262" y="178"/>
                  </a:cubicBezTo>
                  <a:cubicBezTo>
                    <a:pt x="256" y="181"/>
                    <a:pt x="256" y="181"/>
                    <a:pt x="256" y="181"/>
                  </a:cubicBezTo>
                  <a:cubicBezTo>
                    <a:pt x="242" y="190"/>
                    <a:pt x="223" y="190"/>
                    <a:pt x="210" y="181"/>
                  </a:cubicBezTo>
                  <a:cubicBezTo>
                    <a:pt x="204" y="178"/>
                    <a:pt x="204" y="178"/>
                    <a:pt x="204" y="178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85" y="190"/>
                    <a:pt x="166" y="190"/>
                    <a:pt x="152" y="181"/>
                  </a:cubicBezTo>
                  <a:close/>
                  <a:moveTo>
                    <a:pt x="147" y="146"/>
                  </a:moveTo>
                  <a:cubicBezTo>
                    <a:pt x="142" y="150"/>
                    <a:pt x="142" y="150"/>
                    <a:pt x="142" y="150"/>
                  </a:cubicBezTo>
                  <a:cubicBezTo>
                    <a:pt x="140" y="150"/>
                    <a:pt x="139" y="151"/>
                    <a:pt x="138" y="152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9" y="133"/>
                    <a:pt x="145" y="131"/>
                    <a:pt x="150" y="128"/>
                  </a:cubicBezTo>
                  <a:cubicBezTo>
                    <a:pt x="158" y="133"/>
                    <a:pt x="167" y="135"/>
                    <a:pt x="176" y="135"/>
                  </a:cubicBezTo>
                  <a:cubicBezTo>
                    <a:pt x="186" y="135"/>
                    <a:pt x="196" y="132"/>
                    <a:pt x="204" y="126"/>
                  </a:cubicBezTo>
                  <a:cubicBezTo>
                    <a:pt x="213" y="132"/>
                    <a:pt x="223" y="135"/>
                    <a:pt x="233" y="135"/>
                  </a:cubicBezTo>
                  <a:cubicBezTo>
                    <a:pt x="243" y="135"/>
                    <a:pt x="253" y="132"/>
                    <a:pt x="262" y="126"/>
                  </a:cubicBezTo>
                  <a:cubicBezTo>
                    <a:pt x="270" y="132"/>
                    <a:pt x="280" y="135"/>
                    <a:pt x="290" y="135"/>
                  </a:cubicBezTo>
                  <a:cubicBezTo>
                    <a:pt x="298" y="135"/>
                    <a:pt x="306" y="133"/>
                    <a:pt x="314" y="129"/>
                  </a:cubicBezTo>
                  <a:cubicBezTo>
                    <a:pt x="314" y="150"/>
                    <a:pt x="314" y="150"/>
                    <a:pt x="314" y="150"/>
                  </a:cubicBezTo>
                  <a:cubicBezTo>
                    <a:pt x="313" y="150"/>
                    <a:pt x="313" y="150"/>
                    <a:pt x="313" y="150"/>
                  </a:cubicBezTo>
                  <a:cubicBezTo>
                    <a:pt x="305" y="154"/>
                    <a:pt x="298" y="157"/>
                    <a:pt x="290" y="157"/>
                  </a:cubicBezTo>
                  <a:cubicBezTo>
                    <a:pt x="282" y="157"/>
                    <a:pt x="274" y="154"/>
                    <a:pt x="267" y="150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42" y="159"/>
                    <a:pt x="223" y="159"/>
                    <a:pt x="210" y="150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85" y="159"/>
                    <a:pt x="166" y="159"/>
                    <a:pt x="152" y="150"/>
                  </a:cubicBezTo>
                  <a:lnTo>
                    <a:pt x="147" y="146"/>
                  </a:lnTo>
                  <a:close/>
                  <a:moveTo>
                    <a:pt x="314" y="194"/>
                  </a:moveTo>
                  <a:cubicBezTo>
                    <a:pt x="314" y="216"/>
                    <a:pt x="314" y="216"/>
                    <a:pt x="314" y="216"/>
                  </a:cubicBezTo>
                  <a:cubicBezTo>
                    <a:pt x="160" y="216"/>
                    <a:pt x="160" y="216"/>
                    <a:pt x="160" y="216"/>
                  </a:cubicBezTo>
                  <a:cubicBezTo>
                    <a:pt x="152" y="194"/>
                    <a:pt x="152" y="194"/>
                    <a:pt x="152" y="194"/>
                  </a:cubicBezTo>
                  <a:cubicBezTo>
                    <a:pt x="160" y="198"/>
                    <a:pt x="168" y="200"/>
                    <a:pt x="176" y="200"/>
                  </a:cubicBezTo>
                  <a:cubicBezTo>
                    <a:pt x="186" y="200"/>
                    <a:pt x="196" y="197"/>
                    <a:pt x="204" y="191"/>
                  </a:cubicBezTo>
                  <a:cubicBezTo>
                    <a:pt x="213" y="197"/>
                    <a:pt x="223" y="200"/>
                    <a:pt x="233" y="200"/>
                  </a:cubicBezTo>
                  <a:cubicBezTo>
                    <a:pt x="243" y="200"/>
                    <a:pt x="253" y="197"/>
                    <a:pt x="262" y="191"/>
                  </a:cubicBezTo>
                  <a:cubicBezTo>
                    <a:pt x="270" y="197"/>
                    <a:pt x="280" y="200"/>
                    <a:pt x="290" y="200"/>
                  </a:cubicBezTo>
                  <a:cubicBezTo>
                    <a:pt x="298" y="200"/>
                    <a:pt x="306" y="198"/>
                    <a:pt x="314" y="19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202"/>
            <p:cNvGrpSpPr/>
            <p:nvPr/>
          </p:nvGrpSpPr>
          <p:grpSpPr>
            <a:xfrm>
              <a:off x="719665" y="3753036"/>
              <a:ext cx="3187887" cy="2363602"/>
              <a:chOff x="-59636" y="1894161"/>
              <a:chExt cx="3187887" cy="2363602"/>
            </a:xfrm>
          </p:grpSpPr>
          <p:sp>
            <p:nvSpPr>
              <p:cNvPr id="31" name="TextBox 203"/>
              <p:cNvSpPr txBox="1"/>
              <p:nvPr/>
            </p:nvSpPr>
            <p:spPr>
              <a:xfrm flipH="1">
                <a:off x="-59636" y="2109605"/>
                <a:ext cx="3187887" cy="214815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2" name="Rectangle 204"/>
              <p:cNvSpPr/>
              <p:nvPr/>
            </p:nvSpPr>
            <p:spPr>
              <a:xfrm flipH="1">
                <a:off x="2046954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9" name="Group 205"/>
            <p:cNvGrpSpPr/>
            <p:nvPr/>
          </p:nvGrpSpPr>
          <p:grpSpPr>
            <a:xfrm>
              <a:off x="8594153" y="1813713"/>
              <a:ext cx="2878706" cy="822184"/>
              <a:chOff x="711507" y="1894161"/>
              <a:chExt cx="2878706" cy="822184"/>
            </a:xfrm>
          </p:grpSpPr>
          <p:sp>
            <p:nvSpPr>
              <p:cNvPr id="29" name="TextBox 206"/>
              <p:cNvSpPr txBox="1"/>
              <p:nvPr/>
            </p:nvSpPr>
            <p:spPr>
              <a:xfrm flipH="1">
                <a:off x="711507" y="2109605"/>
                <a:ext cx="2878706" cy="6067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30" name="Rectangle 207"/>
              <p:cNvSpPr/>
              <p:nvPr/>
            </p:nvSpPr>
            <p:spPr>
              <a:xfrm flipH="1">
                <a:off x="715585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0" name="Group 208"/>
            <p:cNvGrpSpPr/>
            <p:nvPr/>
          </p:nvGrpSpPr>
          <p:grpSpPr>
            <a:xfrm>
              <a:off x="8851569" y="3516946"/>
              <a:ext cx="2621289" cy="671403"/>
              <a:chOff x="711507" y="1894161"/>
              <a:chExt cx="2621289" cy="671403"/>
            </a:xfrm>
          </p:grpSpPr>
          <p:sp>
            <p:nvSpPr>
              <p:cNvPr id="27" name="TextBox 209"/>
              <p:cNvSpPr txBox="1"/>
              <p:nvPr/>
            </p:nvSpPr>
            <p:spPr>
              <a:xfrm flipH="1">
                <a:off x="711507" y="2109605"/>
                <a:ext cx="2621289" cy="45595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lnSpcReduction="10000"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28" name="Rectangle 210"/>
              <p:cNvSpPr/>
              <p:nvPr/>
            </p:nvSpPr>
            <p:spPr>
              <a:xfrm flipH="1">
                <a:off x="715585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1" name="Group 211"/>
            <p:cNvGrpSpPr/>
            <p:nvPr/>
          </p:nvGrpSpPr>
          <p:grpSpPr>
            <a:xfrm>
              <a:off x="7789714" y="4905164"/>
              <a:ext cx="3704098" cy="1219552"/>
              <a:chOff x="711507" y="1894161"/>
              <a:chExt cx="3704098" cy="1219552"/>
            </a:xfrm>
          </p:grpSpPr>
          <p:sp>
            <p:nvSpPr>
              <p:cNvPr id="25" name="TextBox 212"/>
              <p:cNvSpPr txBox="1"/>
              <p:nvPr/>
            </p:nvSpPr>
            <p:spPr>
              <a:xfrm flipH="1">
                <a:off x="711507" y="2109604"/>
                <a:ext cx="3704098" cy="100410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914400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26" name="Rectangle 213"/>
              <p:cNvSpPr/>
              <p:nvPr/>
            </p:nvSpPr>
            <p:spPr>
              <a:xfrm flipH="1">
                <a:off x="715585" y="189416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2" name="Group 5"/>
            <p:cNvGrpSpPr/>
            <p:nvPr/>
          </p:nvGrpSpPr>
          <p:grpSpPr>
            <a:xfrm>
              <a:off x="4880686" y="4806251"/>
              <a:ext cx="2211158" cy="1323049"/>
              <a:chOff x="4890092" y="4915615"/>
              <a:chExt cx="2211158" cy="1323049"/>
            </a:xfrm>
          </p:grpSpPr>
          <p:sp>
            <p:nvSpPr>
              <p:cNvPr id="23" name="TextBox 215"/>
              <p:cNvSpPr txBox="1"/>
              <p:nvPr/>
            </p:nvSpPr>
            <p:spPr>
              <a:xfrm flipH="1">
                <a:off x="4890092" y="5131060"/>
                <a:ext cx="2211158" cy="110760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400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24" name="Rectangle 216"/>
              <p:cNvSpPr/>
              <p:nvPr/>
            </p:nvSpPr>
            <p:spPr>
              <a:xfrm flipH="1">
                <a:off x="5457062" y="4915615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20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7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01315" y="1976438"/>
            <a:ext cx="1462088" cy="2132410"/>
            <a:chOff x="1001315" y="1976438"/>
            <a:chExt cx="1462088" cy="2132410"/>
          </a:xfrm>
        </p:grpSpPr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001315" y="2938463"/>
              <a:ext cx="1462088" cy="117038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1514474" y="19764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 21"/>
            <p:cNvSpPr>
              <a:spLocks/>
            </p:cNvSpPr>
            <p:nvPr/>
          </p:nvSpPr>
          <p:spPr bwMode="auto">
            <a:xfrm>
              <a:off x="1592638" y="2077351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9%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94051" y="1976438"/>
            <a:ext cx="1462088" cy="2132410"/>
            <a:chOff x="4794051" y="1976438"/>
            <a:chExt cx="1462088" cy="2132410"/>
          </a:xfrm>
        </p:grpSpPr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4794051" y="2938463"/>
              <a:ext cx="1462088" cy="1170385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5295899" y="19764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Rectangle 25"/>
            <p:cNvSpPr>
              <a:spLocks/>
            </p:cNvSpPr>
            <p:nvPr/>
          </p:nvSpPr>
          <p:spPr bwMode="auto">
            <a:xfrm>
              <a:off x="5336013" y="2077351"/>
              <a:ext cx="33340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11%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636668" y="1119188"/>
            <a:ext cx="1462088" cy="2989660"/>
            <a:chOff x="7636668" y="1119188"/>
            <a:chExt cx="1462088" cy="2989660"/>
          </a:xfrm>
        </p:grpSpPr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7636668" y="2043709"/>
              <a:ext cx="1462088" cy="206513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9"/>
            <p:cNvSpPr>
              <a:spLocks/>
            </p:cNvSpPr>
            <p:nvPr/>
          </p:nvSpPr>
          <p:spPr bwMode="auto">
            <a:xfrm>
              <a:off x="8139112" y="111918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28"/>
            <p:cNvSpPr>
              <a:spLocks/>
            </p:cNvSpPr>
            <p:nvPr/>
          </p:nvSpPr>
          <p:spPr bwMode="auto">
            <a:xfrm>
              <a:off x="8167612" y="1215339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12%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24" y="1596629"/>
            <a:ext cx="1462088" cy="2701528"/>
            <a:chOff x="47624" y="1596629"/>
            <a:chExt cx="1462088" cy="2701528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47624" y="2521744"/>
              <a:ext cx="1462088" cy="1588889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61974" y="1596629"/>
              <a:ext cx="438150" cy="78878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20"/>
            <p:cNvSpPr>
              <a:spLocks/>
            </p:cNvSpPr>
            <p:nvPr/>
          </p:nvSpPr>
          <p:spPr bwMode="auto">
            <a:xfrm>
              <a:off x="589879" y="1708258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12%</a:t>
              </a:r>
            </a:p>
          </p:txBody>
        </p:sp>
        <p:sp>
          <p:nvSpPr>
            <p:cNvPr id="32" name="Isosceles Triangle 29"/>
            <p:cNvSpPr>
              <a:spLocks/>
            </p:cNvSpPr>
            <p:nvPr/>
          </p:nvSpPr>
          <p:spPr bwMode="auto">
            <a:xfrm rot="10800000" flipH="1">
              <a:off x="714374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946076" y="2243138"/>
            <a:ext cx="1462088" cy="2055019"/>
            <a:chOff x="1946076" y="2243138"/>
            <a:chExt cx="1462088" cy="2055019"/>
          </a:xfrm>
        </p:grpSpPr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1946076" y="3190281"/>
              <a:ext cx="1462088" cy="918567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2457449" y="22431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ctangle 22"/>
            <p:cNvSpPr>
              <a:spLocks/>
            </p:cNvSpPr>
            <p:nvPr/>
          </p:nvSpPr>
          <p:spPr bwMode="auto">
            <a:xfrm>
              <a:off x="2535613" y="2353576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8%</a:t>
              </a:r>
            </a:p>
          </p:txBody>
        </p:sp>
        <p:sp>
          <p:nvSpPr>
            <p:cNvPr id="34" name="Isosceles Triangle 31"/>
            <p:cNvSpPr>
              <a:spLocks/>
            </p:cNvSpPr>
            <p:nvPr/>
          </p:nvSpPr>
          <p:spPr bwMode="auto">
            <a:xfrm rot="10800000" flipH="1">
              <a:off x="2614612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895004" y="1476376"/>
            <a:ext cx="1462088" cy="2821781"/>
            <a:chOff x="2895004" y="1476376"/>
            <a:chExt cx="1462088" cy="2821781"/>
          </a:xfrm>
        </p:grpSpPr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2895004" y="2400896"/>
              <a:ext cx="1462088" cy="170795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3405187" y="1476376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 23"/>
            <p:cNvSpPr>
              <a:spLocks/>
            </p:cNvSpPr>
            <p:nvPr/>
          </p:nvSpPr>
          <p:spPr bwMode="auto">
            <a:xfrm>
              <a:off x="3433687" y="1586814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12%</a:t>
              </a:r>
            </a:p>
          </p:txBody>
        </p:sp>
        <p:sp>
          <p:nvSpPr>
            <p:cNvPr id="35" name="Isosceles Triangle 32"/>
            <p:cNvSpPr>
              <a:spLocks/>
            </p:cNvSpPr>
            <p:nvPr/>
          </p:nvSpPr>
          <p:spPr bwMode="auto">
            <a:xfrm rot="10800000" flipH="1">
              <a:off x="3562349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844528" y="1119188"/>
            <a:ext cx="1732359" cy="3178969"/>
            <a:chOff x="3844528" y="1119188"/>
            <a:chExt cx="1732359" cy="3178969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3844528" y="2043709"/>
              <a:ext cx="1462088" cy="2065139"/>
            </a:xfrm>
            <a:custGeom>
              <a:avLst/>
              <a:gdLst>
                <a:gd name="T0" fmla="*/ 15897 w 21600"/>
                <a:gd name="T1" fmla="*/ 14837 h 21600"/>
                <a:gd name="T2" fmla="*/ 13029 w 21600"/>
                <a:gd name="T3" fmla="*/ 2244 h 21600"/>
                <a:gd name="T4" fmla="*/ 13029 w 21600"/>
                <a:gd name="T5" fmla="*/ 2294 h 21600"/>
                <a:gd name="T6" fmla="*/ 10803 w 21600"/>
                <a:gd name="T7" fmla="*/ 0 h 21600"/>
                <a:gd name="T8" fmla="*/ 8576 w 21600"/>
                <a:gd name="T9" fmla="*/ 2294 h 21600"/>
                <a:gd name="T10" fmla="*/ 8576 w 21600"/>
                <a:gd name="T11" fmla="*/ 2244 h 21600"/>
                <a:gd name="T12" fmla="*/ 5704 w 21600"/>
                <a:gd name="T13" fmla="*/ 14837 h 21600"/>
                <a:gd name="T14" fmla="*/ 0 w 21600"/>
                <a:gd name="T15" fmla="*/ 21600 h 21600"/>
                <a:gd name="T16" fmla="*/ 10782 w 21600"/>
                <a:gd name="T17" fmla="*/ 21596 h 21600"/>
                <a:gd name="T18" fmla="*/ 10800 w 21600"/>
                <a:gd name="T19" fmla="*/ 21596 h 21600"/>
                <a:gd name="T20" fmla="*/ 10816 w 21600"/>
                <a:gd name="T21" fmla="*/ 21596 h 21600"/>
                <a:gd name="T22" fmla="*/ 21600 w 21600"/>
                <a:gd name="T23" fmla="*/ 21600 h 21600"/>
                <a:gd name="T24" fmla="*/ 15897 w 21600"/>
                <a:gd name="T25" fmla="*/ 14837 h 21600"/>
                <a:gd name="T26" fmla="*/ 15897 w 21600"/>
                <a:gd name="T27" fmla="*/ 148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4357687" y="111918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 24"/>
            <p:cNvSpPr>
              <a:spLocks/>
            </p:cNvSpPr>
            <p:nvPr/>
          </p:nvSpPr>
          <p:spPr bwMode="auto">
            <a:xfrm>
              <a:off x="4386187" y="1215339"/>
              <a:ext cx="34624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15%</a:t>
              </a:r>
            </a:p>
          </p:txBody>
        </p:sp>
        <p:sp>
          <p:nvSpPr>
            <p:cNvPr id="36" name="Isosceles Triangle 33"/>
            <p:cNvSpPr>
              <a:spLocks/>
            </p:cNvSpPr>
            <p:nvPr/>
          </p:nvSpPr>
          <p:spPr bwMode="auto">
            <a:xfrm rot="10800000" flipH="1">
              <a:off x="4510087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  <p:sp>
          <p:nvSpPr>
            <p:cNvPr id="37" name="Isosceles Triangle 34"/>
            <p:cNvSpPr>
              <a:spLocks/>
            </p:cNvSpPr>
            <p:nvPr/>
          </p:nvSpPr>
          <p:spPr bwMode="auto">
            <a:xfrm rot="10800000" flipH="1">
              <a:off x="5448299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742980" y="2266951"/>
            <a:ext cx="1462088" cy="2031206"/>
            <a:chOff x="5742980" y="2266951"/>
            <a:chExt cx="1462088" cy="2031206"/>
          </a:xfrm>
        </p:grpSpPr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5742980" y="3190281"/>
              <a:ext cx="1462088" cy="91856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>
                      <a:alpha val="7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Freeform: Shape 17"/>
            <p:cNvSpPr>
              <a:spLocks/>
            </p:cNvSpPr>
            <p:nvPr/>
          </p:nvSpPr>
          <p:spPr bwMode="auto">
            <a:xfrm>
              <a:off x="6243637" y="2266951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Rectangle 26"/>
            <p:cNvSpPr>
              <a:spLocks/>
            </p:cNvSpPr>
            <p:nvPr/>
          </p:nvSpPr>
          <p:spPr bwMode="auto">
            <a:xfrm>
              <a:off x="6326564" y="2377389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7%</a:t>
              </a:r>
            </a:p>
          </p:txBody>
        </p:sp>
        <p:sp>
          <p:nvSpPr>
            <p:cNvPr id="38" name="Isosceles Triangle 35"/>
            <p:cNvSpPr>
              <a:spLocks/>
            </p:cNvSpPr>
            <p:nvPr/>
          </p:nvSpPr>
          <p:spPr bwMode="auto">
            <a:xfrm rot="10800000" flipH="1">
              <a:off x="6400800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692503" y="1976438"/>
            <a:ext cx="1462088" cy="2321719"/>
            <a:chOff x="6692503" y="1976438"/>
            <a:chExt cx="1462088" cy="2321719"/>
          </a:xfrm>
        </p:grpSpPr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6692503" y="2938463"/>
              <a:ext cx="1462088" cy="117038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0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5897" y="14837"/>
                  </a:moveTo>
                  <a:cubicBezTo>
                    <a:pt x="14121" y="11311"/>
                    <a:pt x="13029" y="2244"/>
                    <a:pt x="13029" y="2244"/>
                  </a:cubicBezTo>
                  <a:cubicBezTo>
                    <a:pt x="13029" y="2244"/>
                    <a:pt x="13029" y="2295"/>
                    <a:pt x="13029" y="2294"/>
                  </a:cubicBezTo>
                  <a:cubicBezTo>
                    <a:pt x="12774" y="616"/>
                    <a:pt x="12045" y="17"/>
                    <a:pt x="10803" y="0"/>
                  </a:cubicBezTo>
                  <a:cubicBezTo>
                    <a:pt x="9553" y="17"/>
                    <a:pt x="8797" y="616"/>
                    <a:pt x="8576" y="2294"/>
                  </a:cubicBezTo>
                  <a:cubicBezTo>
                    <a:pt x="8576" y="2295"/>
                    <a:pt x="8576" y="2244"/>
                    <a:pt x="8576" y="2244"/>
                  </a:cubicBezTo>
                  <a:cubicBezTo>
                    <a:pt x="8576" y="2244"/>
                    <a:pt x="7480" y="11311"/>
                    <a:pt x="5704" y="14837"/>
                  </a:cubicBezTo>
                  <a:cubicBezTo>
                    <a:pt x="3078" y="20052"/>
                    <a:pt x="0" y="21600"/>
                    <a:pt x="0" y="21600"/>
                  </a:cubicBezTo>
                  <a:lnTo>
                    <a:pt x="10782" y="21596"/>
                  </a:lnTo>
                  <a:lnTo>
                    <a:pt x="10800" y="21596"/>
                  </a:lnTo>
                  <a:lnTo>
                    <a:pt x="10816" y="21596"/>
                  </a:lnTo>
                  <a:lnTo>
                    <a:pt x="21600" y="21600"/>
                  </a:lnTo>
                  <a:cubicBezTo>
                    <a:pt x="21600" y="21600"/>
                    <a:pt x="18524" y="20052"/>
                    <a:pt x="15897" y="14837"/>
                  </a:cubicBezTo>
                  <a:close/>
                  <a:moveTo>
                    <a:pt x="15897" y="14837"/>
                  </a:moveTo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8"/>
            <p:cNvSpPr>
              <a:spLocks/>
            </p:cNvSpPr>
            <p:nvPr/>
          </p:nvSpPr>
          <p:spPr bwMode="auto">
            <a:xfrm>
              <a:off x="7196137" y="1976438"/>
              <a:ext cx="438150" cy="788194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0 h 21600"/>
                <a:gd name="T6" fmla="*/ 2147483647 w 21600"/>
                <a:gd name="T7" fmla="*/ 0 h 21600"/>
                <a:gd name="T8" fmla="*/ 0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2147483647 w 21600"/>
                <a:gd name="T21" fmla="*/ 2147483647 h 21600"/>
                <a:gd name="T22" fmla="*/ 2147483647 w 21600"/>
                <a:gd name="T23" fmla="*/ 2147483647 h 21600"/>
                <a:gd name="T24" fmla="*/ 2147483647 w 21600"/>
                <a:gd name="T25" fmla="*/ 2147483647 h 21600"/>
                <a:gd name="T26" fmla="*/ 2147483647 w 21600"/>
                <a:gd name="T27" fmla="*/ 2147483647 h 21600"/>
                <a:gd name="T28" fmla="*/ 2147483647 w 21600"/>
                <a:gd name="T29" fmla="*/ 2147483647 h 21600"/>
                <a:gd name="T30" fmla="*/ 2147483647 w 21600"/>
                <a:gd name="T31" fmla="*/ 2147483647 h 21600"/>
                <a:gd name="T32" fmla="*/ 2147483647 w 21600"/>
                <a:gd name="T33" fmla="*/ 2147483647 h 21600"/>
                <a:gd name="T34" fmla="*/ 2147483647 w 21600"/>
                <a:gd name="T35" fmla="*/ 2147483647 h 21600"/>
                <a:gd name="T36" fmla="*/ 2147483647 w 21600"/>
                <a:gd name="T37" fmla="*/ 2147483647 h 21600"/>
                <a:gd name="T38" fmla="*/ 2147483647 w 21600"/>
                <a:gd name="T39" fmla="*/ 2147483647 h 21600"/>
                <a:gd name="T40" fmla="*/ 2147483647 w 21600"/>
                <a:gd name="T41" fmla="*/ 2147483647 h 21600"/>
                <a:gd name="T42" fmla="*/ 2147483647 w 21600"/>
                <a:gd name="T43" fmla="*/ 2147483647 h 21600"/>
                <a:gd name="T44" fmla="*/ 2147483647 w 21600"/>
                <a:gd name="T45" fmla="*/ 2147483647 h 21600"/>
                <a:gd name="T46" fmla="*/ 2147483647 w 21600"/>
                <a:gd name="T47" fmla="*/ 2147483647 h 21600"/>
                <a:gd name="T48" fmla="*/ 2147483647 w 21600"/>
                <a:gd name="T49" fmla="*/ 2147483647 h 21600"/>
                <a:gd name="T50" fmla="*/ 2147483647 w 21600"/>
                <a:gd name="T51" fmla="*/ 2147483647 h 21600"/>
                <a:gd name="T52" fmla="*/ 2147483647 w 21600"/>
                <a:gd name="T53" fmla="*/ 2147483647 h 21600"/>
                <a:gd name="T54" fmla="*/ 2147483647 w 21600"/>
                <a:gd name="T55" fmla="*/ 2147483647 h 21600"/>
                <a:gd name="T56" fmla="*/ 2147483647 w 21600"/>
                <a:gd name="T57" fmla="*/ 2147483647 h 21600"/>
                <a:gd name="T58" fmla="*/ 2147483647 w 21600"/>
                <a:gd name="T59" fmla="*/ 2147483647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21600" y="6030"/>
                  </a:moveTo>
                  <a:cubicBezTo>
                    <a:pt x="21600" y="2708"/>
                    <a:pt x="16765" y="0"/>
                    <a:pt x="10810" y="0"/>
                  </a:cubicBezTo>
                  <a:cubicBezTo>
                    <a:pt x="10805" y="0"/>
                    <a:pt x="10811" y="0"/>
                    <a:pt x="10796" y="0"/>
                  </a:cubicBezTo>
                  <a:cubicBezTo>
                    <a:pt x="10782" y="0"/>
                    <a:pt x="10792" y="0"/>
                    <a:pt x="10787" y="0"/>
                  </a:cubicBezTo>
                  <a:cubicBezTo>
                    <a:pt x="4831" y="0"/>
                    <a:pt x="0" y="2708"/>
                    <a:pt x="0" y="6030"/>
                  </a:cubicBezTo>
                  <a:cubicBezTo>
                    <a:pt x="0" y="8165"/>
                    <a:pt x="1991" y="9929"/>
                    <a:pt x="4997" y="11123"/>
                  </a:cubicBezTo>
                  <a:lnTo>
                    <a:pt x="4981" y="11123"/>
                  </a:lnTo>
                  <a:cubicBezTo>
                    <a:pt x="5886" y="11496"/>
                    <a:pt x="7010" y="12116"/>
                    <a:pt x="7899" y="13038"/>
                  </a:cubicBezTo>
                  <a:cubicBezTo>
                    <a:pt x="8655" y="13821"/>
                    <a:pt x="8984" y="15322"/>
                    <a:pt x="9109" y="16341"/>
                  </a:cubicBezTo>
                  <a:cubicBezTo>
                    <a:pt x="9109" y="16393"/>
                    <a:pt x="9129" y="16437"/>
                    <a:pt x="9135" y="16487"/>
                  </a:cubicBezTo>
                  <a:cubicBezTo>
                    <a:pt x="9131" y="16704"/>
                    <a:pt x="9013" y="17119"/>
                    <a:pt x="8260" y="17539"/>
                  </a:cubicBezTo>
                  <a:cubicBezTo>
                    <a:pt x="8111" y="17601"/>
                    <a:pt x="7972" y="17668"/>
                    <a:pt x="7841" y="17742"/>
                  </a:cubicBezTo>
                  <a:cubicBezTo>
                    <a:pt x="7704" y="17800"/>
                    <a:pt x="7626" y="17851"/>
                    <a:pt x="7594" y="17896"/>
                  </a:cubicBezTo>
                  <a:cubicBezTo>
                    <a:pt x="7034" y="18282"/>
                    <a:pt x="6675" y="18786"/>
                    <a:pt x="6675" y="19326"/>
                  </a:cubicBezTo>
                  <a:cubicBezTo>
                    <a:pt x="6675" y="20582"/>
                    <a:pt x="8571" y="21586"/>
                    <a:pt x="10712" y="21600"/>
                  </a:cubicBezTo>
                  <a:lnTo>
                    <a:pt x="10712" y="21574"/>
                  </a:lnTo>
                  <a:cubicBezTo>
                    <a:pt x="10712" y="21574"/>
                    <a:pt x="10788" y="21574"/>
                    <a:pt x="10795" y="21574"/>
                  </a:cubicBezTo>
                  <a:cubicBezTo>
                    <a:pt x="10802" y="21574"/>
                    <a:pt x="10712" y="21574"/>
                    <a:pt x="10712" y="21574"/>
                  </a:cubicBezTo>
                  <a:lnTo>
                    <a:pt x="10712" y="21600"/>
                  </a:lnTo>
                  <a:cubicBezTo>
                    <a:pt x="13121" y="21586"/>
                    <a:pt x="14838" y="20582"/>
                    <a:pt x="14838" y="19325"/>
                  </a:cubicBezTo>
                  <a:cubicBezTo>
                    <a:pt x="14838" y="18785"/>
                    <a:pt x="14543" y="18281"/>
                    <a:pt x="13982" y="17895"/>
                  </a:cubicBezTo>
                  <a:cubicBezTo>
                    <a:pt x="13950" y="17850"/>
                    <a:pt x="13884" y="17799"/>
                    <a:pt x="13748" y="17741"/>
                  </a:cubicBezTo>
                  <a:cubicBezTo>
                    <a:pt x="13617" y="17666"/>
                    <a:pt x="13482" y="17598"/>
                    <a:pt x="13334" y="17536"/>
                  </a:cubicBezTo>
                  <a:cubicBezTo>
                    <a:pt x="12581" y="17116"/>
                    <a:pt x="12462" y="16697"/>
                    <a:pt x="12459" y="16480"/>
                  </a:cubicBezTo>
                  <a:cubicBezTo>
                    <a:pt x="12465" y="16431"/>
                    <a:pt x="12480" y="16380"/>
                    <a:pt x="12480" y="16328"/>
                  </a:cubicBezTo>
                  <a:cubicBezTo>
                    <a:pt x="12605" y="15309"/>
                    <a:pt x="12941" y="13821"/>
                    <a:pt x="13697" y="13038"/>
                  </a:cubicBezTo>
                  <a:cubicBezTo>
                    <a:pt x="14586" y="12116"/>
                    <a:pt x="15718" y="11496"/>
                    <a:pt x="16622" y="11123"/>
                  </a:cubicBezTo>
                  <a:lnTo>
                    <a:pt x="16607" y="11123"/>
                  </a:lnTo>
                  <a:cubicBezTo>
                    <a:pt x="19612" y="9929"/>
                    <a:pt x="21600" y="8165"/>
                    <a:pt x="21600" y="6030"/>
                  </a:cubicBezTo>
                  <a:close/>
                  <a:moveTo>
                    <a:pt x="21600" y="6030"/>
                  </a:moveTo>
                </a:path>
              </a:pathLst>
            </a:custGeom>
            <a:noFill/>
            <a:ln w="50800" cap="flat">
              <a:solidFill>
                <a:srgbClr val="CDCCCC">
                  <a:alpha val="8980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Rectangle 27"/>
            <p:cNvSpPr>
              <a:spLocks/>
            </p:cNvSpPr>
            <p:nvPr/>
          </p:nvSpPr>
          <p:spPr bwMode="auto">
            <a:xfrm>
              <a:off x="7279064" y="2077351"/>
              <a:ext cx="250069" cy="207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en-US" sz="1800">
                  <a:solidFill>
                    <a:srgbClr val="495869"/>
                  </a:solidFill>
                </a:rPr>
                <a:t>9%</a:t>
              </a:r>
            </a:p>
          </p:txBody>
        </p:sp>
        <p:sp>
          <p:nvSpPr>
            <p:cNvPr id="39" name="Isosceles Triangle 36"/>
            <p:cNvSpPr>
              <a:spLocks/>
            </p:cNvSpPr>
            <p:nvPr/>
          </p:nvSpPr>
          <p:spPr bwMode="auto">
            <a:xfrm rot="10800000" flipH="1">
              <a:off x="7348537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2899" y="4210051"/>
            <a:ext cx="8435987" cy="529826"/>
            <a:chOff x="342899" y="4210051"/>
            <a:chExt cx="8435987" cy="529826"/>
          </a:xfrm>
        </p:grpSpPr>
        <p:sp>
          <p:nvSpPr>
            <p:cNvPr id="33" name="Isosceles Triangle 30"/>
            <p:cNvSpPr>
              <a:spLocks/>
            </p:cNvSpPr>
            <p:nvPr/>
          </p:nvSpPr>
          <p:spPr bwMode="auto">
            <a:xfrm rot="10800000" flipH="1">
              <a:off x="1666874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  <p:sp>
          <p:nvSpPr>
            <p:cNvPr id="40" name="Isosceles Triangle 37"/>
            <p:cNvSpPr>
              <a:spLocks/>
            </p:cNvSpPr>
            <p:nvPr/>
          </p:nvSpPr>
          <p:spPr bwMode="auto">
            <a:xfrm rot="10800000" flipH="1">
              <a:off x="8291512" y="4210051"/>
              <a:ext cx="128588" cy="88106"/>
            </a:xfrm>
            <a:prstGeom prst="triangle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  <a:alpha val="39999"/>
              </a:schemeClr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708593"/>
                </a:solidFill>
              </a:endParaRPr>
            </a:p>
          </p:txBody>
        </p:sp>
        <p:grpSp>
          <p:nvGrpSpPr>
            <p:cNvPr id="41" name="Group 49"/>
            <p:cNvGrpSpPr/>
            <p:nvPr/>
          </p:nvGrpSpPr>
          <p:grpSpPr>
            <a:xfrm>
              <a:off x="342899" y="4364832"/>
              <a:ext cx="876300" cy="375045"/>
              <a:chOff x="457200" y="5819775"/>
              <a:chExt cx="1168400" cy="500060"/>
            </a:xfrm>
          </p:grpSpPr>
          <p:sp>
            <p:nvSpPr>
              <p:cNvPr id="66" name="Rectangle 38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67" name="Rectangle 48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2" name="Group 50"/>
            <p:cNvGrpSpPr/>
            <p:nvPr/>
          </p:nvGrpSpPr>
          <p:grpSpPr>
            <a:xfrm>
              <a:off x="1279522" y="4364832"/>
              <a:ext cx="876300" cy="375045"/>
              <a:chOff x="457200" y="5819775"/>
              <a:chExt cx="1168400" cy="500060"/>
            </a:xfrm>
          </p:grpSpPr>
          <p:sp>
            <p:nvSpPr>
              <p:cNvPr id="64" name="Rectangle 51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65" name="Rectangle 52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3" name="Group 53"/>
            <p:cNvGrpSpPr/>
            <p:nvPr/>
          </p:nvGrpSpPr>
          <p:grpSpPr>
            <a:xfrm>
              <a:off x="2222497" y="4364832"/>
              <a:ext cx="876300" cy="375045"/>
              <a:chOff x="457200" y="5819775"/>
              <a:chExt cx="1168400" cy="500060"/>
            </a:xfrm>
          </p:grpSpPr>
          <p:sp>
            <p:nvSpPr>
              <p:cNvPr id="62" name="Rectangle 54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63" name="Rectangle 55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4" name="Group 60"/>
            <p:cNvGrpSpPr/>
            <p:nvPr/>
          </p:nvGrpSpPr>
          <p:grpSpPr>
            <a:xfrm>
              <a:off x="3186112" y="4364832"/>
              <a:ext cx="876300" cy="375045"/>
              <a:chOff x="457200" y="5819775"/>
              <a:chExt cx="1168400" cy="500060"/>
            </a:xfrm>
          </p:grpSpPr>
          <p:sp>
            <p:nvSpPr>
              <p:cNvPr id="60" name="Rectangle 61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61" name="Rectangle 62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5" name="Group 63"/>
            <p:cNvGrpSpPr/>
            <p:nvPr/>
          </p:nvGrpSpPr>
          <p:grpSpPr>
            <a:xfrm>
              <a:off x="4121161" y="4364832"/>
              <a:ext cx="876300" cy="375045"/>
              <a:chOff x="457200" y="5819775"/>
              <a:chExt cx="1168400" cy="500060"/>
            </a:xfrm>
          </p:grpSpPr>
          <p:sp>
            <p:nvSpPr>
              <p:cNvPr id="58" name="Rectangle 64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59" name="Rectangle 65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6" name="Group 66"/>
            <p:cNvGrpSpPr/>
            <p:nvPr/>
          </p:nvGrpSpPr>
          <p:grpSpPr>
            <a:xfrm>
              <a:off x="5086945" y="4364832"/>
              <a:ext cx="876300" cy="375045"/>
              <a:chOff x="457200" y="5819775"/>
              <a:chExt cx="1168400" cy="500060"/>
            </a:xfrm>
          </p:grpSpPr>
          <p:sp>
            <p:nvSpPr>
              <p:cNvPr id="56" name="Rectangle 67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57" name="Rectangle 68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7" name="Group 69"/>
            <p:cNvGrpSpPr/>
            <p:nvPr/>
          </p:nvGrpSpPr>
          <p:grpSpPr>
            <a:xfrm>
              <a:off x="6035873" y="4364832"/>
              <a:ext cx="876300" cy="375045"/>
              <a:chOff x="457200" y="5819775"/>
              <a:chExt cx="1168400" cy="500060"/>
            </a:xfrm>
          </p:grpSpPr>
          <p:sp>
            <p:nvSpPr>
              <p:cNvPr id="54" name="Rectangle 70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55" name="Rectangle 71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8" name="Group 72"/>
            <p:cNvGrpSpPr/>
            <p:nvPr/>
          </p:nvGrpSpPr>
          <p:grpSpPr>
            <a:xfrm>
              <a:off x="6965948" y="4364832"/>
              <a:ext cx="876300" cy="375045"/>
              <a:chOff x="457200" y="5819775"/>
              <a:chExt cx="1168400" cy="500060"/>
            </a:xfrm>
          </p:grpSpPr>
          <p:sp>
            <p:nvSpPr>
              <p:cNvPr id="52" name="Rectangle 73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53" name="Rectangle 74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49" name="Group 82"/>
            <p:cNvGrpSpPr/>
            <p:nvPr/>
          </p:nvGrpSpPr>
          <p:grpSpPr>
            <a:xfrm>
              <a:off x="7902586" y="4364832"/>
              <a:ext cx="876300" cy="375045"/>
              <a:chOff x="457200" y="5819775"/>
              <a:chExt cx="1168400" cy="500060"/>
            </a:xfrm>
          </p:grpSpPr>
          <p:sp>
            <p:nvSpPr>
              <p:cNvPr id="50" name="Rectangle 83"/>
              <p:cNvSpPr>
                <a:spLocks/>
              </p:cNvSpPr>
              <p:nvPr/>
            </p:nvSpPr>
            <p:spPr bwMode="auto">
              <a:xfrm>
                <a:off x="457200" y="581977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200" b="1">
                    <a:solidFill>
                      <a:srgbClr val="708593"/>
                    </a:solidFill>
                  </a:rPr>
                  <a:t>2010</a:t>
                </a:r>
              </a:p>
            </p:txBody>
          </p:sp>
          <p:sp>
            <p:nvSpPr>
              <p:cNvPr id="51" name="Rectangle 84"/>
              <p:cNvSpPr>
                <a:spLocks/>
              </p:cNvSpPr>
              <p:nvPr/>
            </p:nvSpPr>
            <p:spPr bwMode="auto">
              <a:xfrm>
                <a:off x="457200" y="6069805"/>
                <a:ext cx="1168400" cy="250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rgbClr val="708593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6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4829" y="832850"/>
            <a:ext cx="2185350" cy="3477800"/>
            <a:chOff x="735349" y="1560176"/>
            <a:chExt cx="2419318" cy="3850140"/>
          </a:xfrm>
        </p:grpSpPr>
        <p:sp>
          <p:nvSpPr>
            <p:cNvPr id="19" name="任意多边形 8"/>
            <p:cNvSpPr>
              <a:spLocks/>
            </p:cNvSpPr>
            <p:nvPr/>
          </p:nvSpPr>
          <p:spPr bwMode="auto">
            <a:xfrm>
              <a:off x="738726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 9"/>
            <p:cNvSpPr>
              <a:spLocks/>
            </p:cNvSpPr>
            <p:nvPr/>
          </p:nvSpPr>
          <p:spPr bwMode="auto">
            <a:xfrm>
              <a:off x="735349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 10"/>
            <p:cNvSpPr>
              <a:spLocks/>
            </p:cNvSpPr>
            <p:nvPr/>
          </p:nvSpPr>
          <p:spPr bwMode="auto">
            <a:xfrm flipH="1">
              <a:off x="738726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 11"/>
            <p:cNvSpPr>
              <a:spLocks/>
            </p:cNvSpPr>
            <p:nvPr/>
          </p:nvSpPr>
          <p:spPr bwMode="auto">
            <a:xfrm>
              <a:off x="954829" y="2331212"/>
              <a:ext cx="1982892" cy="1519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l">
                <a:lnSpc>
                  <a:spcPct val="1200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此部分内容作为文字排版占位显示（建议使用主题字体）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如需更改请在（设置形状格式）菜单下（文本选项）中调整。</a:t>
              </a:r>
            </a:p>
          </p:txBody>
        </p:sp>
        <p:sp>
          <p:nvSpPr>
            <p:cNvPr id="23" name="任意多边形 19"/>
            <p:cNvSpPr>
              <a:spLocks/>
            </p:cNvSpPr>
            <p:nvPr/>
          </p:nvSpPr>
          <p:spPr bwMode="auto">
            <a:xfrm>
              <a:off x="929502" y="4905517"/>
              <a:ext cx="2008220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b="1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1111837" y="1978027"/>
              <a:ext cx="154086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pPr defTabSz="584141">
                <a:defRPr/>
              </a:pPr>
              <a:r>
                <a:rPr lang="en-US" sz="3200" b="1">
                  <a:solidFill>
                    <a:srgbClr val="4D4E4C"/>
                  </a:solidFill>
                </a:rPr>
                <a:t>125,000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325" y="832850"/>
            <a:ext cx="2185350" cy="3477800"/>
            <a:chOff x="3508363" y="1560176"/>
            <a:chExt cx="2419318" cy="3850140"/>
          </a:xfrm>
        </p:grpSpPr>
        <p:sp>
          <p:nvSpPr>
            <p:cNvPr id="13" name="任意多边形 6"/>
            <p:cNvSpPr>
              <a:spLocks/>
            </p:cNvSpPr>
            <p:nvPr/>
          </p:nvSpPr>
          <p:spPr bwMode="auto">
            <a:xfrm>
              <a:off x="3511740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 7"/>
            <p:cNvSpPr>
              <a:spLocks/>
            </p:cNvSpPr>
            <p:nvPr/>
          </p:nvSpPr>
          <p:spPr bwMode="auto">
            <a:xfrm>
              <a:off x="3508363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 12"/>
            <p:cNvSpPr>
              <a:spLocks/>
            </p:cNvSpPr>
            <p:nvPr/>
          </p:nvSpPr>
          <p:spPr bwMode="auto">
            <a:xfrm flipH="1">
              <a:off x="3511740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 13"/>
            <p:cNvSpPr>
              <a:spLocks/>
            </p:cNvSpPr>
            <p:nvPr/>
          </p:nvSpPr>
          <p:spPr bwMode="auto">
            <a:xfrm>
              <a:off x="3727842" y="2331212"/>
              <a:ext cx="1982892" cy="1519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l">
                <a:lnSpc>
                  <a:spcPct val="1200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此部分内容作为文字排版占位显示（建议使用主题字体）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如需更改请在（设置形状格式）菜单下（文本选项）中调整。</a:t>
              </a:r>
            </a:p>
          </p:txBody>
        </p:sp>
        <p:sp>
          <p:nvSpPr>
            <p:cNvPr id="17" name="任意多边形 20"/>
            <p:cNvSpPr>
              <a:spLocks/>
            </p:cNvSpPr>
            <p:nvPr/>
          </p:nvSpPr>
          <p:spPr bwMode="auto">
            <a:xfrm>
              <a:off x="3727841" y="4905517"/>
              <a:ext cx="200315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b="1" dirty="0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8" name="任意多边形 24"/>
            <p:cNvSpPr>
              <a:spLocks/>
            </p:cNvSpPr>
            <p:nvPr/>
          </p:nvSpPr>
          <p:spPr bwMode="auto">
            <a:xfrm>
              <a:off x="3885695" y="1978027"/>
              <a:ext cx="1508148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pPr defTabSz="584141">
                <a:defRPr/>
              </a:pPr>
              <a:r>
                <a:rPr lang="en-US" sz="3200" b="1">
                  <a:solidFill>
                    <a:srgbClr val="4D4E4C"/>
                  </a:solidFill>
                </a:rPr>
                <a:t>150,000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83822" y="831325"/>
            <a:ext cx="2185349" cy="3480849"/>
            <a:chOff x="6281377" y="1560176"/>
            <a:chExt cx="2419317" cy="3853516"/>
          </a:xfrm>
        </p:grpSpPr>
        <p:sp>
          <p:nvSpPr>
            <p:cNvPr id="7" name="任意多边形 4"/>
            <p:cNvSpPr>
              <a:spLocks/>
            </p:cNvSpPr>
            <p:nvPr/>
          </p:nvSpPr>
          <p:spPr bwMode="auto">
            <a:xfrm>
              <a:off x="6284753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 5"/>
            <p:cNvSpPr>
              <a:spLocks/>
            </p:cNvSpPr>
            <p:nvPr/>
          </p:nvSpPr>
          <p:spPr bwMode="auto">
            <a:xfrm>
              <a:off x="6281377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 14"/>
            <p:cNvSpPr>
              <a:spLocks/>
            </p:cNvSpPr>
            <p:nvPr/>
          </p:nvSpPr>
          <p:spPr bwMode="auto">
            <a:xfrm flipH="1">
              <a:off x="6284753" y="3819105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 15"/>
            <p:cNvSpPr>
              <a:spLocks/>
            </p:cNvSpPr>
            <p:nvPr/>
          </p:nvSpPr>
          <p:spPr bwMode="auto">
            <a:xfrm>
              <a:off x="6500857" y="2331212"/>
              <a:ext cx="1982892" cy="15197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l">
                <a:lnSpc>
                  <a:spcPct val="120000"/>
                </a:lnSpc>
                <a:buClr>
                  <a:srgbClr val="FFFFFF"/>
                </a:buClr>
                <a:buSzPct val="27000"/>
                <a:defRPr/>
              </a:pPr>
              <a:r>
                <a:rPr lang="zh-CN" altLang="en-US" sz="1051">
                  <a:solidFill>
                    <a:srgbClr val="4D4E4C"/>
                  </a:solidFill>
                </a:rPr>
                <a:t>此部分内容作为文字排版占位显示（建议使用主题字体）</a:t>
              </a:r>
              <a:br>
                <a:rPr lang="zh-CN" altLang="en-US" sz="1051">
                  <a:solidFill>
                    <a:srgbClr val="4D4E4C"/>
                  </a:solidFill>
                </a:rPr>
              </a:br>
              <a:r>
                <a:rPr lang="zh-CN" altLang="en-US" sz="1051">
                  <a:solidFill>
                    <a:srgbClr val="4D4E4C"/>
                  </a:solidFill>
                </a:rPr>
                <a:t>如需更改请在（设置形状格式）菜单下（文本选项）中调整。</a:t>
              </a:r>
            </a:p>
          </p:txBody>
        </p:sp>
        <p:sp>
          <p:nvSpPr>
            <p:cNvPr id="11" name="任意多边形 21"/>
            <p:cNvSpPr>
              <a:spLocks/>
            </p:cNvSpPr>
            <p:nvPr/>
          </p:nvSpPr>
          <p:spPr bwMode="auto">
            <a:xfrm>
              <a:off x="6461181" y="4905517"/>
              <a:ext cx="2216724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2" name="任意多边形 25"/>
            <p:cNvSpPr>
              <a:spLocks/>
            </p:cNvSpPr>
            <p:nvPr/>
          </p:nvSpPr>
          <p:spPr bwMode="auto">
            <a:xfrm>
              <a:off x="6658709" y="1978027"/>
              <a:ext cx="1550795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0000" lnSpcReduction="20000"/>
            </a:bodyPr>
            <a:lstStyle/>
            <a:p>
              <a:pPr defTabSz="584141">
                <a:defRPr/>
              </a:pPr>
              <a:r>
                <a:rPr lang="en-US" sz="3200" b="1">
                  <a:solidFill>
                    <a:srgbClr val="4D4E4C"/>
                  </a:solidFill>
                </a:rPr>
                <a:t>170,000</a:t>
              </a:r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81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d3a33e5-c7cf-44f7-9200-85758cc33c71"/>
          <p:cNvGrpSpPr>
            <a:grpSpLocks noChangeAspect="1"/>
          </p:cNvGrpSpPr>
          <p:nvPr/>
        </p:nvGrpSpPr>
        <p:grpSpPr>
          <a:xfrm>
            <a:off x="944550" y="1330119"/>
            <a:ext cx="7254901" cy="2555939"/>
            <a:chOff x="1288850" y="1773493"/>
            <a:chExt cx="9673201" cy="3407918"/>
          </a:xfrm>
        </p:grpSpPr>
        <p:sp>
          <p:nvSpPr>
            <p:cNvPr id="4" name="任意多边形: 形状 3"/>
            <p:cNvSpPr/>
            <p:nvPr/>
          </p:nvSpPr>
          <p:spPr>
            <a:xfrm flipH="1">
              <a:off x="2816827" y="1825656"/>
              <a:ext cx="1948235" cy="3342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miter lim="400000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" name="任意多边形: 形状 4"/>
            <p:cNvSpPr/>
            <p:nvPr/>
          </p:nvSpPr>
          <p:spPr>
            <a:xfrm rot="10800000">
              <a:off x="2809842" y="1843168"/>
              <a:ext cx="1955559" cy="3336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7420526" y="1826970"/>
              <a:ext cx="1948235" cy="3342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/>
            <p:cNvSpPr/>
            <p:nvPr/>
          </p:nvSpPr>
          <p:spPr>
            <a:xfrm rot="10800000" flipH="1">
              <a:off x="7420186" y="1844481"/>
              <a:ext cx="1955559" cy="3336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5069900" y="2205705"/>
              <a:ext cx="2052200" cy="2171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5" y="314"/>
                  </a:moveTo>
                  <a:cubicBezTo>
                    <a:pt x="10975" y="314"/>
                    <a:pt x="9582" y="251"/>
                    <a:pt x="9118" y="440"/>
                  </a:cubicBezTo>
                  <a:cubicBezTo>
                    <a:pt x="8653" y="628"/>
                    <a:pt x="7724" y="943"/>
                    <a:pt x="7724" y="943"/>
                  </a:cubicBezTo>
                  <a:lnTo>
                    <a:pt x="6862" y="1194"/>
                  </a:lnTo>
                  <a:lnTo>
                    <a:pt x="6994" y="1822"/>
                  </a:lnTo>
                  <a:cubicBezTo>
                    <a:pt x="6994" y="1822"/>
                    <a:pt x="6464" y="2639"/>
                    <a:pt x="6265" y="3268"/>
                  </a:cubicBezTo>
                  <a:cubicBezTo>
                    <a:pt x="6065" y="3896"/>
                    <a:pt x="6065" y="5278"/>
                    <a:pt x="6065" y="5404"/>
                  </a:cubicBezTo>
                  <a:cubicBezTo>
                    <a:pt x="6065" y="5530"/>
                    <a:pt x="6065" y="5970"/>
                    <a:pt x="6065" y="5970"/>
                  </a:cubicBezTo>
                  <a:lnTo>
                    <a:pt x="5667" y="6171"/>
                  </a:lnTo>
                  <a:lnTo>
                    <a:pt x="5667" y="6849"/>
                  </a:lnTo>
                  <a:cubicBezTo>
                    <a:pt x="5667" y="6849"/>
                    <a:pt x="6336" y="8225"/>
                    <a:pt x="6535" y="8288"/>
                  </a:cubicBezTo>
                  <a:cubicBezTo>
                    <a:pt x="6734" y="8351"/>
                    <a:pt x="6547" y="8288"/>
                    <a:pt x="6547" y="8288"/>
                  </a:cubicBezTo>
                  <a:lnTo>
                    <a:pt x="6994" y="8295"/>
                  </a:lnTo>
                  <a:cubicBezTo>
                    <a:pt x="6994" y="8295"/>
                    <a:pt x="7127" y="8986"/>
                    <a:pt x="7260" y="9300"/>
                  </a:cubicBezTo>
                  <a:cubicBezTo>
                    <a:pt x="7392" y="9614"/>
                    <a:pt x="8056" y="10745"/>
                    <a:pt x="8255" y="10934"/>
                  </a:cubicBezTo>
                  <a:cubicBezTo>
                    <a:pt x="8454" y="11122"/>
                    <a:pt x="8189" y="12065"/>
                    <a:pt x="8189" y="12065"/>
                  </a:cubicBezTo>
                  <a:cubicBezTo>
                    <a:pt x="8189" y="12065"/>
                    <a:pt x="7724" y="12442"/>
                    <a:pt x="7260" y="12630"/>
                  </a:cubicBezTo>
                  <a:cubicBezTo>
                    <a:pt x="6795" y="12819"/>
                    <a:pt x="4340" y="13385"/>
                    <a:pt x="3809" y="13510"/>
                  </a:cubicBezTo>
                  <a:cubicBezTo>
                    <a:pt x="3279" y="13636"/>
                    <a:pt x="1354" y="14390"/>
                    <a:pt x="1089" y="14830"/>
                  </a:cubicBezTo>
                  <a:cubicBezTo>
                    <a:pt x="824" y="15270"/>
                    <a:pt x="426" y="16338"/>
                    <a:pt x="558" y="17280"/>
                  </a:cubicBezTo>
                  <a:cubicBezTo>
                    <a:pt x="691" y="18223"/>
                    <a:pt x="0" y="21600"/>
                    <a:pt x="0" y="21600"/>
                  </a:cubicBezTo>
                  <a:lnTo>
                    <a:pt x="21600" y="21561"/>
                  </a:lnTo>
                  <a:cubicBezTo>
                    <a:pt x="21600" y="21561"/>
                    <a:pt x="20928" y="16212"/>
                    <a:pt x="20862" y="15835"/>
                  </a:cubicBezTo>
                  <a:cubicBezTo>
                    <a:pt x="20796" y="15458"/>
                    <a:pt x="19867" y="14390"/>
                    <a:pt x="19468" y="14139"/>
                  </a:cubicBezTo>
                  <a:cubicBezTo>
                    <a:pt x="19070" y="13887"/>
                    <a:pt x="18009" y="13385"/>
                    <a:pt x="17810" y="13322"/>
                  </a:cubicBezTo>
                  <a:cubicBezTo>
                    <a:pt x="17611" y="13259"/>
                    <a:pt x="16284" y="12945"/>
                    <a:pt x="15952" y="12945"/>
                  </a:cubicBezTo>
                  <a:cubicBezTo>
                    <a:pt x="15620" y="12945"/>
                    <a:pt x="14359" y="12693"/>
                    <a:pt x="14359" y="12693"/>
                  </a:cubicBezTo>
                  <a:lnTo>
                    <a:pt x="13431" y="12128"/>
                  </a:lnTo>
                  <a:lnTo>
                    <a:pt x="13431" y="10934"/>
                  </a:lnTo>
                  <a:cubicBezTo>
                    <a:pt x="13431" y="10934"/>
                    <a:pt x="14160" y="9489"/>
                    <a:pt x="14227" y="9237"/>
                  </a:cubicBezTo>
                  <a:cubicBezTo>
                    <a:pt x="14293" y="8986"/>
                    <a:pt x="14625" y="8106"/>
                    <a:pt x="14625" y="8106"/>
                  </a:cubicBezTo>
                  <a:lnTo>
                    <a:pt x="14993" y="8093"/>
                  </a:lnTo>
                  <a:cubicBezTo>
                    <a:pt x="14993" y="8093"/>
                    <a:pt x="15770" y="6712"/>
                    <a:pt x="15770" y="6587"/>
                  </a:cubicBezTo>
                  <a:cubicBezTo>
                    <a:pt x="15770" y="6461"/>
                    <a:pt x="15771" y="5950"/>
                    <a:pt x="15771" y="5950"/>
                  </a:cubicBezTo>
                  <a:lnTo>
                    <a:pt x="15288" y="5530"/>
                  </a:lnTo>
                  <a:lnTo>
                    <a:pt x="15222" y="3519"/>
                  </a:lnTo>
                  <a:cubicBezTo>
                    <a:pt x="15222" y="3519"/>
                    <a:pt x="14625" y="2011"/>
                    <a:pt x="14492" y="1697"/>
                  </a:cubicBezTo>
                  <a:cubicBezTo>
                    <a:pt x="14359" y="1382"/>
                    <a:pt x="13298" y="691"/>
                    <a:pt x="13298" y="691"/>
                  </a:cubicBezTo>
                  <a:lnTo>
                    <a:pt x="12701" y="0"/>
                  </a:lnTo>
                  <a:lnTo>
                    <a:pt x="12435" y="440"/>
                  </a:lnTo>
                  <a:lnTo>
                    <a:pt x="10975" y="314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25400">
              <a:solidFill>
                <a:srgbClr val="EBEBEB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/>
            <p:nvPr/>
          </p:nvSpPr>
          <p:spPr>
            <a:xfrm rot="20883862">
              <a:off x="6552901" y="1957484"/>
              <a:ext cx="335403" cy="1154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/>
            <p:nvPr/>
          </p:nvSpPr>
          <p:spPr>
            <a:xfrm rot="20883862">
              <a:off x="6681926" y="1774426"/>
              <a:ext cx="414991" cy="1432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/>
            <p:nvPr/>
          </p:nvSpPr>
          <p:spPr>
            <a:xfrm rot="716122" flipH="1">
              <a:off x="5295112" y="1955893"/>
              <a:ext cx="335404" cy="1154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/>
            <p:cNvSpPr/>
            <p:nvPr/>
          </p:nvSpPr>
          <p:spPr>
            <a:xfrm rot="716122" flipH="1">
              <a:off x="5085259" y="1773493"/>
              <a:ext cx="414991" cy="1432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7" h="21600" extrusionOk="0">
                  <a:moveTo>
                    <a:pt x="0" y="0"/>
                  </a:moveTo>
                  <a:cubicBezTo>
                    <a:pt x="0" y="0"/>
                    <a:pt x="17581" y="3018"/>
                    <a:pt x="19591" y="10324"/>
                  </a:cubicBezTo>
                  <a:cubicBezTo>
                    <a:pt x="21600" y="17629"/>
                    <a:pt x="3516" y="21600"/>
                    <a:pt x="3516" y="21600"/>
                  </a:cubicBezTo>
                </a:path>
              </a:pathLst>
            </a:custGeom>
            <a:ln w="1016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/>
            <p:cNvSpPr/>
            <p:nvPr/>
          </p:nvSpPr>
          <p:spPr>
            <a:xfrm>
              <a:off x="5762576" y="4497785"/>
              <a:ext cx="666849" cy="29751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normAutofit fontScale="85000" lnSpcReduction="20000"/>
            </a:bodyPr>
            <a:lstStyle/>
            <a:p>
              <a:pPr lvl="0" algn="ctr">
                <a:defRPr sz="1800"/>
              </a:pPr>
              <a:r>
                <a:rPr lang="zh-CN" altLang="en-US" sz="16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288850" y="3233655"/>
              <a:ext cx="1216492" cy="46679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ctr" anchorCtr="0">
              <a:normAutofit fontScale="62500" lnSpcReduction="20000"/>
            </a:bodyPr>
            <a:lstStyle/>
            <a:p>
              <a:pPr lvl="0" algn="r">
                <a:lnSpc>
                  <a:spcPct val="120000"/>
                </a:lnSpc>
                <a:defRPr sz="1800"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673831" y="3233655"/>
              <a:ext cx="1288220" cy="46679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square" lIns="25400" tIns="25400" rIns="25400" bIns="25400" anchor="ctr" anchorCtr="0">
              <a:normAutofit fontScale="62500" lnSpcReduction="20000"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174578" y="3070779"/>
              <a:ext cx="719965" cy="8641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sz="1600">
                  <a:solidFill>
                    <a:schemeClr val="bg1">
                      <a:lumMod val="100000"/>
                    </a:schemeClr>
                  </a:solidFill>
                </a:rPr>
                <a:t>A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377227" y="3070779"/>
              <a:ext cx="542327" cy="86419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sz="1600" b="1">
                  <a:solidFill>
                    <a:schemeClr val="bg1">
                      <a:lumMod val="100000"/>
                    </a:schemeClr>
                  </a:solidFill>
                </a:rPr>
                <a:t>B</a:t>
              </a: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08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D4219943-E6E1-4051-9C38-B5C2428E6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6948264" y="3957867"/>
            <a:ext cx="2640300" cy="25527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C143531-F84B-4623-A197-1119C89D2A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1236390"/>
            <a:ext cx="2592288" cy="2670719"/>
          </a:xfrm>
          <a:prstGeom prst="rect">
            <a:avLst/>
          </a:prstGeom>
        </p:spPr>
      </p:pic>
      <p:grpSp>
        <p:nvGrpSpPr>
          <p:cNvPr id="34" name="Group 4">
            <a:extLst>
              <a:ext uri="{FF2B5EF4-FFF2-40B4-BE49-F238E27FC236}">
                <a16:creationId xmlns="" xmlns:a16="http://schemas.microsoft.com/office/drawing/2014/main" id="{A04FCDD1-B62E-4202-81B2-DA83BF35CEF8}"/>
              </a:ext>
            </a:extLst>
          </p:cNvPr>
          <p:cNvGrpSpPr/>
          <p:nvPr/>
        </p:nvGrpSpPr>
        <p:grpSpPr>
          <a:xfrm>
            <a:off x="4572000" y="1356615"/>
            <a:ext cx="3189194" cy="2700300"/>
            <a:chOff x="4806253" y="1988840"/>
            <a:chExt cx="4252259" cy="3600400"/>
          </a:xfrm>
        </p:grpSpPr>
        <p:grpSp>
          <p:nvGrpSpPr>
            <p:cNvPr id="35" name="Group 49">
              <a:extLst>
                <a:ext uri="{FF2B5EF4-FFF2-40B4-BE49-F238E27FC236}">
                  <a16:creationId xmlns="" xmlns:a16="http://schemas.microsoft.com/office/drawing/2014/main" id="{5CE40D9F-75E7-4943-A4C9-4960599AF323}"/>
                </a:ext>
              </a:extLst>
            </p:cNvPr>
            <p:cNvGrpSpPr/>
            <p:nvPr/>
          </p:nvGrpSpPr>
          <p:grpSpPr>
            <a:xfrm>
              <a:off x="4806253" y="2982218"/>
              <a:ext cx="613472" cy="613472"/>
              <a:chOff x="4806253" y="2982218"/>
              <a:chExt cx="613472" cy="613472"/>
            </a:xfrm>
          </p:grpSpPr>
          <p:sp>
            <p:nvSpPr>
              <p:cNvPr id="70" name="Oval 8">
                <a:extLst>
                  <a:ext uri="{FF2B5EF4-FFF2-40B4-BE49-F238E27FC236}">
                    <a16:creationId xmlns="" xmlns:a16="http://schemas.microsoft.com/office/drawing/2014/main" id="{F08EB91D-1776-42AD-B7CA-BACD0607E804}"/>
                  </a:ext>
                </a:extLst>
              </p:cNvPr>
              <p:cNvSpPr/>
              <p:nvPr/>
            </p:nvSpPr>
            <p:spPr>
              <a:xfrm>
                <a:off x="4806253" y="2982218"/>
                <a:ext cx="613472" cy="61347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71" name="Freeform: Shape 9">
                <a:extLst>
                  <a:ext uri="{FF2B5EF4-FFF2-40B4-BE49-F238E27FC236}">
                    <a16:creationId xmlns="" xmlns:a16="http://schemas.microsoft.com/office/drawing/2014/main" id="{56DAB41F-CABF-43C0-8387-76147D9FD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294" y="3171416"/>
                <a:ext cx="225388" cy="22538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Group 50">
              <a:extLst>
                <a:ext uri="{FF2B5EF4-FFF2-40B4-BE49-F238E27FC236}">
                  <a16:creationId xmlns="" xmlns:a16="http://schemas.microsoft.com/office/drawing/2014/main" id="{4E511381-A84C-4E93-857A-D603131394A6}"/>
                </a:ext>
              </a:extLst>
            </p:cNvPr>
            <p:cNvGrpSpPr/>
            <p:nvPr/>
          </p:nvGrpSpPr>
          <p:grpSpPr>
            <a:xfrm>
              <a:off x="4806253" y="3975596"/>
              <a:ext cx="613472" cy="613472"/>
              <a:chOff x="4806253" y="3975596"/>
              <a:chExt cx="613472" cy="613472"/>
            </a:xfrm>
          </p:grpSpPr>
          <p:sp>
            <p:nvSpPr>
              <p:cNvPr id="68" name="Oval 11">
                <a:extLst>
                  <a:ext uri="{FF2B5EF4-FFF2-40B4-BE49-F238E27FC236}">
                    <a16:creationId xmlns="" xmlns:a16="http://schemas.microsoft.com/office/drawing/2014/main" id="{3D0237DD-AF84-452E-9A7E-B06C9C23BCCB}"/>
                  </a:ext>
                </a:extLst>
              </p:cNvPr>
              <p:cNvSpPr/>
              <p:nvPr/>
            </p:nvSpPr>
            <p:spPr>
              <a:xfrm>
                <a:off x="4806253" y="3975596"/>
                <a:ext cx="613472" cy="613472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12">
                <a:extLst>
                  <a:ext uri="{FF2B5EF4-FFF2-40B4-BE49-F238E27FC236}">
                    <a16:creationId xmlns="" xmlns:a16="http://schemas.microsoft.com/office/drawing/2014/main" id="{20F91873-620C-4592-A845-CDF73F66A8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91" y="4174066"/>
                <a:ext cx="197601" cy="2253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51">
              <a:extLst>
                <a:ext uri="{FF2B5EF4-FFF2-40B4-BE49-F238E27FC236}">
                  <a16:creationId xmlns="" xmlns:a16="http://schemas.microsoft.com/office/drawing/2014/main" id="{CAB00CB5-E24C-4E4A-9A58-23DBEB86A550}"/>
                </a:ext>
              </a:extLst>
            </p:cNvPr>
            <p:cNvGrpSpPr/>
            <p:nvPr/>
          </p:nvGrpSpPr>
          <p:grpSpPr>
            <a:xfrm>
              <a:off x="4806253" y="4968974"/>
              <a:ext cx="613472" cy="613472"/>
              <a:chOff x="4806253" y="4968974"/>
              <a:chExt cx="613472" cy="613472"/>
            </a:xfrm>
          </p:grpSpPr>
          <p:sp>
            <p:nvSpPr>
              <p:cNvPr id="61" name="Oval 17">
                <a:extLst>
                  <a:ext uri="{FF2B5EF4-FFF2-40B4-BE49-F238E27FC236}">
                    <a16:creationId xmlns="" xmlns:a16="http://schemas.microsoft.com/office/drawing/2014/main" id="{D568C304-FA4E-497B-BB79-7D0B5E38C38A}"/>
                  </a:ext>
                </a:extLst>
              </p:cNvPr>
              <p:cNvSpPr/>
              <p:nvPr/>
            </p:nvSpPr>
            <p:spPr>
              <a:xfrm>
                <a:off x="4806253" y="4968974"/>
                <a:ext cx="613472" cy="61347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2" name="Group 18">
                <a:extLst>
                  <a:ext uri="{FF2B5EF4-FFF2-40B4-BE49-F238E27FC236}">
                    <a16:creationId xmlns="" xmlns:a16="http://schemas.microsoft.com/office/drawing/2014/main" id="{4F8D56B5-7D49-48C0-88EB-6D670C8679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99337" y="5167444"/>
                <a:ext cx="225387" cy="225387"/>
                <a:chOff x="0" y="0"/>
                <a:chExt cx="577" cy="574"/>
              </a:xfrm>
              <a:solidFill>
                <a:schemeClr val="bg1"/>
              </a:solidFill>
            </p:grpSpPr>
            <p:sp>
              <p:nvSpPr>
                <p:cNvPr id="63" name="Freeform: Shape 19">
                  <a:extLst>
                    <a:ext uri="{FF2B5EF4-FFF2-40B4-BE49-F238E27FC236}">
                      <a16:creationId xmlns="" xmlns:a16="http://schemas.microsoft.com/office/drawing/2014/main" id="{26AC914F-F973-45D5-A858-3F8B400E6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20">
                  <a:extLst>
                    <a:ext uri="{FF2B5EF4-FFF2-40B4-BE49-F238E27FC236}">
                      <a16:creationId xmlns="" xmlns:a16="http://schemas.microsoft.com/office/drawing/2014/main" id="{E5AD3E85-1C38-454F-B3DF-333987891B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21">
                  <a:extLst>
                    <a:ext uri="{FF2B5EF4-FFF2-40B4-BE49-F238E27FC236}">
                      <a16:creationId xmlns="" xmlns:a16="http://schemas.microsoft.com/office/drawing/2014/main" id="{5420DAF3-F193-4713-8D36-04F4E6545B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22">
                  <a:extLst>
                    <a:ext uri="{FF2B5EF4-FFF2-40B4-BE49-F238E27FC236}">
                      <a16:creationId xmlns="" xmlns:a16="http://schemas.microsoft.com/office/drawing/2014/main" id="{60937452-07C4-4308-9F94-2DBE2C5029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23">
                  <a:extLst>
                    <a:ext uri="{FF2B5EF4-FFF2-40B4-BE49-F238E27FC236}">
                      <a16:creationId xmlns="" xmlns:a16="http://schemas.microsoft.com/office/drawing/2014/main" id="{894D5E0B-82C7-4CE5-9AA3-22080C6C5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8" name="Group 48">
              <a:extLst>
                <a:ext uri="{FF2B5EF4-FFF2-40B4-BE49-F238E27FC236}">
                  <a16:creationId xmlns="" xmlns:a16="http://schemas.microsoft.com/office/drawing/2014/main" id="{A8EDC99C-8A20-4754-A926-CCBE80DCE55A}"/>
                </a:ext>
              </a:extLst>
            </p:cNvPr>
            <p:cNvGrpSpPr/>
            <p:nvPr/>
          </p:nvGrpSpPr>
          <p:grpSpPr>
            <a:xfrm>
              <a:off x="4806253" y="1988840"/>
              <a:ext cx="613472" cy="613472"/>
              <a:chOff x="4806253" y="1988840"/>
              <a:chExt cx="613472" cy="613472"/>
            </a:xfrm>
          </p:grpSpPr>
          <p:sp>
            <p:nvSpPr>
              <p:cNvPr id="51" name="Oval 25">
                <a:extLst>
                  <a:ext uri="{FF2B5EF4-FFF2-40B4-BE49-F238E27FC236}">
                    <a16:creationId xmlns="" xmlns:a16="http://schemas.microsoft.com/office/drawing/2014/main" id="{1157A610-421C-47B9-B010-9A814B17E103}"/>
                  </a:ext>
                </a:extLst>
              </p:cNvPr>
              <p:cNvSpPr/>
              <p:nvPr/>
            </p:nvSpPr>
            <p:spPr>
              <a:xfrm>
                <a:off x="4806253" y="1988840"/>
                <a:ext cx="613472" cy="613472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2" name="Group 26">
                <a:extLst>
                  <a:ext uri="{FF2B5EF4-FFF2-40B4-BE49-F238E27FC236}">
                    <a16:creationId xmlns="" xmlns:a16="http://schemas.microsoft.com/office/drawing/2014/main" id="{549A2D84-DC9D-4C8F-AD5F-0E5751A3EAE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98751" y="2166682"/>
                <a:ext cx="228478" cy="223844"/>
                <a:chOff x="0" y="0"/>
                <a:chExt cx="581" cy="573"/>
              </a:xfrm>
              <a:solidFill>
                <a:schemeClr val="bg1"/>
              </a:solidFill>
            </p:grpSpPr>
            <p:sp>
              <p:nvSpPr>
                <p:cNvPr id="53" name="Freeform: Shape 27">
                  <a:extLst>
                    <a:ext uri="{FF2B5EF4-FFF2-40B4-BE49-F238E27FC236}">
                      <a16:creationId xmlns="" xmlns:a16="http://schemas.microsoft.com/office/drawing/2014/main" id="{9CBC3C98-E360-43B7-AE83-FA1E345B4B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8">
                  <a:extLst>
                    <a:ext uri="{FF2B5EF4-FFF2-40B4-BE49-F238E27FC236}">
                      <a16:creationId xmlns="" xmlns:a16="http://schemas.microsoft.com/office/drawing/2014/main" id="{8008DE65-E816-4F0E-83F8-A6191A6200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29">
                  <a:extLst>
                    <a:ext uri="{FF2B5EF4-FFF2-40B4-BE49-F238E27FC236}">
                      <a16:creationId xmlns="" xmlns:a16="http://schemas.microsoft.com/office/drawing/2014/main" id="{567A7CFA-3238-43EA-9BA5-FE64D86F3F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30">
                  <a:extLst>
                    <a:ext uri="{FF2B5EF4-FFF2-40B4-BE49-F238E27FC236}">
                      <a16:creationId xmlns="" xmlns:a16="http://schemas.microsoft.com/office/drawing/2014/main" id="{6AC0DC92-143C-4D71-B129-D4C3F3D5BC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31">
                  <a:extLst>
                    <a:ext uri="{FF2B5EF4-FFF2-40B4-BE49-F238E27FC236}">
                      <a16:creationId xmlns="" xmlns:a16="http://schemas.microsoft.com/office/drawing/2014/main" id="{27C08CBB-6565-40E6-83D0-63C9BBA8B3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32">
                  <a:extLst>
                    <a:ext uri="{FF2B5EF4-FFF2-40B4-BE49-F238E27FC236}">
                      <a16:creationId xmlns="" xmlns:a16="http://schemas.microsoft.com/office/drawing/2014/main" id="{DBCF7520-BAA7-4822-BBBA-B180A364CC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33">
                  <a:extLst>
                    <a:ext uri="{FF2B5EF4-FFF2-40B4-BE49-F238E27FC236}">
                      <a16:creationId xmlns="" xmlns:a16="http://schemas.microsoft.com/office/drawing/2014/main" id="{E6C8D149-8FB9-4A57-B4EC-456DD98ECA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34">
                  <a:extLst>
                    <a:ext uri="{FF2B5EF4-FFF2-40B4-BE49-F238E27FC236}">
                      <a16:creationId xmlns="" xmlns:a16="http://schemas.microsoft.com/office/drawing/2014/main" id="{44DD517C-7BCC-42F2-8627-B2A5FFD84F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dgm="http://schemas.openxmlformats.org/drawingml/2006/diagram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9" name="Group 38">
              <a:extLst>
                <a:ext uri="{FF2B5EF4-FFF2-40B4-BE49-F238E27FC236}">
                  <a16:creationId xmlns="" xmlns:a16="http://schemas.microsoft.com/office/drawing/2014/main" id="{E3644567-6B65-4AD0-A464-7440C97A2E6D}"/>
                </a:ext>
              </a:extLst>
            </p:cNvPr>
            <p:cNvGrpSpPr/>
            <p:nvPr/>
          </p:nvGrpSpPr>
          <p:grpSpPr>
            <a:xfrm>
              <a:off x="5552033" y="2043175"/>
              <a:ext cx="3506479" cy="565931"/>
              <a:chOff x="5505845" y="1952090"/>
              <a:chExt cx="3506479" cy="565931"/>
            </a:xfrm>
          </p:grpSpPr>
          <p:sp>
            <p:nvSpPr>
              <p:cNvPr id="49" name="TextBox 35">
                <a:extLst>
                  <a:ext uri="{FF2B5EF4-FFF2-40B4-BE49-F238E27FC236}">
                    <a16:creationId xmlns="" xmlns:a16="http://schemas.microsoft.com/office/drawing/2014/main" id="{E056884F-FF80-479A-A8BD-ACB36CBFDDF1}"/>
                  </a:ext>
                </a:extLst>
              </p:cNvPr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50" name="TextBox 36">
                <a:extLst>
                  <a:ext uri="{FF2B5EF4-FFF2-40B4-BE49-F238E27FC236}">
                    <a16:creationId xmlns="" xmlns:a16="http://schemas.microsoft.com/office/drawing/2014/main" id="{9998B45F-3F17-48F1-9956-627ED1A39A70}"/>
                  </a:ext>
                </a:extLst>
              </p:cNvPr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="" xmlns:a16="http://schemas.microsoft.com/office/drawing/2014/main" id="{3CCE8975-0FBE-4524-A132-00DB0D45BECE}"/>
                </a:ext>
              </a:extLst>
            </p:cNvPr>
            <p:cNvGrpSpPr/>
            <p:nvPr/>
          </p:nvGrpSpPr>
          <p:grpSpPr>
            <a:xfrm>
              <a:off x="5552033" y="3036553"/>
              <a:ext cx="3506479" cy="565931"/>
              <a:chOff x="5505845" y="1952090"/>
              <a:chExt cx="3506479" cy="565931"/>
            </a:xfrm>
          </p:grpSpPr>
          <p:sp>
            <p:nvSpPr>
              <p:cNvPr id="47" name="TextBox 40">
                <a:extLst>
                  <a:ext uri="{FF2B5EF4-FFF2-40B4-BE49-F238E27FC236}">
                    <a16:creationId xmlns="" xmlns:a16="http://schemas.microsoft.com/office/drawing/2014/main" id="{6FBF018B-CC65-4BF8-A92D-5656AC5EAEDC}"/>
                  </a:ext>
                </a:extLst>
              </p:cNvPr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48" name="TextBox 41">
                <a:extLst>
                  <a:ext uri="{FF2B5EF4-FFF2-40B4-BE49-F238E27FC236}">
                    <a16:creationId xmlns="" xmlns:a16="http://schemas.microsoft.com/office/drawing/2014/main" id="{F2B8A77E-3D09-45D1-A098-FE492E2BAF03}"/>
                  </a:ext>
                </a:extLst>
              </p:cNvPr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41" name="Group 42">
              <a:extLst>
                <a:ext uri="{FF2B5EF4-FFF2-40B4-BE49-F238E27FC236}">
                  <a16:creationId xmlns="" xmlns:a16="http://schemas.microsoft.com/office/drawing/2014/main" id="{F4204788-C8FE-4C50-A3B0-4E8D6672688D}"/>
                </a:ext>
              </a:extLst>
            </p:cNvPr>
            <p:cNvGrpSpPr/>
            <p:nvPr/>
          </p:nvGrpSpPr>
          <p:grpSpPr>
            <a:xfrm>
              <a:off x="5552033" y="4029931"/>
              <a:ext cx="3506479" cy="565931"/>
              <a:chOff x="5505845" y="1952090"/>
              <a:chExt cx="3506479" cy="565931"/>
            </a:xfrm>
          </p:grpSpPr>
          <p:sp>
            <p:nvSpPr>
              <p:cNvPr id="45" name="TextBox 43">
                <a:extLst>
                  <a:ext uri="{FF2B5EF4-FFF2-40B4-BE49-F238E27FC236}">
                    <a16:creationId xmlns="" xmlns:a16="http://schemas.microsoft.com/office/drawing/2014/main" id="{452007CC-BCBF-4D7B-A2EE-8092B90102D6}"/>
                  </a:ext>
                </a:extLst>
              </p:cNvPr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6" name="TextBox 44">
                <a:extLst>
                  <a:ext uri="{FF2B5EF4-FFF2-40B4-BE49-F238E27FC236}">
                    <a16:creationId xmlns="" xmlns:a16="http://schemas.microsoft.com/office/drawing/2014/main" id="{58F1056C-1C2C-4931-B4DC-EBE2A8516444}"/>
                  </a:ext>
                </a:extLst>
              </p:cNvPr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42" name="Group 45">
              <a:extLst>
                <a:ext uri="{FF2B5EF4-FFF2-40B4-BE49-F238E27FC236}">
                  <a16:creationId xmlns="" xmlns:a16="http://schemas.microsoft.com/office/drawing/2014/main" id="{19003352-176A-4C93-9834-26B88B399DED}"/>
                </a:ext>
              </a:extLst>
            </p:cNvPr>
            <p:cNvGrpSpPr/>
            <p:nvPr/>
          </p:nvGrpSpPr>
          <p:grpSpPr>
            <a:xfrm>
              <a:off x="5552033" y="5023309"/>
              <a:ext cx="3506479" cy="565931"/>
              <a:chOff x="5505845" y="1952090"/>
              <a:chExt cx="3506479" cy="565931"/>
            </a:xfrm>
          </p:grpSpPr>
          <p:sp>
            <p:nvSpPr>
              <p:cNvPr id="43" name="TextBox 46">
                <a:extLst>
                  <a:ext uri="{FF2B5EF4-FFF2-40B4-BE49-F238E27FC236}">
                    <a16:creationId xmlns="" xmlns:a16="http://schemas.microsoft.com/office/drawing/2014/main" id="{CF7A1998-6141-4521-8CD4-7C831AB540A3}"/>
                  </a:ext>
                </a:extLst>
              </p:cNvPr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44" name="TextBox 47">
                <a:extLst>
                  <a:ext uri="{FF2B5EF4-FFF2-40B4-BE49-F238E27FC236}">
                    <a16:creationId xmlns="" xmlns:a16="http://schemas.microsoft.com/office/drawing/2014/main" id="{B63F18EE-3986-437C-964E-70CB8799653C}"/>
                  </a:ext>
                </a:extLst>
              </p:cNvPr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" name="Arrow: Pentagon 2"/>
          <p:cNvSpPr/>
          <p:nvPr/>
        </p:nvSpPr>
        <p:spPr bwMode="auto">
          <a:xfrm>
            <a:off x="1145743" y="2022427"/>
            <a:ext cx="1667937" cy="981371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85000" lnSpcReduction="10000"/>
          </a:bodyPr>
          <a:lstStyle/>
          <a:p>
            <a:pPr algn="ctr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200" b="1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108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48AFF8-A94F-4408-BA7E-695B4C3D6D03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0EBFDBA-779C-4768-9EDF-EF649A558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7935" y="339502"/>
            <a:ext cx="4628130" cy="446449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A7835DC-8A91-43F2-98E3-A9B819AB053E}"/>
              </a:ext>
            </a:extLst>
          </p:cNvPr>
          <p:cNvSpPr/>
          <p:nvPr/>
        </p:nvSpPr>
        <p:spPr>
          <a:xfrm>
            <a:off x="3206603" y="2499742"/>
            <a:ext cx="3309613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F1A11A4-ABB7-408D-891F-53CE055A8433}"/>
              </a:ext>
            </a:extLst>
          </p:cNvPr>
          <p:cNvSpPr/>
          <p:nvPr/>
        </p:nvSpPr>
        <p:spPr>
          <a:xfrm>
            <a:off x="4283968" y="1872492"/>
            <a:ext cx="1100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04</a:t>
            </a:r>
            <a:endParaRPr lang="zh-CN" altLang="en-US" sz="28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C1791ED4-A47D-447E-9256-B1D6C8937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59278" y="-758501"/>
            <a:ext cx="2640300" cy="25527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623B946-32F2-437C-AFE3-C7766CBEB5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7380312" y="3435846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14636" y="1032578"/>
            <a:ext cx="3514724" cy="3515995"/>
            <a:chOff x="4006134" y="1339134"/>
            <a:chExt cx="4178224" cy="4179733"/>
          </a:xfrm>
        </p:grpSpPr>
        <p:sp>
          <p:nvSpPr>
            <p:cNvPr id="22" name="矩形 21"/>
            <p:cNvSpPr/>
            <p:nvPr/>
          </p:nvSpPr>
          <p:spPr bwMode="auto">
            <a:xfrm rot="2700000">
              <a:off x="5548008" y="2065980"/>
              <a:ext cx="2122392" cy="66869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3" name="矩形 22"/>
            <p:cNvSpPr/>
            <p:nvPr/>
          </p:nvSpPr>
          <p:spPr bwMode="auto">
            <a:xfrm rot="8100000">
              <a:off x="6061966" y="3607854"/>
              <a:ext cx="2122392" cy="66869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4" name="矩形 23"/>
            <p:cNvSpPr/>
            <p:nvPr/>
          </p:nvSpPr>
          <p:spPr bwMode="auto">
            <a:xfrm rot="2700000">
              <a:off x="4521600" y="4123321"/>
              <a:ext cx="2122392" cy="66869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矩形 24"/>
            <p:cNvSpPr/>
            <p:nvPr/>
          </p:nvSpPr>
          <p:spPr bwMode="auto">
            <a:xfrm rot="8100000">
              <a:off x="4006134" y="2579938"/>
              <a:ext cx="2122392" cy="66869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箭头: 五边形 25"/>
            <p:cNvSpPr/>
            <p:nvPr/>
          </p:nvSpPr>
          <p:spPr bwMode="auto">
            <a:xfrm rot="2700000">
              <a:off x="4026193" y="3428887"/>
              <a:ext cx="1548000" cy="504056"/>
            </a:xfrm>
            <a:prstGeom prst="homePlat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箭头: 五边形 26"/>
            <p:cNvSpPr/>
            <p:nvPr/>
          </p:nvSpPr>
          <p:spPr bwMode="auto">
            <a:xfrm rot="18900000" flipH="1">
              <a:off x="5072948" y="1885503"/>
              <a:ext cx="1548000" cy="504056"/>
            </a:xfrm>
            <a:prstGeom prst="homePlat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925120" y="2396420"/>
              <a:ext cx="987870" cy="1548000"/>
              <a:chOff x="6925120" y="2396420"/>
              <a:chExt cx="987870" cy="1548000"/>
            </a:xfrm>
          </p:grpSpPr>
          <p:sp>
            <p:nvSpPr>
              <p:cNvPr id="36" name="箭头: 五边形 35"/>
              <p:cNvSpPr/>
              <p:nvPr/>
            </p:nvSpPr>
            <p:spPr bwMode="auto">
              <a:xfrm rot="2700000" flipH="1" flipV="1">
                <a:off x="6616480" y="2918392"/>
                <a:ext cx="1548000" cy="504056"/>
              </a:xfrm>
              <a:prstGeom prst="homePlat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91505">
                <a:off x="6925120" y="3086634"/>
                <a:ext cx="987870" cy="246968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200" b="1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570338" y="4465421"/>
              <a:ext cx="1548000" cy="504056"/>
              <a:chOff x="5570338" y="4465421"/>
              <a:chExt cx="1548000" cy="504056"/>
            </a:xfrm>
          </p:grpSpPr>
          <p:sp>
            <p:nvSpPr>
              <p:cNvPr id="34" name="箭头: 五边形 33"/>
              <p:cNvSpPr/>
              <p:nvPr/>
            </p:nvSpPr>
            <p:spPr bwMode="auto">
              <a:xfrm rot="18900000" flipV="1">
                <a:off x="5570338" y="4465421"/>
                <a:ext cx="1548000" cy="504056"/>
              </a:xfrm>
              <a:prstGeom prst="homePlat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矩形 34"/>
              <p:cNvSpPr/>
              <p:nvPr/>
            </p:nvSpPr>
            <p:spPr>
              <a:xfrm rot="18900007">
                <a:off x="5793252" y="4660642"/>
                <a:ext cx="987870" cy="24696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200" b="1">
                    <a:solidFill>
                      <a:srgbClr val="000000">
                        <a:lumMod val="75000"/>
                        <a:lumOff val="25000"/>
                      </a:srgb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30" name="矩形 29"/>
            <p:cNvSpPr>
              <a:spLocks/>
            </p:cNvSpPr>
            <p:nvPr/>
          </p:nvSpPr>
          <p:spPr>
            <a:xfrm>
              <a:off x="4761531" y="2704324"/>
              <a:ext cx="517266" cy="51726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121888" tIns="121888" rIns="121888" bIns="121888" anchor="ctr">
              <a:normAutofit fontScale="62500" lnSpcReduction="20000"/>
            </a:bodyPr>
            <a:lstStyle/>
            <a:p>
              <a:pPr algn="ctr" defTabSz="45720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 bwMode="auto">
            <a:xfrm>
              <a:off x="6341506" y="2138273"/>
              <a:ext cx="517266" cy="5172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none" lIns="288000" tIns="91416" rIns="182832" bIns="91416" anchor="ctr" anchorCtr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 defTabSz="1828343"/>
              <a:r>
                <a:rPr lang="en-GB" sz="2400" ker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 bwMode="auto">
            <a:xfrm>
              <a:off x="6864410" y="3654446"/>
              <a:ext cx="517504" cy="51750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21888" tIns="121888" rIns="121888" bIns="121888" anchor="ctr">
              <a:normAutofit fontScale="62500" lnSpcReduction="20000"/>
            </a:bodyPr>
            <a:lstStyle/>
            <a:p>
              <a:pPr algn="ctr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 bwMode="auto">
            <a:xfrm>
              <a:off x="5324044" y="4247143"/>
              <a:ext cx="517504" cy="51750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21888" tIns="121888" rIns="121888" bIns="121888" anchor="ctr">
              <a:normAutofit fontScale="62500" lnSpcReduction="20000"/>
            </a:bodyPr>
            <a:lstStyle/>
            <a:p>
              <a:pPr algn="ctr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7412" y="1493322"/>
            <a:ext cx="7929176" cy="2594507"/>
            <a:chOff x="809883" y="1718942"/>
            <a:chExt cx="10572234" cy="3459342"/>
          </a:xfrm>
        </p:grpSpPr>
        <p:grpSp>
          <p:nvGrpSpPr>
            <p:cNvPr id="6" name="组合 5"/>
            <p:cNvGrpSpPr/>
            <p:nvPr/>
          </p:nvGrpSpPr>
          <p:grpSpPr>
            <a:xfrm>
              <a:off x="809883" y="1718942"/>
              <a:ext cx="3031655" cy="756772"/>
              <a:chOff x="809883" y="1718942"/>
              <a:chExt cx="3031655" cy="756772"/>
            </a:xfrm>
          </p:grpSpPr>
          <p:sp>
            <p:nvSpPr>
              <p:cNvPr id="19" name="矩形: 圆角 18"/>
              <p:cNvSpPr/>
              <p:nvPr/>
            </p:nvSpPr>
            <p:spPr>
              <a:xfrm>
                <a:off x="809883" y="1754674"/>
                <a:ext cx="721040" cy="721040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/>
                  <a:t>01</a:t>
                </a:r>
              </a:p>
            </p:txBody>
          </p:sp>
          <p:sp>
            <p:nvSpPr>
              <p:cNvPr id="20" name="文本框 21"/>
              <p:cNvSpPr txBox="1"/>
              <p:nvPr/>
            </p:nvSpPr>
            <p:spPr>
              <a:xfrm>
                <a:off x="1530923" y="171894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850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1" name="文本框 22"/>
              <p:cNvSpPr txBox="1"/>
              <p:nvPr/>
            </p:nvSpPr>
            <p:spPr>
              <a:xfrm>
                <a:off x="1530923" y="1922331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09883" y="4421512"/>
              <a:ext cx="3031655" cy="756772"/>
              <a:chOff x="809883" y="4421512"/>
              <a:chExt cx="3031655" cy="756772"/>
            </a:xfrm>
          </p:grpSpPr>
          <p:sp>
            <p:nvSpPr>
              <p:cNvPr id="16" name="矩形: 圆角 15"/>
              <p:cNvSpPr/>
              <p:nvPr/>
            </p:nvSpPr>
            <p:spPr>
              <a:xfrm>
                <a:off x="809883" y="4457244"/>
                <a:ext cx="721040" cy="721040"/>
              </a:xfrm>
              <a:prstGeom prst="roundRect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17" name="文本框 24"/>
              <p:cNvSpPr txBox="1"/>
              <p:nvPr/>
            </p:nvSpPr>
            <p:spPr>
              <a:xfrm>
                <a:off x="1530923" y="442151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850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8" name="文本框 25"/>
              <p:cNvSpPr txBox="1"/>
              <p:nvPr/>
            </p:nvSpPr>
            <p:spPr>
              <a:xfrm>
                <a:off x="1530923" y="4624901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374269" y="1718942"/>
              <a:ext cx="3007848" cy="756772"/>
              <a:chOff x="8374269" y="1718942"/>
              <a:chExt cx="3007848" cy="756772"/>
            </a:xfrm>
          </p:grpSpPr>
          <p:sp>
            <p:nvSpPr>
              <p:cNvPr id="13" name="矩形: 圆角 12"/>
              <p:cNvSpPr/>
              <p:nvPr/>
            </p:nvSpPr>
            <p:spPr>
              <a:xfrm flipH="1">
                <a:off x="10661077" y="1754674"/>
                <a:ext cx="721040" cy="721040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/>
                  <a:t>03</a:t>
                </a:r>
              </a:p>
            </p:txBody>
          </p:sp>
          <p:sp>
            <p:nvSpPr>
              <p:cNvPr id="14" name="文本框 27"/>
              <p:cNvSpPr txBox="1"/>
              <p:nvPr/>
            </p:nvSpPr>
            <p:spPr>
              <a:xfrm flipH="1">
                <a:off x="8584418" y="171894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5" name="文本框 28"/>
              <p:cNvSpPr txBox="1"/>
              <p:nvPr/>
            </p:nvSpPr>
            <p:spPr>
              <a:xfrm flipH="1">
                <a:off x="8374269" y="1922331"/>
                <a:ext cx="2286807" cy="532069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374269" y="4421512"/>
              <a:ext cx="3007848" cy="756772"/>
              <a:chOff x="8374269" y="4421512"/>
              <a:chExt cx="3007848" cy="756772"/>
            </a:xfrm>
          </p:grpSpPr>
          <p:sp>
            <p:nvSpPr>
              <p:cNvPr id="10" name="矩形: 圆角 9"/>
              <p:cNvSpPr/>
              <p:nvPr/>
            </p:nvSpPr>
            <p:spPr>
              <a:xfrm flipH="1">
                <a:off x="10661077" y="4457244"/>
                <a:ext cx="721040" cy="721040"/>
              </a:xfrm>
              <a:prstGeom prst="roundRect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77500" lnSpcReduction="20000"/>
              </a:bodyPr>
              <a:lstStyle/>
              <a:p>
                <a:pPr algn="ctr"/>
                <a:r>
                  <a:rPr lang="en-US" sz="28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11" name="文本框 30"/>
              <p:cNvSpPr txBox="1"/>
              <p:nvPr/>
            </p:nvSpPr>
            <p:spPr>
              <a:xfrm flipH="1">
                <a:off x="8491243" y="4421512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0" tIns="0" rIns="144000" bIns="0" anchor="ctr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2" name="文本框 31"/>
              <p:cNvSpPr txBox="1"/>
              <p:nvPr/>
            </p:nvSpPr>
            <p:spPr>
              <a:xfrm flipH="1">
                <a:off x="8374269" y="4624901"/>
                <a:ext cx="2286807" cy="532069"/>
              </a:xfrm>
              <a:prstGeom prst="rect">
                <a:avLst/>
              </a:prstGeom>
              <a:noFill/>
            </p:spPr>
            <p:txBody>
              <a:bodyPr wrap="square" lIns="0" tIns="0" rIns="144000" bIns="0" anchor="ctr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12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4540206" y="2838351"/>
            <a:ext cx="1271075" cy="1256888"/>
            <a:chOff x="4540206" y="2838351"/>
            <a:chExt cx="1271075" cy="1256888"/>
          </a:xfrm>
        </p:grpSpPr>
        <p:sp>
          <p:nvSpPr>
            <p:cNvPr id="10" name="矩形: 圆角 9"/>
            <p:cNvSpPr/>
            <p:nvPr/>
          </p:nvSpPr>
          <p:spPr>
            <a:xfrm>
              <a:off x="4554393" y="2838351"/>
              <a:ext cx="1256888" cy="1256888"/>
            </a:xfrm>
            <a:prstGeom prst="roundRect">
              <a:avLst>
                <a:gd name="adj" fmla="val 5067"/>
              </a:avLst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4554393" y="2838351"/>
              <a:ext cx="939521" cy="939521"/>
            </a:xfrm>
            <a:prstGeom prst="roundRect">
              <a:avLst>
                <a:gd name="adj" fmla="val 5067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文本框 26"/>
            <p:cNvSpPr txBox="1"/>
            <p:nvPr/>
          </p:nvSpPr>
          <p:spPr>
            <a:xfrm>
              <a:off x="4540206" y="2840879"/>
              <a:ext cx="435456" cy="30537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050">
                  <a:solidFill>
                    <a:schemeClr val="bg1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347270" y="2838351"/>
            <a:ext cx="1110026" cy="1110026"/>
            <a:chOff x="3347270" y="2838351"/>
            <a:chExt cx="1110026" cy="1110026"/>
          </a:xfrm>
        </p:grpSpPr>
        <p:sp>
          <p:nvSpPr>
            <p:cNvPr id="8" name="矩形: 圆角 7"/>
            <p:cNvSpPr/>
            <p:nvPr/>
          </p:nvSpPr>
          <p:spPr>
            <a:xfrm>
              <a:off x="3347270" y="2838351"/>
              <a:ext cx="1110026" cy="1110026"/>
            </a:xfrm>
            <a:prstGeom prst="roundRect">
              <a:avLst>
                <a:gd name="adj" fmla="val 5067"/>
              </a:avLst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3716111" y="2838351"/>
              <a:ext cx="741185" cy="741185"/>
            </a:xfrm>
            <a:prstGeom prst="roundRect">
              <a:avLst>
                <a:gd name="adj" fmla="val 5067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" name="文本框 28"/>
            <p:cNvSpPr txBox="1"/>
            <p:nvPr/>
          </p:nvSpPr>
          <p:spPr>
            <a:xfrm>
              <a:off x="4021840" y="2840880"/>
              <a:ext cx="435455" cy="30537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sz="1050">
                  <a:solidFill>
                    <a:schemeClr val="bg1"/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082373" y="1373371"/>
            <a:ext cx="1374923" cy="1399973"/>
            <a:chOff x="3082373" y="1373371"/>
            <a:chExt cx="1374923" cy="1399973"/>
          </a:xfrm>
        </p:grpSpPr>
        <p:sp>
          <p:nvSpPr>
            <p:cNvPr id="4" name="矩形: 圆角 3"/>
            <p:cNvSpPr/>
            <p:nvPr/>
          </p:nvSpPr>
          <p:spPr>
            <a:xfrm>
              <a:off x="3082373" y="1373371"/>
              <a:ext cx="1374923" cy="1374923"/>
            </a:xfrm>
            <a:prstGeom prst="roundRect">
              <a:avLst>
                <a:gd name="adj" fmla="val 5067"/>
              </a:avLst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3453088" y="1740764"/>
              <a:ext cx="1004207" cy="1004207"/>
            </a:xfrm>
            <a:prstGeom prst="roundRect">
              <a:avLst>
                <a:gd name="adj" fmla="val 5067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文本框 29"/>
            <p:cNvSpPr txBox="1"/>
            <p:nvPr/>
          </p:nvSpPr>
          <p:spPr>
            <a:xfrm>
              <a:off x="4020701" y="2467972"/>
              <a:ext cx="435455" cy="30537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en-US" sz="1050">
                  <a:solidFill>
                    <a:schemeClr val="bg1"/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</p:grpSp>
      <p:sp>
        <p:nvSpPr>
          <p:cNvPr id="16" name="文本框 30"/>
          <p:cNvSpPr txBox="1"/>
          <p:nvPr/>
        </p:nvSpPr>
        <p:spPr>
          <a:xfrm>
            <a:off x="2476182" y="2364098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dirty="0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20%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4536779" y="1844593"/>
            <a:ext cx="921314" cy="903701"/>
            <a:chOff x="4536779" y="1844593"/>
            <a:chExt cx="921314" cy="903701"/>
          </a:xfrm>
        </p:grpSpPr>
        <p:sp>
          <p:nvSpPr>
            <p:cNvPr id="6" name="矩形: 圆角 5"/>
            <p:cNvSpPr/>
            <p:nvPr/>
          </p:nvSpPr>
          <p:spPr>
            <a:xfrm>
              <a:off x="4554393" y="1844593"/>
              <a:ext cx="903700" cy="903700"/>
            </a:xfrm>
            <a:prstGeom prst="roundRect">
              <a:avLst>
                <a:gd name="adj" fmla="val 5067"/>
              </a:avLst>
            </a:prstGeom>
            <a:solidFill>
              <a:schemeClr val="accent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4554393" y="2250223"/>
              <a:ext cx="498071" cy="498071"/>
            </a:xfrm>
            <a:prstGeom prst="roundRect">
              <a:avLst>
                <a:gd name="adj" fmla="val 5067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4536779" y="2379115"/>
              <a:ext cx="435456" cy="30537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/>
              </a:r>
              <a:b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</a:br>
              <a:r>
                <a:rPr lang="en-US" sz="1000">
                  <a:solidFill>
                    <a:schemeClr val="bg1"/>
                  </a:solidFill>
                  <a:latin typeface="Impact" panose="020B0806030902050204" pitchFamily="34" charset="0"/>
                </a:rPr>
                <a:t>15%</a:t>
              </a:r>
            </a:p>
          </p:txBody>
        </p:sp>
      </p:grpSp>
      <p:sp>
        <p:nvSpPr>
          <p:cNvPr id="17" name="文本框 31"/>
          <p:cNvSpPr txBox="1"/>
          <p:nvPr/>
        </p:nvSpPr>
        <p:spPr>
          <a:xfrm>
            <a:off x="5529866" y="2364098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 dirty="0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18" name="文本框 32"/>
          <p:cNvSpPr txBox="1"/>
          <p:nvPr/>
        </p:nvSpPr>
        <p:spPr>
          <a:xfrm>
            <a:off x="5883053" y="3714366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19" name="文本框 33"/>
          <p:cNvSpPr txBox="1"/>
          <p:nvPr/>
        </p:nvSpPr>
        <p:spPr>
          <a:xfrm>
            <a:off x="2742218" y="3565129"/>
            <a:ext cx="308979" cy="311624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en-US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40%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19310" y="1271277"/>
            <a:ext cx="1997325" cy="843644"/>
            <a:chOff x="952500" y="1676438"/>
            <a:chExt cx="2663100" cy="1124858"/>
          </a:xfrm>
        </p:grpSpPr>
        <p:sp>
          <p:nvSpPr>
            <p:cNvPr id="68" name="任意多边形: 形状 67"/>
            <p:cNvSpPr/>
            <p:nvPr/>
          </p:nvSpPr>
          <p:spPr>
            <a:xfrm>
              <a:off x="952500" y="1676438"/>
              <a:ext cx="554390" cy="690446"/>
            </a:xfrm>
            <a:custGeom>
              <a:avLst/>
              <a:gdLst/>
              <a:ahLst/>
              <a:cxnLst/>
              <a:rect l="l" t="t" r="r" b="b"/>
              <a:pathLst>
                <a:path w="121891" h="151805">
                  <a:moveTo>
                    <a:pt x="54248" y="100459"/>
                  </a:moveTo>
                  <a:lnTo>
                    <a:pt x="60722" y="100459"/>
                  </a:lnTo>
                  <a:lnTo>
                    <a:pt x="82823" y="151805"/>
                  </a:lnTo>
                  <a:lnTo>
                    <a:pt x="76349" y="151805"/>
                  </a:lnTo>
                  <a:close/>
                  <a:moveTo>
                    <a:pt x="46435" y="100459"/>
                  </a:moveTo>
                  <a:lnTo>
                    <a:pt x="52685" y="100459"/>
                  </a:lnTo>
                  <a:lnTo>
                    <a:pt x="52685" y="151805"/>
                  </a:lnTo>
                  <a:lnTo>
                    <a:pt x="46435" y="151805"/>
                  </a:lnTo>
                  <a:close/>
                  <a:moveTo>
                    <a:pt x="37505" y="100459"/>
                  </a:moveTo>
                  <a:lnTo>
                    <a:pt x="44425" y="100459"/>
                  </a:lnTo>
                  <a:lnTo>
                    <a:pt x="18529" y="151805"/>
                  </a:lnTo>
                  <a:lnTo>
                    <a:pt x="11832" y="151805"/>
                  </a:lnTo>
                  <a:close/>
                  <a:moveTo>
                    <a:pt x="121891" y="56481"/>
                  </a:moveTo>
                  <a:lnTo>
                    <a:pt x="114300" y="78358"/>
                  </a:lnTo>
                  <a:lnTo>
                    <a:pt x="121891" y="99120"/>
                  </a:lnTo>
                  <a:lnTo>
                    <a:pt x="86172" y="83939"/>
                  </a:lnTo>
                  <a:lnTo>
                    <a:pt x="86172" y="69652"/>
                  </a:lnTo>
                  <a:close/>
                  <a:moveTo>
                    <a:pt x="53355" y="32147"/>
                  </a:moveTo>
                  <a:cubicBezTo>
                    <a:pt x="52016" y="38398"/>
                    <a:pt x="48965" y="43533"/>
                    <a:pt x="44202" y="47551"/>
                  </a:cubicBezTo>
                  <a:cubicBezTo>
                    <a:pt x="41672" y="49560"/>
                    <a:pt x="38975" y="51067"/>
                    <a:pt x="36110" y="52072"/>
                  </a:cubicBezTo>
                  <a:lnTo>
                    <a:pt x="28360" y="53355"/>
                  </a:lnTo>
                  <a:lnTo>
                    <a:pt x="78135" y="53355"/>
                  </a:lnTo>
                  <a:lnTo>
                    <a:pt x="70433" y="52072"/>
                  </a:lnTo>
                  <a:cubicBezTo>
                    <a:pt x="67605" y="51067"/>
                    <a:pt x="64964" y="49560"/>
                    <a:pt x="62508" y="47551"/>
                  </a:cubicBezTo>
                  <a:cubicBezTo>
                    <a:pt x="57597" y="43533"/>
                    <a:pt x="54546" y="38398"/>
                    <a:pt x="53355" y="32147"/>
                  </a:cubicBezTo>
                  <a:close/>
                  <a:moveTo>
                    <a:pt x="79251" y="19199"/>
                  </a:moveTo>
                  <a:cubicBezTo>
                    <a:pt x="77168" y="19199"/>
                    <a:pt x="75345" y="19906"/>
                    <a:pt x="73782" y="21320"/>
                  </a:cubicBezTo>
                  <a:cubicBezTo>
                    <a:pt x="72219" y="22734"/>
                    <a:pt x="71438" y="24483"/>
                    <a:pt x="71438" y="26566"/>
                  </a:cubicBezTo>
                  <a:cubicBezTo>
                    <a:pt x="71438" y="28650"/>
                    <a:pt x="72219" y="30436"/>
                    <a:pt x="73782" y="31924"/>
                  </a:cubicBezTo>
                  <a:cubicBezTo>
                    <a:pt x="75345" y="33412"/>
                    <a:pt x="77168" y="34156"/>
                    <a:pt x="79251" y="34156"/>
                  </a:cubicBezTo>
                  <a:cubicBezTo>
                    <a:pt x="81484" y="34156"/>
                    <a:pt x="83344" y="33412"/>
                    <a:pt x="84832" y="31924"/>
                  </a:cubicBezTo>
                  <a:cubicBezTo>
                    <a:pt x="86321" y="30436"/>
                    <a:pt x="87065" y="28650"/>
                    <a:pt x="87065" y="26566"/>
                  </a:cubicBezTo>
                  <a:cubicBezTo>
                    <a:pt x="87065" y="24483"/>
                    <a:pt x="86321" y="22734"/>
                    <a:pt x="84832" y="21320"/>
                  </a:cubicBezTo>
                  <a:cubicBezTo>
                    <a:pt x="83344" y="19906"/>
                    <a:pt x="81484" y="19199"/>
                    <a:pt x="79251" y="19199"/>
                  </a:cubicBezTo>
                  <a:close/>
                  <a:moveTo>
                    <a:pt x="26566" y="19199"/>
                  </a:moveTo>
                  <a:cubicBezTo>
                    <a:pt x="24483" y="19199"/>
                    <a:pt x="22659" y="19906"/>
                    <a:pt x="21097" y="21320"/>
                  </a:cubicBezTo>
                  <a:cubicBezTo>
                    <a:pt x="19534" y="22734"/>
                    <a:pt x="18753" y="24483"/>
                    <a:pt x="18753" y="26566"/>
                  </a:cubicBezTo>
                  <a:cubicBezTo>
                    <a:pt x="18753" y="28650"/>
                    <a:pt x="19534" y="30436"/>
                    <a:pt x="21097" y="31924"/>
                  </a:cubicBezTo>
                  <a:cubicBezTo>
                    <a:pt x="22659" y="33412"/>
                    <a:pt x="24483" y="34156"/>
                    <a:pt x="26566" y="34156"/>
                  </a:cubicBezTo>
                  <a:cubicBezTo>
                    <a:pt x="28799" y="34156"/>
                    <a:pt x="30659" y="33412"/>
                    <a:pt x="32147" y="31924"/>
                  </a:cubicBezTo>
                  <a:cubicBezTo>
                    <a:pt x="33635" y="30436"/>
                    <a:pt x="34380" y="28650"/>
                    <a:pt x="34380" y="26566"/>
                  </a:cubicBezTo>
                  <a:cubicBezTo>
                    <a:pt x="34380" y="24483"/>
                    <a:pt x="33635" y="22734"/>
                    <a:pt x="32147" y="21320"/>
                  </a:cubicBezTo>
                  <a:cubicBezTo>
                    <a:pt x="30659" y="19906"/>
                    <a:pt x="28799" y="19199"/>
                    <a:pt x="26566" y="19199"/>
                  </a:cubicBezTo>
                  <a:close/>
                  <a:moveTo>
                    <a:pt x="27013" y="0"/>
                  </a:moveTo>
                  <a:cubicBezTo>
                    <a:pt x="33412" y="0"/>
                    <a:pt x="39142" y="2084"/>
                    <a:pt x="44202" y="6251"/>
                  </a:cubicBezTo>
                  <a:cubicBezTo>
                    <a:pt x="48965" y="10270"/>
                    <a:pt x="52016" y="15330"/>
                    <a:pt x="53355" y="21432"/>
                  </a:cubicBezTo>
                  <a:cubicBezTo>
                    <a:pt x="54546" y="15330"/>
                    <a:pt x="57597" y="10270"/>
                    <a:pt x="62508" y="6251"/>
                  </a:cubicBezTo>
                  <a:cubicBezTo>
                    <a:pt x="67419" y="2084"/>
                    <a:pt x="73075" y="0"/>
                    <a:pt x="79475" y="0"/>
                  </a:cubicBezTo>
                  <a:cubicBezTo>
                    <a:pt x="86916" y="0"/>
                    <a:pt x="93316" y="2679"/>
                    <a:pt x="98673" y="8037"/>
                  </a:cubicBezTo>
                  <a:cubicBezTo>
                    <a:pt x="103882" y="13097"/>
                    <a:pt x="106487" y="19422"/>
                    <a:pt x="106487" y="27013"/>
                  </a:cubicBezTo>
                  <a:cubicBezTo>
                    <a:pt x="106487" y="34305"/>
                    <a:pt x="103882" y="40630"/>
                    <a:pt x="98673" y="45988"/>
                  </a:cubicBezTo>
                  <a:cubicBezTo>
                    <a:pt x="95994" y="48518"/>
                    <a:pt x="93055" y="50416"/>
                    <a:pt x="89855" y="51681"/>
                  </a:cubicBezTo>
                  <a:lnTo>
                    <a:pt x="80696" y="53355"/>
                  </a:lnTo>
                  <a:lnTo>
                    <a:pt x="85949" y="53355"/>
                  </a:lnTo>
                  <a:lnTo>
                    <a:pt x="85949" y="100013"/>
                  </a:lnTo>
                  <a:lnTo>
                    <a:pt x="15404" y="100013"/>
                  </a:lnTo>
                  <a:lnTo>
                    <a:pt x="15404" y="53355"/>
                  </a:lnTo>
                  <a:lnTo>
                    <a:pt x="25785" y="53355"/>
                  </a:lnTo>
                  <a:lnTo>
                    <a:pt x="16576" y="51681"/>
                  </a:lnTo>
                  <a:cubicBezTo>
                    <a:pt x="13413" y="50416"/>
                    <a:pt x="10567" y="48518"/>
                    <a:pt x="8037" y="45988"/>
                  </a:cubicBezTo>
                  <a:cubicBezTo>
                    <a:pt x="2679" y="40630"/>
                    <a:pt x="0" y="34305"/>
                    <a:pt x="0" y="27013"/>
                  </a:cubicBezTo>
                  <a:cubicBezTo>
                    <a:pt x="0" y="19422"/>
                    <a:pt x="2679" y="13097"/>
                    <a:pt x="8037" y="8037"/>
                  </a:cubicBezTo>
                  <a:cubicBezTo>
                    <a:pt x="13097" y="2679"/>
                    <a:pt x="19422" y="0"/>
                    <a:pt x="27013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055090" y="2504020"/>
              <a:ext cx="1721401" cy="297276"/>
              <a:chOff x="1055090" y="2682713"/>
              <a:chExt cx="1721401" cy="297276"/>
            </a:xfrm>
          </p:grpSpPr>
          <p:sp>
            <p:nvSpPr>
              <p:cNvPr id="73" name="任意多边形: 形状 72"/>
              <p:cNvSpPr>
                <a:spLocks/>
              </p:cNvSpPr>
              <p:nvPr/>
            </p:nvSpPr>
            <p:spPr bwMode="auto">
              <a:xfrm>
                <a:off x="105509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任意多边形: 形状 73"/>
              <p:cNvSpPr>
                <a:spLocks/>
              </p:cNvSpPr>
              <p:nvPr/>
            </p:nvSpPr>
            <p:spPr bwMode="auto">
              <a:xfrm>
                <a:off x="123235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任意多边形: 形状 74"/>
              <p:cNvSpPr>
                <a:spLocks/>
              </p:cNvSpPr>
              <p:nvPr/>
            </p:nvSpPr>
            <p:spPr bwMode="auto">
              <a:xfrm>
                <a:off x="140962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任意多边形: 形状 75"/>
              <p:cNvSpPr>
                <a:spLocks/>
              </p:cNvSpPr>
              <p:nvPr/>
            </p:nvSpPr>
            <p:spPr bwMode="auto">
              <a:xfrm>
                <a:off x="158688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任意多边形: 形状 76"/>
              <p:cNvSpPr>
                <a:spLocks/>
              </p:cNvSpPr>
              <p:nvPr/>
            </p:nvSpPr>
            <p:spPr bwMode="auto">
              <a:xfrm>
                <a:off x="176415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任意多边形: 形状 77"/>
              <p:cNvSpPr>
                <a:spLocks/>
              </p:cNvSpPr>
              <p:nvPr/>
            </p:nvSpPr>
            <p:spPr bwMode="auto">
              <a:xfrm>
                <a:off x="1941420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任意多边形: 形状 78"/>
              <p:cNvSpPr>
                <a:spLocks/>
              </p:cNvSpPr>
              <p:nvPr/>
            </p:nvSpPr>
            <p:spPr bwMode="auto">
              <a:xfrm>
                <a:off x="2118686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任意多边形: 形状 79"/>
              <p:cNvSpPr>
                <a:spLocks/>
              </p:cNvSpPr>
              <p:nvPr/>
            </p:nvSpPr>
            <p:spPr bwMode="auto">
              <a:xfrm>
                <a:off x="2295952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任意多边形: 形状 80"/>
              <p:cNvSpPr>
                <a:spLocks/>
              </p:cNvSpPr>
              <p:nvPr/>
            </p:nvSpPr>
            <p:spPr bwMode="auto">
              <a:xfrm>
                <a:off x="2473218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任意多边形: 形状 81"/>
              <p:cNvSpPr>
                <a:spLocks/>
              </p:cNvSpPr>
              <p:nvPr/>
            </p:nvSpPr>
            <p:spPr bwMode="auto">
              <a:xfrm>
                <a:off x="2650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671372" y="1793691"/>
              <a:ext cx="1944228" cy="619652"/>
              <a:chOff x="1671372" y="1793691"/>
              <a:chExt cx="1944228" cy="619652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671372" y="1793691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1671372" y="2012864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019310" y="3527919"/>
            <a:ext cx="2132426" cy="781111"/>
            <a:chOff x="952500" y="5024502"/>
            <a:chExt cx="2843235" cy="1041481"/>
          </a:xfrm>
        </p:grpSpPr>
        <p:sp>
          <p:nvSpPr>
            <p:cNvPr id="54" name="任意多边形: 形状 53"/>
            <p:cNvSpPr/>
            <p:nvPr/>
          </p:nvSpPr>
          <p:spPr>
            <a:xfrm>
              <a:off x="952500" y="5505657"/>
              <a:ext cx="718872" cy="470533"/>
            </a:xfrm>
            <a:custGeom>
              <a:avLst/>
              <a:gdLst/>
              <a:ahLst/>
              <a:cxnLst/>
              <a:rect l="l" t="t" r="r" b="b"/>
              <a:pathLst>
                <a:path w="171897" h="112514">
                  <a:moveTo>
                    <a:pt x="54025" y="36835"/>
                  </a:moveTo>
                  <a:cubicBezTo>
                    <a:pt x="60276" y="36835"/>
                    <a:pt x="65559" y="39067"/>
                    <a:pt x="69875" y="43532"/>
                  </a:cubicBezTo>
                  <a:cubicBezTo>
                    <a:pt x="74340" y="47848"/>
                    <a:pt x="76572" y="53281"/>
                    <a:pt x="76572" y="59829"/>
                  </a:cubicBezTo>
                  <a:cubicBezTo>
                    <a:pt x="76572" y="65931"/>
                    <a:pt x="74340" y="71214"/>
                    <a:pt x="69875" y="75679"/>
                  </a:cubicBezTo>
                  <a:cubicBezTo>
                    <a:pt x="65559" y="80144"/>
                    <a:pt x="60276" y="82376"/>
                    <a:pt x="54025" y="82376"/>
                  </a:cubicBezTo>
                  <a:cubicBezTo>
                    <a:pt x="47625" y="82376"/>
                    <a:pt x="42193" y="80144"/>
                    <a:pt x="37728" y="75679"/>
                  </a:cubicBezTo>
                  <a:cubicBezTo>
                    <a:pt x="33263" y="71214"/>
                    <a:pt x="31031" y="65931"/>
                    <a:pt x="31031" y="59829"/>
                  </a:cubicBezTo>
                  <a:cubicBezTo>
                    <a:pt x="31031" y="53281"/>
                    <a:pt x="33263" y="47848"/>
                    <a:pt x="37728" y="43532"/>
                  </a:cubicBezTo>
                  <a:cubicBezTo>
                    <a:pt x="42193" y="39067"/>
                    <a:pt x="47625" y="36835"/>
                    <a:pt x="54025" y="36835"/>
                  </a:cubicBezTo>
                  <a:close/>
                  <a:moveTo>
                    <a:pt x="54025" y="24110"/>
                  </a:moveTo>
                  <a:cubicBezTo>
                    <a:pt x="44202" y="24110"/>
                    <a:pt x="35868" y="27608"/>
                    <a:pt x="29022" y="34603"/>
                  </a:cubicBezTo>
                  <a:cubicBezTo>
                    <a:pt x="22176" y="41449"/>
                    <a:pt x="18753" y="49857"/>
                    <a:pt x="18753" y="59829"/>
                  </a:cubicBezTo>
                  <a:cubicBezTo>
                    <a:pt x="18753" y="69354"/>
                    <a:pt x="22176" y="77540"/>
                    <a:pt x="29022" y="84386"/>
                  </a:cubicBezTo>
                  <a:cubicBezTo>
                    <a:pt x="35868" y="91232"/>
                    <a:pt x="44202" y="94655"/>
                    <a:pt x="54025" y="94655"/>
                  </a:cubicBezTo>
                  <a:cubicBezTo>
                    <a:pt x="63699" y="94655"/>
                    <a:pt x="71959" y="91232"/>
                    <a:pt x="78805" y="84386"/>
                  </a:cubicBezTo>
                  <a:cubicBezTo>
                    <a:pt x="85651" y="77540"/>
                    <a:pt x="89074" y="69354"/>
                    <a:pt x="89074" y="59829"/>
                  </a:cubicBezTo>
                  <a:cubicBezTo>
                    <a:pt x="89074" y="49857"/>
                    <a:pt x="85651" y="41449"/>
                    <a:pt x="78805" y="34603"/>
                  </a:cubicBezTo>
                  <a:cubicBezTo>
                    <a:pt x="71959" y="27608"/>
                    <a:pt x="63699" y="24110"/>
                    <a:pt x="54025" y="24110"/>
                  </a:cubicBezTo>
                  <a:close/>
                  <a:moveTo>
                    <a:pt x="135732" y="23887"/>
                  </a:moveTo>
                  <a:cubicBezTo>
                    <a:pt x="131118" y="23887"/>
                    <a:pt x="127174" y="24557"/>
                    <a:pt x="123900" y="25896"/>
                  </a:cubicBezTo>
                  <a:cubicBezTo>
                    <a:pt x="120477" y="27533"/>
                    <a:pt x="118765" y="29468"/>
                    <a:pt x="118765" y="31700"/>
                  </a:cubicBezTo>
                  <a:cubicBezTo>
                    <a:pt x="118765" y="33635"/>
                    <a:pt x="120477" y="35421"/>
                    <a:pt x="123900" y="37058"/>
                  </a:cubicBezTo>
                  <a:cubicBezTo>
                    <a:pt x="127174" y="38547"/>
                    <a:pt x="131118" y="39291"/>
                    <a:pt x="135732" y="39291"/>
                  </a:cubicBezTo>
                  <a:cubicBezTo>
                    <a:pt x="140345" y="39291"/>
                    <a:pt x="144364" y="38547"/>
                    <a:pt x="147787" y="37058"/>
                  </a:cubicBezTo>
                  <a:cubicBezTo>
                    <a:pt x="151061" y="35421"/>
                    <a:pt x="152698" y="33635"/>
                    <a:pt x="152698" y="31700"/>
                  </a:cubicBezTo>
                  <a:cubicBezTo>
                    <a:pt x="152698" y="29468"/>
                    <a:pt x="151061" y="27533"/>
                    <a:pt x="147787" y="25896"/>
                  </a:cubicBezTo>
                  <a:cubicBezTo>
                    <a:pt x="144364" y="24557"/>
                    <a:pt x="140345" y="23887"/>
                    <a:pt x="135732" y="23887"/>
                  </a:cubicBezTo>
                  <a:close/>
                  <a:moveTo>
                    <a:pt x="135732" y="0"/>
                  </a:moveTo>
                  <a:cubicBezTo>
                    <a:pt x="140345" y="0"/>
                    <a:pt x="144364" y="447"/>
                    <a:pt x="147787" y="1340"/>
                  </a:cubicBezTo>
                  <a:cubicBezTo>
                    <a:pt x="151061" y="2084"/>
                    <a:pt x="152698" y="3051"/>
                    <a:pt x="152698" y="4242"/>
                  </a:cubicBezTo>
                  <a:cubicBezTo>
                    <a:pt x="152698" y="5432"/>
                    <a:pt x="153665" y="6474"/>
                    <a:pt x="155600" y="7367"/>
                  </a:cubicBezTo>
                  <a:cubicBezTo>
                    <a:pt x="157684" y="8111"/>
                    <a:pt x="159916" y="8483"/>
                    <a:pt x="162297" y="8483"/>
                  </a:cubicBezTo>
                  <a:cubicBezTo>
                    <a:pt x="165125" y="8483"/>
                    <a:pt x="167432" y="11385"/>
                    <a:pt x="169218" y="17190"/>
                  </a:cubicBezTo>
                  <a:cubicBezTo>
                    <a:pt x="171004" y="22994"/>
                    <a:pt x="171897" y="30138"/>
                    <a:pt x="171897" y="38621"/>
                  </a:cubicBezTo>
                  <a:lnTo>
                    <a:pt x="171897" y="82376"/>
                  </a:lnTo>
                  <a:cubicBezTo>
                    <a:pt x="171897" y="90562"/>
                    <a:pt x="168995" y="97706"/>
                    <a:pt x="163190" y="103808"/>
                  </a:cubicBezTo>
                  <a:cubicBezTo>
                    <a:pt x="157088" y="109612"/>
                    <a:pt x="150019" y="112514"/>
                    <a:pt x="141982" y="112514"/>
                  </a:cubicBezTo>
                  <a:lnTo>
                    <a:pt x="30138" y="112514"/>
                  </a:lnTo>
                  <a:cubicBezTo>
                    <a:pt x="21952" y="112514"/>
                    <a:pt x="14809" y="109612"/>
                    <a:pt x="8707" y="103808"/>
                  </a:cubicBezTo>
                  <a:cubicBezTo>
                    <a:pt x="2902" y="97706"/>
                    <a:pt x="0" y="90562"/>
                    <a:pt x="0" y="82376"/>
                  </a:cubicBezTo>
                  <a:lnTo>
                    <a:pt x="0" y="38621"/>
                  </a:lnTo>
                  <a:cubicBezTo>
                    <a:pt x="0" y="30138"/>
                    <a:pt x="2902" y="22994"/>
                    <a:pt x="8707" y="17190"/>
                  </a:cubicBezTo>
                  <a:cubicBezTo>
                    <a:pt x="14809" y="11385"/>
                    <a:pt x="21952" y="8483"/>
                    <a:pt x="30138" y="8483"/>
                  </a:cubicBezTo>
                  <a:lnTo>
                    <a:pt x="88627" y="8483"/>
                  </a:lnTo>
                  <a:cubicBezTo>
                    <a:pt x="96962" y="8483"/>
                    <a:pt x="104106" y="8111"/>
                    <a:pt x="110059" y="7367"/>
                  </a:cubicBezTo>
                  <a:cubicBezTo>
                    <a:pt x="115863" y="6474"/>
                    <a:pt x="118765" y="5432"/>
                    <a:pt x="118765" y="4242"/>
                  </a:cubicBezTo>
                  <a:cubicBezTo>
                    <a:pt x="118765" y="3051"/>
                    <a:pt x="120477" y="2084"/>
                    <a:pt x="123900" y="1340"/>
                  </a:cubicBezTo>
                  <a:cubicBezTo>
                    <a:pt x="127174" y="447"/>
                    <a:pt x="131118" y="0"/>
                    <a:pt x="135732" y="0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55090" y="5024502"/>
              <a:ext cx="1721401" cy="297276"/>
              <a:chOff x="1055090" y="4939610"/>
              <a:chExt cx="1721401" cy="297276"/>
            </a:xfrm>
          </p:grpSpPr>
          <p:sp>
            <p:nvSpPr>
              <p:cNvPr id="58" name="任意多边形: 形状 57"/>
              <p:cNvSpPr>
                <a:spLocks/>
              </p:cNvSpPr>
              <p:nvPr/>
            </p:nvSpPr>
            <p:spPr bwMode="auto">
              <a:xfrm>
                <a:off x="105509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任意多边形: 形状 58"/>
              <p:cNvSpPr>
                <a:spLocks/>
              </p:cNvSpPr>
              <p:nvPr/>
            </p:nvSpPr>
            <p:spPr bwMode="auto">
              <a:xfrm>
                <a:off x="123235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: 形状 59"/>
              <p:cNvSpPr>
                <a:spLocks/>
              </p:cNvSpPr>
              <p:nvPr/>
            </p:nvSpPr>
            <p:spPr bwMode="auto">
              <a:xfrm>
                <a:off x="140962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任意多边形: 形状 60"/>
              <p:cNvSpPr>
                <a:spLocks/>
              </p:cNvSpPr>
              <p:nvPr/>
            </p:nvSpPr>
            <p:spPr bwMode="auto">
              <a:xfrm>
                <a:off x="158688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任意多边形: 形状 61"/>
              <p:cNvSpPr>
                <a:spLocks/>
              </p:cNvSpPr>
              <p:nvPr/>
            </p:nvSpPr>
            <p:spPr bwMode="auto">
              <a:xfrm>
                <a:off x="1764154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任意多边形: 形状 62"/>
              <p:cNvSpPr>
                <a:spLocks/>
              </p:cNvSpPr>
              <p:nvPr/>
            </p:nvSpPr>
            <p:spPr bwMode="auto">
              <a:xfrm>
                <a:off x="1941420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: 形状 63"/>
              <p:cNvSpPr>
                <a:spLocks/>
              </p:cNvSpPr>
              <p:nvPr/>
            </p:nvSpPr>
            <p:spPr bwMode="auto">
              <a:xfrm>
                <a:off x="2118686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任意多边形: 形状 64"/>
              <p:cNvSpPr>
                <a:spLocks/>
              </p:cNvSpPr>
              <p:nvPr/>
            </p:nvSpPr>
            <p:spPr bwMode="auto">
              <a:xfrm>
                <a:off x="2295952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任意多边形: 形状 65"/>
              <p:cNvSpPr>
                <a:spLocks/>
              </p:cNvSpPr>
              <p:nvPr/>
            </p:nvSpPr>
            <p:spPr bwMode="auto">
              <a:xfrm>
                <a:off x="2473218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任意多边形: 形状 66"/>
              <p:cNvSpPr>
                <a:spLocks/>
              </p:cNvSpPr>
              <p:nvPr/>
            </p:nvSpPr>
            <p:spPr bwMode="auto">
              <a:xfrm>
                <a:off x="2650481" y="493961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851507" y="5446331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lnSpcReduction="10000"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</a:rPr>
                <a:t>关键词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851507" y="5665504"/>
              <a:ext cx="1944228" cy="400479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5443" y="1214098"/>
            <a:ext cx="2149248" cy="900822"/>
            <a:chOff x="8382420" y="1600200"/>
            <a:chExt cx="2865664" cy="1201096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0509724" y="1600200"/>
              <a:ext cx="694944" cy="694944"/>
            </a:xfrm>
            <a:custGeom>
              <a:avLst/>
              <a:gdLst/>
              <a:ahLst/>
              <a:cxnLst/>
              <a:rect l="l" t="t" r="r" b="b"/>
              <a:pathLst>
                <a:path w="146902" h="145220">
                  <a:moveTo>
                    <a:pt x="137410" y="123064"/>
                  </a:moveTo>
                  <a:cubicBezTo>
                    <a:pt x="137707" y="122915"/>
                    <a:pt x="138005" y="122915"/>
                    <a:pt x="138303" y="123064"/>
                  </a:cubicBezTo>
                  <a:lnTo>
                    <a:pt x="138303" y="123510"/>
                  </a:lnTo>
                  <a:cubicBezTo>
                    <a:pt x="138600" y="123510"/>
                    <a:pt x="138823" y="123510"/>
                    <a:pt x="138972" y="123510"/>
                  </a:cubicBezTo>
                  <a:cubicBezTo>
                    <a:pt x="139270" y="123659"/>
                    <a:pt x="139419" y="123808"/>
                    <a:pt x="139419" y="123957"/>
                  </a:cubicBezTo>
                  <a:cubicBezTo>
                    <a:pt x="138675" y="126636"/>
                    <a:pt x="137707" y="128868"/>
                    <a:pt x="136517" y="130654"/>
                  </a:cubicBezTo>
                  <a:cubicBezTo>
                    <a:pt x="134582" y="133035"/>
                    <a:pt x="133466" y="134226"/>
                    <a:pt x="133168" y="134226"/>
                  </a:cubicBezTo>
                  <a:cubicBezTo>
                    <a:pt x="132870" y="134226"/>
                    <a:pt x="132721" y="134003"/>
                    <a:pt x="132721" y="133556"/>
                  </a:cubicBezTo>
                  <a:cubicBezTo>
                    <a:pt x="132721" y="133556"/>
                    <a:pt x="132498" y="133408"/>
                    <a:pt x="132052" y="133110"/>
                  </a:cubicBezTo>
                  <a:cubicBezTo>
                    <a:pt x="131903" y="132812"/>
                    <a:pt x="131754" y="132440"/>
                    <a:pt x="131605" y="131994"/>
                  </a:cubicBezTo>
                  <a:cubicBezTo>
                    <a:pt x="131605" y="131547"/>
                    <a:pt x="131754" y="131026"/>
                    <a:pt x="132052" y="130431"/>
                  </a:cubicBezTo>
                  <a:cubicBezTo>
                    <a:pt x="134284" y="126561"/>
                    <a:pt x="135624" y="124403"/>
                    <a:pt x="136070" y="123957"/>
                  </a:cubicBezTo>
                  <a:cubicBezTo>
                    <a:pt x="136517" y="123362"/>
                    <a:pt x="136963" y="123064"/>
                    <a:pt x="137410" y="123064"/>
                  </a:cubicBezTo>
                  <a:close/>
                  <a:moveTo>
                    <a:pt x="7929" y="123064"/>
                  </a:moveTo>
                  <a:cubicBezTo>
                    <a:pt x="8078" y="122915"/>
                    <a:pt x="8376" y="122915"/>
                    <a:pt x="8822" y="123064"/>
                  </a:cubicBezTo>
                  <a:cubicBezTo>
                    <a:pt x="9269" y="123064"/>
                    <a:pt x="9715" y="123362"/>
                    <a:pt x="10162" y="123957"/>
                  </a:cubicBezTo>
                  <a:cubicBezTo>
                    <a:pt x="10608" y="124403"/>
                    <a:pt x="11947" y="126561"/>
                    <a:pt x="14180" y="130431"/>
                  </a:cubicBezTo>
                  <a:cubicBezTo>
                    <a:pt x="14478" y="131026"/>
                    <a:pt x="14626" y="131547"/>
                    <a:pt x="14626" y="131994"/>
                  </a:cubicBezTo>
                  <a:cubicBezTo>
                    <a:pt x="14329" y="132440"/>
                    <a:pt x="14105" y="132812"/>
                    <a:pt x="13957" y="133110"/>
                  </a:cubicBezTo>
                  <a:cubicBezTo>
                    <a:pt x="13659" y="133408"/>
                    <a:pt x="13510" y="133556"/>
                    <a:pt x="13510" y="133556"/>
                  </a:cubicBezTo>
                  <a:cubicBezTo>
                    <a:pt x="13510" y="134003"/>
                    <a:pt x="13361" y="134226"/>
                    <a:pt x="13064" y="134226"/>
                  </a:cubicBezTo>
                  <a:cubicBezTo>
                    <a:pt x="12766" y="134226"/>
                    <a:pt x="11650" y="133035"/>
                    <a:pt x="9715" y="130654"/>
                  </a:cubicBezTo>
                  <a:cubicBezTo>
                    <a:pt x="8524" y="128868"/>
                    <a:pt x="7557" y="126636"/>
                    <a:pt x="6813" y="123957"/>
                  </a:cubicBezTo>
                  <a:cubicBezTo>
                    <a:pt x="6813" y="123808"/>
                    <a:pt x="6962" y="123659"/>
                    <a:pt x="7259" y="123510"/>
                  </a:cubicBezTo>
                  <a:cubicBezTo>
                    <a:pt x="7408" y="123510"/>
                    <a:pt x="7631" y="123510"/>
                    <a:pt x="7929" y="123510"/>
                  </a:cubicBezTo>
                  <a:close/>
                  <a:moveTo>
                    <a:pt x="125578" y="80425"/>
                  </a:moveTo>
                  <a:cubicBezTo>
                    <a:pt x="127661" y="80127"/>
                    <a:pt x="129001" y="80350"/>
                    <a:pt x="129596" y="81094"/>
                  </a:cubicBezTo>
                  <a:lnTo>
                    <a:pt x="130936" y="82657"/>
                  </a:lnTo>
                  <a:cubicBezTo>
                    <a:pt x="132424" y="82062"/>
                    <a:pt x="133838" y="81913"/>
                    <a:pt x="135177" y="82211"/>
                  </a:cubicBezTo>
                  <a:cubicBezTo>
                    <a:pt x="136517" y="82657"/>
                    <a:pt x="137038" y="83699"/>
                    <a:pt x="136740" y="85336"/>
                  </a:cubicBezTo>
                  <a:cubicBezTo>
                    <a:pt x="131977" y="100814"/>
                    <a:pt x="125355" y="113613"/>
                    <a:pt x="116871" y="123734"/>
                  </a:cubicBezTo>
                  <a:cubicBezTo>
                    <a:pt x="106156" y="136831"/>
                    <a:pt x="99607" y="143379"/>
                    <a:pt x="97226" y="143379"/>
                  </a:cubicBezTo>
                  <a:cubicBezTo>
                    <a:pt x="95589" y="143379"/>
                    <a:pt x="94770" y="142263"/>
                    <a:pt x="94770" y="140030"/>
                  </a:cubicBezTo>
                  <a:cubicBezTo>
                    <a:pt x="94770" y="139286"/>
                    <a:pt x="93729" y="137947"/>
                    <a:pt x="91645" y="136012"/>
                  </a:cubicBezTo>
                  <a:cubicBezTo>
                    <a:pt x="90603" y="134970"/>
                    <a:pt x="90008" y="133408"/>
                    <a:pt x="89859" y="131324"/>
                  </a:cubicBezTo>
                  <a:cubicBezTo>
                    <a:pt x="89561" y="128347"/>
                    <a:pt x="90305" y="125371"/>
                    <a:pt x="92091" y="122394"/>
                  </a:cubicBezTo>
                  <a:cubicBezTo>
                    <a:pt x="106379" y="100070"/>
                    <a:pt x="114937" y="87568"/>
                    <a:pt x="117764" y="84890"/>
                  </a:cubicBezTo>
                  <a:cubicBezTo>
                    <a:pt x="120592" y="82211"/>
                    <a:pt x="123196" y="80722"/>
                    <a:pt x="125578" y="80425"/>
                  </a:cubicBezTo>
                  <a:close/>
                  <a:moveTo>
                    <a:pt x="22217" y="78416"/>
                  </a:moveTo>
                  <a:cubicBezTo>
                    <a:pt x="24747" y="78862"/>
                    <a:pt x="27351" y="80425"/>
                    <a:pt x="30030" y="83104"/>
                  </a:cubicBezTo>
                  <a:cubicBezTo>
                    <a:pt x="32858" y="85931"/>
                    <a:pt x="40597" y="98656"/>
                    <a:pt x="53247" y="121278"/>
                  </a:cubicBezTo>
                  <a:cubicBezTo>
                    <a:pt x="54884" y="124255"/>
                    <a:pt x="55554" y="127231"/>
                    <a:pt x="55256" y="130208"/>
                  </a:cubicBezTo>
                  <a:cubicBezTo>
                    <a:pt x="54959" y="132291"/>
                    <a:pt x="54215" y="133854"/>
                    <a:pt x="53024" y="134896"/>
                  </a:cubicBezTo>
                  <a:cubicBezTo>
                    <a:pt x="50940" y="136831"/>
                    <a:pt x="49899" y="138170"/>
                    <a:pt x="49899" y="138914"/>
                  </a:cubicBezTo>
                  <a:cubicBezTo>
                    <a:pt x="49750" y="141295"/>
                    <a:pt x="48857" y="142486"/>
                    <a:pt x="47220" y="142486"/>
                  </a:cubicBezTo>
                  <a:cubicBezTo>
                    <a:pt x="44838" y="142486"/>
                    <a:pt x="38588" y="135789"/>
                    <a:pt x="28467" y="122394"/>
                  </a:cubicBezTo>
                  <a:cubicBezTo>
                    <a:pt x="20728" y="111976"/>
                    <a:pt x="14924" y="98879"/>
                    <a:pt x="11055" y="83104"/>
                  </a:cubicBezTo>
                  <a:cubicBezTo>
                    <a:pt x="10906" y="81615"/>
                    <a:pt x="11501" y="80648"/>
                    <a:pt x="12840" y="80201"/>
                  </a:cubicBezTo>
                  <a:cubicBezTo>
                    <a:pt x="14180" y="79904"/>
                    <a:pt x="15594" y="80053"/>
                    <a:pt x="17082" y="80648"/>
                  </a:cubicBezTo>
                  <a:lnTo>
                    <a:pt x="17975" y="79085"/>
                  </a:lnTo>
                  <a:cubicBezTo>
                    <a:pt x="18868" y="78341"/>
                    <a:pt x="20282" y="78118"/>
                    <a:pt x="22217" y="78416"/>
                  </a:cubicBezTo>
                  <a:close/>
                  <a:moveTo>
                    <a:pt x="78027" y="58"/>
                  </a:moveTo>
                  <a:cubicBezTo>
                    <a:pt x="109430" y="1099"/>
                    <a:pt x="130340" y="15982"/>
                    <a:pt x="140758" y="44706"/>
                  </a:cubicBezTo>
                  <a:cubicBezTo>
                    <a:pt x="145818" y="59142"/>
                    <a:pt x="147753" y="73579"/>
                    <a:pt x="146563" y="88015"/>
                  </a:cubicBezTo>
                  <a:cubicBezTo>
                    <a:pt x="146265" y="90545"/>
                    <a:pt x="145744" y="92257"/>
                    <a:pt x="145000" y="93150"/>
                  </a:cubicBezTo>
                  <a:lnTo>
                    <a:pt x="143660" y="94266"/>
                  </a:lnTo>
                  <a:cubicBezTo>
                    <a:pt x="145744" y="105130"/>
                    <a:pt x="142693" y="115325"/>
                    <a:pt x="134507" y="124850"/>
                  </a:cubicBezTo>
                  <a:cubicBezTo>
                    <a:pt x="122750" y="138244"/>
                    <a:pt x="114490" y="145016"/>
                    <a:pt x="109728" y="145165"/>
                  </a:cubicBezTo>
                  <a:cubicBezTo>
                    <a:pt x="105560" y="145314"/>
                    <a:pt x="103402" y="145165"/>
                    <a:pt x="103254" y="144718"/>
                  </a:cubicBezTo>
                  <a:cubicBezTo>
                    <a:pt x="115755" y="131026"/>
                    <a:pt x="124238" y="120608"/>
                    <a:pt x="128703" y="113465"/>
                  </a:cubicBezTo>
                  <a:cubicBezTo>
                    <a:pt x="137186" y="98731"/>
                    <a:pt x="140907" y="88461"/>
                    <a:pt x="139865" y="82657"/>
                  </a:cubicBezTo>
                  <a:cubicBezTo>
                    <a:pt x="139865" y="82657"/>
                    <a:pt x="139865" y="81467"/>
                    <a:pt x="139865" y="79085"/>
                  </a:cubicBezTo>
                  <a:cubicBezTo>
                    <a:pt x="140163" y="76555"/>
                    <a:pt x="140088" y="74025"/>
                    <a:pt x="139642" y="71495"/>
                  </a:cubicBezTo>
                  <a:cubicBezTo>
                    <a:pt x="139047" y="63012"/>
                    <a:pt x="137335" y="55124"/>
                    <a:pt x="134507" y="47831"/>
                  </a:cubicBezTo>
                  <a:cubicBezTo>
                    <a:pt x="124982" y="25061"/>
                    <a:pt x="105635" y="13080"/>
                    <a:pt x="76464" y="11889"/>
                  </a:cubicBezTo>
                  <a:cubicBezTo>
                    <a:pt x="47443" y="10699"/>
                    <a:pt x="27128" y="22233"/>
                    <a:pt x="15519" y="46492"/>
                  </a:cubicBezTo>
                  <a:cubicBezTo>
                    <a:pt x="9864" y="58696"/>
                    <a:pt x="7111" y="71049"/>
                    <a:pt x="7259" y="83550"/>
                  </a:cubicBezTo>
                  <a:cubicBezTo>
                    <a:pt x="13361" y="101707"/>
                    <a:pt x="19761" y="115102"/>
                    <a:pt x="26458" y="123734"/>
                  </a:cubicBezTo>
                  <a:cubicBezTo>
                    <a:pt x="33453" y="132515"/>
                    <a:pt x="38588" y="138989"/>
                    <a:pt x="41862" y="143156"/>
                  </a:cubicBezTo>
                  <a:cubicBezTo>
                    <a:pt x="37844" y="145835"/>
                    <a:pt x="33676" y="145760"/>
                    <a:pt x="29360" y="142933"/>
                  </a:cubicBezTo>
                  <a:cubicBezTo>
                    <a:pt x="16859" y="134003"/>
                    <a:pt x="8599" y="123287"/>
                    <a:pt x="4580" y="110786"/>
                  </a:cubicBezTo>
                  <a:cubicBezTo>
                    <a:pt x="1604" y="100665"/>
                    <a:pt x="860" y="94787"/>
                    <a:pt x="2348" y="93150"/>
                  </a:cubicBezTo>
                  <a:cubicBezTo>
                    <a:pt x="1306" y="92108"/>
                    <a:pt x="637" y="89354"/>
                    <a:pt x="339" y="84890"/>
                  </a:cubicBezTo>
                  <a:cubicBezTo>
                    <a:pt x="-1149" y="71346"/>
                    <a:pt x="2274" y="56091"/>
                    <a:pt x="10608" y="39125"/>
                  </a:cubicBezTo>
                  <a:cubicBezTo>
                    <a:pt x="23705" y="12038"/>
                    <a:pt x="46178" y="-984"/>
                    <a:pt x="78027" y="58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526683" y="2504020"/>
              <a:ext cx="1721401" cy="297276"/>
              <a:chOff x="9526683" y="2682713"/>
              <a:chExt cx="1721401" cy="297276"/>
            </a:xfrm>
          </p:grpSpPr>
          <p:sp>
            <p:nvSpPr>
              <p:cNvPr id="44" name="任意多边形: 形状 43"/>
              <p:cNvSpPr>
                <a:spLocks/>
              </p:cNvSpPr>
              <p:nvPr/>
            </p:nvSpPr>
            <p:spPr bwMode="auto">
              <a:xfrm>
                <a:off x="952668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/>
              <p:cNvSpPr>
                <a:spLocks/>
              </p:cNvSpPr>
              <p:nvPr/>
            </p:nvSpPr>
            <p:spPr bwMode="auto">
              <a:xfrm>
                <a:off x="970394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/>
              <p:cNvSpPr>
                <a:spLocks/>
              </p:cNvSpPr>
              <p:nvPr/>
            </p:nvSpPr>
            <p:spPr bwMode="auto">
              <a:xfrm>
                <a:off x="988121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: 形状 46"/>
              <p:cNvSpPr>
                <a:spLocks/>
              </p:cNvSpPr>
              <p:nvPr/>
            </p:nvSpPr>
            <p:spPr bwMode="auto">
              <a:xfrm>
                <a:off x="1005848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: 形状 47"/>
              <p:cNvSpPr>
                <a:spLocks/>
              </p:cNvSpPr>
              <p:nvPr/>
            </p:nvSpPr>
            <p:spPr bwMode="auto">
              <a:xfrm>
                <a:off x="10235747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: 形状 48"/>
              <p:cNvSpPr>
                <a:spLocks/>
              </p:cNvSpPr>
              <p:nvPr/>
            </p:nvSpPr>
            <p:spPr bwMode="auto">
              <a:xfrm>
                <a:off x="10413013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任意多边形: 形状 49"/>
              <p:cNvSpPr>
                <a:spLocks/>
              </p:cNvSpPr>
              <p:nvPr/>
            </p:nvSpPr>
            <p:spPr bwMode="auto">
              <a:xfrm>
                <a:off x="10590279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任意多边形: 形状 50"/>
              <p:cNvSpPr>
                <a:spLocks/>
              </p:cNvSpPr>
              <p:nvPr/>
            </p:nvSpPr>
            <p:spPr bwMode="auto">
              <a:xfrm>
                <a:off x="10767545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任意多边形: 形状 51"/>
              <p:cNvSpPr>
                <a:spLocks/>
              </p:cNvSpPr>
              <p:nvPr/>
            </p:nvSpPr>
            <p:spPr bwMode="auto">
              <a:xfrm>
                <a:off x="10944811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任意多边形: 形状 52"/>
              <p:cNvSpPr>
                <a:spLocks/>
              </p:cNvSpPr>
              <p:nvPr/>
            </p:nvSpPr>
            <p:spPr bwMode="auto">
              <a:xfrm>
                <a:off x="11122074" y="2682713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382420" y="1692750"/>
              <a:ext cx="1944228" cy="619652"/>
              <a:chOff x="8229682" y="1692750"/>
              <a:chExt cx="1944228" cy="61965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020918" y="3527919"/>
            <a:ext cx="2097335" cy="772756"/>
            <a:chOff x="8443053" y="5024502"/>
            <a:chExt cx="2796447" cy="1030341"/>
          </a:xfrm>
        </p:grpSpPr>
        <p:sp>
          <p:nvSpPr>
            <p:cNvPr id="24" name="任意多边形: 形状 23"/>
            <p:cNvSpPr/>
            <p:nvPr/>
          </p:nvSpPr>
          <p:spPr>
            <a:xfrm>
              <a:off x="10555698" y="5325443"/>
              <a:ext cx="683802" cy="650747"/>
            </a:xfrm>
            <a:custGeom>
              <a:avLst/>
              <a:gdLst/>
              <a:ahLst/>
              <a:cxnLst/>
              <a:rect l="l" t="t" r="r" b="b"/>
              <a:pathLst>
                <a:path w="114130" h="108613">
                  <a:moveTo>
                    <a:pt x="95409" y="60149"/>
                  </a:moveTo>
                  <a:lnTo>
                    <a:pt x="76199" y="67013"/>
                  </a:lnTo>
                  <a:lnTo>
                    <a:pt x="61334" y="82341"/>
                  </a:lnTo>
                  <a:lnTo>
                    <a:pt x="45554" y="62666"/>
                  </a:lnTo>
                  <a:lnTo>
                    <a:pt x="35034" y="87145"/>
                  </a:lnTo>
                  <a:lnTo>
                    <a:pt x="35034" y="96983"/>
                  </a:lnTo>
                  <a:lnTo>
                    <a:pt x="103643" y="96983"/>
                  </a:lnTo>
                  <a:lnTo>
                    <a:pt x="103643" y="78680"/>
                  </a:lnTo>
                  <a:close/>
                  <a:moveTo>
                    <a:pt x="27280" y="45548"/>
                  </a:moveTo>
                  <a:lnTo>
                    <a:pt x="109798" y="45548"/>
                  </a:lnTo>
                  <a:cubicBezTo>
                    <a:pt x="111076" y="45581"/>
                    <a:pt x="112111" y="46028"/>
                    <a:pt x="112904" y="46888"/>
                  </a:cubicBezTo>
                  <a:cubicBezTo>
                    <a:pt x="113698" y="47748"/>
                    <a:pt x="114106" y="48823"/>
                    <a:pt x="114130" y="50111"/>
                  </a:cubicBezTo>
                  <a:lnTo>
                    <a:pt x="114130" y="104052"/>
                  </a:lnTo>
                  <a:cubicBezTo>
                    <a:pt x="114106" y="105339"/>
                    <a:pt x="113698" y="106413"/>
                    <a:pt x="112904" y="107273"/>
                  </a:cubicBezTo>
                  <a:cubicBezTo>
                    <a:pt x="112111" y="108133"/>
                    <a:pt x="111076" y="108579"/>
                    <a:pt x="109798" y="108613"/>
                  </a:cubicBezTo>
                  <a:lnTo>
                    <a:pt x="27280" y="108613"/>
                  </a:lnTo>
                  <a:cubicBezTo>
                    <a:pt x="26002" y="108579"/>
                    <a:pt x="24966" y="108133"/>
                    <a:pt x="24173" y="107273"/>
                  </a:cubicBezTo>
                  <a:cubicBezTo>
                    <a:pt x="23379" y="106413"/>
                    <a:pt x="22971" y="105339"/>
                    <a:pt x="22947" y="104052"/>
                  </a:cubicBezTo>
                  <a:lnTo>
                    <a:pt x="22947" y="50111"/>
                  </a:lnTo>
                  <a:cubicBezTo>
                    <a:pt x="22971" y="48823"/>
                    <a:pt x="23379" y="47748"/>
                    <a:pt x="24173" y="46888"/>
                  </a:cubicBezTo>
                  <a:cubicBezTo>
                    <a:pt x="24966" y="46028"/>
                    <a:pt x="26002" y="45581"/>
                    <a:pt x="27280" y="45548"/>
                  </a:cubicBezTo>
                  <a:close/>
                  <a:moveTo>
                    <a:pt x="80544" y="285"/>
                  </a:moveTo>
                  <a:cubicBezTo>
                    <a:pt x="81731" y="-144"/>
                    <a:pt x="82845" y="-87"/>
                    <a:pt x="83889" y="456"/>
                  </a:cubicBezTo>
                  <a:cubicBezTo>
                    <a:pt x="84932" y="999"/>
                    <a:pt x="85647" y="1856"/>
                    <a:pt x="86033" y="3028"/>
                  </a:cubicBezTo>
                  <a:lnTo>
                    <a:pt x="97925" y="35261"/>
                  </a:lnTo>
                  <a:lnTo>
                    <a:pt x="86490" y="35261"/>
                  </a:lnTo>
                  <a:lnTo>
                    <a:pt x="72311" y="18116"/>
                  </a:lnTo>
                  <a:lnTo>
                    <a:pt x="47612" y="35261"/>
                  </a:lnTo>
                  <a:lnTo>
                    <a:pt x="27280" y="35261"/>
                  </a:lnTo>
                  <a:cubicBezTo>
                    <a:pt x="23075" y="35366"/>
                    <a:pt x="19611" y="36813"/>
                    <a:pt x="16888" y="39603"/>
                  </a:cubicBezTo>
                  <a:cubicBezTo>
                    <a:pt x="14165" y="42393"/>
                    <a:pt x="12755" y="45895"/>
                    <a:pt x="12660" y="50111"/>
                  </a:cubicBezTo>
                  <a:lnTo>
                    <a:pt x="12660" y="68385"/>
                  </a:lnTo>
                  <a:lnTo>
                    <a:pt x="315" y="34346"/>
                  </a:lnTo>
                  <a:cubicBezTo>
                    <a:pt x="-123" y="33151"/>
                    <a:pt x="-104" y="31998"/>
                    <a:pt x="373" y="30889"/>
                  </a:cubicBezTo>
                  <a:cubicBezTo>
                    <a:pt x="849" y="29779"/>
                    <a:pt x="1668" y="29026"/>
                    <a:pt x="2830" y="28631"/>
                  </a:cubicBezTo>
                  <a:close/>
                </a:path>
              </a:pathLst>
            </a:custGeom>
            <a:solidFill>
              <a:schemeClr val="dk2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415167" y="5024502"/>
              <a:ext cx="1721401" cy="297276"/>
              <a:chOff x="9516102" y="4846790"/>
              <a:chExt cx="1721401" cy="297276"/>
            </a:xfrm>
          </p:grpSpPr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951610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969336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/>
              <p:cNvSpPr>
                <a:spLocks/>
              </p:cNvSpPr>
              <p:nvPr/>
            </p:nvSpPr>
            <p:spPr bwMode="auto">
              <a:xfrm>
                <a:off x="987063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1004790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/>
              <p:cNvSpPr>
                <a:spLocks/>
              </p:cNvSpPr>
              <p:nvPr/>
            </p:nvSpPr>
            <p:spPr bwMode="auto">
              <a:xfrm>
                <a:off x="10225166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10402432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/>
              <p:cNvSpPr>
                <a:spLocks/>
              </p:cNvSpPr>
              <p:nvPr/>
            </p:nvSpPr>
            <p:spPr bwMode="auto">
              <a:xfrm>
                <a:off x="10579698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10756964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/>
              <p:cNvSpPr>
                <a:spLocks/>
              </p:cNvSpPr>
              <p:nvPr/>
            </p:nvSpPr>
            <p:spPr bwMode="auto">
              <a:xfrm>
                <a:off x="10934230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/>
              <p:cNvSpPr>
                <a:spLocks/>
              </p:cNvSpPr>
              <p:nvPr/>
            </p:nvSpPr>
            <p:spPr bwMode="auto">
              <a:xfrm>
                <a:off x="11111493" y="4846790"/>
                <a:ext cx="126010" cy="297276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443053" y="5435191"/>
              <a:ext cx="1944228" cy="619652"/>
              <a:chOff x="8229682" y="1692750"/>
              <a:chExt cx="1944228" cy="61965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9610164" y="1692750"/>
                <a:ext cx="563746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8229682" y="1911923"/>
                <a:ext cx="1944228" cy="400479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8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41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8811" y="1369329"/>
            <a:ext cx="8315143" cy="3863012"/>
            <a:chOff x="338811" y="1369329"/>
            <a:chExt cx="8315143" cy="3863012"/>
          </a:xfrm>
        </p:grpSpPr>
        <p:sp>
          <p:nvSpPr>
            <p:cNvPr id="4" name="Freeform: Shape 3"/>
            <p:cNvSpPr/>
            <p:nvPr/>
          </p:nvSpPr>
          <p:spPr>
            <a:xfrm>
              <a:off x="7309385" y="1526466"/>
              <a:ext cx="1291680" cy="2081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0" y="0"/>
                  </a:moveTo>
                  <a:lnTo>
                    <a:pt x="0" y="1790"/>
                  </a:lnTo>
                  <a:lnTo>
                    <a:pt x="3643" y="1790"/>
                  </a:lnTo>
                  <a:cubicBezTo>
                    <a:pt x="7802" y="1790"/>
                    <a:pt x="11571" y="2809"/>
                    <a:pt x="14305" y="4448"/>
                  </a:cubicBezTo>
                  <a:cubicBezTo>
                    <a:pt x="17038" y="6089"/>
                    <a:pt x="18717" y="8332"/>
                    <a:pt x="18717" y="10800"/>
                  </a:cubicBezTo>
                  <a:cubicBezTo>
                    <a:pt x="18717" y="13268"/>
                    <a:pt x="17038" y="15511"/>
                    <a:pt x="14305" y="17152"/>
                  </a:cubicBezTo>
                  <a:cubicBezTo>
                    <a:pt x="11571" y="18791"/>
                    <a:pt x="7802" y="19812"/>
                    <a:pt x="3643" y="19812"/>
                  </a:cubicBezTo>
                  <a:lnTo>
                    <a:pt x="0" y="19812"/>
                  </a:lnTo>
                  <a:lnTo>
                    <a:pt x="0" y="21600"/>
                  </a:lnTo>
                  <a:lnTo>
                    <a:pt x="3643" y="21600"/>
                  </a:lnTo>
                  <a:cubicBezTo>
                    <a:pt x="8569" y="21600"/>
                    <a:pt x="13055" y="20390"/>
                    <a:pt x="16308" y="18439"/>
                  </a:cubicBezTo>
                  <a:cubicBezTo>
                    <a:pt x="19563" y="16489"/>
                    <a:pt x="21600" y="13780"/>
                    <a:pt x="21599" y="10800"/>
                  </a:cubicBezTo>
                  <a:cubicBezTo>
                    <a:pt x="21600" y="7820"/>
                    <a:pt x="19563" y="5111"/>
                    <a:pt x="16308" y="3161"/>
                  </a:cubicBezTo>
                  <a:cubicBezTo>
                    <a:pt x="13055" y="1210"/>
                    <a:pt x="8569" y="0"/>
                    <a:pt x="364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4"/>
            <p:cNvSpPr/>
            <p:nvPr/>
          </p:nvSpPr>
          <p:spPr>
            <a:xfrm>
              <a:off x="4074775" y="3435484"/>
              <a:ext cx="1232724" cy="17249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5"/>
            <p:cNvSpPr/>
            <p:nvPr/>
          </p:nvSpPr>
          <p:spPr>
            <a:xfrm>
              <a:off x="5443527" y="3435484"/>
              <a:ext cx="1870621" cy="172492"/>
            </a:xfrm>
            <a:prstGeom prst="rect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2006192" y="1526466"/>
              <a:ext cx="1592164" cy="1040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14569" y="0"/>
                  </a:moveTo>
                  <a:cubicBezTo>
                    <a:pt x="10573" y="0"/>
                    <a:pt x="6931" y="2419"/>
                    <a:pt x="4292" y="6323"/>
                  </a:cubicBezTo>
                  <a:cubicBezTo>
                    <a:pt x="1652" y="10223"/>
                    <a:pt x="-1" y="15640"/>
                    <a:pt x="0" y="21600"/>
                  </a:cubicBezTo>
                  <a:lnTo>
                    <a:pt x="2340" y="21600"/>
                  </a:lnTo>
                  <a:cubicBezTo>
                    <a:pt x="2340" y="16664"/>
                    <a:pt x="3700" y="12177"/>
                    <a:pt x="5917" y="8896"/>
                  </a:cubicBezTo>
                  <a:cubicBezTo>
                    <a:pt x="8135" y="5618"/>
                    <a:pt x="11195" y="3580"/>
                    <a:pt x="14569" y="3580"/>
                  </a:cubicBezTo>
                  <a:lnTo>
                    <a:pt x="21599" y="3580"/>
                  </a:lnTo>
                  <a:lnTo>
                    <a:pt x="21599" y="0"/>
                  </a:lnTo>
                  <a:lnTo>
                    <a:pt x="14569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3593593" y="1526466"/>
              <a:ext cx="1854697" cy="172492"/>
            </a:xfrm>
            <a:prstGeom prst="rect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5443527" y="1526466"/>
              <a:ext cx="1870621" cy="17249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7"/>
            <p:cNvGrpSpPr/>
            <p:nvPr/>
          </p:nvGrpSpPr>
          <p:grpSpPr>
            <a:xfrm>
              <a:off x="7087780" y="3293379"/>
              <a:ext cx="469605" cy="469605"/>
              <a:chOff x="0" y="0"/>
              <a:chExt cx="1252278" cy="1252278"/>
            </a:xfrm>
          </p:grpSpPr>
          <p:sp>
            <p:nvSpPr>
              <p:cNvPr id="45" name="Freeform: Shape 18"/>
              <p:cNvSpPr/>
              <p:nvPr/>
            </p:nvSpPr>
            <p:spPr>
              <a:xfrm>
                <a:off x="0" y="0"/>
                <a:ext cx="1252278" cy="1252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4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4"/>
                    </a:cubicBezTo>
                    <a:cubicBezTo>
                      <a:pt x="21600" y="3064"/>
                      <a:pt x="21600" y="18535"/>
                      <a:pt x="21600" y="18535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9"/>
              <p:cNvSpPr/>
              <p:nvPr/>
            </p:nvSpPr>
            <p:spPr>
              <a:xfrm>
                <a:off x="202401" y="271813"/>
                <a:ext cx="847476" cy="674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7" h="21600" extrusionOk="0">
                    <a:moveTo>
                      <a:pt x="11836" y="15693"/>
                    </a:moveTo>
                    <a:cubicBezTo>
                      <a:pt x="11625" y="15170"/>
                      <a:pt x="9094" y="9550"/>
                      <a:pt x="8316" y="7930"/>
                    </a:cubicBezTo>
                    <a:lnTo>
                      <a:pt x="8197" y="7677"/>
                    </a:lnTo>
                    <a:lnTo>
                      <a:pt x="6094" y="7677"/>
                    </a:lnTo>
                    <a:lnTo>
                      <a:pt x="5978" y="7930"/>
                    </a:lnTo>
                    <a:cubicBezTo>
                      <a:pt x="5186" y="9585"/>
                      <a:pt x="2786" y="14947"/>
                      <a:pt x="2518" y="15524"/>
                    </a:cubicBezTo>
                    <a:cubicBezTo>
                      <a:pt x="2500" y="15573"/>
                      <a:pt x="2477" y="15631"/>
                      <a:pt x="2452" y="15693"/>
                    </a:cubicBezTo>
                    <a:cubicBezTo>
                      <a:pt x="2452" y="15693"/>
                      <a:pt x="11836" y="15693"/>
                      <a:pt x="11836" y="15693"/>
                    </a:cubicBezTo>
                    <a:close/>
                    <a:moveTo>
                      <a:pt x="14122" y="18116"/>
                    </a:moveTo>
                    <a:cubicBezTo>
                      <a:pt x="14598" y="19922"/>
                      <a:pt x="14073" y="21600"/>
                      <a:pt x="12552" y="21600"/>
                    </a:cubicBezTo>
                    <a:lnTo>
                      <a:pt x="1740" y="21600"/>
                    </a:lnTo>
                    <a:cubicBezTo>
                      <a:pt x="219" y="21600"/>
                      <a:pt x="-306" y="19940"/>
                      <a:pt x="169" y="18134"/>
                    </a:cubicBezTo>
                    <a:cubicBezTo>
                      <a:pt x="169" y="18134"/>
                      <a:pt x="2046" y="13669"/>
                      <a:pt x="5098" y="7259"/>
                    </a:cubicBezTo>
                    <a:lnTo>
                      <a:pt x="5098" y="3551"/>
                    </a:lnTo>
                    <a:lnTo>
                      <a:pt x="4910" y="3551"/>
                    </a:lnTo>
                    <a:cubicBezTo>
                      <a:pt x="4637" y="3551"/>
                      <a:pt x="4415" y="3267"/>
                      <a:pt x="4415" y="2916"/>
                    </a:cubicBezTo>
                    <a:cubicBezTo>
                      <a:pt x="4415" y="2569"/>
                      <a:pt x="4640" y="2285"/>
                      <a:pt x="4910" y="2285"/>
                    </a:cubicBezTo>
                    <a:lnTo>
                      <a:pt x="5696" y="2285"/>
                    </a:lnTo>
                    <a:lnTo>
                      <a:pt x="5231" y="0"/>
                    </a:lnTo>
                    <a:lnTo>
                      <a:pt x="9029" y="0"/>
                    </a:lnTo>
                    <a:lnTo>
                      <a:pt x="8562" y="2285"/>
                    </a:lnTo>
                    <a:lnTo>
                      <a:pt x="9386" y="2285"/>
                    </a:lnTo>
                    <a:cubicBezTo>
                      <a:pt x="9655" y="2285"/>
                      <a:pt x="9877" y="2569"/>
                      <a:pt x="9877" y="2916"/>
                    </a:cubicBezTo>
                    <a:cubicBezTo>
                      <a:pt x="9874" y="3267"/>
                      <a:pt x="9655" y="3551"/>
                      <a:pt x="9382" y="3551"/>
                    </a:cubicBezTo>
                    <a:lnTo>
                      <a:pt x="9194" y="3551"/>
                    </a:lnTo>
                    <a:lnTo>
                      <a:pt x="9194" y="7259"/>
                    </a:lnTo>
                    <a:cubicBezTo>
                      <a:pt x="12247" y="13669"/>
                      <a:pt x="14122" y="18116"/>
                      <a:pt x="14122" y="18116"/>
                    </a:cubicBezTo>
                    <a:cubicBezTo>
                      <a:pt x="14122" y="18116"/>
                      <a:pt x="14122" y="18116"/>
                      <a:pt x="14122" y="18116"/>
                    </a:cubicBezTo>
                    <a:close/>
                    <a:moveTo>
                      <a:pt x="8152" y="11538"/>
                    </a:moveTo>
                    <a:cubicBezTo>
                      <a:pt x="8152" y="11143"/>
                      <a:pt x="7903" y="10819"/>
                      <a:pt x="7592" y="10819"/>
                    </a:cubicBezTo>
                    <a:cubicBezTo>
                      <a:pt x="7283" y="10819"/>
                      <a:pt x="7029" y="11143"/>
                      <a:pt x="7029" y="11538"/>
                    </a:cubicBezTo>
                    <a:cubicBezTo>
                      <a:pt x="7029" y="11933"/>
                      <a:pt x="7283" y="12258"/>
                      <a:pt x="7592" y="12258"/>
                    </a:cubicBezTo>
                    <a:cubicBezTo>
                      <a:pt x="7903" y="12258"/>
                      <a:pt x="8152" y="11933"/>
                      <a:pt x="8152" y="11538"/>
                    </a:cubicBezTo>
                    <a:cubicBezTo>
                      <a:pt x="8152" y="11538"/>
                      <a:pt x="8152" y="11538"/>
                      <a:pt x="8152" y="11538"/>
                    </a:cubicBezTo>
                    <a:close/>
                    <a:moveTo>
                      <a:pt x="5995" y="12284"/>
                    </a:moveTo>
                    <a:cubicBezTo>
                      <a:pt x="5572" y="12284"/>
                      <a:pt x="5231" y="12724"/>
                      <a:pt x="5231" y="13260"/>
                    </a:cubicBezTo>
                    <a:cubicBezTo>
                      <a:pt x="5231" y="13802"/>
                      <a:pt x="5576" y="14241"/>
                      <a:pt x="5995" y="14241"/>
                    </a:cubicBezTo>
                    <a:cubicBezTo>
                      <a:pt x="6419" y="14241"/>
                      <a:pt x="6762" y="13802"/>
                      <a:pt x="6762" y="13260"/>
                    </a:cubicBezTo>
                    <a:cubicBezTo>
                      <a:pt x="6762" y="12724"/>
                      <a:pt x="6419" y="12284"/>
                      <a:pt x="5995" y="12284"/>
                    </a:cubicBezTo>
                    <a:cubicBezTo>
                      <a:pt x="5995" y="12284"/>
                      <a:pt x="5995" y="12284"/>
                      <a:pt x="5995" y="12284"/>
                    </a:cubicBezTo>
                    <a:close/>
                    <a:moveTo>
                      <a:pt x="7458" y="13807"/>
                    </a:moveTo>
                    <a:cubicBezTo>
                      <a:pt x="7458" y="14362"/>
                      <a:pt x="7811" y="14810"/>
                      <a:pt x="8243" y="14810"/>
                    </a:cubicBezTo>
                    <a:cubicBezTo>
                      <a:pt x="8676" y="14810"/>
                      <a:pt x="9029" y="14362"/>
                      <a:pt x="9029" y="13807"/>
                    </a:cubicBezTo>
                    <a:cubicBezTo>
                      <a:pt x="9029" y="13252"/>
                      <a:pt x="8676" y="12803"/>
                      <a:pt x="8243" y="12803"/>
                    </a:cubicBezTo>
                    <a:cubicBezTo>
                      <a:pt x="7811" y="12803"/>
                      <a:pt x="7458" y="13252"/>
                      <a:pt x="7458" y="13807"/>
                    </a:cubicBezTo>
                    <a:cubicBezTo>
                      <a:pt x="7458" y="13807"/>
                      <a:pt x="7458" y="13807"/>
                      <a:pt x="7458" y="13807"/>
                    </a:cubicBezTo>
                    <a:close/>
                    <a:moveTo>
                      <a:pt x="19492" y="7380"/>
                    </a:moveTo>
                    <a:lnTo>
                      <a:pt x="16664" y="3763"/>
                    </a:lnTo>
                    <a:lnTo>
                      <a:pt x="12730" y="8818"/>
                    </a:lnTo>
                    <a:lnTo>
                      <a:pt x="11941" y="9830"/>
                    </a:lnTo>
                    <a:lnTo>
                      <a:pt x="17592" y="9830"/>
                    </a:lnTo>
                    <a:cubicBezTo>
                      <a:pt x="17592" y="9830"/>
                      <a:pt x="19492" y="7380"/>
                      <a:pt x="19492" y="7380"/>
                    </a:cubicBezTo>
                    <a:close/>
                    <a:moveTo>
                      <a:pt x="21107" y="8583"/>
                    </a:moveTo>
                    <a:cubicBezTo>
                      <a:pt x="20923" y="8818"/>
                      <a:pt x="20620" y="8818"/>
                      <a:pt x="20433" y="8583"/>
                    </a:cubicBezTo>
                    <a:lnTo>
                      <a:pt x="20200" y="8286"/>
                    </a:lnTo>
                    <a:lnTo>
                      <a:pt x="14039" y="16163"/>
                    </a:lnTo>
                    <a:lnTo>
                      <a:pt x="10871" y="9355"/>
                    </a:lnTo>
                    <a:lnTo>
                      <a:pt x="15956" y="2857"/>
                    </a:lnTo>
                    <a:lnTo>
                      <a:pt x="15723" y="2562"/>
                    </a:lnTo>
                    <a:cubicBezTo>
                      <a:pt x="15535" y="2325"/>
                      <a:pt x="15539" y="1939"/>
                      <a:pt x="15723" y="1704"/>
                    </a:cubicBezTo>
                    <a:cubicBezTo>
                      <a:pt x="15907" y="1469"/>
                      <a:pt x="16209" y="1465"/>
                      <a:pt x="16397" y="1704"/>
                    </a:cubicBezTo>
                    <a:lnTo>
                      <a:pt x="21107" y="7721"/>
                    </a:lnTo>
                    <a:cubicBezTo>
                      <a:pt x="21294" y="7958"/>
                      <a:pt x="21294" y="8342"/>
                      <a:pt x="21107" y="8583"/>
                    </a:cubicBezTo>
                    <a:cubicBezTo>
                      <a:pt x="21107" y="8583"/>
                      <a:pt x="21107" y="8583"/>
                      <a:pt x="21107" y="8583"/>
                    </a:cubicBezTo>
                    <a:close/>
                    <a:moveTo>
                      <a:pt x="16178" y="6435"/>
                    </a:moveTo>
                    <a:cubicBezTo>
                      <a:pt x="16178" y="6790"/>
                      <a:pt x="16400" y="7073"/>
                      <a:pt x="16678" y="7073"/>
                    </a:cubicBezTo>
                    <a:cubicBezTo>
                      <a:pt x="16952" y="7073"/>
                      <a:pt x="17178" y="6790"/>
                      <a:pt x="17178" y="6435"/>
                    </a:cubicBezTo>
                    <a:cubicBezTo>
                      <a:pt x="17178" y="6084"/>
                      <a:pt x="16952" y="5795"/>
                      <a:pt x="16678" y="5795"/>
                    </a:cubicBezTo>
                    <a:cubicBezTo>
                      <a:pt x="16400" y="5795"/>
                      <a:pt x="16178" y="6084"/>
                      <a:pt x="16178" y="6435"/>
                    </a:cubicBezTo>
                    <a:cubicBezTo>
                      <a:pt x="16178" y="6435"/>
                      <a:pt x="16178" y="6435"/>
                      <a:pt x="16178" y="6435"/>
                    </a:cubicBezTo>
                    <a:close/>
                    <a:moveTo>
                      <a:pt x="15424" y="7718"/>
                    </a:moveTo>
                    <a:cubicBezTo>
                      <a:pt x="15011" y="7718"/>
                      <a:pt x="14674" y="8144"/>
                      <a:pt x="14674" y="8676"/>
                    </a:cubicBezTo>
                    <a:cubicBezTo>
                      <a:pt x="14674" y="9203"/>
                      <a:pt x="15011" y="9634"/>
                      <a:pt x="15424" y="9634"/>
                    </a:cubicBezTo>
                    <a:cubicBezTo>
                      <a:pt x="15841" y="9634"/>
                      <a:pt x="16175" y="9203"/>
                      <a:pt x="16175" y="8676"/>
                    </a:cubicBezTo>
                    <a:cubicBezTo>
                      <a:pt x="16175" y="8144"/>
                      <a:pt x="15841" y="7718"/>
                      <a:pt x="15424" y="7718"/>
                    </a:cubicBezTo>
                    <a:cubicBezTo>
                      <a:pt x="15424" y="7718"/>
                      <a:pt x="15424" y="7718"/>
                      <a:pt x="15424" y="7718"/>
                    </a:cubicBezTo>
                    <a:close/>
                    <a:moveTo>
                      <a:pt x="17095" y="7713"/>
                    </a:moveTo>
                    <a:cubicBezTo>
                      <a:pt x="17297" y="7713"/>
                      <a:pt x="17463" y="7926"/>
                      <a:pt x="17463" y="8184"/>
                    </a:cubicBezTo>
                    <a:cubicBezTo>
                      <a:pt x="17463" y="8445"/>
                      <a:pt x="17297" y="8658"/>
                      <a:pt x="17095" y="8658"/>
                    </a:cubicBezTo>
                    <a:cubicBezTo>
                      <a:pt x="16890" y="8658"/>
                      <a:pt x="16726" y="8445"/>
                      <a:pt x="16726" y="8184"/>
                    </a:cubicBezTo>
                    <a:cubicBezTo>
                      <a:pt x="16726" y="7926"/>
                      <a:pt x="16890" y="7713"/>
                      <a:pt x="17095" y="7713"/>
                    </a:cubicBezTo>
                    <a:cubicBezTo>
                      <a:pt x="17095" y="7713"/>
                      <a:pt x="17095" y="7713"/>
                      <a:pt x="17095" y="77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0"/>
            <p:cNvGrpSpPr/>
            <p:nvPr/>
          </p:nvGrpSpPr>
          <p:grpSpPr>
            <a:xfrm>
              <a:off x="7087780" y="1369329"/>
              <a:ext cx="469605" cy="469608"/>
              <a:chOff x="0" y="0"/>
              <a:chExt cx="1252278" cy="1252284"/>
            </a:xfrm>
          </p:grpSpPr>
          <p:sp>
            <p:nvSpPr>
              <p:cNvPr id="43" name="Freeform: Shape 21"/>
              <p:cNvSpPr/>
              <p:nvPr/>
            </p:nvSpPr>
            <p:spPr>
              <a:xfrm>
                <a:off x="0" y="0"/>
                <a:ext cx="1252278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2"/>
              <p:cNvSpPr/>
              <p:nvPr/>
            </p:nvSpPr>
            <p:spPr>
              <a:xfrm>
                <a:off x="216765" y="336688"/>
                <a:ext cx="818747" cy="614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8" extrusionOk="0">
                    <a:moveTo>
                      <a:pt x="12681" y="3"/>
                    </a:moveTo>
                    <a:cubicBezTo>
                      <a:pt x="12634" y="9"/>
                      <a:pt x="12588" y="30"/>
                      <a:pt x="12543" y="63"/>
                    </a:cubicBezTo>
                    <a:cubicBezTo>
                      <a:pt x="12453" y="132"/>
                      <a:pt x="12392" y="231"/>
                      <a:pt x="12361" y="368"/>
                    </a:cubicBezTo>
                    <a:lnTo>
                      <a:pt x="7960" y="20658"/>
                    </a:lnTo>
                    <a:cubicBezTo>
                      <a:pt x="7928" y="20795"/>
                      <a:pt x="7938" y="20925"/>
                      <a:pt x="7989" y="21045"/>
                    </a:cubicBezTo>
                    <a:cubicBezTo>
                      <a:pt x="8040" y="21166"/>
                      <a:pt x="8115" y="21247"/>
                      <a:pt x="8218" y="21289"/>
                    </a:cubicBezTo>
                    <a:lnTo>
                      <a:pt x="8949" y="21554"/>
                    </a:lnTo>
                    <a:cubicBezTo>
                      <a:pt x="9043" y="21596"/>
                      <a:pt x="9136" y="21583"/>
                      <a:pt x="9226" y="21515"/>
                    </a:cubicBezTo>
                    <a:cubicBezTo>
                      <a:pt x="9317" y="21447"/>
                      <a:pt x="9377" y="21347"/>
                      <a:pt x="9409" y="21210"/>
                    </a:cubicBezTo>
                    <a:lnTo>
                      <a:pt x="13813" y="920"/>
                    </a:lnTo>
                    <a:cubicBezTo>
                      <a:pt x="13845" y="783"/>
                      <a:pt x="13835" y="653"/>
                      <a:pt x="13784" y="533"/>
                    </a:cubicBezTo>
                    <a:cubicBezTo>
                      <a:pt x="13732" y="412"/>
                      <a:pt x="13655" y="331"/>
                      <a:pt x="13552" y="289"/>
                    </a:cubicBezTo>
                    <a:lnTo>
                      <a:pt x="12821" y="20"/>
                    </a:lnTo>
                    <a:cubicBezTo>
                      <a:pt x="12774" y="0"/>
                      <a:pt x="12727" y="-4"/>
                      <a:pt x="12681" y="3"/>
                    </a:cubicBezTo>
                    <a:close/>
                    <a:moveTo>
                      <a:pt x="5890" y="2919"/>
                    </a:moveTo>
                    <a:cubicBezTo>
                      <a:pt x="5788" y="2919"/>
                      <a:pt x="5698" y="2971"/>
                      <a:pt x="5619" y="3076"/>
                    </a:cubicBezTo>
                    <a:lnTo>
                      <a:pt x="118" y="10400"/>
                    </a:lnTo>
                    <a:cubicBezTo>
                      <a:pt x="39" y="10505"/>
                      <a:pt x="0" y="10624"/>
                      <a:pt x="0" y="10761"/>
                    </a:cubicBezTo>
                    <a:cubicBezTo>
                      <a:pt x="0" y="10897"/>
                      <a:pt x="39" y="11017"/>
                      <a:pt x="118" y="11122"/>
                    </a:cubicBezTo>
                    <a:lnTo>
                      <a:pt x="5619" y="18450"/>
                    </a:lnTo>
                    <a:cubicBezTo>
                      <a:pt x="5698" y="18556"/>
                      <a:pt x="5787" y="18607"/>
                      <a:pt x="5890" y="18607"/>
                    </a:cubicBezTo>
                    <a:cubicBezTo>
                      <a:pt x="5992" y="18607"/>
                      <a:pt x="6086" y="18556"/>
                      <a:pt x="6164" y="18450"/>
                    </a:cubicBezTo>
                    <a:lnTo>
                      <a:pt x="6752" y="17663"/>
                    </a:lnTo>
                    <a:cubicBezTo>
                      <a:pt x="6831" y="17558"/>
                      <a:pt x="6872" y="17438"/>
                      <a:pt x="6872" y="17303"/>
                    </a:cubicBezTo>
                    <a:cubicBezTo>
                      <a:pt x="6872" y="17166"/>
                      <a:pt x="6831" y="17046"/>
                      <a:pt x="6752" y="16942"/>
                    </a:cubicBezTo>
                    <a:lnTo>
                      <a:pt x="2112" y="10761"/>
                    </a:lnTo>
                    <a:lnTo>
                      <a:pt x="6752" y="4584"/>
                    </a:lnTo>
                    <a:cubicBezTo>
                      <a:pt x="6831" y="4480"/>
                      <a:pt x="6872" y="4360"/>
                      <a:pt x="6872" y="4223"/>
                    </a:cubicBezTo>
                    <a:cubicBezTo>
                      <a:pt x="6872" y="4088"/>
                      <a:pt x="6831" y="3969"/>
                      <a:pt x="6752" y="3863"/>
                    </a:cubicBezTo>
                    <a:lnTo>
                      <a:pt x="6164" y="3076"/>
                    </a:lnTo>
                    <a:cubicBezTo>
                      <a:pt x="6086" y="2971"/>
                      <a:pt x="5992" y="2919"/>
                      <a:pt x="5890" y="2919"/>
                    </a:cubicBezTo>
                    <a:close/>
                    <a:moveTo>
                      <a:pt x="15710" y="2919"/>
                    </a:moveTo>
                    <a:cubicBezTo>
                      <a:pt x="15608" y="2919"/>
                      <a:pt x="15518" y="2971"/>
                      <a:pt x="15439" y="3076"/>
                    </a:cubicBezTo>
                    <a:lnTo>
                      <a:pt x="14848" y="3863"/>
                    </a:lnTo>
                    <a:cubicBezTo>
                      <a:pt x="14769" y="3968"/>
                      <a:pt x="14731" y="4087"/>
                      <a:pt x="14731" y="4223"/>
                    </a:cubicBezTo>
                    <a:cubicBezTo>
                      <a:pt x="14731" y="4360"/>
                      <a:pt x="14769" y="4480"/>
                      <a:pt x="14848" y="4584"/>
                    </a:cubicBezTo>
                    <a:lnTo>
                      <a:pt x="19488" y="10761"/>
                    </a:lnTo>
                    <a:lnTo>
                      <a:pt x="14848" y="16942"/>
                    </a:lnTo>
                    <a:cubicBezTo>
                      <a:pt x="14769" y="17046"/>
                      <a:pt x="14731" y="17166"/>
                      <a:pt x="14731" y="17303"/>
                    </a:cubicBezTo>
                    <a:cubicBezTo>
                      <a:pt x="14731" y="17438"/>
                      <a:pt x="14769" y="17558"/>
                      <a:pt x="14848" y="17663"/>
                    </a:cubicBezTo>
                    <a:lnTo>
                      <a:pt x="15439" y="18450"/>
                    </a:lnTo>
                    <a:cubicBezTo>
                      <a:pt x="15518" y="18556"/>
                      <a:pt x="15608" y="18607"/>
                      <a:pt x="15710" y="18607"/>
                    </a:cubicBezTo>
                    <a:cubicBezTo>
                      <a:pt x="15812" y="18607"/>
                      <a:pt x="15903" y="18556"/>
                      <a:pt x="15981" y="18450"/>
                    </a:cubicBezTo>
                    <a:lnTo>
                      <a:pt x="21482" y="11122"/>
                    </a:lnTo>
                    <a:cubicBezTo>
                      <a:pt x="21561" y="11017"/>
                      <a:pt x="21600" y="10897"/>
                      <a:pt x="21600" y="10761"/>
                    </a:cubicBezTo>
                    <a:cubicBezTo>
                      <a:pt x="21600" y="10624"/>
                      <a:pt x="21561" y="10504"/>
                      <a:pt x="21482" y="10400"/>
                    </a:cubicBezTo>
                    <a:lnTo>
                      <a:pt x="15981" y="3076"/>
                    </a:lnTo>
                    <a:cubicBezTo>
                      <a:pt x="15903" y="2971"/>
                      <a:pt x="15812" y="2919"/>
                      <a:pt x="15710" y="29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3"/>
            <p:cNvGrpSpPr/>
            <p:nvPr/>
          </p:nvGrpSpPr>
          <p:grpSpPr>
            <a:xfrm>
              <a:off x="3368267" y="1369329"/>
              <a:ext cx="469610" cy="469608"/>
              <a:chOff x="0" y="0"/>
              <a:chExt cx="1252290" cy="1252284"/>
            </a:xfrm>
          </p:grpSpPr>
          <p:sp>
            <p:nvSpPr>
              <p:cNvPr id="41" name="Freeform: Shape 24"/>
              <p:cNvSpPr/>
              <p:nvPr/>
            </p:nvSpPr>
            <p:spPr>
              <a:xfrm>
                <a:off x="0" y="0"/>
                <a:ext cx="1252290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5"/>
              <p:cNvSpPr/>
              <p:nvPr/>
            </p:nvSpPr>
            <p:spPr>
              <a:xfrm>
                <a:off x="282288" y="292477"/>
                <a:ext cx="687714" cy="6876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4" h="21600" extrusionOk="0">
                    <a:moveTo>
                      <a:pt x="15017" y="5596"/>
                    </a:moveTo>
                    <a:lnTo>
                      <a:pt x="8281" y="12346"/>
                    </a:lnTo>
                    <a:cubicBezTo>
                      <a:pt x="8018" y="12609"/>
                      <a:pt x="8018" y="13038"/>
                      <a:pt x="8281" y="13302"/>
                    </a:cubicBezTo>
                    <a:cubicBezTo>
                      <a:pt x="8413" y="13434"/>
                      <a:pt x="8583" y="13499"/>
                      <a:pt x="8755" y="13499"/>
                    </a:cubicBezTo>
                    <a:cubicBezTo>
                      <a:pt x="8929" y="13499"/>
                      <a:pt x="9101" y="13434"/>
                      <a:pt x="9232" y="13302"/>
                    </a:cubicBezTo>
                    <a:lnTo>
                      <a:pt x="15967" y="6552"/>
                    </a:lnTo>
                    <a:cubicBezTo>
                      <a:pt x="16230" y="6288"/>
                      <a:pt x="16230" y="5860"/>
                      <a:pt x="15967" y="5596"/>
                    </a:cubicBezTo>
                    <a:cubicBezTo>
                      <a:pt x="15703" y="5332"/>
                      <a:pt x="15279" y="5332"/>
                      <a:pt x="15017" y="5596"/>
                    </a:cubicBezTo>
                    <a:cubicBezTo>
                      <a:pt x="15017" y="5596"/>
                      <a:pt x="15017" y="5596"/>
                      <a:pt x="15017" y="5596"/>
                    </a:cubicBezTo>
                    <a:close/>
                    <a:moveTo>
                      <a:pt x="19439" y="5820"/>
                    </a:moveTo>
                    <a:lnTo>
                      <a:pt x="18811" y="6450"/>
                    </a:lnTo>
                    <a:cubicBezTo>
                      <a:pt x="18753" y="5484"/>
                      <a:pt x="18351" y="4585"/>
                      <a:pt x="17664" y="3895"/>
                    </a:cubicBezTo>
                    <a:cubicBezTo>
                      <a:pt x="16977" y="3207"/>
                      <a:pt x="16078" y="2808"/>
                      <a:pt x="15115" y="2745"/>
                    </a:cubicBezTo>
                    <a:lnTo>
                      <a:pt x="15746" y="2119"/>
                    </a:lnTo>
                    <a:lnTo>
                      <a:pt x="15746" y="2116"/>
                    </a:lnTo>
                    <a:cubicBezTo>
                      <a:pt x="16240" y="1621"/>
                      <a:pt x="16894" y="1351"/>
                      <a:pt x="17595" y="1351"/>
                    </a:cubicBezTo>
                    <a:cubicBezTo>
                      <a:pt x="18292" y="1351"/>
                      <a:pt x="18946" y="1621"/>
                      <a:pt x="19439" y="2116"/>
                    </a:cubicBezTo>
                    <a:cubicBezTo>
                      <a:pt x="19933" y="2610"/>
                      <a:pt x="20206" y="3268"/>
                      <a:pt x="20206" y="3968"/>
                    </a:cubicBezTo>
                    <a:cubicBezTo>
                      <a:pt x="20206" y="4667"/>
                      <a:pt x="19936" y="5325"/>
                      <a:pt x="19439" y="5820"/>
                    </a:cubicBezTo>
                    <a:cubicBezTo>
                      <a:pt x="19439" y="5820"/>
                      <a:pt x="19439" y="5820"/>
                      <a:pt x="19439" y="5820"/>
                    </a:cubicBezTo>
                    <a:close/>
                    <a:moveTo>
                      <a:pt x="16710" y="8553"/>
                    </a:moveTo>
                    <a:lnTo>
                      <a:pt x="8506" y="16775"/>
                    </a:lnTo>
                    <a:lnTo>
                      <a:pt x="8742" y="15665"/>
                    </a:lnTo>
                    <a:cubicBezTo>
                      <a:pt x="8785" y="15463"/>
                      <a:pt x="8735" y="15259"/>
                      <a:pt x="8608" y="15100"/>
                    </a:cubicBezTo>
                    <a:cubicBezTo>
                      <a:pt x="8478" y="14938"/>
                      <a:pt x="8285" y="14850"/>
                      <a:pt x="8084" y="14850"/>
                    </a:cubicBezTo>
                    <a:lnTo>
                      <a:pt x="6735" y="14850"/>
                    </a:lnTo>
                    <a:lnTo>
                      <a:pt x="6735" y="13499"/>
                    </a:lnTo>
                    <a:cubicBezTo>
                      <a:pt x="6735" y="13126"/>
                      <a:pt x="6433" y="12823"/>
                      <a:pt x="6061" y="12823"/>
                    </a:cubicBezTo>
                    <a:lnTo>
                      <a:pt x="5000" y="12823"/>
                    </a:lnTo>
                    <a:lnTo>
                      <a:pt x="13011" y="4841"/>
                    </a:lnTo>
                    <a:lnTo>
                      <a:pt x="13017" y="4851"/>
                    </a:lnTo>
                    <a:cubicBezTo>
                      <a:pt x="13510" y="4356"/>
                      <a:pt x="14168" y="4084"/>
                      <a:pt x="14865" y="4084"/>
                    </a:cubicBezTo>
                    <a:cubicBezTo>
                      <a:pt x="15562" y="4084"/>
                      <a:pt x="16220" y="4356"/>
                      <a:pt x="16710" y="4851"/>
                    </a:cubicBezTo>
                    <a:cubicBezTo>
                      <a:pt x="17203" y="5346"/>
                      <a:pt x="17476" y="6001"/>
                      <a:pt x="17476" y="6700"/>
                    </a:cubicBezTo>
                    <a:cubicBezTo>
                      <a:pt x="17476" y="7402"/>
                      <a:pt x="17207" y="8058"/>
                      <a:pt x="16710" y="8553"/>
                    </a:cubicBezTo>
                    <a:cubicBezTo>
                      <a:pt x="16710" y="8553"/>
                      <a:pt x="16710" y="8553"/>
                      <a:pt x="16710" y="8553"/>
                    </a:cubicBezTo>
                    <a:close/>
                    <a:moveTo>
                      <a:pt x="6798" y="18334"/>
                    </a:moveTo>
                    <a:lnTo>
                      <a:pt x="4289" y="19109"/>
                    </a:lnTo>
                    <a:cubicBezTo>
                      <a:pt x="4144" y="18677"/>
                      <a:pt x="3917" y="18297"/>
                      <a:pt x="3605" y="17985"/>
                    </a:cubicBezTo>
                    <a:cubicBezTo>
                      <a:pt x="3335" y="17714"/>
                      <a:pt x="3023" y="17506"/>
                      <a:pt x="2694" y="17336"/>
                    </a:cubicBezTo>
                    <a:lnTo>
                      <a:pt x="3839" y="14175"/>
                    </a:lnTo>
                    <a:lnTo>
                      <a:pt x="5387" y="14175"/>
                    </a:lnTo>
                    <a:lnTo>
                      <a:pt x="5387" y="15522"/>
                    </a:lnTo>
                    <a:cubicBezTo>
                      <a:pt x="5387" y="15898"/>
                      <a:pt x="5690" y="16198"/>
                      <a:pt x="6061" y="16198"/>
                    </a:cubicBezTo>
                    <a:lnTo>
                      <a:pt x="7251" y="16198"/>
                    </a:lnTo>
                    <a:cubicBezTo>
                      <a:pt x="7251" y="16198"/>
                      <a:pt x="6798" y="18334"/>
                      <a:pt x="6798" y="18334"/>
                    </a:cubicBezTo>
                    <a:close/>
                    <a:moveTo>
                      <a:pt x="20394" y="1163"/>
                    </a:moveTo>
                    <a:cubicBezTo>
                      <a:pt x="19646" y="412"/>
                      <a:pt x="18651" y="0"/>
                      <a:pt x="17595" y="0"/>
                    </a:cubicBezTo>
                    <a:cubicBezTo>
                      <a:pt x="16536" y="0"/>
                      <a:pt x="15543" y="412"/>
                      <a:pt x="14796" y="1160"/>
                    </a:cubicBezTo>
                    <a:lnTo>
                      <a:pt x="2895" y="13022"/>
                    </a:lnTo>
                    <a:cubicBezTo>
                      <a:pt x="2823" y="13090"/>
                      <a:pt x="2770" y="13176"/>
                      <a:pt x="2733" y="13268"/>
                    </a:cubicBezTo>
                    <a:lnTo>
                      <a:pt x="40" y="20694"/>
                    </a:lnTo>
                    <a:cubicBezTo>
                      <a:pt x="-46" y="20931"/>
                      <a:pt x="11" y="21205"/>
                      <a:pt x="185" y="21389"/>
                    </a:cubicBezTo>
                    <a:cubicBezTo>
                      <a:pt x="316" y="21524"/>
                      <a:pt x="491" y="21600"/>
                      <a:pt x="675" y="21600"/>
                    </a:cubicBezTo>
                    <a:cubicBezTo>
                      <a:pt x="741" y="21600"/>
                      <a:pt x="806" y="21590"/>
                      <a:pt x="872" y="21571"/>
                    </a:cubicBezTo>
                    <a:lnTo>
                      <a:pt x="7571" y="19511"/>
                    </a:lnTo>
                    <a:cubicBezTo>
                      <a:pt x="7676" y="19478"/>
                      <a:pt x="7771" y="19419"/>
                      <a:pt x="7850" y="19343"/>
                    </a:cubicBezTo>
                    <a:lnTo>
                      <a:pt x="20394" y="6771"/>
                    </a:lnTo>
                    <a:cubicBezTo>
                      <a:pt x="21140" y="6025"/>
                      <a:pt x="21554" y="5026"/>
                      <a:pt x="21554" y="3968"/>
                    </a:cubicBezTo>
                    <a:cubicBezTo>
                      <a:pt x="21551" y="2906"/>
                      <a:pt x="21140" y="1912"/>
                      <a:pt x="20394" y="1163"/>
                    </a:cubicBezTo>
                    <a:cubicBezTo>
                      <a:pt x="20394" y="1163"/>
                      <a:pt x="20394" y="1163"/>
                      <a:pt x="20394" y="11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26"/>
            <p:cNvGrpSpPr/>
            <p:nvPr/>
          </p:nvGrpSpPr>
          <p:grpSpPr>
            <a:xfrm>
              <a:off x="5225642" y="3293379"/>
              <a:ext cx="469605" cy="469605"/>
              <a:chOff x="0" y="0"/>
              <a:chExt cx="1252278" cy="1252278"/>
            </a:xfrm>
          </p:grpSpPr>
          <p:sp>
            <p:nvSpPr>
              <p:cNvPr id="39" name="Freeform: Shape 27"/>
              <p:cNvSpPr/>
              <p:nvPr/>
            </p:nvSpPr>
            <p:spPr>
              <a:xfrm>
                <a:off x="0" y="0"/>
                <a:ext cx="1252278" cy="1252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4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4"/>
                    </a:cubicBezTo>
                    <a:cubicBezTo>
                      <a:pt x="21600" y="3064"/>
                      <a:pt x="21600" y="18535"/>
                      <a:pt x="21600" y="18535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28"/>
              <p:cNvSpPr/>
              <p:nvPr/>
            </p:nvSpPr>
            <p:spPr>
              <a:xfrm>
                <a:off x="292937" y="261367"/>
                <a:ext cx="666403" cy="729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87" y="0"/>
                    </a:moveTo>
                    <a:cubicBezTo>
                      <a:pt x="2408" y="0"/>
                      <a:pt x="2017" y="357"/>
                      <a:pt x="2017" y="795"/>
                    </a:cubicBezTo>
                    <a:lnTo>
                      <a:pt x="2017" y="9673"/>
                    </a:lnTo>
                    <a:cubicBezTo>
                      <a:pt x="2017" y="10110"/>
                      <a:pt x="2408" y="10468"/>
                      <a:pt x="2887" y="10468"/>
                    </a:cubicBezTo>
                    <a:cubicBezTo>
                      <a:pt x="3366" y="10468"/>
                      <a:pt x="3757" y="10110"/>
                      <a:pt x="3757" y="9673"/>
                    </a:cubicBezTo>
                    <a:lnTo>
                      <a:pt x="3757" y="1589"/>
                    </a:lnTo>
                    <a:lnTo>
                      <a:pt x="12607" y="1589"/>
                    </a:lnTo>
                    <a:lnTo>
                      <a:pt x="12607" y="7685"/>
                    </a:lnTo>
                    <a:cubicBezTo>
                      <a:pt x="12607" y="8122"/>
                      <a:pt x="12998" y="8480"/>
                      <a:pt x="13477" y="8480"/>
                    </a:cubicBezTo>
                    <a:lnTo>
                      <a:pt x="19713" y="8480"/>
                    </a:lnTo>
                    <a:cubicBezTo>
                      <a:pt x="19757" y="8480"/>
                      <a:pt x="19817" y="8481"/>
                      <a:pt x="19860" y="8468"/>
                    </a:cubicBezTo>
                    <a:lnTo>
                      <a:pt x="19860" y="20011"/>
                    </a:lnTo>
                    <a:lnTo>
                      <a:pt x="3757" y="20011"/>
                    </a:lnTo>
                    <a:lnTo>
                      <a:pt x="3757" y="16829"/>
                    </a:lnTo>
                    <a:cubicBezTo>
                      <a:pt x="3757" y="16391"/>
                      <a:pt x="3366" y="16034"/>
                      <a:pt x="2887" y="16034"/>
                    </a:cubicBezTo>
                    <a:cubicBezTo>
                      <a:pt x="2408" y="16034"/>
                      <a:pt x="2017" y="16391"/>
                      <a:pt x="2017" y="16829"/>
                    </a:cubicBezTo>
                    <a:lnTo>
                      <a:pt x="2017" y="20805"/>
                    </a:lnTo>
                    <a:cubicBezTo>
                      <a:pt x="2017" y="21243"/>
                      <a:pt x="2408" y="21600"/>
                      <a:pt x="2887" y="21600"/>
                    </a:cubicBezTo>
                    <a:lnTo>
                      <a:pt x="20730" y="21600"/>
                    </a:lnTo>
                    <a:cubicBezTo>
                      <a:pt x="21209" y="21600"/>
                      <a:pt x="21600" y="21243"/>
                      <a:pt x="21600" y="20805"/>
                    </a:cubicBezTo>
                    <a:lnTo>
                      <a:pt x="21600" y="6744"/>
                    </a:lnTo>
                    <a:cubicBezTo>
                      <a:pt x="21600" y="6519"/>
                      <a:pt x="21501" y="6307"/>
                      <a:pt x="21327" y="6161"/>
                    </a:cubicBezTo>
                    <a:lnTo>
                      <a:pt x="14317" y="211"/>
                    </a:lnTo>
                    <a:cubicBezTo>
                      <a:pt x="14158" y="79"/>
                      <a:pt x="13943" y="0"/>
                      <a:pt x="13725" y="0"/>
                    </a:cubicBezTo>
                    <a:lnTo>
                      <a:pt x="2887" y="0"/>
                    </a:lnTo>
                    <a:close/>
                    <a:moveTo>
                      <a:pt x="14347" y="2411"/>
                    </a:moveTo>
                    <a:lnTo>
                      <a:pt x="19612" y="6890"/>
                    </a:lnTo>
                    <a:lnTo>
                      <a:pt x="14347" y="6890"/>
                    </a:lnTo>
                    <a:cubicBezTo>
                      <a:pt x="14347" y="6890"/>
                      <a:pt x="14347" y="2411"/>
                      <a:pt x="14347" y="2411"/>
                    </a:cubicBezTo>
                    <a:close/>
                    <a:moveTo>
                      <a:pt x="7665" y="8599"/>
                    </a:moveTo>
                    <a:cubicBezTo>
                      <a:pt x="7442" y="8610"/>
                      <a:pt x="7224" y="8702"/>
                      <a:pt x="7064" y="8867"/>
                    </a:cubicBezTo>
                    <a:cubicBezTo>
                      <a:pt x="6745" y="9198"/>
                      <a:pt x="6773" y="9701"/>
                      <a:pt x="7136" y="9992"/>
                    </a:cubicBezTo>
                    <a:lnTo>
                      <a:pt x="9981" y="12299"/>
                    </a:lnTo>
                    <a:lnTo>
                      <a:pt x="870" y="12299"/>
                    </a:lnTo>
                    <a:cubicBezTo>
                      <a:pt x="392" y="12299"/>
                      <a:pt x="0" y="12656"/>
                      <a:pt x="0" y="13094"/>
                    </a:cubicBezTo>
                    <a:cubicBezTo>
                      <a:pt x="0" y="13531"/>
                      <a:pt x="392" y="13888"/>
                      <a:pt x="870" y="13888"/>
                    </a:cubicBezTo>
                    <a:lnTo>
                      <a:pt x="9939" y="13888"/>
                    </a:lnTo>
                    <a:lnTo>
                      <a:pt x="7136" y="16168"/>
                    </a:lnTo>
                    <a:cubicBezTo>
                      <a:pt x="6773" y="16460"/>
                      <a:pt x="6744" y="16962"/>
                      <a:pt x="7064" y="17293"/>
                    </a:cubicBezTo>
                    <a:cubicBezTo>
                      <a:pt x="7238" y="17465"/>
                      <a:pt x="7473" y="17558"/>
                      <a:pt x="7720" y="17558"/>
                    </a:cubicBezTo>
                    <a:cubicBezTo>
                      <a:pt x="7923" y="17558"/>
                      <a:pt x="8125" y="17494"/>
                      <a:pt x="8300" y="17362"/>
                    </a:cubicBezTo>
                    <a:lnTo>
                      <a:pt x="12826" y="13677"/>
                    </a:lnTo>
                    <a:cubicBezTo>
                      <a:pt x="13014" y="13532"/>
                      <a:pt x="13115" y="13307"/>
                      <a:pt x="13115" y="13082"/>
                    </a:cubicBezTo>
                    <a:cubicBezTo>
                      <a:pt x="13115" y="12857"/>
                      <a:pt x="13014" y="12641"/>
                      <a:pt x="12826" y="12483"/>
                    </a:cubicBezTo>
                    <a:lnTo>
                      <a:pt x="8300" y="8802"/>
                    </a:lnTo>
                    <a:cubicBezTo>
                      <a:pt x="8118" y="8656"/>
                      <a:pt x="7888" y="8587"/>
                      <a:pt x="7665" y="85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9"/>
            <p:cNvGrpSpPr/>
            <p:nvPr/>
          </p:nvGrpSpPr>
          <p:grpSpPr>
            <a:xfrm>
              <a:off x="5225642" y="1369329"/>
              <a:ext cx="469605" cy="469608"/>
              <a:chOff x="0" y="0"/>
              <a:chExt cx="1252278" cy="1252284"/>
            </a:xfrm>
          </p:grpSpPr>
          <p:sp>
            <p:nvSpPr>
              <p:cNvPr id="37" name="Freeform: Shape 30"/>
              <p:cNvSpPr/>
              <p:nvPr/>
            </p:nvSpPr>
            <p:spPr>
              <a:xfrm>
                <a:off x="0" y="0"/>
                <a:ext cx="1252278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8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8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1"/>
              <p:cNvSpPr/>
              <p:nvPr/>
            </p:nvSpPr>
            <p:spPr>
              <a:xfrm>
                <a:off x="274925" y="178870"/>
                <a:ext cx="715140" cy="889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600" extrusionOk="0">
                    <a:moveTo>
                      <a:pt x="10986" y="13727"/>
                    </a:moveTo>
                    <a:cubicBezTo>
                      <a:pt x="10886" y="13807"/>
                      <a:pt x="10821" y="13909"/>
                      <a:pt x="10796" y="14020"/>
                    </a:cubicBezTo>
                    <a:cubicBezTo>
                      <a:pt x="10633" y="14769"/>
                      <a:pt x="10770" y="15397"/>
                      <a:pt x="10871" y="15855"/>
                    </a:cubicBezTo>
                    <a:cubicBezTo>
                      <a:pt x="11001" y="16451"/>
                      <a:pt x="10988" y="16602"/>
                      <a:pt x="10801" y="16704"/>
                    </a:cubicBezTo>
                    <a:cubicBezTo>
                      <a:pt x="10735" y="16740"/>
                      <a:pt x="10638" y="16782"/>
                      <a:pt x="10550" y="16782"/>
                    </a:cubicBezTo>
                    <a:cubicBezTo>
                      <a:pt x="10314" y="16782"/>
                      <a:pt x="10122" y="16462"/>
                      <a:pt x="10068" y="16363"/>
                    </a:cubicBezTo>
                    <a:cubicBezTo>
                      <a:pt x="9922" y="16094"/>
                      <a:pt x="9539" y="15965"/>
                      <a:pt x="9200" y="16072"/>
                    </a:cubicBezTo>
                    <a:cubicBezTo>
                      <a:pt x="7672" y="16550"/>
                      <a:pt x="8012" y="17811"/>
                      <a:pt x="8260" y="18731"/>
                    </a:cubicBezTo>
                    <a:cubicBezTo>
                      <a:pt x="8389" y="19208"/>
                      <a:pt x="8535" y="19749"/>
                      <a:pt x="8343" y="19941"/>
                    </a:cubicBezTo>
                    <a:cubicBezTo>
                      <a:pt x="8243" y="20040"/>
                      <a:pt x="8009" y="20062"/>
                      <a:pt x="7830" y="20062"/>
                    </a:cubicBezTo>
                    <a:cubicBezTo>
                      <a:pt x="7302" y="20062"/>
                      <a:pt x="6955" y="19979"/>
                      <a:pt x="6796" y="19815"/>
                    </a:cubicBezTo>
                    <a:cubicBezTo>
                      <a:pt x="6502" y="19511"/>
                      <a:pt x="6717" y="18819"/>
                      <a:pt x="6944" y="18086"/>
                    </a:cubicBezTo>
                    <a:cubicBezTo>
                      <a:pt x="7166" y="17371"/>
                      <a:pt x="7417" y="16560"/>
                      <a:pt x="7319" y="15789"/>
                    </a:cubicBezTo>
                    <a:cubicBezTo>
                      <a:pt x="7246" y="15220"/>
                      <a:pt x="6922" y="14932"/>
                      <a:pt x="6356" y="14932"/>
                    </a:cubicBezTo>
                    <a:lnTo>
                      <a:pt x="6356" y="14932"/>
                    </a:lnTo>
                    <a:cubicBezTo>
                      <a:pt x="6230" y="14932"/>
                      <a:pt x="6108" y="14945"/>
                      <a:pt x="5989" y="14958"/>
                    </a:cubicBezTo>
                    <a:cubicBezTo>
                      <a:pt x="5884" y="14969"/>
                      <a:pt x="5786" y="14980"/>
                      <a:pt x="5699" y="14980"/>
                    </a:cubicBezTo>
                    <a:cubicBezTo>
                      <a:pt x="5524" y="14980"/>
                      <a:pt x="5483" y="14931"/>
                      <a:pt x="5454" y="14896"/>
                    </a:cubicBezTo>
                    <a:cubicBezTo>
                      <a:pt x="5379" y="14807"/>
                      <a:pt x="5290" y="14599"/>
                      <a:pt x="5290" y="14121"/>
                    </a:cubicBezTo>
                    <a:lnTo>
                      <a:pt x="5292" y="12768"/>
                    </a:lnTo>
                    <a:cubicBezTo>
                      <a:pt x="5292" y="12623"/>
                      <a:pt x="5221" y="12484"/>
                      <a:pt x="5094" y="12380"/>
                    </a:cubicBezTo>
                    <a:lnTo>
                      <a:pt x="2415" y="10213"/>
                    </a:lnTo>
                    <a:lnTo>
                      <a:pt x="6779" y="6693"/>
                    </a:lnTo>
                    <a:lnTo>
                      <a:pt x="8570" y="8137"/>
                    </a:lnTo>
                    <a:lnTo>
                      <a:pt x="6405" y="10150"/>
                    </a:lnTo>
                    <a:cubicBezTo>
                      <a:pt x="6358" y="10194"/>
                      <a:pt x="6361" y="10259"/>
                      <a:pt x="6411" y="10300"/>
                    </a:cubicBezTo>
                    <a:cubicBezTo>
                      <a:pt x="6438" y="10321"/>
                      <a:pt x="6473" y="10332"/>
                      <a:pt x="6507" y="10332"/>
                    </a:cubicBezTo>
                    <a:cubicBezTo>
                      <a:pt x="6539" y="10332"/>
                      <a:pt x="6571" y="10323"/>
                      <a:pt x="6596" y="10305"/>
                    </a:cubicBezTo>
                    <a:lnTo>
                      <a:pt x="9093" y="8560"/>
                    </a:lnTo>
                    <a:lnTo>
                      <a:pt x="11369" y="10394"/>
                    </a:lnTo>
                    <a:lnTo>
                      <a:pt x="9906" y="11755"/>
                    </a:lnTo>
                    <a:cubicBezTo>
                      <a:pt x="9860" y="11798"/>
                      <a:pt x="9862" y="11864"/>
                      <a:pt x="9913" y="11905"/>
                    </a:cubicBezTo>
                    <a:cubicBezTo>
                      <a:pt x="9939" y="11926"/>
                      <a:pt x="9974" y="11937"/>
                      <a:pt x="10009" y="11937"/>
                    </a:cubicBezTo>
                    <a:cubicBezTo>
                      <a:pt x="10040" y="11937"/>
                      <a:pt x="10072" y="11928"/>
                      <a:pt x="10098" y="11910"/>
                    </a:cubicBezTo>
                    <a:lnTo>
                      <a:pt x="11785" y="10730"/>
                    </a:lnTo>
                    <a:lnTo>
                      <a:pt x="13244" y="11906"/>
                    </a:lnTo>
                    <a:cubicBezTo>
                      <a:pt x="13244" y="11906"/>
                      <a:pt x="10986" y="13727"/>
                      <a:pt x="10986" y="13727"/>
                    </a:cubicBezTo>
                    <a:close/>
                    <a:moveTo>
                      <a:pt x="21534" y="2084"/>
                    </a:moveTo>
                    <a:cubicBezTo>
                      <a:pt x="21534" y="1527"/>
                      <a:pt x="21265" y="1004"/>
                      <a:pt x="20777" y="610"/>
                    </a:cubicBezTo>
                    <a:cubicBezTo>
                      <a:pt x="20289" y="216"/>
                      <a:pt x="19641" y="0"/>
                      <a:pt x="18950" y="0"/>
                    </a:cubicBezTo>
                    <a:cubicBezTo>
                      <a:pt x="18261" y="0"/>
                      <a:pt x="17612" y="216"/>
                      <a:pt x="17124" y="610"/>
                    </a:cubicBezTo>
                    <a:lnTo>
                      <a:pt x="13867" y="3237"/>
                    </a:lnTo>
                    <a:lnTo>
                      <a:pt x="12140" y="1845"/>
                    </a:lnTo>
                    <a:cubicBezTo>
                      <a:pt x="11741" y="1523"/>
                      <a:pt x="11210" y="1346"/>
                      <a:pt x="10646" y="1346"/>
                    </a:cubicBezTo>
                    <a:cubicBezTo>
                      <a:pt x="10082" y="1346"/>
                      <a:pt x="9551" y="1523"/>
                      <a:pt x="9152" y="1845"/>
                    </a:cubicBezTo>
                    <a:lnTo>
                      <a:pt x="5804" y="4545"/>
                    </a:lnTo>
                    <a:cubicBezTo>
                      <a:pt x="5676" y="4648"/>
                      <a:pt x="5604" y="4788"/>
                      <a:pt x="5604" y="4933"/>
                    </a:cubicBezTo>
                    <a:cubicBezTo>
                      <a:pt x="5604" y="5075"/>
                      <a:pt x="5672" y="5211"/>
                      <a:pt x="5794" y="5313"/>
                    </a:cubicBezTo>
                    <a:lnTo>
                      <a:pt x="199" y="9824"/>
                    </a:lnTo>
                    <a:cubicBezTo>
                      <a:pt x="-65" y="10038"/>
                      <a:pt x="-66" y="10385"/>
                      <a:pt x="199" y="10598"/>
                    </a:cubicBezTo>
                    <a:lnTo>
                      <a:pt x="3384" y="13176"/>
                    </a:lnTo>
                    <a:lnTo>
                      <a:pt x="3382" y="14119"/>
                    </a:lnTo>
                    <a:cubicBezTo>
                      <a:pt x="3382" y="14838"/>
                      <a:pt x="3539" y="15359"/>
                      <a:pt x="3874" y="15758"/>
                    </a:cubicBezTo>
                    <a:cubicBezTo>
                      <a:pt x="4226" y="16178"/>
                      <a:pt x="4774" y="16441"/>
                      <a:pt x="5405" y="16504"/>
                    </a:cubicBezTo>
                    <a:cubicBezTo>
                      <a:pt x="5350" y="16886"/>
                      <a:pt x="5220" y="17304"/>
                      <a:pt x="5094" y="17713"/>
                    </a:cubicBezTo>
                    <a:cubicBezTo>
                      <a:pt x="4766" y="18772"/>
                      <a:pt x="4426" y="19866"/>
                      <a:pt x="5293" y="20761"/>
                    </a:cubicBezTo>
                    <a:cubicBezTo>
                      <a:pt x="5831" y="21318"/>
                      <a:pt x="6685" y="21600"/>
                      <a:pt x="7830" y="21600"/>
                    </a:cubicBezTo>
                    <a:cubicBezTo>
                      <a:pt x="8909" y="21600"/>
                      <a:pt x="9512" y="21222"/>
                      <a:pt x="9829" y="20906"/>
                    </a:cubicBezTo>
                    <a:cubicBezTo>
                      <a:pt x="10593" y="20141"/>
                      <a:pt x="10333" y="19179"/>
                      <a:pt x="10124" y="18404"/>
                    </a:cubicBezTo>
                    <a:cubicBezTo>
                      <a:pt x="10114" y="18363"/>
                      <a:pt x="10103" y="18323"/>
                      <a:pt x="10092" y="18282"/>
                    </a:cubicBezTo>
                    <a:cubicBezTo>
                      <a:pt x="10240" y="18308"/>
                      <a:pt x="10393" y="18321"/>
                      <a:pt x="10550" y="18321"/>
                    </a:cubicBezTo>
                    <a:cubicBezTo>
                      <a:pt x="11010" y="18321"/>
                      <a:pt x="11453" y="18206"/>
                      <a:pt x="11870" y="17979"/>
                    </a:cubicBezTo>
                    <a:cubicBezTo>
                      <a:pt x="12464" y="17654"/>
                      <a:pt x="12807" y="17168"/>
                      <a:pt x="12859" y="16573"/>
                    </a:cubicBezTo>
                    <a:cubicBezTo>
                      <a:pt x="12890" y="16231"/>
                      <a:pt x="12818" y="15904"/>
                      <a:pt x="12749" y="15588"/>
                    </a:cubicBezTo>
                    <a:cubicBezTo>
                      <a:pt x="12676" y="15252"/>
                      <a:pt x="12606" y="14934"/>
                      <a:pt x="12633" y="14574"/>
                    </a:cubicBezTo>
                    <a:lnTo>
                      <a:pt x="14956" y="12701"/>
                    </a:lnTo>
                    <a:cubicBezTo>
                      <a:pt x="15082" y="12794"/>
                      <a:pt x="15246" y="12847"/>
                      <a:pt x="15417" y="12847"/>
                    </a:cubicBezTo>
                    <a:cubicBezTo>
                      <a:pt x="15597" y="12847"/>
                      <a:pt x="15771" y="12789"/>
                      <a:pt x="15898" y="12686"/>
                    </a:cubicBezTo>
                    <a:lnTo>
                      <a:pt x="19246" y="9986"/>
                    </a:lnTo>
                    <a:cubicBezTo>
                      <a:pt x="19645" y="9663"/>
                      <a:pt x="19865" y="9236"/>
                      <a:pt x="19865" y="8781"/>
                    </a:cubicBezTo>
                    <a:cubicBezTo>
                      <a:pt x="19865" y="8326"/>
                      <a:pt x="19645" y="7898"/>
                      <a:pt x="19246" y="7576"/>
                    </a:cubicBezTo>
                    <a:lnTo>
                      <a:pt x="17520" y="6184"/>
                    </a:lnTo>
                    <a:lnTo>
                      <a:pt x="20777" y="3557"/>
                    </a:lnTo>
                    <a:cubicBezTo>
                      <a:pt x="21265" y="3163"/>
                      <a:pt x="21534" y="2640"/>
                      <a:pt x="21534" y="2084"/>
                    </a:cubicBezTo>
                    <a:cubicBezTo>
                      <a:pt x="21534" y="2084"/>
                      <a:pt x="21534" y="2084"/>
                      <a:pt x="21534" y="20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Rectangle 32"/>
            <p:cNvSpPr/>
            <p:nvPr/>
          </p:nvSpPr>
          <p:spPr>
            <a:xfrm>
              <a:off x="2006715" y="2679762"/>
              <a:ext cx="168531" cy="2552579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33"/>
            <p:cNvGrpSpPr/>
            <p:nvPr/>
          </p:nvGrpSpPr>
          <p:grpSpPr>
            <a:xfrm>
              <a:off x="1863317" y="2343930"/>
              <a:ext cx="469614" cy="469607"/>
              <a:chOff x="0" y="0"/>
              <a:chExt cx="1252302" cy="1252284"/>
            </a:xfrm>
          </p:grpSpPr>
          <p:sp>
            <p:nvSpPr>
              <p:cNvPr id="35" name="Freeform: Shape 34"/>
              <p:cNvSpPr/>
              <p:nvPr/>
            </p:nvSpPr>
            <p:spPr>
              <a:xfrm>
                <a:off x="0" y="0"/>
                <a:ext cx="1252302" cy="1252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5"/>
                    </a:moveTo>
                    <a:cubicBezTo>
                      <a:pt x="21600" y="20227"/>
                      <a:pt x="20228" y="21600"/>
                      <a:pt x="18535" y="21600"/>
                    </a:cubicBezTo>
                    <a:lnTo>
                      <a:pt x="3065" y="21600"/>
                    </a:lnTo>
                    <a:cubicBezTo>
                      <a:pt x="1372" y="21600"/>
                      <a:pt x="0" y="20227"/>
                      <a:pt x="0" y="18535"/>
                    </a:cubicBezTo>
                    <a:lnTo>
                      <a:pt x="0" y="3065"/>
                    </a:lnTo>
                    <a:cubicBezTo>
                      <a:pt x="0" y="1372"/>
                      <a:pt x="1372" y="0"/>
                      <a:pt x="3065" y="0"/>
                    </a:cubicBezTo>
                    <a:lnTo>
                      <a:pt x="18535" y="0"/>
                    </a:lnTo>
                    <a:cubicBezTo>
                      <a:pt x="20228" y="0"/>
                      <a:pt x="21600" y="1372"/>
                      <a:pt x="21600" y="3065"/>
                    </a:cubicBezTo>
                    <a:cubicBezTo>
                      <a:pt x="21600" y="3065"/>
                      <a:pt x="21600" y="18535"/>
                      <a:pt x="21600" y="18535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5"/>
              <p:cNvSpPr/>
              <p:nvPr/>
            </p:nvSpPr>
            <p:spPr>
              <a:xfrm>
                <a:off x="219660" y="248677"/>
                <a:ext cx="812981" cy="7518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31" y="0"/>
                    </a:moveTo>
                    <a:cubicBezTo>
                      <a:pt x="10354" y="0"/>
                      <a:pt x="10049" y="329"/>
                      <a:pt x="10049" y="738"/>
                    </a:cubicBezTo>
                    <a:lnTo>
                      <a:pt x="10049" y="3384"/>
                    </a:lnTo>
                    <a:cubicBezTo>
                      <a:pt x="10049" y="3790"/>
                      <a:pt x="10354" y="4122"/>
                      <a:pt x="10731" y="4122"/>
                    </a:cubicBezTo>
                    <a:cubicBezTo>
                      <a:pt x="11107" y="4122"/>
                      <a:pt x="11414" y="3790"/>
                      <a:pt x="11414" y="3384"/>
                    </a:cubicBezTo>
                    <a:lnTo>
                      <a:pt x="11414" y="738"/>
                    </a:lnTo>
                    <a:cubicBezTo>
                      <a:pt x="11414" y="329"/>
                      <a:pt x="11107" y="0"/>
                      <a:pt x="10731" y="0"/>
                    </a:cubicBezTo>
                    <a:close/>
                    <a:moveTo>
                      <a:pt x="3570" y="3247"/>
                    </a:moveTo>
                    <a:cubicBezTo>
                      <a:pt x="3388" y="3247"/>
                      <a:pt x="3215" y="3325"/>
                      <a:pt x="3086" y="3466"/>
                    </a:cubicBezTo>
                    <a:cubicBezTo>
                      <a:pt x="2957" y="3603"/>
                      <a:pt x="2888" y="3788"/>
                      <a:pt x="2888" y="3985"/>
                    </a:cubicBezTo>
                    <a:cubicBezTo>
                      <a:pt x="2888" y="4182"/>
                      <a:pt x="2957" y="4368"/>
                      <a:pt x="3086" y="4508"/>
                    </a:cubicBezTo>
                    <a:cubicBezTo>
                      <a:pt x="3086" y="4508"/>
                      <a:pt x="4819" y="6378"/>
                      <a:pt x="4819" y="6378"/>
                    </a:cubicBezTo>
                    <a:cubicBezTo>
                      <a:pt x="4946" y="6516"/>
                      <a:pt x="5117" y="6592"/>
                      <a:pt x="5299" y="6592"/>
                    </a:cubicBezTo>
                    <a:cubicBezTo>
                      <a:pt x="5484" y="6592"/>
                      <a:pt x="5655" y="6518"/>
                      <a:pt x="5783" y="6378"/>
                    </a:cubicBezTo>
                    <a:cubicBezTo>
                      <a:pt x="6050" y="6091"/>
                      <a:pt x="6050" y="5623"/>
                      <a:pt x="5783" y="5336"/>
                    </a:cubicBezTo>
                    <a:lnTo>
                      <a:pt x="4054" y="3466"/>
                    </a:lnTo>
                    <a:cubicBezTo>
                      <a:pt x="3924" y="3328"/>
                      <a:pt x="3753" y="3247"/>
                      <a:pt x="3570" y="3247"/>
                    </a:cubicBezTo>
                    <a:close/>
                    <a:moveTo>
                      <a:pt x="17889" y="3247"/>
                    </a:moveTo>
                    <a:cubicBezTo>
                      <a:pt x="17707" y="3247"/>
                      <a:pt x="17535" y="3325"/>
                      <a:pt x="17406" y="3466"/>
                    </a:cubicBezTo>
                    <a:lnTo>
                      <a:pt x="15677" y="5332"/>
                    </a:lnTo>
                    <a:cubicBezTo>
                      <a:pt x="15547" y="5472"/>
                      <a:pt x="15478" y="5660"/>
                      <a:pt x="15478" y="5855"/>
                    </a:cubicBezTo>
                    <a:cubicBezTo>
                      <a:pt x="15478" y="6054"/>
                      <a:pt x="15547" y="6238"/>
                      <a:pt x="15677" y="6378"/>
                    </a:cubicBezTo>
                    <a:cubicBezTo>
                      <a:pt x="15806" y="6518"/>
                      <a:pt x="15976" y="6592"/>
                      <a:pt x="16160" y="6592"/>
                    </a:cubicBezTo>
                    <a:cubicBezTo>
                      <a:pt x="16342" y="6592"/>
                      <a:pt x="16515" y="6516"/>
                      <a:pt x="16644" y="6378"/>
                    </a:cubicBezTo>
                    <a:lnTo>
                      <a:pt x="18373" y="4504"/>
                    </a:lnTo>
                    <a:cubicBezTo>
                      <a:pt x="18502" y="4364"/>
                      <a:pt x="18572" y="4182"/>
                      <a:pt x="18572" y="3985"/>
                    </a:cubicBezTo>
                    <a:cubicBezTo>
                      <a:pt x="18572" y="3791"/>
                      <a:pt x="18502" y="3602"/>
                      <a:pt x="18373" y="3462"/>
                    </a:cubicBezTo>
                    <a:cubicBezTo>
                      <a:pt x="18244" y="3324"/>
                      <a:pt x="18071" y="3247"/>
                      <a:pt x="17889" y="3247"/>
                    </a:cubicBezTo>
                    <a:close/>
                    <a:moveTo>
                      <a:pt x="10742" y="6245"/>
                    </a:moveTo>
                    <a:cubicBezTo>
                      <a:pt x="8004" y="6245"/>
                      <a:pt x="5775" y="8654"/>
                      <a:pt x="5775" y="11612"/>
                    </a:cubicBezTo>
                    <a:cubicBezTo>
                      <a:pt x="5775" y="13742"/>
                      <a:pt x="6904" y="16089"/>
                      <a:pt x="8457" y="17291"/>
                    </a:cubicBezTo>
                    <a:lnTo>
                      <a:pt x="8457" y="20425"/>
                    </a:lnTo>
                    <a:cubicBezTo>
                      <a:pt x="8457" y="20755"/>
                      <a:pt x="8662" y="21041"/>
                      <a:pt x="8955" y="21124"/>
                    </a:cubicBezTo>
                    <a:lnTo>
                      <a:pt x="10573" y="21577"/>
                    </a:lnTo>
                    <a:cubicBezTo>
                      <a:pt x="10628" y="21591"/>
                      <a:pt x="10685" y="21600"/>
                      <a:pt x="10742" y="21600"/>
                    </a:cubicBezTo>
                    <a:cubicBezTo>
                      <a:pt x="10799" y="21600"/>
                      <a:pt x="10853" y="21591"/>
                      <a:pt x="10908" y="21577"/>
                    </a:cubicBezTo>
                    <a:lnTo>
                      <a:pt x="12525" y="21124"/>
                    </a:lnTo>
                    <a:cubicBezTo>
                      <a:pt x="12819" y="21041"/>
                      <a:pt x="13024" y="20752"/>
                      <a:pt x="13024" y="20425"/>
                    </a:cubicBezTo>
                    <a:lnTo>
                      <a:pt x="13024" y="17291"/>
                    </a:lnTo>
                    <a:cubicBezTo>
                      <a:pt x="14577" y="16089"/>
                      <a:pt x="15705" y="13742"/>
                      <a:pt x="15705" y="11612"/>
                    </a:cubicBezTo>
                    <a:cubicBezTo>
                      <a:pt x="15705" y="8654"/>
                      <a:pt x="13478" y="6245"/>
                      <a:pt x="10742" y="6245"/>
                    </a:cubicBezTo>
                    <a:close/>
                    <a:moveTo>
                      <a:pt x="10742" y="7693"/>
                    </a:moveTo>
                    <a:cubicBezTo>
                      <a:pt x="12741" y="7693"/>
                      <a:pt x="14366" y="9453"/>
                      <a:pt x="14366" y="11616"/>
                    </a:cubicBezTo>
                    <a:cubicBezTo>
                      <a:pt x="14368" y="13412"/>
                      <a:pt x="13315" y="15469"/>
                      <a:pt x="11970" y="16303"/>
                    </a:cubicBezTo>
                    <a:cubicBezTo>
                      <a:pt x="11706" y="16468"/>
                      <a:pt x="11576" y="16801"/>
                      <a:pt x="11655" y="17119"/>
                    </a:cubicBezTo>
                    <a:cubicBezTo>
                      <a:pt x="11664" y="17153"/>
                      <a:pt x="11675" y="17186"/>
                      <a:pt x="11688" y="17217"/>
                    </a:cubicBezTo>
                    <a:lnTo>
                      <a:pt x="11688" y="17896"/>
                    </a:lnTo>
                    <a:lnTo>
                      <a:pt x="9793" y="17896"/>
                    </a:lnTo>
                    <a:lnTo>
                      <a:pt x="9793" y="17217"/>
                    </a:lnTo>
                    <a:cubicBezTo>
                      <a:pt x="9806" y="17186"/>
                      <a:pt x="9816" y="17153"/>
                      <a:pt x="9825" y="17119"/>
                    </a:cubicBezTo>
                    <a:cubicBezTo>
                      <a:pt x="9902" y="16804"/>
                      <a:pt x="9773" y="16468"/>
                      <a:pt x="9511" y="16303"/>
                    </a:cubicBezTo>
                    <a:cubicBezTo>
                      <a:pt x="8167" y="15469"/>
                      <a:pt x="7115" y="13412"/>
                      <a:pt x="7115" y="11616"/>
                    </a:cubicBezTo>
                    <a:cubicBezTo>
                      <a:pt x="7115" y="9453"/>
                      <a:pt x="8741" y="7693"/>
                      <a:pt x="10742" y="7693"/>
                    </a:cubicBezTo>
                    <a:close/>
                    <a:moveTo>
                      <a:pt x="682" y="10866"/>
                    </a:moveTo>
                    <a:cubicBezTo>
                      <a:pt x="305" y="10866"/>
                      <a:pt x="0" y="11196"/>
                      <a:pt x="0" y="11604"/>
                    </a:cubicBezTo>
                    <a:cubicBezTo>
                      <a:pt x="0" y="12009"/>
                      <a:pt x="305" y="12342"/>
                      <a:pt x="682" y="12342"/>
                    </a:cubicBezTo>
                    <a:lnTo>
                      <a:pt x="3130" y="12342"/>
                    </a:lnTo>
                    <a:cubicBezTo>
                      <a:pt x="3505" y="12342"/>
                      <a:pt x="3808" y="12009"/>
                      <a:pt x="3808" y="11604"/>
                    </a:cubicBezTo>
                    <a:cubicBezTo>
                      <a:pt x="3808" y="11196"/>
                      <a:pt x="3505" y="10866"/>
                      <a:pt x="3130" y="10866"/>
                    </a:cubicBezTo>
                    <a:lnTo>
                      <a:pt x="682" y="10866"/>
                    </a:lnTo>
                    <a:close/>
                    <a:moveTo>
                      <a:pt x="18470" y="10866"/>
                    </a:moveTo>
                    <a:cubicBezTo>
                      <a:pt x="18095" y="10866"/>
                      <a:pt x="17788" y="11196"/>
                      <a:pt x="17788" y="11604"/>
                    </a:cubicBezTo>
                    <a:cubicBezTo>
                      <a:pt x="17788" y="12009"/>
                      <a:pt x="18095" y="12342"/>
                      <a:pt x="18470" y="12342"/>
                    </a:cubicBezTo>
                    <a:lnTo>
                      <a:pt x="20918" y="12342"/>
                    </a:lnTo>
                    <a:cubicBezTo>
                      <a:pt x="21295" y="12342"/>
                      <a:pt x="21600" y="12009"/>
                      <a:pt x="21600" y="11604"/>
                    </a:cubicBezTo>
                    <a:cubicBezTo>
                      <a:pt x="21600" y="11196"/>
                      <a:pt x="21295" y="10866"/>
                      <a:pt x="20918" y="10866"/>
                    </a:cubicBezTo>
                    <a:lnTo>
                      <a:pt x="18470" y="10866"/>
                    </a:lnTo>
                    <a:close/>
                    <a:moveTo>
                      <a:pt x="5299" y="16737"/>
                    </a:moveTo>
                    <a:cubicBezTo>
                      <a:pt x="5117" y="16737"/>
                      <a:pt x="4945" y="16811"/>
                      <a:pt x="4815" y="16951"/>
                    </a:cubicBezTo>
                    <a:lnTo>
                      <a:pt x="3086" y="18821"/>
                    </a:lnTo>
                    <a:cubicBezTo>
                      <a:pt x="2820" y="19111"/>
                      <a:pt x="2820" y="19580"/>
                      <a:pt x="3086" y="19867"/>
                    </a:cubicBezTo>
                    <a:cubicBezTo>
                      <a:pt x="3215" y="20007"/>
                      <a:pt x="3388" y="20082"/>
                      <a:pt x="3570" y="20082"/>
                    </a:cubicBezTo>
                    <a:cubicBezTo>
                      <a:pt x="3753" y="20082"/>
                      <a:pt x="3924" y="20007"/>
                      <a:pt x="4054" y="19867"/>
                    </a:cubicBezTo>
                    <a:lnTo>
                      <a:pt x="5783" y="17993"/>
                    </a:lnTo>
                    <a:cubicBezTo>
                      <a:pt x="5912" y="17856"/>
                      <a:pt x="5981" y="17669"/>
                      <a:pt x="5981" y="17474"/>
                    </a:cubicBezTo>
                    <a:cubicBezTo>
                      <a:pt x="5981" y="17277"/>
                      <a:pt x="5912" y="17092"/>
                      <a:pt x="5783" y="16951"/>
                    </a:cubicBezTo>
                    <a:cubicBezTo>
                      <a:pt x="5655" y="16811"/>
                      <a:pt x="5484" y="16737"/>
                      <a:pt x="5299" y="16737"/>
                    </a:cubicBezTo>
                    <a:close/>
                    <a:moveTo>
                      <a:pt x="16160" y="16737"/>
                    </a:moveTo>
                    <a:cubicBezTo>
                      <a:pt x="15978" y="16737"/>
                      <a:pt x="15806" y="16811"/>
                      <a:pt x="15677" y="16951"/>
                    </a:cubicBezTo>
                    <a:cubicBezTo>
                      <a:pt x="15547" y="17092"/>
                      <a:pt x="15478" y="17277"/>
                      <a:pt x="15478" y="17474"/>
                    </a:cubicBezTo>
                    <a:cubicBezTo>
                      <a:pt x="15478" y="17669"/>
                      <a:pt x="15547" y="17856"/>
                      <a:pt x="15677" y="17993"/>
                    </a:cubicBezTo>
                    <a:lnTo>
                      <a:pt x="17409" y="19867"/>
                    </a:lnTo>
                    <a:cubicBezTo>
                      <a:pt x="17536" y="20007"/>
                      <a:pt x="17707" y="20082"/>
                      <a:pt x="17889" y="20082"/>
                    </a:cubicBezTo>
                    <a:cubicBezTo>
                      <a:pt x="18071" y="20082"/>
                      <a:pt x="18244" y="20007"/>
                      <a:pt x="18373" y="19867"/>
                    </a:cubicBezTo>
                    <a:cubicBezTo>
                      <a:pt x="18638" y="19578"/>
                      <a:pt x="18638" y="19108"/>
                      <a:pt x="18373" y="18821"/>
                    </a:cubicBezTo>
                    <a:cubicBezTo>
                      <a:pt x="18373" y="18821"/>
                      <a:pt x="16640" y="16951"/>
                      <a:pt x="16640" y="16951"/>
                    </a:cubicBezTo>
                    <a:cubicBezTo>
                      <a:pt x="16513" y="16811"/>
                      <a:pt x="16342" y="16737"/>
                      <a:pt x="16160" y="16737"/>
                    </a:cubicBezTo>
                    <a:close/>
                    <a:moveTo>
                      <a:pt x="9797" y="18985"/>
                    </a:moveTo>
                    <a:lnTo>
                      <a:pt x="11688" y="18985"/>
                    </a:lnTo>
                    <a:cubicBezTo>
                      <a:pt x="11688" y="18985"/>
                      <a:pt x="11688" y="19863"/>
                      <a:pt x="11688" y="19863"/>
                    </a:cubicBezTo>
                    <a:lnTo>
                      <a:pt x="10742" y="20129"/>
                    </a:lnTo>
                    <a:lnTo>
                      <a:pt x="9797" y="19863"/>
                    </a:lnTo>
                    <a:lnTo>
                      <a:pt x="9797" y="1898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Rectangle: Rounded Corners 36"/>
            <p:cNvSpPr/>
            <p:nvPr/>
          </p:nvSpPr>
          <p:spPr bwMode="auto">
            <a:xfrm>
              <a:off x="3123698" y="3029562"/>
              <a:ext cx="977152" cy="996403"/>
            </a:xfrm>
            <a:prstGeom prst="round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8"/>
            <p:cNvSpPr>
              <a:spLocks noChangeAspect="1"/>
            </p:cNvSpPr>
            <p:nvPr/>
          </p:nvSpPr>
          <p:spPr bwMode="auto">
            <a:xfrm>
              <a:off x="3376751" y="3292543"/>
              <a:ext cx="471047" cy="470440"/>
            </a:xfrm>
            <a:custGeom>
              <a:avLst/>
              <a:gdLst>
                <a:gd name="connsiteX0" fmla="*/ 306646 w 499801"/>
                <a:gd name="connsiteY0" fmla="*/ 51552 h 499159"/>
                <a:gd name="connsiteX1" fmla="*/ 357510 w 499801"/>
                <a:gd name="connsiteY1" fmla="*/ 146327 h 499159"/>
                <a:gd name="connsiteX2" fmla="*/ 467480 w 499801"/>
                <a:gd name="connsiteY2" fmla="*/ 135639 h 499159"/>
                <a:gd name="connsiteX3" fmla="*/ 386741 w 499801"/>
                <a:gd name="connsiteY3" fmla="*/ 213674 h 499159"/>
                <a:gd name="connsiteX4" fmla="*/ 437348 w 499801"/>
                <a:gd name="connsiteY4" fmla="*/ 313987 h 499159"/>
                <a:gd name="connsiteX5" fmla="*/ 337035 w 499801"/>
                <a:gd name="connsiteY5" fmla="*/ 265183 h 499159"/>
                <a:gd name="connsiteX6" fmla="*/ 256039 w 499801"/>
                <a:gd name="connsiteY6" fmla="*/ 339226 h 499159"/>
                <a:gd name="connsiteX7" fmla="*/ 272393 w 499801"/>
                <a:gd name="connsiteY7" fmla="*/ 231059 h 499159"/>
                <a:gd name="connsiteX8" fmla="*/ 177102 w 499801"/>
                <a:gd name="connsiteY8" fmla="*/ 177490 h 499159"/>
                <a:gd name="connsiteX9" fmla="*/ 281278 w 499801"/>
                <a:gd name="connsiteY9" fmla="*/ 157015 h 499159"/>
                <a:gd name="connsiteX10" fmla="*/ 224584 w 499801"/>
                <a:gd name="connsiteY10" fmla="*/ 1187 h 499159"/>
                <a:gd name="connsiteX11" fmla="*/ 279475 w 499801"/>
                <a:gd name="connsiteY11" fmla="*/ 1910 h 499159"/>
                <a:gd name="connsiteX12" fmla="*/ 381867 w 499801"/>
                <a:gd name="connsiteY12" fmla="*/ 36949 h 499159"/>
                <a:gd name="connsiteX13" fmla="*/ 373030 w 499801"/>
                <a:gd name="connsiteY13" fmla="*/ 54621 h 499159"/>
                <a:gd name="connsiteX14" fmla="*/ 235592 w 499801"/>
                <a:gd name="connsiteY14" fmla="*/ 47918 h 499159"/>
                <a:gd name="connsiteX15" fmla="*/ 126191 w 499801"/>
                <a:gd name="connsiteY15" fmla="*/ 142980 h 499159"/>
                <a:gd name="connsiteX16" fmla="*/ 116439 w 499801"/>
                <a:gd name="connsiteY16" fmla="*/ 286792 h 499159"/>
                <a:gd name="connsiteX17" fmla="*/ 185311 w 499801"/>
                <a:gd name="connsiteY17" fmla="*/ 379722 h 499159"/>
                <a:gd name="connsiteX18" fmla="*/ 295017 w 499801"/>
                <a:gd name="connsiteY18" fmla="*/ 415370 h 499159"/>
                <a:gd name="connsiteX19" fmla="*/ 355355 w 499801"/>
                <a:gd name="connsiteY19" fmla="*/ 405620 h 499159"/>
                <a:gd name="connsiteX20" fmla="*/ 435806 w 499801"/>
                <a:gd name="connsiteY20" fmla="*/ 352605 h 499159"/>
                <a:gd name="connsiteX21" fmla="*/ 480298 w 499801"/>
                <a:gd name="connsiteY21" fmla="*/ 266074 h 499159"/>
                <a:gd name="connsiteX22" fmla="*/ 499801 w 499801"/>
                <a:gd name="connsiteY22" fmla="*/ 269121 h 499159"/>
                <a:gd name="connsiteX23" fmla="*/ 447691 w 499801"/>
                <a:gd name="connsiteY23" fmla="*/ 403183 h 499159"/>
                <a:gd name="connsiteX24" fmla="*/ 329147 w 499801"/>
                <a:gd name="connsiteY24" fmla="*/ 486667 h 499159"/>
                <a:gd name="connsiteX25" fmla="*/ 250220 w 499801"/>
                <a:gd name="connsiteY25" fmla="*/ 499159 h 499159"/>
                <a:gd name="connsiteX26" fmla="*/ 103945 w 499801"/>
                <a:gd name="connsiteY26" fmla="*/ 451933 h 499159"/>
                <a:gd name="connsiteX27" fmla="*/ 13132 w 499801"/>
                <a:gd name="connsiteY27" fmla="*/ 328534 h 499159"/>
                <a:gd name="connsiteX28" fmla="*/ 27455 w 499801"/>
                <a:gd name="connsiteY28" fmla="*/ 138105 h 499159"/>
                <a:gd name="connsiteX29" fmla="*/ 171292 w 499801"/>
                <a:gd name="connsiteY29" fmla="*/ 12574 h 499159"/>
                <a:gd name="connsiteX30" fmla="*/ 224584 w 499801"/>
                <a:gd name="connsiteY30" fmla="*/ 1187 h 49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9801" h="499159">
                  <a:moveTo>
                    <a:pt x="306646" y="51552"/>
                  </a:moveTo>
                  <a:lnTo>
                    <a:pt x="357510" y="146327"/>
                  </a:lnTo>
                  <a:lnTo>
                    <a:pt x="467480" y="135639"/>
                  </a:lnTo>
                  <a:lnTo>
                    <a:pt x="386741" y="213674"/>
                  </a:lnTo>
                  <a:lnTo>
                    <a:pt x="437348" y="313987"/>
                  </a:lnTo>
                  <a:lnTo>
                    <a:pt x="337035" y="265183"/>
                  </a:lnTo>
                  <a:lnTo>
                    <a:pt x="256039" y="339226"/>
                  </a:lnTo>
                  <a:lnTo>
                    <a:pt x="272393" y="231059"/>
                  </a:lnTo>
                  <a:lnTo>
                    <a:pt x="177102" y="177490"/>
                  </a:lnTo>
                  <a:lnTo>
                    <a:pt x="281278" y="157015"/>
                  </a:lnTo>
                  <a:close/>
                  <a:moveTo>
                    <a:pt x="224584" y="1187"/>
                  </a:moveTo>
                  <a:cubicBezTo>
                    <a:pt x="242602" y="-603"/>
                    <a:pt x="260886" y="-375"/>
                    <a:pt x="279475" y="1910"/>
                  </a:cubicBezTo>
                  <a:cubicBezTo>
                    <a:pt x="316348" y="6481"/>
                    <a:pt x="350479" y="18363"/>
                    <a:pt x="381867" y="36949"/>
                  </a:cubicBezTo>
                  <a:cubicBezTo>
                    <a:pt x="381867" y="36949"/>
                    <a:pt x="381867" y="36949"/>
                    <a:pt x="373030" y="54621"/>
                  </a:cubicBezTo>
                  <a:cubicBezTo>
                    <a:pt x="328233" y="35121"/>
                    <a:pt x="282218" y="32988"/>
                    <a:pt x="235592" y="47918"/>
                  </a:cubicBezTo>
                  <a:cubicBezTo>
                    <a:pt x="186225" y="64676"/>
                    <a:pt x="149656" y="96363"/>
                    <a:pt x="126191" y="142980"/>
                  </a:cubicBezTo>
                  <a:cubicBezTo>
                    <a:pt x="103031" y="189293"/>
                    <a:pt x="99678" y="237433"/>
                    <a:pt x="116439" y="286792"/>
                  </a:cubicBezTo>
                  <a:cubicBezTo>
                    <a:pt x="129543" y="325183"/>
                    <a:pt x="152398" y="355956"/>
                    <a:pt x="185311" y="379722"/>
                  </a:cubicBezTo>
                  <a:cubicBezTo>
                    <a:pt x="218222" y="403487"/>
                    <a:pt x="254791" y="415370"/>
                    <a:pt x="295017" y="415370"/>
                  </a:cubicBezTo>
                  <a:cubicBezTo>
                    <a:pt x="315739" y="415370"/>
                    <a:pt x="335852" y="412019"/>
                    <a:pt x="355355" y="405620"/>
                  </a:cubicBezTo>
                  <a:cubicBezTo>
                    <a:pt x="386743" y="395261"/>
                    <a:pt x="413560" y="377589"/>
                    <a:pt x="435806" y="352605"/>
                  </a:cubicBezTo>
                  <a:cubicBezTo>
                    <a:pt x="458357" y="327620"/>
                    <a:pt x="473289" y="298675"/>
                    <a:pt x="480298" y="266074"/>
                  </a:cubicBezTo>
                  <a:lnTo>
                    <a:pt x="499801" y="269121"/>
                  </a:lnTo>
                  <a:cubicBezTo>
                    <a:pt x="495840" y="319089"/>
                    <a:pt x="478470" y="363878"/>
                    <a:pt x="447691" y="403183"/>
                  </a:cubicBezTo>
                  <a:cubicBezTo>
                    <a:pt x="416912" y="442487"/>
                    <a:pt x="377296" y="470214"/>
                    <a:pt x="329147" y="486667"/>
                  </a:cubicBezTo>
                  <a:cubicBezTo>
                    <a:pt x="303854" y="494893"/>
                    <a:pt x="277342" y="499159"/>
                    <a:pt x="250220" y="499159"/>
                  </a:cubicBezTo>
                  <a:cubicBezTo>
                    <a:pt x="196281" y="499159"/>
                    <a:pt x="147522" y="483620"/>
                    <a:pt x="103945" y="451933"/>
                  </a:cubicBezTo>
                  <a:cubicBezTo>
                    <a:pt x="60367" y="420550"/>
                    <a:pt x="30198" y="379417"/>
                    <a:pt x="13132" y="328534"/>
                  </a:cubicBezTo>
                  <a:cubicBezTo>
                    <a:pt x="-8199" y="263027"/>
                    <a:pt x="-3628" y="199347"/>
                    <a:pt x="27455" y="138105"/>
                  </a:cubicBezTo>
                  <a:cubicBezTo>
                    <a:pt x="58234" y="76559"/>
                    <a:pt x="106078" y="34816"/>
                    <a:pt x="171292" y="12574"/>
                  </a:cubicBezTo>
                  <a:cubicBezTo>
                    <a:pt x="188815" y="6785"/>
                    <a:pt x="206566" y="2977"/>
                    <a:pt x="224584" y="1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49"/>
            <p:cNvGrpSpPr/>
            <p:nvPr/>
          </p:nvGrpSpPr>
          <p:grpSpPr>
            <a:xfrm>
              <a:off x="3370718" y="1912826"/>
              <a:ext cx="1566174" cy="609230"/>
              <a:chOff x="3990235" y="2550435"/>
              <a:chExt cx="2088232" cy="812307"/>
            </a:xfrm>
          </p:grpSpPr>
          <p:sp>
            <p:nvSpPr>
              <p:cNvPr id="33" name="TextBox 37"/>
              <p:cNvSpPr txBox="1"/>
              <p:nvPr/>
            </p:nvSpPr>
            <p:spPr>
              <a:xfrm>
                <a:off x="3990235" y="2901077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4" name="TextBox 39"/>
              <p:cNvSpPr txBox="1"/>
              <p:nvPr/>
            </p:nvSpPr>
            <p:spPr>
              <a:xfrm>
                <a:off x="3990235" y="2550435"/>
                <a:ext cx="938719" cy="346249"/>
              </a:xfrm>
              <a:prstGeom prst="rect">
                <a:avLst/>
              </a:prstGeom>
              <a:noFill/>
            </p:spPr>
            <p:txBody>
              <a:bodyPr wrap="none" lIns="0" anchor="b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0" name="Group 48"/>
            <p:cNvGrpSpPr/>
            <p:nvPr/>
          </p:nvGrpSpPr>
          <p:grpSpPr>
            <a:xfrm>
              <a:off x="5224836" y="1912826"/>
              <a:ext cx="1566174" cy="618150"/>
              <a:chOff x="6462392" y="2550435"/>
              <a:chExt cx="2088232" cy="824200"/>
            </a:xfrm>
          </p:grpSpPr>
          <p:sp>
            <p:nvSpPr>
              <p:cNvPr id="31" name="TextBox 44"/>
              <p:cNvSpPr txBox="1"/>
              <p:nvPr/>
            </p:nvSpPr>
            <p:spPr>
              <a:xfrm>
                <a:off x="6462392" y="2866804"/>
                <a:ext cx="2088232" cy="507831"/>
              </a:xfrm>
              <a:prstGeom prst="rect">
                <a:avLst/>
              </a:prstGeom>
              <a:noFill/>
            </p:spPr>
            <p:txBody>
              <a:bodyPr wrap="square" lIns="0" t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2" name="TextBox 45"/>
              <p:cNvSpPr txBox="1"/>
              <p:nvPr/>
            </p:nvSpPr>
            <p:spPr>
              <a:xfrm>
                <a:off x="6462392" y="2550435"/>
                <a:ext cx="938719" cy="346249"/>
              </a:xfrm>
              <a:prstGeom prst="rect">
                <a:avLst/>
              </a:prstGeom>
              <a:noFill/>
            </p:spPr>
            <p:txBody>
              <a:bodyPr wrap="none" l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1" name="Group 9"/>
            <p:cNvGrpSpPr/>
            <p:nvPr/>
          </p:nvGrpSpPr>
          <p:grpSpPr>
            <a:xfrm>
              <a:off x="338811" y="2246941"/>
              <a:ext cx="1473217" cy="640560"/>
              <a:chOff x="7608167" y="808928"/>
              <a:chExt cx="1964289" cy="854080"/>
            </a:xfrm>
          </p:grpSpPr>
          <p:sp>
            <p:nvSpPr>
              <p:cNvPr id="29" name="TextBox 46"/>
              <p:cNvSpPr txBox="1"/>
              <p:nvPr/>
            </p:nvSpPr>
            <p:spPr>
              <a:xfrm>
                <a:off x="7608167" y="1109010"/>
                <a:ext cx="1964289" cy="553998"/>
              </a:xfrm>
              <a:prstGeom prst="rect">
                <a:avLst/>
              </a:prstGeom>
              <a:noFill/>
            </p:spPr>
            <p:txBody>
              <a:bodyPr wrap="square" lIns="0" rIns="216000" anchor="t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0" name="TextBox 47"/>
              <p:cNvSpPr txBox="1"/>
              <p:nvPr/>
            </p:nvSpPr>
            <p:spPr>
              <a:xfrm>
                <a:off x="8507961" y="808928"/>
                <a:ext cx="1064495" cy="300082"/>
              </a:xfrm>
              <a:prstGeom prst="rect">
                <a:avLst/>
              </a:prstGeom>
              <a:noFill/>
            </p:spPr>
            <p:txBody>
              <a:bodyPr wrap="none" lIns="0" rIns="216000" bIns="0" anchor="b" anchorCtr="0">
                <a:normAutofit/>
              </a:bodyPr>
              <a:lstStyle/>
              <a:p>
                <a:pPr algn="r"/>
                <a:r>
                  <a:rPr lang="zh-CN" altLang="en-US" sz="11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2" name="Group 50"/>
            <p:cNvGrpSpPr/>
            <p:nvPr/>
          </p:nvGrpSpPr>
          <p:grpSpPr>
            <a:xfrm>
              <a:off x="3124963" y="4083918"/>
              <a:ext cx="1566174" cy="609230"/>
              <a:chOff x="3990235" y="2550435"/>
              <a:chExt cx="2088232" cy="812307"/>
            </a:xfrm>
          </p:grpSpPr>
          <p:sp>
            <p:nvSpPr>
              <p:cNvPr id="27" name="TextBox 51"/>
              <p:cNvSpPr txBox="1"/>
              <p:nvPr/>
            </p:nvSpPr>
            <p:spPr>
              <a:xfrm>
                <a:off x="3990235" y="2901077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TextBox 52"/>
              <p:cNvSpPr txBox="1"/>
              <p:nvPr/>
            </p:nvSpPr>
            <p:spPr>
              <a:xfrm>
                <a:off x="3990235" y="2550435"/>
                <a:ext cx="938719" cy="346249"/>
              </a:xfrm>
              <a:prstGeom prst="rect">
                <a:avLst/>
              </a:prstGeom>
              <a:noFill/>
            </p:spPr>
            <p:txBody>
              <a:bodyPr wrap="none" lIns="0" anchor="b" anchorCtr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23" name="TextBox 54"/>
            <p:cNvSpPr txBox="1"/>
            <p:nvPr/>
          </p:nvSpPr>
          <p:spPr>
            <a:xfrm>
              <a:off x="5224836" y="4051165"/>
              <a:ext cx="1566174" cy="380873"/>
            </a:xfrm>
            <a:prstGeom prst="rect">
              <a:avLst/>
            </a:prstGeom>
            <a:noFill/>
          </p:spPr>
          <p:txBody>
            <a:bodyPr wrap="square" lIns="0" t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24" name="TextBox 55"/>
            <p:cNvSpPr txBox="1"/>
            <p:nvPr/>
          </p:nvSpPr>
          <p:spPr>
            <a:xfrm>
              <a:off x="5224836" y="3813888"/>
              <a:ext cx="704039" cy="259687"/>
            </a:xfrm>
            <a:prstGeom prst="rect">
              <a:avLst/>
            </a:prstGeom>
            <a:noFill/>
          </p:spPr>
          <p:txBody>
            <a:bodyPr wrap="none" lIns="0">
              <a:normAutofit/>
            </a:bodyPr>
            <a:lstStyle/>
            <a:p>
              <a:r>
                <a:rPr lang="zh-CN" altLang="en-US" sz="11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7087780" y="4051165"/>
              <a:ext cx="1566174" cy="380873"/>
            </a:xfrm>
            <a:prstGeom prst="rect">
              <a:avLst/>
            </a:prstGeom>
            <a:noFill/>
          </p:spPr>
          <p:txBody>
            <a:bodyPr wrap="square" lIns="0" t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7087780" y="3813888"/>
              <a:ext cx="704039" cy="259687"/>
            </a:xfrm>
            <a:prstGeom prst="rect">
              <a:avLst/>
            </a:prstGeom>
            <a:noFill/>
          </p:spPr>
          <p:txBody>
            <a:bodyPr wrap="none" lIns="0">
              <a:normAutofit/>
            </a:bodyPr>
            <a:lstStyle/>
            <a:p>
              <a:r>
                <a:rPr lang="zh-CN" altLang="en-US" sz="11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81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6"/>
          <p:cNvGrpSpPr/>
          <p:nvPr/>
        </p:nvGrpSpPr>
        <p:grpSpPr>
          <a:xfrm>
            <a:off x="1633498" y="1905968"/>
            <a:ext cx="5272089" cy="1920175"/>
            <a:chOff x="1900373" y="1772816"/>
            <a:chExt cx="8106569" cy="2952536"/>
          </a:xfrm>
        </p:grpSpPr>
        <p:sp>
          <p:nvSpPr>
            <p:cNvPr id="33" name="Freeform: Shape 1"/>
            <p:cNvSpPr/>
            <p:nvPr/>
          </p:nvSpPr>
          <p:spPr>
            <a:xfrm>
              <a:off x="4906114" y="1772816"/>
              <a:ext cx="2106816" cy="134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42" y="0"/>
                  </a:moveTo>
                  <a:lnTo>
                    <a:pt x="0" y="21600"/>
                  </a:lnTo>
                  <a:lnTo>
                    <a:pt x="17555" y="21445"/>
                  </a:lnTo>
                  <a:lnTo>
                    <a:pt x="21600" y="16069"/>
                  </a:lnTo>
                  <a:cubicBezTo>
                    <a:pt x="21600" y="16069"/>
                    <a:pt x="21542" y="0"/>
                    <a:pt x="2154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"/>
            <p:cNvSpPr/>
            <p:nvPr/>
          </p:nvSpPr>
          <p:spPr>
            <a:xfrm>
              <a:off x="7473318" y="3586781"/>
              <a:ext cx="1603876" cy="1007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3"/>
                  </a:moveTo>
                  <a:lnTo>
                    <a:pt x="76" y="21600"/>
                  </a:lnTo>
                  <a:lnTo>
                    <a:pt x="21600" y="21444"/>
                  </a:lnTo>
                  <a:lnTo>
                    <a:pt x="17491" y="10762"/>
                  </a:lnTo>
                  <a:lnTo>
                    <a:pt x="21524" y="0"/>
                  </a:lnTo>
                  <a:cubicBezTo>
                    <a:pt x="21524" y="0"/>
                    <a:pt x="0" y="193"/>
                    <a:pt x="0" y="193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3"/>
            <p:cNvSpPr/>
            <p:nvPr/>
          </p:nvSpPr>
          <p:spPr>
            <a:xfrm>
              <a:off x="2852351" y="2286257"/>
              <a:ext cx="1603862" cy="100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25" y="0"/>
                  </a:moveTo>
                  <a:lnTo>
                    <a:pt x="21600" y="21370"/>
                  </a:lnTo>
                  <a:lnTo>
                    <a:pt x="76" y="21600"/>
                  </a:lnTo>
                  <a:lnTo>
                    <a:pt x="4109" y="10862"/>
                  </a:lnTo>
                  <a:lnTo>
                    <a:pt x="0" y="192"/>
                  </a:lnTo>
                  <a:cubicBezTo>
                    <a:pt x="0" y="192"/>
                    <a:pt x="21525" y="0"/>
                    <a:pt x="21525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"/>
            <p:cNvSpPr/>
            <p:nvPr/>
          </p:nvSpPr>
          <p:spPr>
            <a:xfrm>
              <a:off x="3908854" y="2750329"/>
              <a:ext cx="548622" cy="537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1" y="0"/>
                  </a:moveTo>
                  <a:lnTo>
                    <a:pt x="21600" y="21600"/>
                  </a:lnTo>
                  <a:lnTo>
                    <a:pt x="0" y="1643"/>
                  </a:lnTo>
                  <a:cubicBezTo>
                    <a:pt x="0" y="1643"/>
                    <a:pt x="21481" y="0"/>
                    <a:pt x="21481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5"/>
            <p:cNvSpPr/>
            <p:nvPr/>
          </p:nvSpPr>
          <p:spPr>
            <a:xfrm>
              <a:off x="7473319" y="4050853"/>
              <a:ext cx="546013" cy="537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" y="21600"/>
                  </a:lnTo>
                  <a:lnTo>
                    <a:pt x="21600" y="1397"/>
                  </a:lnTo>
                  <a:cubicBezTo>
                    <a:pt x="21600" y="139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6"/>
            <p:cNvGrpSpPr/>
            <p:nvPr/>
          </p:nvGrpSpPr>
          <p:grpSpPr>
            <a:xfrm>
              <a:off x="8739520" y="3457930"/>
              <a:ext cx="1267422" cy="1267422"/>
              <a:chOff x="0" y="0"/>
              <a:chExt cx="2534842" cy="2534842"/>
            </a:xfrm>
          </p:grpSpPr>
          <p:sp>
            <p:nvSpPr>
              <p:cNvPr id="44" name="Oval 7"/>
              <p:cNvSpPr/>
              <p:nvPr/>
            </p:nvSpPr>
            <p:spPr>
              <a:xfrm>
                <a:off x="0" y="0"/>
                <a:ext cx="2534842" cy="2534842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8"/>
              <p:cNvSpPr/>
              <p:nvPr/>
            </p:nvSpPr>
            <p:spPr>
              <a:xfrm>
                <a:off x="718799" y="718799"/>
                <a:ext cx="1097244" cy="109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9000"/>
                    </a:moveTo>
                    <a:cubicBezTo>
                      <a:pt x="13402" y="9000"/>
                      <a:pt x="12600" y="8198"/>
                      <a:pt x="12600" y="7200"/>
                    </a:cubicBezTo>
                    <a:cubicBezTo>
                      <a:pt x="12600" y="6202"/>
                      <a:pt x="13402" y="5400"/>
                      <a:pt x="14400" y="5400"/>
                    </a:cubicBezTo>
                    <a:cubicBezTo>
                      <a:pt x="15398" y="5400"/>
                      <a:pt x="16200" y="6202"/>
                      <a:pt x="16200" y="7200"/>
                    </a:cubicBezTo>
                    <a:cubicBezTo>
                      <a:pt x="16200" y="8198"/>
                      <a:pt x="15398" y="9000"/>
                      <a:pt x="14400" y="9000"/>
                    </a:cubicBezTo>
                    <a:close/>
                    <a:moveTo>
                      <a:pt x="10800" y="17100"/>
                    </a:moveTo>
                    <a:cubicBezTo>
                      <a:pt x="8423" y="17100"/>
                      <a:pt x="6356" y="15581"/>
                      <a:pt x="5653" y="13317"/>
                    </a:cubicBezTo>
                    <a:cubicBezTo>
                      <a:pt x="5498" y="12839"/>
                      <a:pt x="5766" y="12347"/>
                      <a:pt x="6244" y="12192"/>
                    </a:cubicBezTo>
                    <a:cubicBezTo>
                      <a:pt x="6708" y="12038"/>
                      <a:pt x="7214" y="12305"/>
                      <a:pt x="7369" y="12783"/>
                    </a:cubicBezTo>
                    <a:cubicBezTo>
                      <a:pt x="7833" y="14288"/>
                      <a:pt x="9225" y="15300"/>
                      <a:pt x="10800" y="15300"/>
                    </a:cubicBezTo>
                    <a:cubicBezTo>
                      <a:pt x="12375" y="15300"/>
                      <a:pt x="13767" y="14288"/>
                      <a:pt x="14231" y="12783"/>
                    </a:cubicBezTo>
                    <a:cubicBezTo>
                      <a:pt x="14386" y="12305"/>
                      <a:pt x="14892" y="12038"/>
                      <a:pt x="15370" y="12192"/>
                    </a:cubicBezTo>
                    <a:cubicBezTo>
                      <a:pt x="15834" y="12347"/>
                      <a:pt x="16102" y="12839"/>
                      <a:pt x="15947" y="13317"/>
                    </a:cubicBezTo>
                    <a:cubicBezTo>
                      <a:pt x="15244" y="15581"/>
                      <a:pt x="13177" y="17100"/>
                      <a:pt x="10800" y="17100"/>
                    </a:cubicBezTo>
                    <a:close/>
                    <a:moveTo>
                      <a:pt x="7200" y="9000"/>
                    </a:moveTo>
                    <a:cubicBezTo>
                      <a:pt x="6202" y="9000"/>
                      <a:pt x="5400" y="8198"/>
                      <a:pt x="5400" y="7200"/>
                    </a:cubicBezTo>
                    <a:cubicBezTo>
                      <a:pt x="5400" y="6202"/>
                      <a:pt x="6202" y="5400"/>
                      <a:pt x="7200" y="5400"/>
                    </a:cubicBezTo>
                    <a:cubicBezTo>
                      <a:pt x="8198" y="5400"/>
                      <a:pt x="9000" y="6202"/>
                      <a:pt x="9000" y="7200"/>
                    </a:cubicBezTo>
                    <a:cubicBezTo>
                      <a:pt x="9000" y="8198"/>
                      <a:pt x="8198" y="9000"/>
                      <a:pt x="7200" y="9000"/>
                    </a:cubicBezTo>
                    <a:close/>
                    <a:moveTo>
                      <a:pt x="10800" y="1800"/>
                    </a:moveTo>
                    <a:cubicBezTo>
                      <a:pt x="5836" y="1800"/>
                      <a:pt x="1800" y="5836"/>
                      <a:pt x="1800" y="10800"/>
                    </a:cubicBezTo>
                    <a:cubicBezTo>
                      <a:pt x="1800" y="15764"/>
                      <a:pt x="5836" y="19800"/>
                      <a:pt x="10800" y="19800"/>
                    </a:cubicBezTo>
                    <a:cubicBezTo>
                      <a:pt x="15764" y="19800"/>
                      <a:pt x="19800" y="15764"/>
                      <a:pt x="19800" y="10800"/>
                    </a:cubicBezTo>
                    <a:cubicBezTo>
                      <a:pt x="19800" y="5836"/>
                      <a:pt x="15764" y="1800"/>
                      <a:pt x="10800" y="1800"/>
                    </a:cubicBezTo>
                    <a:close/>
                    <a:moveTo>
                      <a:pt x="10800" y="21600"/>
                    </a:moveTo>
                    <a:cubicBezTo>
                      <a:pt x="4837" y="21600"/>
                      <a:pt x="0" y="16762"/>
                      <a:pt x="0" y="10800"/>
                    </a:cubicBezTo>
                    <a:cubicBezTo>
                      <a:pt x="0" y="4837"/>
                      <a:pt x="4837" y="0"/>
                      <a:pt x="10800" y="0"/>
                    </a:cubicBezTo>
                    <a:cubicBezTo>
                      <a:pt x="16762" y="0"/>
                      <a:pt x="21600" y="4837"/>
                      <a:pt x="21600" y="10800"/>
                    </a:cubicBezTo>
                    <a:cubicBezTo>
                      <a:pt x="21600" y="16762"/>
                      <a:pt x="16762" y="21600"/>
                      <a:pt x="10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9"/>
            <p:cNvGrpSpPr/>
            <p:nvPr/>
          </p:nvGrpSpPr>
          <p:grpSpPr>
            <a:xfrm>
              <a:off x="1900373" y="2156889"/>
              <a:ext cx="1267422" cy="1267422"/>
              <a:chOff x="0" y="0"/>
              <a:chExt cx="2534842" cy="2534842"/>
            </a:xfrm>
          </p:grpSpPr>
          <p:sp>
            <p:nvSpPr>
              <p:cNvPr id="42" name="Oval 10"/>
              <p:cNvSpPr/>
              <p:nvPr/>
            </p:nvSpPr>
            <p:spPr>
              <a:xfrm>
                <a:off x="0" y="0"/>
                <a:ext cx="2534842" cy="2534842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Freeform: Shape 11"/>
              <p:cNvSpPr/>
              <p:nvPr/>
            </p:nvSpPr>
            <p:spPr>
              <a:xfrm>
                <a:off x="718799" y="718799"/>
                <a:ext cx="1097244" cy="109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9000"/>
                    </a:moveTo>
                    <a:cubicBezTo>
                      <a:pt x="13402" y="9000"/>
                      <a:pt x="12600" y="8198"/>
                      <a:pt x="12600" y="7200"/>
                    </a:cubicBezTo>
                    <a:cubicBezTo>
                      <a:pt x="12600" y="6202"/>
                      <a:pt x="13402" y="5400"/>
                      <a:pt x="14400" y="5400"/>
                    </a:cubicBezTo>
                    <a:cubicBezTo>
                      <a:pt x="15398" y="5400"/>
                      <a:pt x="16200" y="6202"/>
                      <a:pt x="16200" y="7200"/>
                    </a:cubicBezTo>
                    <a:cubicBezTo>
                      <a:pt x="16200" y="8198"/>
                      <a:pt x="15398" y="9000"/>
                      <a:pt x="14400" y="9000"/>
                    </a:cubicBezTo>
                    <a:close/>
                    <a:moveTo>
                      <a:pt x="10800" y="17100"/>
                    </a:moveTo>
                    <a:cubicBezTo>
                      <a:pt x="8423" y="17100"/>
                      <a:pt x="6356" y="15581"/>
                      <a:pt x="5653" y="13317"/>
                    </a:cubicBezTo>
                    <a:cubicBezTo>
                      <a:pt x="5498" y="12839"/>
                      <a:pt x="5766" y="12347"/>
                      <a:pt x="6244" y="12192"/>
                    </a:cubicBezTo>
                    <a:cubicBezTo>
                      <a:pt x="6708" y="12038"/>
                      <a:pt x="7214" y="12305"/>
                      <a:pt x="7369" y="12783"/>
                    </a:cubicBezTo>
                    <a:cubicBezTo>
                      <a:pt x="7833" y="14288"/>
                      <a:pt x="9225" y="15300"/>
                      <a:pt x="10800" y="15300"/>
                    </a:cubicBezTo>
                    <a:cubicBezTo>
                      <a:pt x="12375" y="15300"/>
                      <a:pt x="13767" y="14288"/>
                      <a:pt x="14231" y="12783"/>
                    </a:cubicBezTo>
                    <a:cubicBezTo>
                      <a:pt x="14386" y="12305"/>
                      <a:pt x="14892" y="12038"/>
                      <a:pt x="15370" y="12192"/>
                    </a:cubicBezTo>
                    <a:cubicBezTo>
                      <a:pt x="15834" y="12347"/>
                      <a:pt x="16102" y="12839"/>
                      <a:pt x="15947" y="13317"/>
                    </a:cubicBezTo>
                    <a:cubicBezTo>
                      <a:pt x="15244" y="15581"/>
                      <a:pt x="13177" y="17100"/>
                      <a:pt x="10800" y="17100"/>
                    </a:cubicBezTo>
                    <a:close/>
                    <a:moveTo>
                      <a:pt x="7200" y="9000"/>
                    </a:moveTo>
                    <a:cubicBezTo>
                      <a:pt x="6202" y="9000"/>
                      <a:pt x="5400" y="8198"/>
                      <a:pt x="5400" y="7200"/>
                    </a:cubicBezTo>
                    <a:cubicBezTo>
                      <a:pt x="5400" y="6202"/>
                      <a:pt x="6202" y="5400"/>
                      <a:pt x="7200" y="5400"/>
                    </a:cubicBezTo>
                    <a:cubicBezTo>
                      <a:pt x="8198" y="5400"/>
                      <a:pt x="9000" y="6202"/>
                      <a:pt x="9000" y="7200"/>
                    </a:cubicBezTo>
                    <a:cubicBezTo>
                      <a:pt x="9000" y="8198"/>
                      <a:pt x="8198" y="9000"/>
                      <a:pt x="7200" y="9000"/>
                    </a:cubicBezTo>
                    <a:close/>
                    <a:moveTo>
                      <a:pt x="10800" y="1800"/>
                    </a:moveTo>
                    <a:cubicBezTo>
                      <a:pt x="5836" y="1800"/>
                      <a:pt x="1800" y="5836"/>
                      <a:pt x="1800" y="10800"/>
                    </a:cubicBezTo>
                    <a:cubicBezTo>
                      <a:pt x="1800" y="15764"/>
                      <a:pt x="5836" y="19800"/>
                      <a:pt x="10800" y="19800"/>
                    </a:cubicBezTo>
                    <a:cubicBezTo>
                      <a:pt x="15764" y="19800"/>
                      <a:pt x="19800" y="15764"/>
                      <a:pt x="19800" y="10800"/>
                    </a:cubicBezTo>
                    <a:cubicBezTo>
                      <a:pt x="19800" y="5836"/>
                      <a:pt x="15764" y="1800"/>
                      <a:pt x="10800" y="1800"/>
                    </a:cubicBezTo>
                    <a:close/>
                    <a:moveTo>
                      <a:pt x="10800" y="21600"/>
                    </a:moveTo>
                    <a:cubicBezTo>
                      <a:pt x="4837" y="21600"/>
                      <a:pt x="0" y="16762"/>
                      <a:pt x="0" y="10800"/>
                    </a:cubicBezTo>
                    <a:cubicBezTo>
                      <a:pt x="0" y="4837"/>
                      <a:pt x="4837" y="0"/>
                      <a:pt x="10800" y="0"/>
                    </a:cubicBezTo>
                    <a:cubicBezTo>
                      <a:pt x="16762" y="0"/>
                      <a:pt x="21600" y="4837"/>
                      <a:pt x="21600" y="10800"/>
                    </a:cubicBezTo>
                    <a:cubicBezTo>
                      <a:pt x="21600" y="16762"/>
                      <a:pt x="16762" y="21600"/>
                      <a:pt x="10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0" name="Freeform: Shape 13"/>
            <p:cNvSpPr/>
            <p:nvPr/>
          </p:nvSpPr>
          <p:spPr>
            <a:xfrm>
              <a:off x="3908855" y="1772816"/>
              <a:ext cx="3111474" cy="101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" y="21600"/>
                  </a:moveTo>
                  <a:lnTo>
                    <a:pt x="2" y="10985"/>
                  </a:lnTo>
                  <a:lnTo>
                    <a:pt x="0" y="371"/>
                  </a:lnTo>
                  <a:lnTo>
                    <a:pt x="21561" y="0"/>
                  </a:lnTo>
                  <a:lnTo>
                    <a:pt x="21600" y="21229"/>
                  </a:lnTo>
                  <a:cubicBezTo>
                    <a:pt x="21600" y="21229"/>
                    <a:pt x="39" y="21600"/>
                    <a:pt x="39" y="21600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 anchorCtr="1">
              <a:norm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41" name="Freeform: Shape 16"/>
            <p:cNvSpPr/>
            <p:nvPr/>
          </p:nvSpPr>
          <p:spPr>
            <a:xfrm>
              <a:off x="4906116" y="3093088"/>
              <a:ext cx="3111474" cy="1018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9" y="21600"/>
                  </a:moveTo>
                  <a:lnTo>
                    <a:pt x="0" y="371"/>
                  </a:lnTo>
                  <a:lnTo>
                    <a:pt x="21561" y="0"/>
                  </a:lnTo>
                  <a:lnTo>
                    <a:pt x="21598" y="10614"/>
                  </a:lnTo>
                  <a:lnTo>
                    <a:pt x="21600" y="21229"/>
                  </a:lnTo>
                  <a:cubicBezTo>
                    <a:pt x="21600" y="21229"/>
                    <a:pt x="39" y="21600"/>
                    <a:pt x="39" y="21600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 anchorCtr="1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323528" y="3153657"/>
            <a:ext cx="3858173" cy="525386"/>
            <a:chOff x="5403632" y="1998273"/>
            <a:chExt cx="5144231" cy="700515"/>
          </a:xfrm>
        </p:grpSpPr>
        <p:grpSp>
          <p:nvGrpSpPr>
            <p:cNvPr id="27" name="Group 19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1" name="Freeform: Shape 23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4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20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29" name="Rectangle 21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0" name="Rectangle 22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323528" y="3822741"/>
            <a:ext cx="3866444" cy="525386"/>
            <a:chOff x="5403632" y="2988092"/>
            <a:chExt cx="5155259" cy="700515"/>
          </a:xfrm>
        </p:grpSpPr>
        <p:grpSp>
          <p:nvGrpSpPr>
            <p:cNvPr id="21" name="Group 26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5" name="Freeform: Shape 3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3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27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3" name="Rectangle 28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4" name="Rectangle 29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7" name="Group 32"/>
          <p:cNvGrpSpPr/>
          <p:nvPr/>
        </p:nvGrpSpPr>
        <p:grpSpPr>
          <a:xfrm>
            <a:off x="5061630" y="1380582"/>
            <a:ext cx="3858173" cy="525386"/>
            <a:chOff x="5403632" y="1998273"/>
            <a:chExt cx="5144231" cy="700515"/>
          </a:xfrm>
        </p:grpSpPr>
        <p:grpSp>
          <p:nvGrpSpPr>
            <p:cNvPr id="15" name="Group 33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19" name="Freeform: Shape 37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38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4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17" name="Rectangle 35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8" name="Rectangle 36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" name="Group 39"/>
          <p:cNvGrpSpPr/>
          <p:nvPr/>
        </p:nvGrpSpPr>
        <p:grpSpPr>
          <a:xfrm>
            <a:off x="5061630" y="2049665"/>
            <a:ext cx="3866444" cy="525386"/>
            <a:chOff x="5403632" y="2988092"/>
            <a:chExt cx="5155259" cy="700515"/>
          </a:xfrm>
        </p:grpSpPr>
        <p:grpSp>
          <p:nvGrpSpPr>
            <p:cNvPr id="9" name="Group 40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13" name="Freeform: Shape 4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4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11" name="Rectangle 42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Rectangle 43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41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504" y="-648898"/>
            <a:ext cx="457200" cy="4572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60518E2-9F47-4608-A8FE-3C80105AA3A5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14F2FF8-F81A-4986-AA9B-88F837FFD4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7935" y="339502"/>
            <a:ext cx="4628130" cy="446449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32DCBE6-C655-470A-AF73-168655321CE0}"/>
              </a:ext>
            </a:extLst>
          </p:cNvPr>
          <p:cNvSpPr/>
          <p:nvPr/>
        </p:nvSpPr>
        <p:spPr>
          <a:xfrm>
            <a:off x="3635896" y="2202999"/>
            <a:ext cx="3309613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谢谢欣赏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48D0F11-6730-4B83-B869-543AC54F7BAF}"/>
              </a:ext>
            </a:extLst>
          </p:cNvPr>
          <p:cNvSpPr/>
          <p:nvPr/>
        </p:nvSpPr>
        <p:spPr>
          <a:xfrm>
            <a:off x="3206129" y="2517775"/>
            <a:ext cx="3015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P</a:t>
            </a:r>
            <a:r>
              <a:rPr lang="en-US" altLang="zh-CN" sz="24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OWERPOINT</a:t>
            </a:r>
            <a:endParaRPr lang="zh-CN" altLang="en-US" sz="24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15" name="TextBox 71">
            <a:extLst>
              <a:ext uri="{FF2B5EF4-FFF2-40B4-BE49-F238E27FC236}">
                <a16:creationId xmlns="" xmlns:a16="http://schemas.microsoft.com/office/drawing/2014/main" id="{02710C73-0405-4F1F-B317-D4D61EDF2463}"/>
              </a:ext>
            </a:extLst>
          </p:cNvPr>
          <p:cNvSpPr txBox="1"/>
          <p:nvPr/>
        </p:nvSpPr>
        <p:spPr>
          <a:xfrm>
            <a:off x="3062587" y="3125167"/>
            <a:ext cx="298350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教育说课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 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年终总结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新年计划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】【</a:t>
            </a:r>
            <a:r>
              <a:rPr lang="zh-CN" altLang="en-US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工作汇报</a:t>
            </a:r>
            <a:r>
              <a:rPr lang="en-US" altLang="zh-CN" sz="9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】</a:t>
            </a:r>
            <a:endParaRPr lang="zh-CN" altLang="en-US" sz="9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7CFEC9B-6559-457A-BF64-A375FB5F2C41}"/>
              </a:ext>
            </a:extLst>
          </p:cNvPr>
          <p:cNvSpPr/>
          <p:nvPr/>
        </p:nvSpPr>
        <p:spPr>
          <a:xfrm>
            <a:off x="3975744" y="1635646"/>
            <a:ext cx="1409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2018</a:t>
            </a:r>
            <a:endParaRPr lang="zh-CN" altLang="en-US" sz="20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086C59D1-A003-4524-B68E-F049BF56D1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59278" y="-758501"/>
            <a:ext cx="2640300" cy="25527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75D7F4EA-E358-4E45-AF17-B4FE282DA5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 flipV="1">
            <a:off x="7380312" y="3435846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 animBg="1"/>
      <p:bldP spid="13" grpId="0"/>
      <p:bldP spid="14" grpId="0"/>
      <p:bldP spid="15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5656" y="2427734"/>
            <a:ext cx="3687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97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49C15B6-6E11-4354-A621-2EC08A1A3E2F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41A1260-BF2A-4AE6-9671-CA3CDEAC4C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7935" y="339502"/>
            <a:ext cx="4628130" cy="446449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DC25B5E-3DFE-47C4-BA2B-DBC1DD9099E0}"/>
              </a:ext>
            </a:extLst>
          </p:cNvPr>
          <p:cNvSpPr/>
          <p:nvPr/>
        </p:nvSpPr>
        <p:spPr>
          <a:xfrm>
            <a:off x="3206603" y="2499742"/>
            <a:ext cx="3309613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EA962D1-D740-4478-9D23-200C11C68043}"/>
              </a:ext>
            </a:extLst>
          </p:cNvPr>
          <p:cNvSpPr/>
          <p:nvPr/>
        </p:nvSpPr>
        <p:spPr>
          <a:xfrm>
            <a:off x="4283968" y="1872492"/>
            <a:ext cx="1100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01</a:t>
            </a:r>
            <a:endParaRPr lang="zh-CN" altLang="en-US" sz="28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6FCED70-ECC0-42C9-BD41-BAB2A54AD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59278" y="-758501"/>
            <a:ext cx="2640300" cy="25527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BB69192E-AA68-4D00-A6C1-115AF15D2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7380312" y="3435846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"/>
          <p:cNvSpPr/>
          <p:nvPr/>
        </p:nvSpPr>
        <p:spPr>
          <a:xfrm rot="2702816">
            <a:off x="1077445" y="1599650"/>
            <a:ext cx="1158793" cy="1158793"/>
          </a:xfrm>
          <a:prstGeom prst="roundRect">
            <a:avLst>
              <a:gd name="adj" fmla="val 33573"/>
            </a:avLst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Rectangle: Rounded Corners 3"/>
          <p:cNvSpPr/>
          <p:nvPr/>
        </p:nvSpPr>
        <p:spPr>
          <a:xfrm rot="2702816">
            <a:off x="2532247" y="1599649"/>
            <a:ext cx="1158793" cy="1158793"/>
          </a:xfrm>
          <a:prstGeom prst="roundRect">
            <a:avLst>
              <a:gd name="adj" fmla="val 38648"/>
            </a:avLst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Rectangle: Rounded Corners 4"/>
          <p:cNvSpPr/>
          <p:nvPr/>
        </p:nvSpPr>
        <p:spPr>
          <a:xfrm rot="2702816">
            <a:off x="3987050" y="1599648"/>
            <a:ext cx="1158793" cy="1158793"/>
          </a:xfrm>
          <a:prstGeom prst="roundRect">
            <a:avLst>
              <a:gd name="adj" fmla="val 40336"/>
            </a:avLst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Rectangle: Rounded Corners 5"/>
          <p:cNvSpPr/>
          <p:nvPr/>
        </p:nvSpPr>
        <p:spPr>
          <a:xfrm rot="2702816">
            <a:off x="5441852" y="1599646"/>
            <a:ext cx="1158793" cy="1158793"/>
          </a:xfrm>
          <a:prstGeom prst="roundRect">
            <a:avLst>
              <a:gd name="adj" fmla="val 36101"/>
            </a:avLst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5" name="Group 6"/>
          <p:cNvGrpSpPr/>
          <p:nvPr/>
        </p:nvGrpSpPr>
        <p:grpSpPr>
          <a:xfrm>
            <a:off x="1142491" y="1642553"/>
            <a:ext cx="6924066" cy="1028708"/>
            <a:chOff x="1518512" y="2827198"/>
            <a:chExt cx="9232087" cy="1371610"/>
          </a:xfrm>
        </p:grpSpPr>
        <p:sp>
          <p:nvSpPr>
            <p:cNvPr id="27" name="Freeform: Shape 8"/>
            <p:cNvSpPr/>
            <p:nvPr/>
          </p:nvSpPr>
          <p:spPr>
            <a:xfrm rot="2702816">
              <a:off x="1518512" y="2827206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9"/>
            <p:cNvSpPr txBox="1"/>
            <p:nvPr/>
          </p:nvSpPr>
          <p:spPr>
            <a:xfrm>
              <a:off x="2475920" y="3282173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9" name="Freeform: Shape 10"/>
            <p:cNvSpPr/>
            <p:nvPr/>
          </p:nvSpPr>
          <p:spPr>
            <a:xfrm rot="2702816">
              <a:off x="3458249" y="2827207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TextBox 11"/>
            <p:cNvSpPr txBox="1"/>
            <p:nvPr/>
          </p:nvSpPr>
          <p:spPr>
            <a:xfrm>
              <a:off x="4415657" y="3282174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31" name="Freeform: Shape 12"/>
            <p:cNvSpPr/>
            <p:nvPr/>
          </p:nvSpPr>
          <p:spPr>
            <a:xfrm rot="2702816">
              <a:off x="5397986" y="2827206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6355394" y="3282173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33" name="Freeform: Shape 14"/>
            <p:cNvSpPr/>
            <p:nvPr/>
          </p:nvSpPr>
          <p:spPr>
            <a:xfrm rot="2702816">
              <a:off x="7337723" y="2827203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8295131" y="3282170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35" name="Freeform: Shape 16"/>
            <p:cNvSpPr/>
            <p:nvPr/>
          </p:nvSpPr>
          <p:spPr>
            <a:xfrm rot="2702816">
              <a:off x="9265482" y="2827198"/>
              <a:ext cx="1371601" cy="13716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10222890" y="3282165"/>
              <a:ext cx="527709" cy="46166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05</a:t>
              </a:r>
            </a:p>
          </p:txBody>
        </p:sp>
      </p:grpSp>
      <p:sp>
        <p:nvSpPr>
          <p:cNvPr id="26" name="Rectangle: Rounded Corners 7"/>
          <p:cNvSpPr/>
          <p:nvPr/>
        </p:nvSpPr>
        <p:spPr>
          <a:xfrm rot="2702816">
            <a:off x="6887671" y="1599642"/>
            <a:ext cx="1158793" cy="1158793"/>
          </a:xfrm>
          <a:prstGeom prst="roundRect">
            <a:avLst>
              <a:gd name="adj" fmla="val 37798"/>
            </a:avLst>
          </a:prstGeom>
          <a:noFill/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18"/>
          <p:cNvGrpSpPr/>
          <p:nvPr/>
        </p:nvGrpSpPr>
        <p:grpSpPr>
          <a:xfrm>
            <a:off x="824790" y="3068402"/>
            <a:ext cx="7494422" cy="642945"/>
            <a:chOff x="1395236" y="2161845"/>
            <a:chExt cx="11763384" cy="857260"/>
          </a:xfrm>
        </p:grpSpPr>
        <p:grpSp>
          <p:nvGrpSpPr>
            <p:cNvPr id="6" name="Group 19"/>
            <p:cNvGrpSpPr/>
            <p:nvPr/>
          </p:nvGrpSpPr>
          <p:grpSpPr>
            <a:xfrm>
              <a:off x="1395236" y="2161845"/>
              <a:ext cx="2315968" cy="857260"/>
              <a:chOff x="1681446" y="5001250"/>
              <a:chExt cx="2315968" cy="857260"/>
            </a:xfrm>
          </p:grpSpPr>
          <p:sp>
            <p:nvSpPr>
              <p:cNvPr id="19" name="TextBox 32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3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7" name="Group 20"/>
            <p:cNvGrpSpPr/>
            <p:nvPr/>
          </p:nvGrpSpPr>
          <p:grpSpPr>
            <a:xfrm>
              <a:off x="3757090" y="2161845"/>
              <a:ext cx="2315968" cy="857260"/>
              <a:chOff x="1681446" y="5001250"/>
              <a:chExt cx="2315968" cy="857260"/>
            </a:xfrm>
          </p:grpSpPr>
          <p:sp>
            <p:nvSpPr>
              <p:cNvPr id="17" name="TextBox 30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31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Group 21"/>
            <p:cNvGrpSpPr/>
            <p:nvPr/>
          </p:nvGrpSpPr>
          <p:grpSpPr>
            <a:xfrm>
              <a:off x="6118944" y="2161845"/>
              <a:ext cx="2315968" cy="857260"/>
              <a:chOff x="1681446" y="5001250"/>
              <a:chExt cx="2315968" cy="857260"/>
            </a:xfrm>
          </p:grpSpPr>
          <p:sp>
            <p:nvSpPr>
              <p:cNvPr id="15" name="TextBox 28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29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9" name="Group 22"/>
            <p:cNvGrpSpPr/>
            <p:nvPr/>
          </p:nvGrpSpPr>
          <p:grpSpPr>
            <a:xfrm>
              <a:off x="8480797" y="2161845"/>
              <a:ext cx="2315969" cy="857260"/>
              <a:chOff x="1681445" y="5001250"/>
              <a:chExt cx="2315969" cy="857260"/>
            </a:xfrm>
          </p:grpSpPr>
          <p:sp>
            <p:nvSpPr>
              <p:cNvPr id="13" name="TextBox 26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27"/>
              <p:cNvSpPr txBox="1">
                <a:spLocks/>
              </p:cNvSpPr>
              <p:nvPr/>
            </p:nvSpPr>
            <p:spPr bwMode="auto">
              <a:xfrm>
                <a:off x="1681445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  <p:grpSp>
          <p:nvGrpSpPr>
            <p:cNvPr id="10" name="Group 23"/>
            <p:cNvGrpSpPr/>
            <p:nvPr/>
          </p:nvGrpSpPr>
          <p:grpSpPr>
            <a:xfrm>
              <a:off x="10842652" y="2161845"/>
              <a:ext cx="2315968" cy="857260"/>
              <a:chOff x="1681446" y="5001250"/>
              <a:chExt cx="2315968" cy="857260"/>
            </a:xfrm>
          </p:grpSpPr>
          <p:sp>
            <p:nvSpPr>
              <p:cNvPr id="11" name="TextBox 24"/>
              <p:cNvSpPr txBox="1">
                <a:spLocks/>
              </p:cNvSpPr>
              <p:nvPr/>
            </p:nvSpPr>
            <p:spPr bwMode="auto">
              <a:xfrm>
                <a:off x="1681446" y="5001250"/>
                <a:ext cx="2315968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12" name="TextBox 25"/>
              <p:cNvSpPr txBox="1">
                <a:spLocks/>
              </p:cNvSpPr>
              <p:nvPr/>
            </p:nvSpPr>
            <p:spPr bwMode="auto">
              <a:xfrm>
                <a:off x="1681446" y="5284280"/>
                <a:ext cx="231596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01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2"/>
          <p:cNvSpPr>
            <a:spLocks noChangeAspect="1"/>
          </p:cNvSpPr>
          <p:nvPr/>
        </p:nvSpPr>
        <p:spPr bwMode="auto">
          <a:xfrm>
            <a:off x="687782" y="1484400"/>
            <a:ext cx="4680857" cy="251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23"/>
          <p:cNvGrpSpPr/>
          <p:nvPr/>
        </p:nvGrpSpPr>
        <p:grpSpPr>
          <a:xfrm>
            <a:off x="4403858" y="1486550"/>
            <a:ext cx="964781" cy="556067"/>
            <a:chOff x="6478768" y="2174561"/>
            <a:chExt cx="1286375" cy="741422"/>
          </a:xfrm>
        </p:grpSpPr>
        <p:sp>
          <p:nvSpPr>
            <p:cNvPr id="38" name="Straight Connector 24"/>
            <p:cNvSpPr>
              <a:spLocks/>
            </p:cNvSpPr>
            <p:nvPr/>
          </p:nvSpPr>
          <p:spPr bwMode="auto">
            <a:xfrm flipV="1">
              <a:off x="6498845" y="2196072"/>
              <a:ext cx="1246221" cy="699834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Oval 25"/>
            <p:cNvSpPr>
              <a:spLocks/>
            </p:cNvSpPr>
            <p:nvPr/>
          </p:nvSpPr>
          <p:spPr bwMode="auto">
            <a:xfrm>
              <a:off x="7724989" y="2174561"/>
              <a:ext cx="40154" cy="41588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Oval 26"/>
            <p:cNvSpPr>
              <a:spLocks/>
            </p:cNvSpPr>
            <p:nvPr/>
          </p:nvSpPr>
          <p:spPr bwMode="auto">
            <a:xfrm>
              <a:off x="6478768" y="2874395"/>
              <a:ext cx="37286" cy="41588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27"/>
          <p:cNvGrpSpPr/>
          <p:nvPr/>
        </p:nvGrpSpPr>
        <p:grpSpPr>
          <a:xfrm>
            <a:off x="4403857" y="2333020"/>
            <a:ext cx="962630" cy="178544"/>
            <a:chOff x="6478768" y="3303187"/>
            <a:chExt cx="1283506" cy="238058"/>
          </a:xfrm>
        </p:grpSpPr>
        <p:sp>
          <p:nvSpPr>
            <p:cNvPr id="35" name="Straight Connector 28"/>
            <p:cNvSpPr>
              <a:spLocks/>
            </p:cNvSpPr>
            <p:nvPr/>
          </p:nvSpPr>
          <p:spPr bwMode="auto">
            <a:xfrm flipV="1">
              <a:off x="6498845" y="3323264"/>
              <a:ext cx="1241919" cy="19647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29"/>
            <p:cNvSpPr>
              <a:spLocks/>
            </p:cNvSpPr>
            <p:nvPr/>
          </p:nvSpPr>
          <p:spPr bwMode="auto">
            <a:xfrm>
              <a:off x="7720686" y="3303187"/>
              <a:ext cx="41588" cy="40154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Oval 30"/>
            <p:cNvSpPr>
              <a:spLocks/>
            </p:cNvSpPr>
            <p:nvPr/>
          </p:nvSpPr>
          <p:spPr bwMode="auto">
            <a:xfrm>
              <a:off x="6478768" y="3503959"/>
              <a:ext cx="40154" cy="37286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4403858" y="3444078"/>
            <a:ext cx="964781" cy="554991"/>
            <a:chOff x="6478768" y="4784598"/>
            <a:chExt cx="1286375" cy="739988"/>
          </a:xfrm>
        </p:grpSpPr>
        <p:sp>
          <p:nvSpPr>
            <p:cNvPr id="32" name="Straight Connector 32"/>
            <p:cNvSpPr>
              <a:spLocks/>
            </p:cNvSpPr>
            <p:nvPr/>
          </p:nvSpPr>
          <p:spPr bwMode="auto">
            <a:xfrm>
              <a:off x="6498845" y="4804675"/>
              <a:ext cx="1246221" cy="699834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33"/>
            <p:cNvSpPr>
              <a:spLocks/>
            </p:cNvSpPr>
            <p:nvPr/>
          </p:nvSpPr>
          <p:spPr bwMode="auto">
            <a:xfrm>
              <a:off x="7724989" y="5487300"/>
              <a:ext cx="40154" cy="37286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34"/>
            <p:cNvSpPr>
              <a:spLocks/>
            </p:cNvSpPr>
            <p:nvPr/>
          </p:nvSpPr>
          <p:spPr bwMode="auto">
            <a:xfrm>
              <a:off x="6478768" y="4784598"/>
              <a:ext cx="37286" cy="40154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35"/>
          <p:cNvGrpSpPr/>
          <p:nvPr/>
        </p:nvGrpSpPr>
        <p:grpSpPr>
          <a:xfrm>
            <a:off x="4403857" y="2975131"/>
            <a:ext cx="962630" cy="178544"/>
            <a:chOff x="6478768" y="4159336"/>
            <a:chExt cx="1283506" cy="238058"/>
          </a:xfrm>
        </p:grpSpPr>
        <p:sp>
          <p:nvSpPr>
            <p:cNvPr id="29" name="Straight Connector 36"/>
            <p:cNvSpPr>
              <a:spLocks/>
            </p:cNvSpPr>
            <p:nvPr/>
          </p:nvSpPr>
          <p:spPr bwMode="auto">
            <a:xfrm>
              <a:off x="6498845" y="4179413"/>
              <a:ext cx="1241919" cy="19647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37"/>
            <p:cNvSpPr>
              <a:spLocks/>
            </p:cNvSpPr>
            <p:nvPr/>
          </p:nvSpPr>
          <p:spPr bwMode="auto">
            <a:xfrm>
              <a:off x="7720686" y="4355806"/>
              <a:ext cx="41588" cy="41588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38"/>
            <p:cNvSpPr>
              <a:spLocks/>
            </p:cNvSpPr>
            <p:nvPr/>
          </p:nvSpPr>
          <p:spPr bwMode="auto">
            <a:xfrm>
              <a:off x="6478768" y="4159336"/>
              <a:ext cx="40154" cy="40154"/>
            </a:xfrm>
            <a:prstGeom prst="ellipse">
              <a:avLst/>
            </a:prstGeom>
            <a:solidFill>
              <a:srgbClr val="DCDEE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1853" y="1813522"/>
            <a:ext cx="3675204" cy="1848896"/>
            <a:chOff x="631853" y="1813522"/>
            <a:chExt cx="3675204" cy="1848896"/>
          </a:xfrm>
        </p:grpSpPr>
        <p:grpSp>
          <p:nvGrpSpPr>
            <p:cNvPr id="4" name="Group 3"/>
            <p:cNvGrpSpPr/>
            <p:nvPr/>
          </p:nvGrpSpPr>
          <p:grpSpPr>
            <a:xfrm>
              <a:off x="1682679" y="1815673"/>
              <a:ext cx="2624378" cy="1846745"/>
              <a:chOff x="2850530" y="2613391"/>
              <a:chExt cx="3499170" cy="2462326"/>
            </a:xfrm>
          </p:grpSpPr>
          <p:sp>
            <p:nvSpPr>
              <p:cNvPr id="49" name="Freeform: Shape 4"/>
              <p:cNvSpPr>
                <a:spLocks/>
              </p:cNvSpPr>
              <p:nvPr/>
            </p:nvSpPr>
            <p:spPr bwMode="auto">
              <a:xfrm>
                <a:off x="2915064" y="3849574"/>
                <a:ext cx="3434636" cy="598014"/>
              </a:xfrm>
              <a:custGeom>
                <a:avLst/>
                <a:gdLst>
                  <a:gd name="T0" fmla="*/ 489 w 1012"/>
                  <a:gd name="T1" fmla="*/ 8 h 176"/>
                  <a:gd name="T2" fmla="*/ 918 w 1012"/>
                  <a:gd name="T3" fmla="*/ 10 h 176"/>
                  <a:gd name="T4" fmla="*/ 929 w 1012"/>
                  <a:gd name="T5" fmla="*/ 15 h 176"/>
                  <a:gd name="T6" fmla="*/ 1009 w 1012"/>
                  <a:gd name="T7" fmla="*/ 86 h 176"/>
                  <a:gd name="T8" fmla="*/ 1009 w 1012"/>
                  <a:gd name="T9" fmla="*/ 97 h 176"/>
                  <a:gd name="T10" fmla="*/ 929 w 1012"/>
                  <a:gd name="T11" fmla="*/ 171 h 176"/>
                  <a:gd name="T12" fmla="*/ 917 w 1012"/>
                  <a:gd name="T13" fmla="*/ 176 h 176"/>
                  <a:gd name="T14" fmla="*/ 513 w 1012"/>
                  <a:gd name="T15" fmla="*/ 174 h 176"/>
                  <a:gd name="T16" fmla="*/ 477 w 1012"/>
                  <a:gd name="T17" fmla="*/ 160 h 176"/>
                  <a:gd name="T18" fmla="*/ 476 w 1012"/>
                  <a:gd name="T19" fmla="*/ 159 h 176"/>
                  <a:gd name="T20" fmla="*/ 351 w 1012"/>
                  <a:gd name="T21" fmla="*/ 48 h 176"/>
                  <a:gd name="T22" fmla="*/ 318 w 1012"/>
                  <a:gd name="T23" fmla="*/ 36 h 176"/>
                  <a:gd name="T24" fmla="*/ 314 w 1012"/>
                  <a:gd name="T25" fmla="*/ 36 h 176"/>
                  <a:gd name="T26" fmla="*/ 198 w 1012"/>
                  <a:gd name="T27" fmla="*/ 38 h 176"/>
                  <a:gd name="T28" fmla="*/ 0 w 1012"/>
                  <a:gd name="T29" fmla="*/ 37 h 176"/>
                  <a:gd name="T30" fmla="*/ 0 w 1012"/>
                  <a:gd name="T31" fmla="*/ 1 h 176"/>
                  <a:gd name="T32" fmla="*/ 366 w 1012"/>
                  <a:gd name="T33" fmla="*/ 0 h 176"/>
                  <a:gd name="T34" fmla="*/ 489 w 1012"/>
                  <a:gd name="T35" fmla="*/ 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2" h="176">
                    <a:moveTo>
                      <a:pt x="489" y="8"/>
                    </a:moveTo>
                    <a:cubicBezTo>
                      <a:pt x="918" y="10"/>
                      <a:pt x="918" y="10"/>
                      <a:pt x="918" y="10"/>
                    </a:cubicBezTo>
                    <a:cubicBezTo>
                      <a:pt x="922" y="10"/>
                      <a:pt x="926" y="12"/>
                      <a:pt x="929" y="15"/>
                    </a:cubicBezTo>
                    <a:cubicBezTo>
                      <a:pt x="1009" y="86"/>
                      <a:pt x="1009" y="86"/>
                      <a:pt x="1009" y="86"/>
                    </a:cubicBezTo>
                    <a:cubicBezTo>
                      <a:pt x="1012" y="89"/>
                      <a:pt x="1012" y="94"/>
                      <a:pt x="1009" y="97"/>
                    </a:cubicBezTo>
                    <a:cubicBezTo>
                      <a:pt x="929" y="171"/>
                      <a:pt x="929" y="171"/>
                      <a:pt x="929" y="171"/>
                    </a:cubicBezTo>
                    <a:cubicBezTo>
                      <a:pt x="926" y="174"/>
                      <a:pt x="922" y="176"/>
                      <a:pt x="917" y="176"/>
                    </a:cubicBezTo>
                    <a:cubicBezTo>
                      <a:pt x="917" y="176"/>
                      <a:pt x="531" y="174"/>
                      <a:pt x="513" y="174"/>
                    </a:cubicBezTo>
                    <a:cubicBezTo>
                      <a:pt x="496" y="174"/>
                      <a:pt x="485" y="167"/>
                      <a:pt x="477" y="160"/>
                    </a:cubicBezTo>
                    <a:cubicBezTo>
                      <a:pt x="477" y="160"/>
                      <a:pt x="476" y="160"/>
                      <a:pt x="476" y="159"/>
                    </a:cubicBezTo>
                    <a:cubicBezTo>
                      <a:pt x="476" y="159"/>
                      <a:pt x="382" y="74"/>
                      <a:pt x="351" y="48"/>
                    </a:cubicBezTo>
                    <a:cubicBezTo>
                      <a:pt x="346" y="43"/>
                      <a:pt x="339" y="36"/>
                      <a:pt x="318" y="36"/>
                    </a:cubicBezTo>
                    <a:cubicBezTo>
                      <a:pt x="317" y="36"/>
                      <a:pt x="315" y="36"/>
                      <a:pt x="314" y="36"/>
                    </a:cubicBezTo>
                    <a:cubicBezTo>
                      <a:pt x="308" y="36"/>
                      <a:pt x="264" y="38"/>
                      <a:pt x="198" y="38"/>
                    </a:cubicBezTo>
                    <a:cubicBezTo>
                      <a:pt x="139" y="38"/>
                      <a:pt x="11" y="37"/>
                      <a:pt x="0" y="3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66" y="0"/>
                      <a:pt x="479" y="8"/>
                      <a:pt x="489" y="8"/>
                    </a:cubicBezTo>
                    <a:close/>
                  </a:path>
                </a:pathLst>
              </a:custGeom>
              <a:solidFill>
                <a:srgbClr val="DC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5"/>
              <p:cNvSpPr>
                <a:spLocks/>
              </p:cNvSpPr>
              <p:nvPr/>
            </p:nvSpPr>
            <p:spPr bwMode="auto">
              <a:xfrm>
                <a:off x="2850530" y="3995850"/>
                <a:ext cx="3499170" cy="1079867"/>
              </a:xfrm>
              <a:custGeom>
                <a:avLst/>
                <a:gdLst>
                  <a:gd name="T0" fmla="*/ 338 w 1031"/>
                  <a:gd name="T1" fmla="*/ 0 h 318"/>
                  <a:gd name="T2" fmla="*/ 371 w 1031"/>
                  <a:gd name="T3" fmla="*/ 14 h 318"/>
                  <a:gd name="T4" fmla="*/ 494 w 1031"/>
                  <a:gd name="T5" fmla="*/ 134 h 318"/>
                  <a:gd name="T6" fmla="*/ 533 w 1031"/>
                  <a:gd name="T7" fmla="*/ 149 h 318"/>
                  <a:gd name="T8" fmla="*/ 937 w 1031"/>
                  <a:gd name="T9" fmla="*/ 152 h 318"/>
                  <a:gd name="T10" fmla="*/ 948 w 1031"/>
                  <a:gd name="T11" fmla="*/ 157 h 318"/>
                  <a:gd name="T12" fmla="*/ 1028 w 1031"/>
                  <a:gd name="T13" fmla="*/ 230 h 318"/>
                  <a:gd name="T14" fmla="*/ 1028 w 1031"/>
                  <a:gd name="T15" fmla="*/ 241 h 318"/>
                  <a:gd name="T16" fmla="*/ 947 w 1031"/>
                  <a:gd name="T17" fmla="*/ 313 h 318"/>
                  <a:gd name="T18" fmla="*/ 936 w 1031"/>
                  <a:gd name="T19" fmla="*/ 318 h 318"/>
                  <a:gd name="T20" fmla="*/ 548 w 1031"/>
                  <a:gd name="T21" fmla="*/ 315 h 318"/>
                  <a:gd name="T22" fmla="*/ 478 w 1031"/>
                  <a:gd name="T23" fmla="*/ 256 h 318"/>
                  <a:gd name="T24" fmla="*/ 359 w 1031"/>
                  <a:gd name="T25" fmla="*/ 48 h 318"/>
                  <a:gd name="T26" fmla="*/ 331 w 1031"/>
                  <a:gd name="T27" fmla="*/ 34 h 318"/>
                  <a:gd name="T28" fmla="*/ 43 w 1031"/>
                  <a:gd name="T29" fmla="*/ 35 h 318"/>
                  <a:gd name="T30" fmla="*/ 0 w 1031"/>
                  <a:gd name="T31" fmla="*/ 6 h 318"/>
                  <a:gd name="T32" fmla="*/ 20 w 1031"/>
                  <a:gd name="T33" fmla="*/ 2 h 318"/>
                  <a:gd name="T34" fmla="*/ 338 w 1031"/>
                  <a:gd name="T3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1" h="318">
                    <a:moveTo>
                      <a:pt x="338" y="0"/>
                    </a:moveTo>
                    <a:cubicBezTo>
                      <a:pt x="356" y="0"/>
                      <a:pt x="366" y="9"/>
                      <a:pt x="371" y="14"/>
                    </a:cubicBezTo>
                    <a:cubicBezTo>
                      <a:pt x="401" y="43"/>
                      <a:pt x="494" y="134"/>
                      <a:pt x="494" y="134"/>
                    </a:cubicBezTo>
                    <a:cubicBezTo>
                      <a:pt x="503" y="141"/>
                      <a:pt x="515" y="149"/>
                      <a:pt x="533" y="149"/>
                    </a:cubicBezTo>
                    <a:cubicBezTo>
                      <a:pt x="557" y="149"/>
                      <a:pt x="937" y="152"/>
                      <a:pt x="937" y="152"/>
                    </a:cubicBezTo>
                    <a:cubicBezTo>
                      <a:pt x="941" y="152"/>
                      <a:pt x="945" y="154"/>
                      <a:pt x="948" y="157"/>
                    </a:cubicBezTo>
                    <a:cubicBezTo>
                      <a:pt x="1028" y="230"/>
                      <a:pt x="1028" y="230"/>
                      <a:pt x="1028" y="230"/>
                    </a:cubicBezTo>
                    <a:cubicBezTo>
                      <a:pt x="1031" y="233"/>
                      <a:pt x="1031" y="238"/>
                      <a:pt x="1028" y="241"/>
                    </a:cubicBezTo>
                    <a:cubicBezTo>
                      <a:pt x="947" y="313"/>
                      <a:pt x="947" y="313"/>
                      <a:pt x="947" y="313"/>
                    </a:cubicBezTo>
                    <a:cubicBezTo>
                      <a:pt x="944" y="316"/>
                      <a:pt x="940" y="318"/>
                      <a:pt x="936" y="318"/>
                    </a:cubicBezTo>
                    <a:cubicBezTo>
                      <a:pt x="936" y="318"/>
                      <a:pt x="565" y="315"/>
                      <a:pt x="548" y="315"/>
                    </a:cubicBezTo>
                    <a:cubicBezTo>
                      <a:pt x="514" y="315"/>
                      <a:pt x="492" y="283"/>
                      <a:pt x="478" y="256"/>
                    </a:cubicBezTo>
                    <a:cubicBezTo>
                      <a:pt x="462" y="223"/>
                      <a:pt x="384" y="90"/>
                      <a:pt x="359" y="48"/>
                    </a:cubicBezTo>
                    <a:cubicBezTo>
                      <a:pt x="351" y="34"/>
                      <a:pt x="336" y="34"/>
                      <a:pt x="331" y="34"/>
                    </a:cubicBezTo>
                    <a:cubicBezTo>
                      <a:pt x="327" y="34"/>
                      <a:pt x="65" y="35"/>
                      <a:pt x="43" y="3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45" y="2"/>
                      <a:pt x="337" y="0"/>
                      <a:pt x="338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"/>
              <p:cNvSpPr>
                <a:spLocks/>
              </p:cNvSpPr>
              <p:nvPr/>
            </p:nvSpPr>
            <p:spPr bwMode="auto">
              <a:xfrm>
                <a:off x="2915064" y="3238653"/>
                <a:ext cx="3434636" cy="598014"/>
              </a:xfrm>
              <a:custGeom>
                <a:avLst/>
                <a:gdLst>
                  <a:gd name="T0" fmla="*/ 489 w 1012"/>
                  <a:gd name="T1" fmla="*/ 168 h 176"/>
                  <a:gd name="T2" fmla="*/ 918 w 1012"/>
                  <a:gd name="T3" fmla="*/ 166 h 176"/>
                  <a:gd name="T4" fmla="*/ 929 w 1012"/>
                  <a:gd name="T5" fmla="*/ 161 h 176"/>
                  <a:gd name="T6" fmla="*/ 1009 w 1012"/>
                  <a:gd name="T7" fmla="*/ 90 h 176"/>
                  <a:gd name="T8" fmla="*/ 1009 w 1012"/>
                  <a:gd name="T9" fmla="*/ 79 h 176"/>
                  <a:gd name="T10" fmla="*/ 929 w 1012"/>
                  <a:gd name="T11" fmla="*/ 5 h 176"/>
                  <a:gd name="T12" fmla="*/ 917 w 1012"/>
                  <a:gd name="T13" fmla="*/ 0 h 176"/>
                  <a:gd name="T14" fmla="*/ 513 w 1012"/>
                  <a:gd name="T15" fmla="*/ 2 h 176"/>
                  <a:gd name="T16" fmla="*/ 477 w 1012"/>
                  <a:gd name="T17" fmla="*/ 16 h 176"/>
                  <a:gd name="T18" fmla="*/ 476 w 1012"/>
                  <a:gd name="T19" fmla="*/ 17 h 176"/>
                  <a:gd name="T20" fmla="*/ 351 w 1012"/>
                  <a:gd name="T21" fmla="*/ 128 h 176"/>
                  <a:gd name="T22" fmla="*/ 318 w 1012"/>
                  <a:gd name="T23" fmla="*/ 140 h 176"/>
                  <a:gd name="T24" fmla="*/ 314 w 1012"/>
                  <a:gd name="T25" fmla="*/ 140 h 176"/>
                  <a:gd name="T26" fmla="*/ 198 w 1012"/>
                  <a:gd name="T27" fmla="*/ 138 h 176"/>
                  <a:gd name="T28" fmla="*/ 0 w 1012"/>
                  <a:gd name="T29" fmla="*/ 139 h 176"/>
                  <a:gd name="T30" fmla="*/ 0 w 1012"/>
                  <a:gd name="T31" fmla="*/ 175 h 176"/>
                  <a:gd name="T32" fmla="*/ 366 w 1012"/>
                  <a:gd name="T33" fmla="*/ 176 h 176"/>
                  <a:gd name="T34" fmla="*/ 489 w 1012"/>
                  <a:gd name="T35" fmla="*/ 16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2" h="176">
                    <a:moveTo>
                      <a:pt x="489" y="168"/>
                    </a:moveTo>
                    <a:cubicBezTo>
                      <a:pt x="918" y="166"/>
                      <a:pt x="918" y="166"/>
                      <a:pt x="918" y="166"/>
                    </a:cubicBezTo>
                    <a:cubicBezTo>
                      <a:pt x="922" y="166"/>
                      <a:pt x="926" y="164"/>
                      <a:pt x="929" y="161"/>
                    </a:cubicBezTo>
                    <a:cubicBezTo>
                      <a:pt x="1009" y="90"/>
                      <a:pt x="1009" y="90"/>
                      <a:pt x="1009" y="90"/>
                    </a:cubicBezTo>
                    <a:cubicBezTo>
                      <a:pt x="1012" y="87"/>
                      <a:pt x="1012" y="82"/>
                      <a:pt x="1009" y="79"/>
                    </a:cubicBezTo>
                    <a:cubicBezTo>
                      <a:pt x="929" y="5"/>
                      <a:pt x="929" y="5"/>
                      <a:pt x="929" y="5"/>
                    </a:cubicBezTo>
                    <a:cubicBezTo>
                      <a:pt x="926" y="2"/>
                      <a:pt x="922" y="0"/>
                      <a:pt x="917" y="0"/>
                    </a:cubicBezTo>
                    <a:cubicBezTo>
                      <a:pt x="917" y="0"/>
                      <a:pt x="531" y="2"/>
                      <a:pt x="513" y="2"/>
                    </a:cubicBezTo>
                    <a:cubicBezTo>
                      <a:pt x="496" y="2"/>
                      <a:pt x="485" y="9"/>
                      <a:pt x="477" y="16"/>
                    </a:cubicBezTo>
                    <a:cubicBezTo>
                      <a:pt x="477" y="16"/>
                      <a:pt x="476" y="16"/>
                      <a:pt x="476" y="17"/>
                    </a:cubicBezTo>
                    <a:cubicBezTo>
                      <a:pt x="476" y="17"/>
                      <a:pt x="382" y="102"/>
                      <a:pt x="351" y="128"/>
                    </a:cubicBezTo>
                    <a:cubicBezTo>
                      <a:pt x="346" y="133"/>
                      <a:pt x="339" y="140"/>
                      <a:pt x="318" y="140"/>
                    </a:cubicBezTo>
                    <a:cubicBezTo>
                      <a:pt x="317" y="140"/>
                      <a:pt x="315" y="140"/>
                      <a:pt x="314" y="140"/>
                    </a:cubicBezTo>
                    <a:cubicBezTo>
                      <a:pt x="308" y="140"/>
                      <a:pt x="264" y="138"/>
                      <a:pt x="198" y="138"/>
                    </a:cubicBezTo>
                    <a:cubicBezTo>
                      <a:pt x="139" y="138"/>
                      <a:pt x="11" y="139"/>
                      <a:pt x="0" y="139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366" y="176"/>
                      <a:pt x="366" y="176"/>
                      <a:pt x="366" y="176"/>
                    </a:cubicBezTo>
                    <a:cubicBezTo>
                      <a:pt x="366" y="176"/>
                      <a:pt x="479" y="168"/>
                      <a:pt x="489" y="168"/>
                    </a:cubicBezTo>
                    <a:close/>
                  </a:path>
                </a:pathLst>
              </a:custGeom>
              <a:solidFill>
                <a:srgbClr val="DC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7"/>
              <p:cNvSpPr>
                <a:spLocks/>
              </p:cNvSpPr>
              <p:nvPr/>
            </p:nvSpPr>
            <p:spPr bwMode="auto">
              <a:xfrm>
                <a:off x="2850530" y="2613391"/>
                <a:ext cx="3499170" cy="1079867"/>
              </a:xfrm>
              <a:custGeom>
                <a:avLst/>
                <a:gdLst>
                  <a:gd name="T0" fmla="*/ 338 w 1031"/>
                  <a:gd name="T1" fmla="*/ 318 h 318"/>
                  <a:gd name="T2" fmla="*/ 371 w 1031"/>
                  <a:gd name="T3" fmla="*/ 304 h 318"/>
                  <a:gd name="T4" fmla="*/ 494 w 1031"/>
                  <a:gd name="T5" fmla="*/ 184 h 318"/>
                  <a:gd name="T6" fmla="*/ 533 w 1031"/>
                  <a:gd name="T7" fmla="*/ 169 h 318"/>
                  <a:gd name="T8" fmla="*/ 937 w 1031"/>
                  <a:gd name="T9" fmla="*/ 166 h 318"/>
                  <a:gd name="T10" fmla="*/ 948 w 1031"/>
                  <a:gd name="T11" fmla="*/ 161 h 318"/>
                  <a:gd name="T12" fmla="*/ 1028 w 1031"/>
                  <a:gd name="T13" fmla="*/ 88 h 318"/>
                  <a:gd name="T14" fmla="*/ 1028 w 1031"/>
                  <a:gd name="T15" fmla="*/ 77 h 318"/>
                  <a:gd name="T16" fmla="*/ 947 w 1031"/>
                  <a:gd name="T17" fmla="*/ 5 h 318"/>
                  <a:gd name="T18" fmla="*/ 936 w 1031"/>
                  <a:gd name="T19" fmla="*/ 0 h 318"/>
                  <a:gd name="T20" fmla="*/ 548 w 1031"/>
                  <a:gd name="T21" fmla="*/ 3 h 318"/>
                  <a:gd name="T22" fmla="*/ 478 w 1031"/>
                  <a:gd name="T23" fmla="*/ 62 h 318"/>
                  <a:gd name="T24" fmla="*/ 359 w 1031"/>
                  <a:gd name="T25" fmla="*/ 270 h 318"/>
                  <a:gd name="T26" fmla="*/ 331 w 1031"/>
                  <a:gd name="T27" fmla="*/ 284 h 318"/>
                  <a:gd name="T28" fmla="*/ 43 w 1031"/>
                  <a:gd name="T29" fmla="*/ 283 h 318"/>
                  <a:gd name="T30" fmla="*/ 0 w 1031"/>
                  <a:gd name="T31" fmla="*/ 312 h 318"/>
                  <a:gd name="T32" fmla="*/ 20 w 1031"/>
                  <a:gd name="T33" fmla="*/ 316 h 318"/>
                  <a:gd name="T34" fmla="*/ 338 w 1031"/>
                  <a:gd name="T3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1" h="318">
                    <a:moveTo>
                      <a:pt x="338" y="318"/>
                    </a:moveTo>
                    <a:cubicBezTo>
                      <a:pt x="356" y="318"/>
                      <a:pt x="366" y="309"/>
                      <a:pt x="371" y="304"/>
                    </a:cubicBezTo>
                    <a:cubicBezTo>
                      <a:pt x="401" y="275"/>
                      <a:pt x="494" y="184"/>
                      <a:pt x="494" y="184"/>
                    </a:cubicBezTo>
                    <a:cubicBezTo>
                      <a:pt x="503" y="177"/>
                      <a:pt x="515" y="169"/>
                      <a:pt x="533" y="169"/>
                    </a:cubicBezTo>
                    <a:cubicBezTo>
                      <a:pt x="557" y="169"/>
                      <a:pt x="937" y="166"/>
                      <a:pt x="937" y="166"/>
                    </a:cubicBezTo>
                    <a:cubicBezTo>
                      <a:pt x="941" y="166"/>
                      <a:pt x="945" y="164"/>
                      <a:pt x="948" y="161"/>
                    </a:cubicBezTo>
                    <a:cubicBezTo>
                      <a:pt x="1028" y="88"/>
                      <a:pt x="1028" y="88"/>
                      <a:pt x="1028" y="88"/>
                    </a:cubicBezTo>
                    <a:cubicBezTo>
                      <a:pt x="1031" y="85"/>
                      <a:pt x="1031" y="80"/>
                      <a:pt x="1028" y="77"/>
                    </a:cubicBezTo>
                    <a:cubicBezTo>
                      <a:pt x="947" y="5"/>
                      <a:pt x="947" y="5"/>
                      <a:pt x="947" y="5"/>
                    </a:cubicBezTo>
                    <a:cubicBezTo>
                      <a:pt x="944" y="2"/>
                      <a:pt x="940" y="0"/>
                      <a:pt x="936" y="0"/>
                    </a:cubicBezTo>
                    <a:cubicBezTo>
                      <a:pt x="936" y="0"/>
                      <a:pt x="565" y="3"/>
                      <a:pt x="548" y="3"/>
                    </a:cubicBezTo>
                    <a:cubicBezTo>
                      <a:pt x="514" y="3"/>
                      <a:pt x="492" y="35"/>
                      <a:pt x="478" y="62"/>
                    </a:cubicBezTo>
                    <a:cubicBezTo>
                      <a:pt x="462" y="95"/>
                      <a:pt x="384" y="228"/>
                      <a:pt x="359" y="270"/>
                    </a:cubicBezTo>
                    <a:cubicBezTo>
                      <a:pt x="351" y="284"/>
                      <a:pt x="336" y="284"/>
                      <a:pt x="331" y="284"/>
                    </a:cubicBezTo>
                    <a:cubicBezTo>
                      <a:pt x="327" y="284"/>
                      <a:pt x="65" y="283"/>
                      <a:pt x="43" y="283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20" y="316"/>
                      <a:pt x="20" y="316"/>
                      <a:pt x="20" y="316"/>
                    </a:cubicBezTo>
                    <a:cubicBezTo>
                      <a:pt x="45" y="316"/>
                      <a:pt x="337" y="318"/>
                      <a:pt x="338" y="318"/>
                    </a:cubicBezTo>
                    <a:close/>
                  </a:path>
                </a:pathLst>
              </a:custGeom>
              <a:solidFill>
                <a:srgbClr val="DCDE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8"/>
            <p:cNvGrpSpPr/>
            <p:nvPr/>
          </p:nvGrpSpPr>
          <p:grpSpPr>
            <a:xfrm>
              <a:off x="1682679" y="1813522"/>
              <a:ext cx="2624378" cy="809900"/>
              <a:chOff x="2850530" y="2610523"/>
              <a:chExt cx="3499170" cy="1079867"/>
            </a:xfrm>
          </p:grpSpPr>
          <p:sp>
            <p:nvSpPr>
              <p:cNvPr id="47" name="Freeform: Shape 9"/>
              <p:cNvSpPr>
                <a:spLocks/>
              </p:cNvSpPr>
              <p:nvPr/>
            </p:nvSpPr>
            <p:spPr bwMode="auto">
              <a:xfrm>
                <a:off x="2850530" y="2610523"/>
                <a:ext cx="3499170" cy="1079867"/>
              </a:xfrm>
              <a:custGeom>
                <a:avLst/>
                <a:gdLst>
                  <a:gd name="T0" fmla="*/ 338 w 1031"/>
                  <a:gd name="T1" fmla="*/ 318 h 318"/>
                  <a:gd name="T2" fmla="*/ 371 w 1031"/>
                  <a:gd name="T3" fmla="*/ 304 h 318"/>
                  <a:gd name="T4" fmla="*/ 494 w 1031"/>
                  <a:gd name="T5" fmla="*/ 184 h 318"/>
                  <a:gd name="T6" fmla="*/ 533 w 1031"/>
                  <a:gd name="T7" fmla="*/ 169 h 318"/>
                  <a:gd name="T8" fmla="*/ 937 w 1031"/>
                  <a:gd name="T9" fmla="*/ 166 h 318"/>
                  <a:gd name="T10" fmla="*/ 948 w 1031"/>
                  <a:gd name="T11" fmla="*/ 161 h 318"/>
                  <a:gd name="T12" fmla="*/ 1028 w 1031"/>
                  <a:gd name="T13" fmla="*/ 88 h 318"/>
                  <a:gd name="T14" fmla="*/ 1028 w 1031"/>
                  <a:gd name="T15" fmla="*/ 77 h 318"/>
                  <a:gd name="T16" fmla="*/ 947 w 1031"/>
                  <a:gd name="T17" fmla="*/ 5 h 318"/>
                  <a:gd name="T18" fmla="*/ 936 w 1031"/>
                  <a:gd name="T19" fmla="*/ 0 h 318"/>
                  <a:gd name="T20" fmla="*/ 548 w 1031"/>
                  <a:gd name="T21" fmla="*/ 3 h 318"/>
                  <a:gd name="T22" fmla="*/ 478 w 1031"/>
                  <a:gd name="T23" fmla="*/ 62 h 318"/>
                  <a:gd name="T24" fmla="*/ 359 w 1031"/>
                  <a:gd name="T25" fmla="*/ 271 h 318"/>
                  <a:gd name="T26" fmla="*/ 331 w 1031"/>
                  <a:gd name="T27" fmla="*/ 285 h 318"/>
                  <a:gd name="T28" fmla="*/ 43 w 1031"/>
                  <a:gd name="T29" fmla="*/ 283 h 318"/>
                  <a:gd name="T30" fmla="*/ 0 w 1031"/>
                  <a:gd name="T31" fmla="*/ 312 h 318"/>
                  <a:gd name="T32" fmla="*/ 20 w 1031"/>
                  <a:gd name="T33" fmla="*/ 317 h 318"/>
                  <a:gd name="T34" fmla="*/ 338 w 1031"/>
                  <a:gd name="T3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1" h="318">
                    <a:moveTo>
                      <a:pt x="338" y="318"/>
                    </a:moveTo>
                    <a:cubicBezTo>
                      <a:pt x="356" y="318"/>
                      <a:pt x="366" y="309"/>
                      <a:pt x="371" y="304"/>
                    </a:cubicBezTo>
                    <a:cubicBezTo>
                      <a:pt x="401" y="275"/>
                      <a:pt x="494" y="184"/>
                      <a:pt x="494" y="184"/>
                    </a:cubicBezTo>
                    <a:cubicBezTo>
                      <a:pt x="503" y="177"/>
                      <a:pt x="515" y="169"/>
                      <a:pt x="533" y="169"/>
                    </a:cubicBezTo>
                    <a:cubicBezTo>
                      <a:pt x="557" y="169"/>
                      <a:pt x="937" y="166"/>
                      <a:pt x="937" y="166"/>
                    </a:cubicBezTo>
                    <a:cubicBezTo>
                      <a:pt x="941" y="166"/>
                      <a:pt x="945" y="164"/>
                      <a:pt x="948" y="161"/>
                    </a:cubicBezTo>
                    <a:cubicBezTo>
                      <a:pt x="1028" y="88"/>
                      <a:pt x="1028" y="88"/>
                      <a:pt x="1028" y="88"/>
                    </a:cubicBezTo>
                    <a:cubicBezTo>
                      <a:pt x="1031" y="85"/>
                      <a:pt x="1031" y="80"/>
                      <a:pt x="1028" y="77"/>
                    </a:cubicBezTo>
                    <a:cubicBezTo>
                      <a:pt x="947" y="5"/>
                      <a:pt x="947" y="5"/>
                      <a:pt x="947" y="5"/>
                    </a:cubicBezTo>
                    <a:cubicBezTo>
                      <a:pt x="944" y="2"/>
                      <a:pt x="940" y="0"/>
                      <a:pt x="936" y="0"/>
                    </a:cubicBezTo>
                    <a:cubicBezTo>
                      <a:pt x="936" y="0"/>
                      <a:pt x="565" y="3"/>
                      <a:pt x="548" y="3"/>
                    </a:cubicBezTo>
                    <a:cubicBezTo>
                      <a:pt x="514" y="3"/>
                      <a:pt x="492" y="35"/>
                      <a:pt x="478" y="62"/>
                    </a:cubicBezTo>
                    <a:cubicBezTo>
                      <a:pt x="462" y="95"/>
                      <a:pt x="384" y="228"/>
                      <a:pt x="359" y="271"/>
                    </a:cubicBezTo>
                    <a:cubicBezTo>
                      <a:pt x="351" y="284"/>
                      <a:pt x="336" y="285"/>
                      <a:pt x="331" y="285"/>
                    </a:cubicBezTo>
                    <a:cubicBezTo>
                      <a:pt x="327" y="285"/>
                      <a:pt x="65" y="283"/>
                      <a:pt x="43" y="283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20" y="317"/>
                      <a:pt x="20" y="317"/>
                      <a:pt x="20" y="317"/>
                    </a:cubicBezTo>
                    <a:cubicBezTo>
                      <a:pt x="45" y="316"/>
                      <a:pt x="337" y="318"/>
                      <a:pt x="338" y="31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0"/>
              <p:cNvSpPr>
                <a:spLocks/>
              </p:cNvSpPr>
              <p:nvPr/>
            </p:nvSpPr>
            <p:spPr bwMode="auto">
              <a:xfrm>
                <a:off x="5484946" y="2728118"/>
                <a:ext cx="348483" cy="349917"/>
              </a:xfrm>
              <a:custGeom>
                <a:avLst/>
                <a:gdLst>
                  <a:gd name="T0" fmla="*/ 64 w 103"/>
                  <a:gd name="T1" fmla="*/ 35 h 103"/>
                  <a:gd name="T2" fmla="*/ 56 w 103"/>
                  <a:gd name="T3" fmla="*/ 35 h 103"/>
                  <a:gd name="T4" fmla="*/ 54 w 103"/>
                  <a:gd name="T5" fmla="*/ 38 h 103"/>
                  <a:gd name="T6" fmla="*/ 54 w 103"/>
                  <a:gd name="T7" fmla="*/ 44 h 103"/>
                  <a:gd name="T8" fmla="*/ 64 w 103"/>
                  <a:gd name="T9" fmla="*/ 44 h 103"/>
                  <a:gd name="T10" fmla="*/ 62 w 103"/>
                  <a:gd name="T11" fmla="*/ 52 h 103"/>
                  <a:gd name="T12" fmla="*/ 54 w 103"/>
                  <a:gd name="T13" fmla="*/ 52 h 103"/>
                  <a:gd name="T14" fmla="*/ 54 w 103"/>
                  <a:gd name="T15" fmla="*/ 76 h 103"/>
                  <a:gd name="T16" fmla="*/ 45 w 103"/>
                  <a:gd name="T17" fmla="*/ 76 h 103"/>
                  <a:gd name="T18" fmla="*/ 45 w 103"/>
                  <a:gd name="T19" fmla="*/ 52 h 103"/>
                  <a:gd name="T20" fmla="*/ 37 w 103"/>
                  <a:gd name="T21" fmla="*/ 52 h 103"/>
                  <a:gd name="T22" fmla="*/ 37 w 103"/>
                  <a:gd name="T23" fmla="*/ 44 h 103"/>
                  <a:gd name="T24" fmla="*/ 45 w 103"/>
                  <a:gd name="T25" fmla="*/ 44 h 103"/>
                  <a:gd name="T26" fmla="*/ 45 w 103"/>
                  <a:gd name="T27" fmla="*/ 39 h 103"/>
                  <a:gd name="T28" fmla="*/ 56 w 103"/>
                  <a:gd name="T29" fmla="*/ 27 h 103"/>
                  <a:gd name="T30" fmla="*/ 64 w 103"/>
                  <a:gd name="T31" fmla="*/ 27 h 103"/>
                  <a:gd name="T32" fmla="*/ 64 w 103"/>
                  <a:gd name="T33" fmla="*/ 35 h 103"/>
                  <a:gd name="T34" fmla="*/ 52 w 103"/>
                  <a:gd name="T35" fmla="*/ 0 h 103"/>
                  <a:gd name="T36" fmla="*/ 0 w 103"/>
                  <a:gd name="T37" fmla="*/ 51 h 103"/>
                  <a:gd name="T38" fmla="*/ 52 w 103"/>
                  <a:gd name="T39" fmla="*/ 103 h 103"/>
                  <a:gd name="T40" fmla="*/ 103 w 103"/>
                  <a:gd name="T41" fmla="*/ 51 h 103"/>
                  <a:gd name="T42" fmla="*/ 52 w 103"/>
                  <a:gd name="T4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3" h="103">
                    <a:moveTo>
                      <a:pt x="64" y="35"/>
                    </a:move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5"/>
                      <a:pt x="54" y="36"/>
                      <a:pt x="54" y="38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2"/>
                      <a:pt x="50" y="27"/>
                      <a:pt x="56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5"/>
                      <a:pt x="64" y="35"/>
                      <a:pt x="64" y="35"/>
                    </a:cubicBezTo>
                    <a:close/>
                    <a:moveTo>
                      <a:pt x="52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80"/>
                      <a:pt x="23" y="103"/>
                      <a:pt x="52" y="103"/>
                    </a:cubicBezTo>
                    <a:cubicBezTo>
                      <a:pt x="80" y="103"/>
                      <a:pt x="103" y="80"/>
                      <a:pt x="103" y="51"/>
                    </a:cubicBezTo>
                    <a:cubicBezTo>
                      <a:pt x="103" y="23"/>
                      <a:pt x="80" y="0"/>
                      <a:pt x="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11"/>
            <p:cNvGrpSpPr/>
            <p:nvPr/>
          </p:nvGrpSpPr>
          <p:grpSpPr>
            <a:xfrm>
              <a:off x="1731080" y="2281393"/>
              <a:ext cx="2575977" cy="448511"/>
              <a:chOff x="2915064" y="3234351"/>
              <a:chExt cx="3434636" cy="598014"/>
            </a:xfrm>
          </p:grpSpPr>
          <p:sp>
            <p:nvSpPr>
              <p:cNvPr id="45" name="Freeform: Shape 12"/>
              <p:cNvSpPr>
                <a:spLocks/>
              </p:cNvSpPr>
              <p:nvPr/>
            </p:nvSpPr>
            <p:spPr bwMode="auto">
              <a:xfrm>
                <a:off x="2915064" y="3234351"/>
                <a:ext cx="3434636" cy="598014"/>
              </a:xfrm>
              <a:custGeom>
                <a:avLst/>
                <a:gdLst>
                  <a:gd name="T0" fmla="*/ 489 w 1012"/>
                  <a:gd name="T1" fmla="*/ 168 h 176"/>
                  <a:gd name="T2" fmla="*/ 918 w 1012"/>
                  <a:gd name="T3" fmla="*/ 166 h 176"/>
                  <a:gd name="T4" fmla="*/ 929 w 1012"/>
                  <a:gd name="T5" fmla="*/ 161 h 176"/>
                  <a:gd name="T6" fmla="*/ 1009 w 1012"/>
                  <a:gd name="T7" fmla="*/ 90 h 176"/>
                  <a:gd name="T8" fmla="*/ 1009 w 1012"/>
                  <a:gd name="T9" fmla="*/ 79 h 176"/>
                  <a:gd name="T10" fmla="*/ 929 w 1012"/>
                  <a:gd name="T11" fmla="*/ 5 h 176"/>
                  <a:gd name="T12" fmla="*/ 917 w 1012"/>
                  <a:gd name="T13" fmla="*/ 0 h 176"/>
                  <a:gd name="T14" fmla="*/ 513 w 1012"/>
                  <a:gd name="T15" fmla="*/ 2 h 176"/>
                  <a:gd name="T16" fmla="*/ 477 w 1012"/>
                  <a:gd name="T17" fmla="*/ 16 h 176"/>
                  <a:gd name="T18" fmla="*/ 476 w 1012"/>
                  <a:gd name="T19" fmla="*/ 17 h 176"/>
                  <a:gd name="T20" fmla="*/ 351 w 1012"/>
                  <a:gd name="T21" fmla="*/ 128 h 176"/>
                  <a:gd name="T22" fmla="*/ 318 w 1012"/>
                  <a:gd name="T23" fmla="*/ 140 h 176"/>
                  <a:gd name="T24" fmla="*/ 314 w 1012"/>
                  <a:gd name="T25" fmla="*/ 140 h 176"/>
                  <a:gd name="T26" fmla="*/ 198 w 1012"/>
                  <a:gd name="T27" fmla="*/ 138 h 176"/>
                  <a:gd name="T28" fmla="*/ 0 w 1012"/>
                  <a:gd name="T29" fmla="*/ 139 h 176"/>
                  <a:gd name="T30" fmla="*/ 0 w 1012"/>
                  <a:gd name="T31" fmla="*/ 175 h 176"/>
                  <a:gd name="T32" fmla="*/ 366 w 1012"/>
                  <a:gd name="T33" fmla="*/ 176 h 176"/>
                  <a:gd name="T34" fmla="*/ 489 w 1012"/>
                  <a:gd name="T35" fmla="*/ 16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2" h="176">
                    <a:moveTo>
                      <a:pt x="489" y="168"/>
                    </a:moveTo>
                    <a:cubicBezTo>
                      <a:pt x="918" y="166"/>
                      <a:pt x="918" y="166"/>
                      <a:pt x="918" y="166"/>
                    </a:cubicBezTo>
                    <a:cubicBezTo>
                      <a:pt x="922" y="166"/>
                      <a:pt x="926" y="164"/>
                      <a:pt x="929" y="161"/>
                    </a:cubicBezTo>
                    <a:cubicBezTo>
                      <a:pt x="1009" y="90"/>
                      <a:pt x="1009" y="90"/>
                      <a:pt x="1009" y="90"/>
                    </a:cubicBezTo>
                    <a:cubicBezTo>
                      <a:pt x="1012" y="87"/>
                      <a:pt x="1012" y="82"/>
                      <a:pt x="1009" y="79"/>
                    </a:cubicBezTo>
                    <a:cubicBezTo>
                      <a:pt x="929" y="5"/>
                      <a:pt x="929" y="5"/>
                      <a:pt x="929" y="5"/>
                    </a:cubicBezTo>
                    <a:cubicBezTo>
                      <a:pt x="926" y="2"/>
                      <a:pt x="922" y="0"/>
                      <a:pt x="917" y="0"/>
                    </a:cubicBezTo>
                    <a:cubicBezTo>
                      <a:pt x="917" y="0"/>
                      <a:pt x="531" y="2"/>
                      <a:pt x="513" y="2"/>
                    </a:cubicBezTo>
                    <a:cubicBezTo>
                      <a:pt x="496" y="2"/>
                      <a:pt x="485" y="9"/>
                      <a:pt x="477" y="16"/>
                    </a:cubicBezTo>
                    <a:cubicBezTo>
                      <a:pt x="477" y="16"/>
                      <a:pt x="476" y="16"/>
                      <a:pt x="476" y="17"/>
                    </a:cubicBezTo>
                    <a:cubicBezTo>
                      <a:pt x="476" y="17"/>
                      <a:pt x="382" y="102"/>
                      <a:pt x="351" y="128"/>
                    </a:cubicBezTo>
                    <a:cubicBezTo>
                      <a:pt x="346" y="133"/>
                      <a:pt x="339" y="140"/>
                      <a:pt x="318" y="140"/>
                    </a:cubicBezTo>
                    <a:cubicBezTo>
                      <a:pt x="317" y="140"/>
                      <a:pt x="315" y="140"/>
                      <a:pt x="314" y="140"/>
                    </a:cubicBezTo>
                    <a:cubicBezTo>
                      <a:pt x="308" y="140"/>
                      <a:pt x="264" y="138"/>
                      <a:pt x="198" y="138"/>
                    </a:cubicBezTo>
                    <a:cubicBezTo>
                      <a:pt x="139" y="138"/>
                      <a:pt x="11" y="139"/>
                      <a:pt x="0" y="139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366" y="176"/>
                      <a:pt x="366" y="176"/>
                      <a:pt x="366" y="176"/>
                    </a:cubicBezTo>
                    <a:cubicBezTo>
                      <a:pt x="366" y="176"/>
                      <a:pt x="479" y="168"/>
                      <a:pt x="489" y="168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3"/>
              <p:cNvSpPr>
                <a:spLocks/>
              </p:cNvSpPr>
              <p:nvPr/>
            </p:nvSpPr>
            <p:spPr bwMode="auto">
              <a:xfrm>
                <a:off x="5484946" y="3353380"/>
                <a:ext cx="348483" cy="354219"/>
              </a:xfrm>
              <a:custGeom>
                <a:avLst/>
                <a:gdLst>
                  <a:gd name="T0" fmla="*/ 73 w 103"/>
                  <a:gd name="T1" fmla="*/ 43 h 104"/>
                  <a:gd name="T2" fmla="*/ 73 w 103"/>
                  <a:gd name="T3" fmla="*/ 44 h 104"/>
                  <a:gd name="T4" fmla="*/ 44 w 103"/>
                  <a:gd name="T5" fmla="*/ 73 h 104"/>
                  <a:gd name="T6" fmla="*/ 28 w 103"/>
                  <a:gd name="T7" fmla="*/ 68 h 104"/>
                  <a:gd name="T8" fmla="*/ 31 w 103"/>
                  <a:gd name="T9" fmla="*/ 68 h 104"/>
                  <a:gd name="T10" fmla="*/ 43 w 103"/>
                  <a:gd name="T11" fmla="*/ 64 h 104"/>
                  <a:gd name="T12" fmla="*/ 34 w 103"/>
                  <a:gd name="T13" fmla="*/ 57 h 104"/>
                  <a:gd name="T14" fmla="*/ 36 w 103"/>
                  <a:gd name="T15" fmla="*/ 57 h 104"/>
                  <a:gd name="T16" fmla="*/ 38 w 103"/>
                  <a:gd name="T17" fmla="*/ 57 h 104"/>
                  <a:gd name="T18" fmla="*/ 30 w 103"/>
                  <a:gd name="T19" fmla="*/ 47 h 104"/>
                  <a:gd name="T20" fmla="*/ 30 w 103"/>
                  <a:gd name="T21" fmla="*/ 47 h 104"/>
                  <a:gd name="T22" fmla="*/ 35 w 103"/>
                  <a:gd name="T23" fmla="*/ 48 h 104"/>
                  <a:gd name="T24" fmla="*/ 30 w 103"/>
                  <a:gd name="T25" fmla="*/ 40 h 104"/>
                  <a:gd name="T26" fmla="*/ 32 w 103"/>
                  <a:gd name="T27" fmla="*/ 34 h 104"/>
                  <a:gd name="T28" fmla="*/ 52 w 103"/>
                  <a:gd name="T29" fmla="*/ 45 h 104"/>
                  <a:gd name="T30" fmla="*/ 52 w 103"/>
                  <a:gd name="T31" fmla="*/ 43 h 104"/>
                  <a:gd name="T32" fmla="*/ 62 w 103"/>
                  <a:gd name="T33" fmla="*/ 33 h 104"/>
                  <a:gd name="T34" fmla="*/ 70 w 103"/>
                  <a:gd name="T35" fmla="*/ 36 h 104"/>
                  <a:gd name="T36" fmla="*/ 76 w 103"/>
                  <a:gd name="T37" fmla="*/ 33 h 104"/>
                  <a:gd name="T38" fmla="*/ 72 w 103"/>
                  <a:gd name="T39" fmla="*/ 39 h 104"/>
                  <a:gd name="T40" fmla="*/ 78 w 103"/>
                  <a:gd name="T41" fmla="*/ 37 h 104"/>
                  <a:gd name="T42" fmla="*/ 73 w 103"/>
                  <a:gd name="T43" fmla="*/ 43 h 104"/>
                  <a:gd name="T44" fmla="*/ 52 w 103"/>
                  <a:gd name="T45" fmla="*/ 0 h 104"/>
                  <a:gd name="T46" fmla="*/ 0 w 103"/>
                  <a:gd name="T47" fmla="*/ 52 h 104"/>
                  <a:gd name="T48" fmla="*/ 52 w 103"/>
                  <a:gd name="T49" fmla="*/ 104 h 104"/>
                  <a:gd name="T50" fmla="*/ 103 w 103"/>
                  <a:gd name="T51" fmla="*/ 52 h 104"/>
                  <a:gd name="T52" fmla="*/ 52 w 103"/>
                  <a:gd name="T5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3" h="104">
                    <a:moveTo>
                      <a:pt x="73" y="43"/>
                    </a:moveTo>
                    <a:cubicBezTo>
                      <a:pt x="73" y="43"/>
                      <a:pt x="73" y="44"/>
                      <a:pt x="73" y="44"/>
                    </a:cubicBezTo>
                    <a:cubicBezTo>
                      <a:pt x="73" y="57"/>
                      <a:pt x="62" y="73"/>
                      <a:pt x="44" y="73"/>
                    </a:cubicBezTo>
                    <a:cubicBezTo>
                      <a:pt x="38" y="73"/>
                      <a:pt x="33" y="71"/>
                      <a:pt x="28" y="68"/>
                    </a:cubicBezTo>
                    <a:cubicBezTo>
                      <a:pt x="29" y="68"/>
                      <a:pt x="30" y="68"/>
                      <a:pt x="31" y="68"/>
                    </a:cubicBezTo>
                    <a:cubicBezTo>
                      <a:pt x="35" y="68"/>
                      <a:pt x="40" y="67"/>
                      <a:pt x="43" y="64"/>
                    </a:cubicBezTo>
                    <a:cubicBezTo>
                      <a:pt x="39" y="64"/>
                      <a:pt x="35" y="61"/>
                      <a:pt x="34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6" y="57"/>
                      <a:pt x="37" y="57"/>
                      <a:pt x="38" y="57"/>
                    </a:cubicBezTo>
                    <a:cubicBezTo>
                      <a:pt x="34" y="56"/>
                      <a:pt x="30" y="52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1" y="48"/>
                      <a:pt x="33" y="48"/>
                      <a:pt x="35" y="48"/>
                    </a:cubicBezTo>
                    <a:cubicBezTo>
                      <a:pt x="32" y="46"/>
                      <a:pt x="30" y="43"/>
                      <a:pt x="30" y="40"/>
                    </a:cubicBezTo>
                    <a:cubicBezTo>
                      <a:pt x="30" y="38"/>
                      <a:pt x="31" y="36"/>
                      <a:pt x="32" y="34"/>
                    </a:cubicBezTo>
                    <a:cubicBezTo>
                      <a:pt x="37" y="41"/>
                      <a:pt x="44" y="45"/>
                      <a:pt x="52" y="45"/>
                    </a:cubicBezTo>
                    <a:cubicBezTo>
                      <a:pt x="52" y="44"/>
                      <a:pt x="52" y="44"/>
                      <a:pt x="52" y="43"/>
                    </a:cubicBezTo>
                    <a:cubicBezTo>
                      <a:pt x="52" y="37"/>
                      <a:pt x="57" y="33"/>
                      <a:pt x="62" y="33"/>
                    </a:cubicBezTo>
                    <a:cubicBezTo>
                      <a:pt x="65" y="33"/>
                      <a:pt x="68" y="34"/>
                      <a:pt x="70" y="36"/>
                    </a:cubicBezTo>
                    <a:cubicBezTo>
                      <a:pt x="72" y="35"/>
                      <a:pt x="74" y="35"/>
                      <a:pt x="76" y="33"/>
                    </a:cubicBezTo>
                    <a:cubicBezTo>
                      <a:pt x="75" y="36"/>
                      <a:pt x="74" y="38"/>
                      <a:pt x="72" y="39"/>
                    </a:cubicBezTo>
                    <a:cubicBezTo>
                      <a:pt x="74" y="39"/>
                      <a:pt x="76" y="38"/>
                      <a:pt x="78" y="37"/>
                    </a:cubicBezTo>
                    <a:cubicBezTo>
                      <a:pt x="76" y="39"/>
                      <a:pt x="74" y="41"/>
                      <a:pt x="73" y="43"/>
                    </a:cubicBezTo>
                    <a:close/>
                    <a:moveTo>
                      <a:pt x="52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4"/>
                      <a:pt x="52" y="104"/>
                    </a:cubicBezTo>
                    <a:cubicBezTo>
                      <a:pt x="80" y="104"/>
                      <a:pt x="103" y="80"/>
                      <a:pt x="103" y="52"/>
                    </a:cubicBezTo>
                    <a:cubicBezTo>
                      <a:pt x="103" y="23"/>
                      <a:pt x="80" y="0"/>
                      <a:pt x="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4"/>
            <p:cNvGrpSpPr/>
            <p:nvPr/>
          </p:nvGrpSpPr>
          <p:grpSpPr>
            <a:xfrm>
              <a:off x="1731080" y="2740658"/>
              <a:ext cx="2575977" cy="448511"/>
              <a:chOff x="2915064" y="3846705"/>
              <a:chExt cx="3434636" cy="598014"/>
            </a:xfrm>
          </p:grpSpPr>
          <p:sp>
            <p:nvSpPr>
              <p:cNvPr id="43" name="Freeform: Shape 15"/>
              <p:cNvSpPr>
                <a:spLocks/>
              </p:cNvSpPr>
              <p:nvPr/>
            </p:nvSpPr>
            <p:spPr bwMode="auto">
              <a:xfrm>
                <a:off x="2915064" y="3846705"/>
                <a:ext cx="3434636" cy="598014"/>
              </a:xfrm>
              <a:custGeom>
                <a:avLst/>
                <a:gdLst>
                  <a:gd name="T0" fmla="*/ 489 w 1012"/>
                  <a:gd name="T1" fmla="*/ 8 h 176"/>
                  <a:gd name="T2" fmla="*/ 918 w 1012"/>
                  <a:gd name="T3" fmla="*/ 10 h 176"/>
                  <a:gd name="T4" fmla="*/ 929 w 1012"/>
                  <a:gd name="T5" fmla="*/ 15 h 176"/>
                  <a:gd name="T6" fmla="*/ 1009 w 1012"/>
                  <a:gd name="T7" fmla="*/ 86 h 176"/>
                  <a:gd name="T8" fmla="*/ 1009 w 1012"/>
                  <a:gd name="T9" fmla="*/ 97 h 176"/>
                  <a:gd name="T10" fmla="*/ 929 w 1012"/>
                  <a:gd name="T11" fmla="*/ 171 h 176"/>
                  <a:gd name="T12" fmla="*/ 917 w 1012"/>
                  <a:gd name="T13" fmla="*/ 176 h 176"/>
                  <a:gd name="T14" fmla="*/ 513 w 1012"/>
                  <a:gd name="T15" fmla="*/ 174 h 176"/>
                  <a:gd name="T16" fmla="*/ 477 w 1012"/>
                  <a:gd name="T17" fmla="*/ 161 h 176"/>
                  <a:gd name="T18" fmla="*/ 476 w 1012"/>
                  <a:gd name="T19" fmla="*/ 159 h 176"/>
                  <a:gd name="T20" fmla="*/ 351 w 1012"/>
                  <a:gd name="T21" fmla="*/ 48 h 176"/>
                  <a:gd name="T22" fmla="*/ 318 w 1012"/>
                  <a:gd name="T23" fmla="*/ 36 h 176"/>
                  <a:gd name="T24" fmla="*/ 314 w 1012"/>
                  <a:gd name="T25" fmla="*/ 36 h 176"/>
                  <a:gd name="T26" fmla="*/ 198 w 1012"/>
                  <a:gd name="T27" fmla="*/ 38 h 176"/>
                  <a:gd name="T28" fmla="*/ 0 w 1012"/>
                  <a:gd name="T29" fmla="*/ 38 h 176"/>
                  <a:gd name="T30" fmla="*/ 0 w 1012"/>
                  <a:gd name="T31" fmla="*/ 1 h 176"/>
                  <a:gd name="T32" fmla="*/ 366 w 1012"/>
                  <a:gd name="T33" fmla="*/ 0 h 176"/>
                  <a:gd name="T34" fmla="*/ 489 w 1012"/>
                  <a:gd name="T35" fmla="*/ 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2" h="176">
                    <a:moveTo>
                      <a:pt x="489" y="8"/>
                    </a:moveTo>
                    <a:cubicBezTo>
                      <a:pt x="918" y="10"/>
                      <a:pt x="918" y="10"/>
                      <a:pt x="918" y="10"/>
                    </a:cubicBezTo>
                    <a:cubicBezTo>
                      <a:pt x="922" y="10"/>
                      <a:pt x="926" y="12"/>
                      <a:pt x="929" y="15"/>
                    </a:cubicBezTo>
                    <a:cubicBezTo>
                      <a:pt x="1009" y="86"/>
                      <a:pt x="1009" y="86"/>
                      <a:pt x="1009" y="86"/>
                    </a:cubicBezTo>
                    <a:cubicBezTo>
                      <a:pt x="1012" y="89"/>
                      <a:pt x="1012" y="94"/>
                      <a:pt x="1009" y="97"/>
                    </a:cubicBezTo>
                    <a:cubicBezTo>
                      <a:pt x="929" y="171"/>
                      <a:pt x="929" y="171"/>
                      <a:pt x="929" y="171"/>
                    </a:cubicBezTo>
                    <a:cubicBezTo>
                      <a:pt x="926" y="174"/>
                      <a:pt x="922" y="176"/>
                      <a:pt x="917" y="176"/>
                    </a:cubicBezTo>
                    <a:cubicBezTo>
                      <a:pt x="917" y="176"/>
                      <a:pt x="531" y="174"/>
                      <a:pt x="513" y="174"/>
                    </a:cubicBezTo>
                    <a:cubicBezTo>
                      <a:pt x="496" y="174"/>
                      <a:pt x="485" y="168"/>
                      <a:pt x="477" y="161"/>
                    </a:cubicBezTo>
                    <a:cubicBezTo>
                      <a:pt x="477" y="160"/>
                      <a:pt x="476" y="160"/>
                      <a:pt x="476" y="159"/>
                    </a:cubicBezTo>
                    <a:cubicBezTo>
                      <a:pt x="476" y="159"/>
                      <a:pt x="382" y="75"/>
                      <a:pt x="351" y="48"/>
                    </a:cubicBezTo>
                    <a:cubicBezTo>
                      <a:pt x="346" y="44"/>
                      <a:pt x="339" y="36"/>
                      <a:pt x="318" y="36"/>
                    </a:cubicBezTo>
                    <a:cubicBezTo>
                      <a:pt x="317" y="36"/>
                      <a:pt x="315" y="36"/>
                      <a:pt x="314" y="36"/>
                    </a:cubicBezTo>
                    <a:cubicBezTo>
                      <a:pt x="308" y="36"/>
                      <a:pt x="264" y="38"/>
                      <a:pt x="198" y="38"/>
                    </a:cubicBezTo>
                    <a:cubicBezTo>
                      <a:pt x="139" y="38"/>
                      <a:pt x="11" y="38"/>
                      <a:pt x="0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66" y="0"/>
                      <a:pt x="479" y="8"/>
                      <a:pt x="489" y="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6"/>
              <p:cNvSpPr>
                <a:spLocks/>
              </p:cNvSpPr>
              <p:nvPr/>
            </p:nvSpPr>
            <p:spPr bwMode="auto">
              <a:xfrm>
                <a:off x="5484946" y="3988680"/>
                <a:ext cx="348483" cy="349917"/>
              </a:xfrm>
              <a:custGeom>
                <a:avLst/>
                <a:gdLst>
                  <a:gd name="T0" fmla="*/ 52 w 103"/>
                  <a:gd name="T1" fmla="*/ 73 h 103"/>
                  <a:gd name="T2" fmla="*/ 25 w 103"/>
                  <a:gd name="T3" fmla="*/ 52 h 103"/>
                  <a:gd name="T4" fmla="*/ 52 w 103"/>
                  <a:gd name="T5" fmla="*/ 31 h 103"/>
                  <a:gd name="T6" fmla="*/ 78 w 103"/>
                  <a:gd name="T7" fmla="*/ 52 h 103"/>
                  <a:gd name="T8" fmla="*/ 52 w 103"/>
                  <a:gd name="T9" fmla="*/ 73 h 103"/>
                  <a:gd name="T10" fmla="*/ 52 w 103"/>
                  <a:gd name="T11" fmla="*/ 0 h 103"/>
                  <a:gd name="T12" fmla="*/ 0 w 103"/>
                  <a:gd name="T13" fmla="*/ 52 h 103"/>
                  <a:gd name="T14" fmla="*/ 52 w 103"/>
                  <a:gd name="T15" fmla="*/ 103 h 103"/>
                  <a:gd name="T16" fmla="*/ 103 w 103"/>
                  <a:gd name="T17" fmla="*/ 52 h 103"/>
                  <a:gd name="T18" fmla="*/ 52 w 103"/>
                  <a:gd name="T19" fmla="*/ 0 h 103"/>
                  <a:gd name="T20" fmla="*/ 60 w 103"/>
                  <a:gd name="T21" fmla="*/ 51 h 103"/>
                  <a:gd name="T22" fmla="*/ 48 w 103"/>
                  <a:gd name="T23" fmla="*/ 45 h 103"/>
                  <a:gd name="T24" fmla="*/ 46 w 103"/>
                  <a:gd name="T25" fmla="*/ 46 h 103"/>
                  <a:gd name="T26" fmla="*/ 46 w 103"/>
                  <a:gd name="T27" fmla="*/ 57 h 103"/>
                  <a:gd name="T28" fmla="*/ 48 w 103"/>
                  <a:gd name="T29" fmla="*/ 58 h 103"/>
                  <a:gd name="T30" fmla="*/ 60 w 103"/>
                  <a:gd name="T31" fmla="*/ 53 h 103"/>
                  <a:gd name="T32" fmla="*/ 60 w 103"/>
                  <a:gd name="T33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" h="103">
                    <a:moveTo>
                      <a:pt x="52" y="73"/>
                    </a:moveTo>
                    <a:cubicBezTo>
                      <a:pt x="25" y="73"/>
                      <a:pt x="25" y="70"/>
                      <a:pt x="25" y="52"/>
                    </a:cubicBezTo>
                    <a:cubicBezTo>
                      <a:pt x="25" y="33"/>
                      <a:pt x="25" y="31"/>
                      <a:pt x="52" y="31"/>
                    </a:cubicBezTo>
                    <a:cubicBezTo>
                      <a:pt x="78" y="31"/>
                      <a:pt x="78" y="33"/>
                      <a:pt x="78" y="52"/>
                    </a:cubicBezTo>
                    <a:cubicBezTo>
                      <a:pt x="78" y="70"/>
                      <a:pt x="78" y="73"/>
                      <a:pt x="52" y="73"/>
                    </a:cubicBezTo>
                    <a:close/>
                    <a:moveTo>
                      <a:pt x="52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2" y="103"/>
                    </a:cubicBezTo>
                    <a:cubicBezTo>
                      <a:pt x="80" y="103"/>
                      <a:pt x="103" y="80"/>
                      <a:pt x="103" y="52"/>
                    </a:cubicBezTo>
                    <a:cubicBezTo>
                      <a:pt x="103" y="23"/>
                      <a:pt x="80" y="0"/>
                      <a:pt x="52" y="0"/>
                    </a:cubicBezTo>
                    <a:close/>
                    <a:moveTo>
                      <a:pt x="60" y="51"/>
                    </a:moveTo>
                    <a:cubicBezTo>
                      <a:pt x="48" y="45"/>
                      <a:pt x="48" y="45"/>
                      <a:pt x="48" y="45"/>
                    </a:cubicBezTo>
                    <a:cubicBezTo>
                      <a:pt x="47" y="45"/>
                      <a:pt x="46" y="45"/>
                      <a:pt x="46" y="46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8"/>
                      <a:pt x="47" y="59"/>
                      <a:pt x="48" y="58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1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7"/>
            <p:cNvGrpSpPr/>
            <p:nvPr/>
          </p:nvGrpSpPr>
          <p:grpSpPr>
            <a:xfrm>
              <a:off x="1682679" y="2850367"/>
              <a:ext cx="2624378" cy="809900"/>
              <a:chOff x="2850530" y="3992982"/>
              <a:chExt cx="3499170" cy="1079867"/>
            </a:xfrm>
          </p:grpSpPr>
          <p:sp>
            <p:nvSpPr>
              <p:cNvPr id="41" name="Freeform: Shape 18"/>
              <p:cNvSpPr>
                <a:spLocks/>
              </p:cNvSpPr>
              <p:nvPr/>
            </p:nvSpPr>
            <p:spPr bwMode="auto">
              <a:xfrm>
                <a:off x="2850530" y="3992982"/>
                <a:ext cx="3499170" cy="1079867"/>
              </a:xfrm>
              <a:custGeom>
                <a:avLst/>
                <a:gdLst>
                  <a:gd name="T0" fmla="*/ 338 w 1031"/>
                  <a:gd name="T1" fmla="*/ 0 h 318"/>
                  <a:gd name="T2" fmla="*/ 371 w 1031"/>
                  <a:gd name="T3" fmla="*/ 14 h 318"/>
                  <a:gd name="T4" fmla="*/ 494 w 1031"/>
                  <a:gd name="T5" fmla="*/ 134 h 318"/>
                  <a:gd name="T6" fmla="*/ 533 w 1031"/>
                  <a:gd name="T7" fmla="*/ 149 h 318"/>
                  <a:gd name="T8" fmla="*/ 937 w 1031"/>
                  <a:gd name="T9" fmla="*/ 152 h 318"/>
                  <a:gd name="T10" fmla="*/ 948 w 1031"/>
                  <a:gd name="T11" fmla="*/ 157 h 318"/>
                  <a:gd name="T12" fmla="*/ 1028 w 1031"/>
                  <a:gd name="T13" fmla="*/ 230 h 318"/>
                  <a:gd name="T14" fmla="*/ 1028 w 1031"/>
                  <a:gd name="T15" fmla="*/ 241 h 318"/>
                  <a:gd name="T16" fmla="*/ 947 w 1031"/>
                  <a:gd name="T17" fmla="*/ 313 h 318"/>
                  <a:gd name="T18" fmla="*/ 936 w 1031"/>
                  <a:gd name="T19" fmla="*/ 318 h 318"/>
                  <a:gd name="T20" fmla="*/ 548 w 1031"/>
                  <a:gd name="T21" fmla="*/ 315 h 318"/>
                  <a:gd name="T22" fmla="*/ 478 w 1031"/>
                  <a:gd name="T23" fmla="*/ 256 h 318"/>
                  <a:gd name="T24" fmla="*/ 359 w 1031"/>
                  <a:gd name="T25" fmla="*/ 48 h 318"/>
                  <a:gd name="T26" fmla="*/ 331 w 1031"/>
                  <a:gd name="T27" fmla="*/ 34 h 318"/>
                  <a:gd name="T28" fmla="*/ 43 w 1031"/>
                  <a:gd name="T29" fmla="*/ 35 h 318"/>
                  <a:gd name="T30" fmla="*/ 0 w 1031"/>
                  <a:gd name="T31" fmla="*/ 6 h 318"/>
                  <a:gd name="T32" fmla="*/ 20 w 1031"/>
                  <a:gd name="T33" fmla="*/ 2 h 318"/>
                  <a:gd name="T34" fmla="*/ 338 w 1031"/>
                  <a:gd name="T3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1" h="318">
                    <a:moveTo>
                      <a:pt x="338" y="0"/>
                    </a:moveTo>
                    <a:cubicBezTo>
                      <a:pt x="356" y="0"/>
                      <a:pt x="366" y="9"/>
                      <a:pt x="371" y="14"/>
                    </a:cubicBezTo>
                    <a:cubicBezTo>
                      <a:pt x="401" y="43"/>
                      <a:pt x="494" y="134"/>
                      <a:pt x="494" y="134"/>
                    </a:cubicBezTo>
                    <a:cubicBezTo>
                      <a:pt x="503" y="141"/>
                      <a:pt x="515" y="149"/>
                      <a:pt x="533" y="149"/>
                    </a:cubicBezTo>
                    <a:cubicBezTo>
                      <a:pt x="557" y="149"/>
                      <a:pt x="937" y="152"/>
                      <a:pt x="937" y="152"/>
                    </a:cubicBezTo>
                    <a:cubicBezTo>
                      <a:pt x="941" y="152"/>
                      <a:pt x="945" y="154"/>
                      <a:pt x="948" y="157"/>
                    </a:cubicBezTo>
                    <a:cubicBezTo>
                      <a:pt x="1028" y="230"/>
                      <a:pt x="1028" y="230"/>
                      <a:pt x="1028" y="230"/>
                    </a:cubicBezTo>
                    <a:cubicBezTo>
                      <a:pt x="1031" y="233"/>
                      <a:pt x="1031" y="238"/>
                      <a:pt x="1028" y="241"/>
                    </a:cubicBezTo>
                    <a:cubicBezTo>
                      <a:pt x="947" y="313"/>
                      <a:pt x="947" y="313"/>
                      <a:pt x="947" y="313"/>
                    </a:cubicBezTo>
                    <a:cubicBezTo>
                      <a:pt x="944" y="317"/>
                      <a:pt x="940" y="318"/>
                      <a:pt x="936" y="318"/>
                    </a:cubicBezTo>
                    <a:cubicBezTo>
                      <a:pt x="936" y="318"/>
                      <a:pt x="565" y="315"/>
                      <a:pt x="548" y="315"/>
                    </a:cubicBezTo>
                    <a:cubicBezTo>
                      <a:pt x="514" y="315"/>
                      <a:pt x="492" y="284"/>
                      <a:pt x="478" y="256"/>
                    </a:cubicBezTo>
                    <a:cubicBezTo>
                      <a:pt x="462" y="223"/>
                      <a:pt x="384" y="91"/>
                      <a:pt x="359" y="48"/>
                    </a:cubicBezTo>
                    <a:cubicBezTo>
                      <a:pt x="351" y="34"/>
                      <a:pt x="336" y="34"/>
                      <a:pt x="331" y="34"/>
                    </a:cubicBezTo>
                    <a:cubicBezTo>
                      <a:pt x="327" y="34"/>
                      <a:pt x="65" y="35"/>
                      <a:pt x="43" y="3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45" y="2"/>
                      <a:pt x="337" y="0"/>
                      <a:pt x="338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9"/>
              <p:cNvSpPr>
                <a:spLocks/>
              </p:cNvSpPr>
              <p:nvPr/>
            </p:nvSpPr>
            <p:spPr bwMode="auto">
              <a:xfrm>
                <a:off x="5484946" y="4618244"/>
                <a:ext cx="348483" cy="349917"/>
              </a:xfrm>
              <a:custGeom>
                <a:avLst/>
                <a:gdLst>
                  <a:gd name="T0" fmla="*/ 55 w 103"/>
                  <a:gd name="T1" fmla="*/ 64 h 103"/>
                  <a:gd name="T2" fmla="*/ 48 w 103"/>
                  <a:gd name="T3" fmla="*/ 60 h 103"/>
                  <a:gd name="T4" fmla="*/ 39 w 103"/>
                  <a:gd name="T5" fmla="*/ 79 h 103"/>
                  <a:gd name="T6" fmla="*/ 44 w 103"/>
                  <a:gd name="T7" fmla="*/ 50 h 103"/>
                  <a:gd name="T8" fmla="*/ 51 w 103"/>
                  <a:gd name="T9" fmla="*/ 37 h 103"/>
                  <a:gd name="T10" fmla="*/ 54 w 103"/>
                  <a:gd name="T11" fmla="*/ 58 h 103"/>
                  <a:gd name="T12" fmla="*/ 62 w 103"/>
                  <a:gd name="T13" fmla="*/ 33 h 103"/>
                  <a:gd name="T14" fmla="*/ 37 w 103"/>
                  <a:gd name="T15" fmla="*/ 47 h 103"/>
                  <a:gd name="T16" fmla="*/ 38 w 103"/>
                  <a:gd name="T17" fmla="*/ 56 h 103"/>
                  <a:gd name="T18" fmla="*/ 30 w 103"/>
                  <a:gd name="T19" fmla="*/ 43 h 103"/>
                  <a:gd name="T20" fmla="*/ 49 w 103"/>
                  <a:gd name="T21" fmla="*/ 25 h 103"/>
                  <a:gd name="T22" fmla="*/ 72 w 103"/>
                  <a:gd name="T23" fmla="*/ 39 h 103"/>
                  <a:gd name="T24" fmla="*/ 55 w 103"/>
                  <a:gd name="T25" fmla="*/ 64 h 103"/>
                  <a:gd name="T26" fmla="*/ 52 w 103"/>
                  <a:gd name="T27" fmla="*/ 0 h 103"/>
                  <a:gd name="T28" fmla="*/ 0 w 103"/>
                  <a:gd name="T29" fmla="*/ 52 h 103"/>
                  <a:gd name="T30" fmla="*/ 52 w 103"/>
                  <a:gd name="T31" fmla="*/ 103 h 103"/>
                  <a:gd name="T32" fmla="*/ 103 w 103"/>
                  <a:gd name="T33" fmla="*/ 52 h 103"/>
                  <a:gd name="T34" fmla="*/ 52 w 103"/>
                  <a:gd name="T3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" h="103">
                    <a:moveTo>
                      <a:pt x="55" y="64"/>
                    </a:moveTo>
                    <a:cubicBezTo>
                      <a:pt x="52" y="63"/>
                      <a:pt x="50" y="62"/>
                      <a:pt x="48" y="60"/>
                    </a:cubicBezTo>
                    <a:cubicBezTo>
                      <a:pt x="46" y="68"/>
                      <a:pt x="45" y="75"/>
                      <a:pt x="39" y="79"/>
                    </a:cubicBezTo>
                    <a:cubicBezTo>
                      <a:pt x="38" y="67"/>
                      <a:pt x="42" y="59"/>
                      <a:pt x="44" y="50"/>
                    </a:cubicBezTo>
                    <a:cubicBezTo>
                      <a:pt x="41" y="45"/>
                      <a:pt x="44" y="34"/>
                      <a:pt x="51" y="37"/>
                    </a:cubicBezTo>
                    <a:cubicBezTo>
                      <a:pt x="59" y="40"/>
                      <a:pt x="44" y="56"/>
                      <a:pt x="54" y="58"/>
                    </a:cubicBezTo>
                    <a:cubicBezTo>
                      <a:pt x="64" y="60"/>
                      <a:pt x="69" y="40"/>
                      <a:pt x="62" y="33"/>
                    </a:cubicBezTo>
                    <a:cubicBezTo>
                      <a:pt x="53" y="24"/>
                      <a:pt x="34" y="33"/>
                      <a:pt x="37" y="47"/>
                    </a:cubicBezTo>
                    <a:cubicBezTo>
                      <a:pt x="37" y="50"/>
                      <a:pt x="41" y="51"/>
                      <a:pt x="38" y="56"/>
                    </a:cubicBezTo>
                    <a:cubicBezTo>
                      <a:pt x="32" y="54"/>
                      <a:pt x="30" y="50"/>
                      <a:pt x="30" y="43"/>
                    </a:cubicBezTo>
                    <a:cubicBezTo>
                      <a:pt x="31" y="33"/>
                      <a:pt x="40" y="26"/>
                      <a:pt x="49" y="25"/>
                    </a:cubicBezTo>
                    <a:cubicBezTo>
                      <a:pt x="60" y="23"/>
                      <a:pt x="71" y="29"/>
                      <a:pt x="72" y="39"/>
                    </a:cubicBezTo>
                    <a:cubicBezTo>
                      <a:pt x="74" y="52"/>
                      <a:pt x="67" y="65"/>
                      <a:pt x="55" y="64"/>
                    </a:cubicBezTo>
                    <a:close/>
                    <a:moveTo>
                      <a:pt x="52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2" y="103"/>
                    </a:cubicBezTo>
                    <a:cubicBezTo>
                      <a:pt x="80" y="103"/>
                      <a:pt x="103" y="80"/>
                      <a:pt x="103" y="52"/>
                    </a:cubicBezTo>
                    <a:cubicBezTo>
                      <a:pt x="103" y="23"/>
                      <a:pt x="80" y="0"/>
                      <a:pt x="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9"/>
            <p:cNvGrpSpPr/>
            <p:nvPr/>
          </p:nvGrpSpPr>
          <p:grpSpPr>
            <a:xfrm>
              <a:off x="631853" y="2108227"/>
              <a:ext cx="1257335" cy="1256259"/>
              <a:chOff x="1449428" y="3003463"/>
              <a:chExt cx="1676447" cy="1675012"/>
            </a:xfrm>
          </p:grpSpPr>
          <p:sp>
            <p:nvSpPr>
              <p:cNvPr id="27" name="Freeform: Shape 40"/>
              <p:cNvSpPr>
                <a:spLocks/>
              </p:cNvSpPr>
              <p:nvPr/>
            </p:nvSpPr>
            <p:spPr bwMode="auto">
              <a:xfrm>
                <a:off x="1449428" y="3003463"/>
                <a:ext cx="1676447" cy="1675012"/>
              </a:xfrm>
              <a:custGeom>
                <a:avLst/>
                <a:gdLst>
                  <a:gd name="T0" fmla="*/ 406 w 494"/>
                  <a:gd name="T1" fmla="*/ 88 h 493"/>
                  <a:gd name="T2" fmla="*/ 406 w 494"/>
                  <a:gd name="T3" fmla="*/ 406 h 493"/>
                  <a:gd name="T4" fmla="*/ 88 w 494"/>
                  <a:gd name="T5" fmla="*/ 406 h 493"/>
                  <a:gd name="T6" fmla="*/ 88 w 494"/>
                  <a:gd name="T7" fmla="*/ 88 h 493"/>
                  <a:gd name="T8" fmla="*/ 406 w 494"/>
                  <a:gd name="T9" fmla="*/ 88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4" h="493">
                    <a:moveTo>
                      <a:pt x="406" y="88"/>
                    </a:moveTo>
                    <a:cubicBezTo>
                      <a:pt x="494" y="175"/>
                      <a:pt x="494" y="318"/>
                      <a:pt x="406" y="406"/>
                    </a:cubicBezTo>
                    <a:cubicBezTo>
                      <a:pt x="318" y="493"/>
                      <a:pt x="176" y="493"/>
                      <a:pt x="88" y="406"/>
                    </a:cubicBezTo>
                    <a:cubicBezTo>
                      <a:pt x="0" y="318"/>
                      <a:pt x="0" y="175"/>
                      <a:pt x="88" y="88"/>
                    </a:cubicBezTo>
                    <a:cubicBezTo>
                      <a:pt x="176" y="0"/>
                      <a:pt x="318" y="0"/>
                      <a:pt x="406" y="88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41"/>
              <p:cNvSpPr>
                <a:spLocks/>
              </p:cNvSpPr>
              <p:nvPr/>
            </p:nvSpPr>
            <p:spPr bwMode="auto">
              <a:xfrm>
                <a:off x="1931280" y="3449464"/>
                <a:ext cx="722779" cy="750027"/>
              </a:xfrm>
              <a:custGeom>
                <a:avLst/>
                <a:gdLst>
                  <a:gd name="T0" fmla="*/ 184 w 213"/>
                  <a:gd name="T1" fmla="*/ 148 h 221"/>
                  <a:gd name="T2" fmla="*/ 143 w 213"/>
                  <a:gd name="T3" fmla="*/ 98 h 221"/>
                  <a:gd name="T4" fmla="*/ 134 w 213"/>
                  <a:gd name="T5" fmla="*/ 31 h 221"/>
                  <a:gd name="T6" fmla="*/ 174 w 213"/>
                  <a:gd name="T7" fmla="*/ 86 h 221"/>
                  <a:gd name="T8" fmla="*/ 184 w 213"/>
                  <a:gd name="T9" fmla="*/ 148 h 221"/>
                  <a:gd name="T10" fmla="*/ 191 w 213"/>
                  <a:gd name="T11" fmla="*/ 77 h 221"/>
                  <a:gd name="T12" fmla="*/ 126 w 213"/>
                  <a:gd name="T13" fmla="*/ 6 h 221"/>
                  <a:gd name="T14" fmla="*/ 14 w 213"/>
                  <a:gd name="T15" fmla="*/ 120 h 221"/>
                  <a:gd name="T16" fmla="*/ 5 w 213"/>
                  <a:gd name="T17" fmla="*/ 153 h 221"/>
                  <a:gd name="T18" fmla="*/ 36 w 213"/>
                  <a:gd name="T19" fmla="*/ 170 h 221"/>
                  <a:gd name="T20" fmla="*/ 45 w 213"/>
                  <a:gd name="T21" fmla="*/ 167 h 221"/>
                  <a:gd name="T22" fmla="*/ 64 w 213"/>
                  <a:gd name="T23" fmla="*/ 178 h 221"/>
                  <a:gd name="T24" fmla="*/ 77 w 213"/>
                  <a:gd name="T25" fmla="*/ 209 h 221"/>
                  <a:gd name="T26" fmla="*/ 90 w 213"/>
                  <a:gd name="T27" fmla="*/ 219 h 221"/>
                  <a:gd name="T28" fmla="*/ 115 w 213"/>
                  <a:gd name="T29" fmla="*/ 210 h 221"/>
                  <a:gd name="T30" fmla="*/ 120 w 213"/>
                  <a:gd name="T31" fmla="*/ 199 h 221"/>
                  <a:gd name="T32" fmla="*/ 108 w 213"/>
                  <a:gd name="T33" fmla="*/ 189 h 221"/>
                  <a:gd name="T34" fmla="*/ 97 w 213"/>
                  <a:gd name="T35" fmla="*/ 163 h 221"/>
                  <a:gd name="T36" fmla="*/ 109 w 213"/>
                  <a:gd name="T37" fmla="*/ 150 h 221"/>
                  <a:gd name="T38" fmla="*/ 198 w 213"/>
                  <a:gd name="T39" fmla="*/ 172 h 221"/>
                  <a:gd name="T40" fmla="*/ 191 w 213"/>
                  <a:gd name="T41" fmla="*/ 7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3" h="221">
                    <a:moveTo>
                      <a:pt x="184" y="148"/>
                    </a:moveTo>
                    <a:cubicBezTo>
                      <a:pt x="181" y="150"/>
                      <a:pt x="158" y="132"/>
                      <a:pt x="143" y="98"/>
                    </a:cubicBezTo>
                    <a:cubicBezTo>
                      <a:pt x="129" y="64"/>
                      <a:pt x="131" y="32"/>
                      <a:pt x="134" y="31"/>
                    </a:cubicBezTo>
                    <a:cubicBezTo>
                      <a:pt x="137" y="30"/>
                      <a:pt x="160" y="52"/>
                      <a:pt x="174" y="86"/>
                    </a:cubicBezTo>
                    <a:cubicBezTo>
                      <a:pt x="189" y="120"/>
                      <a:pt x="188" y="147"/>
                      <a:pt x="184" y="148"/>
                    </a:cubicBezTo>
                    <a:close/>
                    <a:moveTo>
                      <a:pt x="191" y="77"/>
                    </a:moveTo>
                    <a:cubicBezTo>
                      <a:pt x="172" y="34"/>
                      <a:pt x="142" y="0"/>
                      <a:pt x="126" y="6"/>
                    </a:cubicBezTo>
                    <a:cubicBezTo>
                      <a:pt x="100" y="17"/>
                      <a:pt x="142" y="68"/>
                      <a:pt x="14" y="120"/>
                    </a:cubicBezTo>
                    <a:cubicBezTo>
                      <a:pt x="3" y="124"/>
                      <a:pt x="0" y="142"/>
                      <a:pt x="5" y="153"/>
                    </a:cubicBezTo>
                    <a:cubicBezTo>
                      <a:pt x="9" y="164"/>
                      <a:pt x="25" y="174"/>
                      <a:pt x="36" y="170"/>
                    </a:cubicBezTo>
                    <a:cubicBezTo>
                      <a:pt x="38" y="169"/>
                      <a:pt x="45" y="167"/>
                      <a:pt x="45" y="167"/>
                    </a:cubicBezTo>
                    <a:cubicBezTo>
                      <a:pt x="52" y="177"/>
                      <a:pt x="61" y="171"/>
                      <a:pt x="64" y="178"/>
                    </a:cubicBezTo>
                    <a:cubicBezTo>
                      <a:pt x="67" y="186"/>
                      <a:pt x="75" y="204"/>
                      <a:pt x="77" y="209"/>
                    </a:cubicBezTo>
                    <a:cubicBezTo>
                      <a:pt x="80" y="215"/>
                      <a:pt x="86" y="221"/>
                      <a:pt x="90" y="219"/>
                    </a:cubicBezTo>
                    <a:cubicBezTo>
                      <a:pt x="94" y="218"/>
                      <a:pt x="109" y="212"/>
                      <a:pt x="115" y="210"/>
                    </a:cubicBezTo>
                    <a:cubicBezTo>
                      <a:pt x="120" y="208"/>
                      <a:pt x="121" y="203"/>
                      <a:pt x="120" y="199"/>
                    </a:cubicBezTo>
                    <a:cubicBezTo>
                      <a:pt x="118" y="195"/>
                      <a:pt x="110" y="194"/>
                      <a:pt x="108" y="189"/>
                    </a:cubicBezTo>
                    <a:cubicBezTo>
                      <a:pt x="106" y="184"/>
                      <a:pt x="99" y="168"/>
                      <a:pt x="97" y="163"/>
                    </a:cubicBezTo>
                    <a:cubicBezTo>
                      <a:pt x="94" y="156"/>
                      <a:pt x="100" y="151"/>
                      <a:pt x="109" y="150"/>
                    </a:cubicBezTo>
                    <a:cubicBezTo>
                      <a:pt x="167" y="144"/>
                      <a:pt x="178" y="180"/>
                      <a:pt x="198" y="172"/>
                    </a:cubicBezTo>
                    <a:cubicBezTo>
                      <a:pt x="213" y="166"/>
                      <a:pt x="210" y="121"/>
                      <a:pt x="191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" name="Group 44"/>
          <p:cNvGrpSpPr/>
          <p:nvPr/>
        </p:nvGrpSpPr>
        <p:grpSpPr>
          <a:xfrm>
            <a:off x="5366487" y="2983078"/>
            <a:ext cx="3170728" cy="481859"/>
            <a:chOff x="7284132" y="5074715"/>
            <a:chExt cx="2262955" cy="642478"/>
          </a:xfrm>
        </p:grpSpPr>
        <p:sp>
          <p:nvSpPr>
            <p:cNvPr id="25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6" name="TextBox 46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5366487" y="2095847"/>
            <a:ext cx="3170728" cy="481859"/>
            <a:chOff x="7284132" y="5074715"/>
            <a:chExt cx="2262955" cy="642478"/>
          </a:xfrm>
        </p:grpSpPr>
        <p:sp>
          <p:nvSpPr>
            <p:cNvPr id="23" name="TextBox 52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53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7" name="Group 54"/>
          <p:cNvGrpSpPr/>
          <p:nvPr/>
        </p:nvGrpSpPr>
        <p:grpSpPr>
          <a:xfrm>
            <a:off x="5368639" y="1241144"/>
            <a:ext cx="3170728" cy="481859"/>
            <a:chOff x="7284132" y="5074715"/>
            <a:chExt cx="2262955" cy="642478"/>
          </a:xfrm>
        </p:grpSpPr>
        <p:sp>
          <p:nvSpPr>
            <p:cNvPr id="21" name="TextBox 5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" name="TextBox 56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8" name="Group 57"/>
          <p:cNvGrpSpPr/>
          <p:nvPr/>
        </p:nvGrpSpPr>
        <p:grpSpPr>
          <a:xfrm>
            <a:off x="5368639" y="3827179"/>
            <a:ext cx="3170728" cy="481859"/>
            <a:chOff x="7284132" y="5074715"/>
            <a:chExt cx="2262955" cy="642478"/>
          </a:xfrm>
        </p:grpSpPr>
        <p:sp>
          <p:nvSpPr>
            <p:cNvPr id="19" name="TextBox 58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0" name="TextBox 59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1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5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88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0DC5554F-F3F5-4B3A-97B7-937BD59C54C2}"/>
              </a:ext>
            </a:extLst>
          </p:cNvPr>
          <p:cNvGrpSpPr/>
          <p:nvPr/>
        </p:nvGrpSpPr>
        <p:grpSpPr>
          <a:xfrm>
            <a:off x="953598" y="2108117"/>
            <a:ext cx="2638586" cy="726282"/>
            <a:chOff x="953598" y="2108117"/>
            <a:chExt cx="2638586" cy="726282"/>
          </a:xfrm>
        </p:grpSpPr>
        <p:grpSp>
          <p:nvGrpSpPr>
            <p:cNvPr id="89" name="Group 62">
              <a:extLst>
                <a:ext uri="{FF2B5EF4-FFF2-40B4-BE49-F238E27FC236}">
                  <a16:creationId xmlns="" xmlns:a16="http://schemas.microsoft.com/office/drawing/2014/main" id="{7140FCB8-5A2F-4EB5-B457-E115234A83F5}"/>
                </a:ext>
              </a:extLst>
            </p:cNvPr>
            <p:cNvGrpSpPr/>
            <p:nvPr/>
          </p:nvGrpSpPr>
          <p:grpSpPr>
            <a:xfrm rot="21540000">
              <a:off x="2867092" y="2108117"/>
              <a:ext cx="725092" cy="726282"/>
              <a:chOff x="2552700" y="-1971675"/>
              <a:chExt cx="1935163" cy="1938338"/>
            </a:xfrm>
          </p:grpSpPr>
          <p:sp>
            <p:nvSpPr>
              <p:cNvPr id="93" name="Oval 63">
                <a:extLst>
                  <a:ext uri="{FF2B5EF4-FFF2-40B4-BE49-F238E27FC236}">
                    <a16:creationId xmlns="" xmlns:a16="http://schemas.microsoft.com/office/drawing/2014/main" id="{FA37FF5F-0422-4FD3-93BE-00E8D4F15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94" name="Group 64">
                <a:extLst>
                  <a:ext uri="{FF2B5EF4-FFF2-40B4-BE49-F238E27FC236}">
                    <a16:creationId xmlns="" xmlns:a16="http://schemas.microsoft.com/office/drawing/2014/main" id="{108A4CC0-5D87-445A-B3B5-45E385DA3F1F}"/>
                  </a:ext>
                </a:extLst>
              </p:cNvPr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95" name="Freeform: Shape 65">
                  <a:extLst>
                    <a:ext uri="{FF2B5EF4-FFF2-40B4-BE49-F238E27FC236}">
                      <a16:creationId xmlns="" xmlns:a16="http://schemas.microsoft.com/office/drawing/2014/main" id="{EDB7D946-61C8-4F97-B1F1-3D073356E8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Freeform: Shape 66">
                  <a:extLst>
                    <a:ext uri="{FF2B5EF4-FFF2-40B4-BE49-F238E27FC236}">
                      <a16:creationId xmlns="" xmlns:a16="http://schemas.microsoft.com/office/drawing/2014/main" id="{918BF45E-908A-4DE0-969A-3EA1BFC681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Freeform: Shape 67">
                  <a:extLst>
                    <a:ext uri="{FF2B5EF4-FFF2-40B4-BE49-F238E27FC236}">
                      <a16:creationId xmlns="" xmlns:a16="http://schemas.microsoft.com/office/drawing/2014/main" id="{11288D84-D4B4-4CC2-8168-AE8EBBC796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0" name="Group 76">
              <a:extLst>
                <a:ext uri="{FF2B5EF4-FFF2-40B4-BE49-F238E27FC236}">
                  <a16:creationId xmlns="" xmlns:a16="http://schemas.microsoft.com/office/drawing/2014/main" id="{E8B32A49-C86D-4378-951C-42F052F2FB1F}"/>
                </a:ext>
              </a:extLst>
            </p:cNvPr>
            <p:cNvGrpSpPr/>
            <p:nvPr/>
          </p:nvGrpSpPr>
          <p:grpSpPr>
            <a:xfrm>
              <a:off x="953598" y="2157676"/>
              <a:ext cx="1913494" cy="611484"/>
              <a:chOff x="4410146" y="3865262"/>
              <a:chExt cx="2475841" cy="983470"/>
            </a:xfrm>
          </p:grpSpPr>
          <p:sp>
            <p:nvSpPr>
              <p:cNvPr id="91" name="TextBox 77">
                <a:extLst>
                  <a:ext uri="{FF2B5EF4-FFF2-40B4-BE49-F238E27FC236}">
                    <a16:creationId xmlns="" xmlns:a16="http://schemas.microsoft.com/office/drawing/2014/main" id="{45F0212A-EBA9-4D5D-9C89-BBEBC7EFF25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92" name="TextBox 78">
                <a:extLst>
                  <a:ext uri="{FF2B5EF4-FFF2-40B4-BE49-F238E27FC236}">
                    <a16:creationId xmlns="" xmlns:a16="http://schemas.microsoft.com/office/drawing/2014/main" id="{526845E8-A07B-4CBC-8916-FEA332D20FA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B95F7AEE-62FF-4D07-97B6-C57D5DD6E42F}"/>
              </a:ext>
            </a:extLst>
          </p:cNvPr>
          <p:cNvGrpSpPr/>
          <p:nvPr/>
        </p:nvGrpSpPr>
        <p:grpSpPr>
          <a:xfrm>
            <a:off x="5562908" y="2106928"/>
            <a:ext cx="2600491" cy="728662"/>
            <a:chOff x="5562908" y="2106928"/>
            <a:chExt cx="2600491" cy="728662"/>
          </a:xfrm>
        </p:grpSpPr>
        <p:grpSp>
          <p:nvGrpSpPr>
            <p:cNvPr id="99" name="Group 44">
              <a:extLst>
                <a:ext uri="{FF2B5EF4-FFF2-40B4-BE49-F238E27FC236}">
                  <a16:creationId xmlns="" xmlns:a16="http://schemas.microsoft.com/office/drawing/2014/main" id="{2CA32335-9617-49DE-98D2-2F8CFDF4DE0C}"/>
                </a:ext>
              </a:extLst>
            </p:cNvPr>
            <p:cNvGrpSpPr/>
            <p:nvPr/>
          </p:nvGrpSpPr>
          <p:grpSpPr>
            <a:xfrm>
              <a:off x="5562908" y="2106928"/>
              <a:ext cx="726878" cy="728662"/>
              <a:chOff x="7204075" y="-1846263"/>
              <a:chExt cx="1939925" cy="1944688"/>
            </a:xfrm>
          </p:grpSpPr>
          <p:sp>
            <p:nvSpPr>
              <p:cNvPr id="103" name="Oval 45">
                <a:extLst>
                  <a:ext uri="{FF2B5EF4-FFF2-40B4-BE49-F238E27FC236}">
                    <a16:creationId xmlns="" xmlns:a16="http://schemas.microsoft.com/office/drawing/2014/main" id="{7CD90F84-0E0F-49C1-9CC0-B8D266B78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04" name="Group 46">
                <a:extLst>
                  <a:ext uri="{FF2B5EF4-FFF2-40B4-BE49-F238E27FC236}">
                    <a16:creationId xmlns="" xmlns:a16="http://schemas.microsoft.com/office/drawing/2014/main" id="{6924E8FC-751D-4BB7-B427-D3EE48D5C8D9}"/>
                  </a:ext>
                </a:extLst>
              </p:cNvPr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105" name="Freeform: Shape 47">
                  <a:extLst>
                    <a:ext uri="{FF2B5EF4-FFF2-40B4-BE49-F238E27FC236}">
                      <a16:creationId xmlns="" xmlns:a16="http://schemas.microsoft.com/office/drawing/2014/main" id="{C6A243B7-4CBD-4F21-9587-DB9A50903B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Freeform: Shape 48">
                  <a:extLst>
                    <a:ext uri="{FF2B5EF4-FFF2-40B4-BE49-F238E27FC236}">
                      <a16:creationId xmlns="" xmlns:a16="http://schemas.microsoft.com/office/drawing/2014/main" id="{93C31FE8-2D0F-4EFA-A316-C7B9294E5D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Freeform: Shape 49">
                  <a:extLst>
                    <a:ext uri="{FF2B5EF4-FFF2-40B4-BE49-F238E27FC236}">
                      <a16:creationId xmlns="" xmlns:a16="http://schemas.microsoft.com/office/drawing/2014/main" id="{369B21B5-5CBB-4737-ACA4-2891244F1C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Freeform: Shape 50">
                  <a:extLst>
                    <a:ext uri="{FF2B5EF4-FFF2-40B4-BE49-F238E27FC236}">
                      <a16:creationId xmlns="" xmlns:a16="http://schemas.microsoft.com/office/drawing/2014/main" id="{E0A44198-CDF0-4E7E-8600-0FC659DF60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Freeform: Shape 51">
                  <a:extLst>
                    <a:ext uri="{FF2B5EF4-FFF2-40B4-BE49-F238E27FC236}">
                      <a16:creationId xmlns="" xmlns:a16="http://schemas.microsoft.com/office/drawing/2014/main" id="{88A8691B-EDC9-45B0-9C80-5AE2091A7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0" name="Group 79">
              <a:extLst>
                <a:ext uri="{FF2B5EF4-FFF2-40B4-BE49-F238E27FC236}">
                  <a16:creationId xmlns="" xmlns:a16="http://schemas.microsoft.com/office/drawing/2014/main" id="{581E7EA2-B6CA-4D99-877B-A08D91007A71}"/>
                </a:ext>
              </a:extLst>
            </p:cNvPr>
            <p:cNvGrpSpPr/>
            <p:nvPr/>
          </p:nvGrpSpPr>
          <p:grpSpPr>
            <a:xfrm>
              <a:off x="6289787" y="2157676"/>
              <a:ext cx="1873612" cy="632428"/>
              <a:chOff x="4410146" y="3865260"/>
              <a:chExt cx="2475841" cy="983472"/>
            </a:xfrm>
          </p:grpSpPr>
          <p:sp>
            <p:nvSpPr>
              <p:cNvPr id="101" name="TextBox 80">
                <a:extLst>
                  <a:ext uri="{FF2B5EF4-FFF2-40B4-BE49-F238E27FC236}">
                    <a16:creationId xmlns="" xmlns:a16="http://schemas.microsoft.com/office/drawing/2014/main" id="{69AB2013-3B47-41D9-9FF5-6BBB927B744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02" name="TextBox 81">
                <a:extLst>
                  <a:ext uri="{FF2B5EF4-FFF2-40B4-BE49-F238E27FC236}">
                    <a16:creationId xmlns="" xmlns:a16="http://schemas.microsoft.com/office/drawing/2014/main" id="{AF1F6BDD-CC2A-4EF6-BAA2-4FB9C307665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B32CADE1-BA58-4DA7-9318-E122E5A6B435}"/>
              </a:ext>
            </a:extLst>
          </p:cNvPr>
          <p:cNvGrpSpPr/>
          <p:nvPr/>
        </p:nvGrpSpPr>
        <p:grpSpPr>
          <a:xfrm>
            <a:off x="6051653" y="3367852"/>
            <a:ext cx="2600491" cy="726282"/>
            <a:chOff x="6051653" y="3367852"/>
            <a:chExt cx="2600491" cy="726282"/>
          </a:xfrm>
        </p:grpSpPr>
        <p:sp>
          <p:nvSpPr>
            <p:cNvPr id="111" name="Oval 38">
              <a:extLst>
                <a:ext uri="{FF2B5EF4-FFF2-40B4-BE49-F238E27FC236}">
                  <a16:creationId xmlns="" xmlns:a16="http://schemas.microsoft.com/office/drawing/2014/main" id="{F3E06896-80FE-40EC-9241-733AA4BD4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1653" y="3367852"/>
              <a:ext cx="726878" cy="726282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2" name="Group 39">
              <a:extLst>
                <a:ext uri="{FF2B5EF4-FFF2-40B4-BE49-F238E27FC236}">
                  <a16:creationId xmlns="" xmlns:a16="http://schemas.microsoft.com/office/drawing/2014/main" id="{AE041AE4-4DF3-4723-AE5E-87630116547E}"/>
                </a:ext>
              </a:extLst>
            </p:cNvPr>
            <p:cNvGrpSpPr/>
            <p:nvPr/>
          </p:nvGrpSpPr>
          <p:grpSpPr>
            <a:xfrm>
              <a:off x="6156342" y="3583178"/>
              <a:ext cx="519877" cy="295628"/>
              <a:chOff x="279400" y="-1397000"/>
              <a:chExt cx="1387475" cy="788988"/>
            </a:xfrm>
          </p:grpSpPr>
          <p:sp>
            <p:nvSpPr>
              <p:cNvPr id="116" name="Freeform: Shape 40">
                <a:extLst>
                  <a:ext uri="{FF2B5EF4-FFF2-40B4-BE49-F238E27FC236}">
                    <a16:creationId xmlns="" xmlns:a16="http://schemas.microsoft.com/office/drawing/2014/main" id="{B97CA2F4-8A22-4FC0-B443-F2EE8128B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41">
                <a:extLst>
                  <a:ext uri="{FF2B5EF4-FFF2-40B4-BE49-F238E27FC236}">
                    <a16:creationId xmlns="" xmlns:a16="http://schemas.microsoft.com/office/drawing/2014/main" id="{E95242B0-0108-467B-A0BB-591D59D7E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42">
                <a:extLst>
                  <a:ext uri="{FF2B5EF4-FFF2-40B4-BE49-F238E27FC236}">
                    <a16:creationId xmlns="" xmlns:a16="http://schemas.microsoft.com/office/drawing/2014/main" id="{D4C5CA2C-261F-4A95-AD6B-8D6665B69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43">
                <a:extLst>
                  <a:ext uri="{FF2B5EF4-FFF2-40B4-BE49-F238E27FC236}">
                    <a16:creationId xmlns="" xmlns:a16="http://schemas.microsoft.com/office/drawing/2014/main" id="{6961526A-E12F-4F31-AE0A-851C563C4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3" name="Group 82">
              <a:extLst>
                <a:ext uri="{FF2B5EF4-FFF2-40B4-BE49-F238E27FC236}">
                  <a16:creationId xmlns="" xmlns:a16="http://schemas.microsoft.com/office/drawing/2014/main" id="{2A922167-1691-4DEA-8E06-F64FB5BA53B2}"/>
                </a:ext>
              </a:extLst>
            </p:cNvPr>
            <p:cNvGrpSpPr/>
            <p:nvPr/>
          </p:nvGrpSpPr>
          <p:grpSpPr>
            <a:xfrm>
              <a:off x="6778532" y="3425250"/>
              <a:ext cx="1873612" cy="632428"/>
              <a:chOff x="4410146" y="3865260"/>
              <a:chExt cx="2475841" cy="983472"/>
            </a:xfrm>
          </p:grpSpPr>
          <p:sp>
            <p:nvSpPr>
              <p:cNvPr id="114" name="TextBox 83">
                <a:extLst>
                  <a:ext uri="{FF2B5EF4-FFF2-40B4-BE49-F238E27FC236}">
                    <a16:creationId xmlns="" xmlns:a16="http://schemas.microsoft.com/office/drawing/2014/main" id="{618FC790-CC05-4C97-B5B4-4B1A9415291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15" name="TextBox 84">
                <a:extLst>
                  <a:ext uri="{FF2B5EF4-FFF2-40B4-BE49-F238E27FC236}">
                    <a16:creationId xmlns="" xmlns:a16="http://schemas.microsoft.com/office/drawing/2014/main" id="{8D4BDFB1-4A51-416F-AA70-DBAD3CA90AB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="" xmlns:a16="http://schemas.microsoft.com/office/drawing/2014/main" id="{E896104D-AD77-4E1F-B306-F08B3997DACA}"/>
              </a:ext>
            </a:extLst>
          </p:cNvPr>
          <p:cNvGrpSpPr/>
          <p:nvPr/>
        </p:nvGrpSpPr>
        <p:grpSpPr>
          <a:xfrm>
            <a:off x="503122" y="3392856"/>
            <a:ext cx="2589769" cy="676275"/>
            <a:chOff x="503122" y="3392856"/>
            <a:chExt cx="2589769" cy="676275"/>
          </a:xfrm>
        </p:grpSpPr>
        <p:grpSp>
          <p:nvGrpSpPr>
            <p:cNvPr id="121" name="Group 70">
              <a:extLst>
                <a:ext uri="{FF2B5EF4-FFF2-40B4-BE49-F238E27FC236}">
                  <a16:creationId xmlns="" xmlns:a16="http://schemas.microsoft.com/office/drawing/2014/main" id="{1B319CC9-DE9E-47D8-B06F-3BB3181F41E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416616" y="3392856"/>
              <a:ext cx="676275" cy="676275"/>
              <a:chOff x="1544" y="1525"/>
              <a:chExt cx="426" cy="426"/>
            </a:xfrm>
          </p:grpSpPr>
          <p:sp>
            <p:nvSpPr>
              <p:cNvPr id="125" name="Oval 71">
                <a:extLst>
                  <a:ext uri="{FF2B5EF4-FFF2-40B4-BE49-F238E27FC236}">
                    <a16:creationId xmlns="" xmlns:a16="http://schemas.microsoft.com/office/drawing/2014/main" id="{FA328186-3557-47DE-92D3-DEB55E6B4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72">
                <a:extLst>
                  <a:ext uri="{FF2B5EF4-FFF2-40B4-BE49-F238E27FC236}">
                    <a16:creationId xmlns="" xmlns:a16="http://schemas.microsoft.com/office/drawing/2014/main" id="{7EA15DB1-C8C6-4449-B8F4-AC0389AD5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73">
                <a:extLst>
                  <a:ext uri="{FF2B5EF4-FFF2-40B4-BE49-F238E27FC236}">
                    <a16:creationId xmlns="" xmlns:a16="http://schemas.microsoft.com/office/drawing/2014/main" id="{CA43BC24-CAD1-4B58-A3DE-CB29D891F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2" name="Group 88">
              <a:extLst>
                <a:ext uri="{FF2B5EF4-FFF2-40B4-BE49-F238E27FC236}">
                  <a16:creationId xmlns="" xmlns:a16="http://schemas.microsoft.com/office/drawing/2014/main" id="{69175D76-22EF-45A4-9546-08A2219339D6}"/>
                </a:ext>
              </a:extLst>
            </p:cNvPr>
            <p:cNvGrpSpPr/>
            <p:nvPr/>
          </p:nvGrpSpPr>
          <p:grpSpPr>
            <a:xfrm>
              <a:off x="503122" y="3425250"/>
              <a:ext cx="1913494" cy="611484"/>
              <a:chOff x="4410146" y="3865262"/>
              <a:chExt cx="2475841" cy="983470"/>
            </a:xfrm>
          </p:grpSpPr>
          <p:sp>
            <p:nvSpPr>
              <p:cNvPr id="123" name="TextBox 89">
                <a:extLst>
                  <a:ext uri="{FF2B5EF4-FFF2-40B4-BE49-F238E27FC236}">
                    <a16:creationId xmlns="" xmlns:a16="http://schemas.microsoft.com/office/drawing/2014/main" id="{D28F17E3-DC76-4DDA-8E03-08FA3A662BD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24" name="TextBox 90">
                <a:extLst>
                  <a:ext uri="{FF2B5EF4-FFF2-40B4-BE49-F238E27FC236}">
                    <a16:creationId xmlns="" xmlns:a16="http://schemas.microsoft.com/office/drawing/2014/main" id="{3DE034A1-830A-4619-8B8A-E17C4DCD4D3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128" name="组合 127">
            <a:extLst>
              <a:ext uri="{FF2B5EF4-FFF2-40B4-BE49-F238E27FC236}">
                <a16:creationId xmlns="" xmlns:a16="http://schemas.microsoft.com/office/drawing/2014/main" id="{C89A4CA4-421D-4CAC-A851-87A2E3A5B135}"/>
              </a:ext>
            </a:extLst>
          </p:cNvPr>
          <p:cNvGrpSpPr/>
          <p:nvPr/>
        </p:nvGrpSpPr>
        <p:grpSpPr>
          <a:xfrm>
            <a:off x="3648900" y="877442"/>
            <a:ext cx="1873612" cy="1413249"/>
            <a:chOff x="3648900" y="877442"/>
            <a:chExt cx="1873612" cy="1413249"/>
          </a:xfrm>
        </p:grpSpPr>
        <p:grpSp>
          <p:nvGrpSpPr>
            <p:cNvPr id="129" name="Group 52">
              <a:extLst>
                <a:ext uri="{FF2B5EF4-FFF2-40B4-BE49-F238E27FC236}">
                  <a16:creationId xmlns="" xmlns:a16="http://schemas.microsoft.com/office/drawing/2014/main" id="{5B9EB159-7441-413E-ADDF-C426224ADB89}"/>
                </a:ext>
              </a:extLst>
            </p:cNvPr>
            <p:cNvGrpSpPr/>
            <p:nvPr/>
          </p:nvGrpSpPr>
          <p:grpSpPr>
            <a:xfrm>
              <a:off x="4213048" y="1562029"/>
              <a:ext cx="725094" cy="728662"/>
              <a:chOff x="5137150" y="-1846263"/>
              <a:chExt cx="1935163" cy="1944688"/>
            </a:xfrm>
          </p:grpSpPr>
          <p:sp>
            <p:nvSpPr>
              <p:cNvPr id="133" name="Oval 53">
                <a:extLst>
                  <a:ext uri="{FF2B5EF4-FFF2-40B4-BE49-F238E27FC236}">
                    <a16:creationId xmlns="" xmlns:a16="http://schemas.microsoft.com/office/drawing/2014/main" id="{CE1EB430-2899-497F-B710-A657639A9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150" y="-1846263"/>
                <a:ext cx="1935163" cy="1944688"/>
              </a:xfrm>
              <a:prstGeom prst="ellipse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4" name="Group 54">
                <a:extLst>
                  <a:ext uri="{FF2B5EF4-FFF2-40B4-BE49-F238E27FC236}">
                    <a16:creationId xmlns="" xmlns:a16="http://schemas.microsoft.com/office/drawing/2014/main" id="{77734A3E-4D19-4FB8-81DD-8A985565664C}"/>
                  </a:ext>
                </a:extLst>
              </p:cNvPr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135" name="Freeform: Shape 55">
                  <a:extLst>
                    <a:ext uri="{FF2B5EF4-FFF2-40B4-BE49-F238E27FC236}">
                      <a16:creationId xmlns="" xmlns:a16="http://schemas.microsoft.com/office/drawing/2014/main" id="{1D54FE8F-4F0D-4690-ABBC-FF6E52B8E3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Freeform: Shape 56">
                  <a:extLst>
                    <a:ext uri="{FF2B5EF4-FFF2-40B4-BE49-F238E27FC236}">
                      <a16:creationId xmlns="" xmlns:a16="http://schemas.microsoft.com/office/drawing/2014/main" id="{8F679E5B-A589-4EF4-AD85-F2355F6DB1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Freeform: Shape 57">
                  <a:extLst>
                    <a:ext uri="{FF2B5EF4-FFF2-40B4-BE49-F238E27FC236}">
                      <a16:creationId xmlns="" xmlns:a16="http://schemas.microsoft.com/office/drawing/2014/main" id="{8A6FEFAE-DB3F-4503-96A4-6C283B82E7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Freeform: Shape 58">
                  <a:extLst>
                    <a:ext uri="{FF2B5EF4-FFF2-40B4-BE49-F238E27FC236}">
                      <a16:creationId xmlns="" xmlns:a16="http://schemas.microsoft.com/office/drawing/2014/main" id="{08AB815F-F8EB-4E89-A4E2-4083FC03BC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Freeform: Shape 59">
                  <a:extLst>
                    <a:ext uri="{FF2B5EF4-FFF2-40B4-BE49-F238E27FC236}">
                      <a16:creationId xmlns="" xmlns:a16="http://schemas.microsoft.com/office/drawing/2014/main" id="{D5D094F3-C640-4E15-977F-3FF8BCAF81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Freeform: Shape 60">
                  <a:extLst>
                    <a:ext uri="{FF2B5EF4-FFF2-40B4-BE49-F238E27FC236}">
                      <a16:creationId xmlns="" xmlns:a16="http://schemas.microsoft.com/office/drawing/2014/main" id="{2014E8FC-D3CB-4BEF-AAD3-094534BF9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Freeform: Shape 61">
                  <a:extLst>
                    <a:ext uri="{FF2B5EF4-FFF2-40B4-BE49-F238E27FC236}">
                      <a16:creationId xmlns="" xmlns:a16="http://schemas.microsoft.com/office/drawing/2014/main" id="{493E7AE2-6870-4234-B1BE-72957DAB7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0" name="Group 91">
              <a:extLst>
                <a:ext uri="{FF2B5EF4-FFF2-40B4-BE49-F238E27FC236}">
                  <a16:creationId xmlns="" xmlns:a16="http://schemas.microsoft.com/office/drawing/2014/main" id="{6A19A8F5-9736-48B8-964F-792DAA828A55}"/>
                </a:ext>
              </a:extLst>
            </p:cNvPr>
            <p:cNvGrpSpPr/>
            <p:nvPr/>
          </p:nvGrpSpPr>
          <p:grpSpPr>
            <a:xfrm>
              <a:off x="3648900" y="877442"/>
              <a:ext cx="1873612" cy="684587"/>
              <a:chOff x="4410146" y="3865260"/>
              <a:chExt cx="2475841" cy="1064584"/>
            </a:xfrm>
          </p:grpSpPr>
          <p:sp>
            <p:nvSpPr>
              <p:cNvPr id="131" name="TextBox 92">
                <a:extLst>
                  <a:ext uri="{FF2B5EF4-FFF2-40B4-BE49-F238E27FC236}">
                    <a16:creationId xmlns="" xmlns:a16="http://schemas.microsoft.com/office/drawing/2014/main" id="{22315F65-FDEF-4ACC-9FA6-4456F495B90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ctr" anchorCtr="1">
                <a:normAutofit fontScale="92500" lnSpcReduction="20000"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2" name="TextBox 93">
                <a:extLst>
                  <a:ext uri="{FF2B5EF4-FFF2-40B4-BE49-F238E27FC236}">
                    <a16:creationId xmlns="" xmlns:a16="http://schemas.microsoft.com/office/drawing/2014/main" id="{9504FA10-46B5-4199-BADB-6FB9505836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94091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1">
                <a:normAutofit lnSpcReduction="10000"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pic>
        <p:nvPicPr>
          <p:cNvPr id="142" name="图片 141">
            <a:extLst>
              <a:ext uri="{FF2B5EF4-FFF2-40B4-BE49-F238E27FC236}">
                <a16:creationId xmlns="" xmlns:a16="http://schemas.microsoft.com/office/drawing/2014/main" id="{F736AE36-DDFD-4DB8-9D67-7F5AE3919F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9217" y="2427734"/>
            <a:ext cx="2592288" cy="267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81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6640" y="1775508"/>
            <a:ext cx="1990725" cy="1989761"/>
            <a:chOff x="3576640" y="1775508"/>
            <a:chExt cx="1990725" cy="1989761"/>
          </a:xfrm>
        </p:grpSpPr>
        <p:sp>
          <p:nvSpPr>
            <p:cNvPr id="4" name="Freeform: Shape 20"/>
            <p:cNvSpPr/>
            <p:nvPr/>
          </p:nvSpPr>
          <p:spPr>
            <a:xfrm rot="16200000" flipH="1">
              <a:off x="3558501" y="2788524"/>
              <a:ext cx="993382" cy="956147"/>
            </a:xfrm>
            <a:custGeom>
              <a:avLst/>
              <a:gdLst>
                <a:gd name="connsiteX0" fmla="*/ 0 w 1324509"/>
                <a:gd name="connsiteY0" fmla="*/ 0 h 1274862"/>
                <a:gd name="connsiteX1" fmla="*/ 0 w 1324509"/>
                <a:gd name="connsiteY1" fmla="*/ 4455 h 1274862"/>
                <a:gd name="connsiteX2" fmla="*/ 12700 w 1324509"/>
                <a:gd name="connsiteY2" fmla="*/ 3175 h 1274862"/>
                <a:gd name="connsiteX3" fmla="*/ 675235 w 1324509"/>
                <a:gd name="connsiteY3" fmla="*/ 543157 h 1274862"/>
                <a:gd name="connsiteX4" fmla="*/ 685041 w 1324509"/>
                <a:gd name="connsiteY4" fmla="*/ 640434 h 1274862"/>
                <a:gd name="connsiteX5" fmla="*/ 771873 w 1324509"/>
                <a:gd name="connsiteY5" fmla="*/ 648096 h 1274862"/>
                <a:gd name="connsiteX6" fmla="*/ 1314696 w 1324509"/>
                <a:gd name="connsiteY6" fmla="*/ 1177515 h 1274862"/>
                <a:gd name="connsiteX7" fmla="*/ 1324509 w 1324509"/>
                <a:gd name="connsiteY7" fmla="*/ 1274862 h 1274862"/>
                <a:gd name="connsiteX8" fmla="*/ 1320298 w 1324509"/>
                <a:gd name="connsiteY8" fmla="*/ 1191457 h 1274862"/>
                <a:gd name="connsiteX9" fmla="*/ 938437 w 1324509"/>
                <a:gd name="connsiteY9" fmla="*/ 388713 h 1274862"/>
                <a:gd name="connsiteX10" fmla="*/ 844477 w 1324509"/>
                <a:gd name="connsiteY10" fmla="*/ 303316 h 1274862"/>
                <a:gd name="connsiteX11" fmla="*/ 843918 w 1324509"/>
                <a:gd name="connsiteY11" fmla="*/ 302852 h 1274862"/>
                <a:gd name="connsiteX12" fmla="*/ 742776 w 1324509"/>
                <a:gd name="connsiteY12" fmla="*/ 227219 h 1274862"/>
                <a:gd name="connsiteX13" fmla="*/ 741473 w 1324509"/>
                <a:gd name="connsiteY13" fmla="*/ 226322 h 1274862"/>
                <a:gd name="connsiteX14" fmla="*/ 633212 w 1324509"/>
                <a:gd name="connsiteY14" fmla="*/ 160552 h 1274862"/>
                <a:gd name="connsiteX15" fmla="*/ 632262 w 1324509"/>
                <a:gd name="connsiteY15" fmla="*/ 160017 h 1274862"/>
                <a:gd name="connsiteX16" fmla="*/ 516587 w 1324509"/>
                <a:gd name="connsiteY16" fmla="*/ 104294 h 1274862"/>
                <a:gd name="connsiteX17" fmla="*/ 0 w 1324509"/>
                <a:gd name="connsiteY17" fmla="*/ 0 h 127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24509" h="1274862">
                  <a:moveTo>
                    <a:pt x="0" y="0"/>
                  </a:moveTo>
                  <a:lnTo>
                    <a:pt x="0" y="4455"/>
                  </a:lnTo>
                  <a:lnTo>
                    <a:pt x="12700" y="3175"/>
                  </a:lnTo>
                  <a:cubicBezTo>
                    <a:pt x="339509" y="3175"/>
                    <a:pt x="612175" y="234990"/>
                    <a:pt x="675235" y="543157"/>
                  </a:cubicBezTo>
                  <a:lnTo>
                    <a:pt x="685041" y="640434"/>
                  </a:lnTo>
                  <a:lnTo>
                    <a:pt x="771873" y="648096"/>
                  </a:lnTo>
                  <a:cubicBezTo>
                    <a:pt x="1043861" y="696679"/>
                    <a:pt x="1259519" y="907868"/>
                    <a:pt x="1314696" y="1177515"/>
                  </a:cubicBezTo>
                  <a:lnTo>
                    <a:pt x="1324509" y="1274862"/>
                  </a:lnTo>
                  <a:lnTo>
                    <a:pt x="1320298" y="1191457"/>
                  </a:lnTo>
                  <a:cubicBezTo>
                    <a:pt x="1288582" y="879152"/>
                    <a:pt x="1148583" y="598859"/>
                    <a:pt x="938437" y="388713"/>
                  </a:cubicBezTo>
                  <a:lnTo>
                    <a:pt x="844477" y="303316"/>
                  </a:lnTo>
                  <a:lnTo>
                    <a:pt x="843918" y="302852"/>
                  </a:lnTo>
                  <a:lnTo>
                    <a:pt x="742776" y="227219"/>
                  </a:lnTo>
                  <a:lnTo>
                    <a:pt x="741473" y="226322"/>
                  </a:lnTo>
                  <a:lnTo>
                    <a:pt x="633212" y="160552"/>
                  </a:lnTo>
                  <a:lnTo>
                    <a:pt x="632262" y="160017"/>
                  </a:lnTo>
                  <a:lnTo>
                    <a:pt x="516587" y="104294"/>
                  </a:lnTo>
                  <a:cubicBezTo>
                    <a:pt x="357808" y="37136"/>
                    <a:pt x="183241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6"/>
            <p:cNvSpPr/>
            <p:nvPr/>
          </p:nvSpPr>
          <p:spPr>
            <a:xfrm flipV="1">
              <a:off x="3577604" y="2769906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6" name="Freeform: Shape 4"/>
            <p:cNvSpPr/>
            <p:nvPr/>
          </p:nvSpPr>
          <p:spPr>
            <a:xfrm rot="5400000">
              <a:off x="4074803" y="2272707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3"/>
            <p:cNvSpPr/>
            <p:nvPr/>
          </p:nvSpPr>
          <p:spPr>
            <a:xfrm>
              <a:off x="3577604" y="1778796"/>
              <a:ext cx="1989761" cy="995363"/>
            </a:xfrm>
            <a:custGeom>
              <a:avLst/>
              <a:gdLst>
                <a:gd name="connsiteX0" fmla="*/ 1327150 w 2653015"/>
                <a:gd name="connsiteY0" fmla="*/ 0 h 1327150"/>
                <a:gd name="connsiteX1" fmla="*/ 2647448 w 2653015"/>
                <a:gd name="connsiteY1" fmla="*/ 1191457 h 1327150"/>
                <a:gd name="connsiteX2" fmla="*/ 2653015 w 2653015"/>
                <a:gd name="connsiteY2" fmla="*/ 1301705 h 1327150"/>
                <a:gd name="connsiteX3" fmla="*/ 2640560 w 2653015"/>
                <a:gd name="connsiteY3" fmla="*/ 1178157 h 1327150"/>
                <a:gd name="connsiteX4" fmla="*/ 1978025 w 2653015"/>
                <a:gd name="connsiteY4" fmla="*/ 638175 h 1327150"/>
                <a:gd name="connsiteX5" fmla="*/ 1354895 w 2653015"/>
                <a:gd name="connsiteY5" fmla="*/ 1051213 h 1327150"/>
                <a:gd name="connsiteX6" fmla="*/ 1328738 w 2653015"/>
                <a:gd name="connsiteY6" fmla="*/ 1135480 h 1327150"/>
                <a:gd name="connsiteX7" fmla="*/ 1302580 w 2653015"/>
                <a:gd name="connsiteY7" fmla="*/ 1051213 h 1327150"/>
                <a:gd name="connsiteX8" fmla="*/ 679450 w 2653015"/>
                <a:gd name="connsiteY8" fmla="*/ 638175 h 1327150"/>
                <a:gd name="connsiteX9" fmla="*/ 3175 w 2653015"/>
                <a:gd name="connsiteY9" fmla="*/ 1314450 h 1327150"/>
                <a:gd name="connsiteX10" fmla="*/ 4455 w 2653015"/>
                <a:gd name="connsiteY10" fmla="*/ 1327150 h 1327150"/>
                <a:gd name="connsiteX11" fmla="*/ 0 w 2653015"/>
                <a:gd name="connsiteY11" fmla="*/ 1327150 h 1327150"/>
                <a:gd name="connsiteX12" fmla="*/ 1327150 w 2653015"/>
                <a:gd name="connsiteY12" fmla="*/ 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015" h="1327150">
                  <a:moveTo>
                    <a:pt x="1327150" y="0"/>
                  </a:moveTo>
                  <a:cubicBezTo>
                    <a:pt x="2014305" y="0"/>
                    <a:pt x="2579485" y="522233"/>
                    <a:pt x="2647448" y="1191457"/>
                  </a:cubicBezTo>
                  <a:lnTo>
                    <a:pt x="2653015" y="1301705"/>
                  </a:lnTo>
                  <a:lnTo>
                    <a:pt x="2640560" y="1178157"/>
                  </a:lnTo>
                  <a:cubicBezTo>
                    <a:pt x="2577501" y="869990"/>
                    <a:pt x="2304834" y="638175"/>
                    <a:pt x="1978025" y="638175"/>
                  </a:cubicBezTo>
                  <a:cubicBezTo>
                    <a:pt x="1697903" y="638175"/>
                    <a:pt x="1457560" y="808488"/>
                    <a:pt x="1354895" y="1051213"/>
                  </a:cubicBezTo>
                  <a:lnTo>
                    <a:pt x="1328738" y="1135480"/>
                  </a:lnTo>
                  <a:lnTo>
                    <a:pt x="1302580" y="1051213"/>
                  </a:lnTo>
                  <a:cubicBezTo>
                    <a:pt x="1199916" y="808488"/>
                    <a:pt x="959572" y="638175"/>
                    <a:pt x="679450" y="638175"/>
                  </a:cubicBezTo>
                  <a:cubicBezTo>
                    <a:pt x="305954" y="638175"/>
                    <a:pt x="3175" y="940954"/>
                    <a:pt x="3175" y="1314450"/>
                  </a:cubicBezTo>
                  <a:lnTo>
                    <a:pt x="4455" y="1327150"/>
                  </a:lnTo>
                  <a:lnTo>
                    <a:pt x="0" y="1327150"/>
                  </a:lnTo>
                  <a:cubicBezTo>
                    <a:pt x="0" y="594185"/>
                    <a:pt x="594185" y="0"/>
                    <a:pt x="1327150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8" name="Freeform: Shape 26"/>
            <p:cNvSpPr/>
            <p:nvPr/>
          </p:nvSpPr>
          <p:spPr>
            <a:xfrm rot="16200000" flipH="1">
              <a:off x="3320232" y="2031917"/>
              <a:ext cx="1508179" cy="995363"/>
            </a:xfrm>
            <a:custGeom>
              <a:avLst/>
              <a:gdLst>
                <a:gd name="connsiteX0" fmla="*/ 0 w 2010905"/>
                <a:gd name="connsiteY0" fmla="*/ 1327150 h 1327150"/>
                <a:gd name="connsiteX1" fmla="*/ 4455 w 2010905"/>
                <a:gd name="connsiteY1" fmla="*/ 1327150 h 1327150"/>
                <a:gd name="connsiteX2" fmla="*/ 3175 w 2010905"/>
                <a:gd name="connsiteY2" fmla="*/ 1314450 h 1327150"/>
                <a:gd name="connsiteX3" fmla="*/ 679450 w 2010905"/>
                <a:gd name="connsiteY3" fmla="*/ 638175 h 1327150"/>
                <a:gd name="connsiteX4" fmla="*/ 1302580 w 2010905"/>
                <a:gd name="connsiteY4" fmla="*/ 1051213 h 1327150"/>
                <a:gd name="connsiteX5" fmla="*/ 1328738 w 2010905"/>
                <a:gd name="connsiteY5" fmla="*/ 1135480 h 1327150"/>
                <a:gd name="connsiteX6" fmla="*/ 1354895 w 2010905"/>
                <a:gd name="connsiteY6" fmla="*/ 1051213 h 1327150"/>
                <a:gd name="connsiteX7" fmla="*/ 1978025 w 2010905"/>
                <a:gd name="connsiteY7" fmla="*/ 638175 h 1327150"/>
                <a:gd name="connsiteX8" fmla="*/ 2010905 w 2010905"/>
                <a:gd name="connsiteY8" fmla="*/ 641076 h 1327150"/>
                <a:gd name="connsiteX9" fmla="*/ 2001099 w 2010905"/>
                <a:gd name="connsiteY9" fmla="*/ 543799 h 1327150"/>
                <a:gd name="connsiteX10" fmla="*/ 1338564 w 2010905"/>
                <a:gd name="connsiteY10" fmla="*/ 3817 h 1327150"/>
                <a:gd name="connsiteX11" fmla="*/ 1325864 w 2010905"/>
                <a:gd name="connsiteY11" fmla="*/ 5097 h 1327150"/>
                <a:gd name="connsiteX12" fmla="*/ 1325864 w 2010905"/>
                <a:gd name="connsiteY12" fmla="*/ 642 h 1327150"/>
                <a:gd name="connsiteX13" fmla="*/ 1842451 w 2010905"/>
                <a:gd name="connsiteY13" fmla="*/ 104936 h 1327150"/>
                <a:gd name="connsiteX14" fmla="*/ 1958126 w 2010905"/>
                <a:gd name="connsiteY14" fmla="*/ 160659 h 1327150"/>
                <a:gd name="connsiteX15" fmla="*/ 1924171 w 2010905"/>
                <a:gd name="connsiteY15" fmla="*/ 141546 h 1327150"/>
                <a:gd name="connsiteX16" fmla="*/ 1327150 w 2010905"/>
                <a:gd name="connsiteY16" fmla="*/ 0 h 1327150"/>
                <a:gd name="connsiteX17" fmla="*/ 0 w 2010905"/>
                <a:gd name="connsiteY17" fmla="*/ 1327150 h 132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0905" h="1327150">
                  <a:moveTo>
                    <a:pt x="0" y="1327150"/>
                  </a:moveTo>
                  <a:lnTo>
                    <a:pt x="4455" y="1327150"/>
                  </a:lnTo>
                  <a:lnTo>
                    <a:pt x="3175" y="1314450"/>
                  </a:lnTo>
                  <a:cubicBezTo>
                    <a:pt x="3175" y="940954"/>
                    <a:pt x="305954" y="638175"/>
                    <a:pt x="679450" y="638175"/>
                  </a:cubicBezTo>
                  <a:cubicBezTo>
                    <a:pt x="959572" y="638175"/>
                    <a:pt x="1199916" y="808488"/>
                    <a:pt x="1302580" y="1051213"/>
                  </a:cubicBezTo>
                  <a:lnTo>
                    <a:pt x="1328738" y="1135480"/>
                  </a:lnTo>
                  <a:lnTo>
                    <a:pt x="1354895" y="1051213"/>
                  </a:lnTo>
                  <a:cubicBezTo>
                    <a:pt x="1457560" y="808488"/>
                    <a:pt x="1697903" y="638175"/>
                    <a:pt x="1978025" y="638175"/>
                  </a:cubicBezTo>
                  <a:lnTo>
                    <a:pt x="2010905" y="641076"/>
                  </a:lnTo>
                  <a:lnTo>
                    <a:pt x="2001099" y="543799"/>
                  </a:lnTo>
                  <a:cubicBezTo>
                    <a:pt x="1938039" y="235632"/>
                    <a:pt x="1665373" y="3817"/>
                    <a:pt x="1338564" y="3817"/>
                  </a:cubicBezTo>
                  <a:lnTo>
                    <a:pt x="1325864" y="5097"/>
                  </a:lnTo>
                  <a:lnTo>
                    <a:pt x="1325864" y="642"/>
                  </a:lnTo>
                  <a:cubicBezTo>
                    <a:pt x="1509105" y="642"/>
                    <a:pt x="1683672" y="37778"/>
                    <a:pt x="1842451" y="104936"/>
                  </a:cubicBezTo>
                  <a:lnTo>
                    <a:pt x="1958126" y="160659"/>
                  </a:lnTo>
                  <a:lnTo>
                    <a:pt x="1924171" y="141546"/>
                  </a:lnTo>
                  <a:cubicBezTo>
                    <a:pt x="1744710" y="50999"/>
                    <a:pt x="1541886" y="0"/>
                    <a:pt x="1327150" y="0"/>
                  </a:cubicBezTo>
                  <a:cubicBezTo>
                    <a:pt x="594185" y="0"/>
                    <a:pt x="0" y="594185"/>
                    <a:pt x="0" y="1327150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1"/>
            <p:cNvSpPr>
              <a:spLocks/>
            </p:cNvSpPr>
            <p:nvPr/>
          </p:nvSpPr>
          <p:spPr bwMode="auto">
            <a:xfrm>
              <a:off x="4421932" y="3302362"/>
              <a:ext cx="301100" cy="301100"/>
            </a:xfrm>
            <a:custGeom>
              <a:avLst/>
              <a:gdLst/>
              <a:ahLst/>
              <a:cxnLst>
                <a:cxn ang="0">
                  <a:pos x="121" y="1"/>
                </a:cxn>
                <a:cxn ang="0">
                  <a:pos x="119" y="0"/>
                </a:cxn>
                <a:cxn ang="0">
                  <a:pos x="117" y="1"/>
                </a:cxn>
                <a:cxn ang="0">
                  <a:pos x="2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32" y="96"/>
                </a:cxn>
                <a:cxn ang="0">
                  <a:pos x="46" y="121"/>
                </a:cxn>
                <a:cxn ang="0">
                  <a:pos x="50" y="123"/>
                </a:cxn>
                <a:cxn ang="0">
                  <a:pos x="50" y="123"/>
                </a:cxn>
                <a:cxn ang="0">
                  <a:pos x="53" y="121"/>
                </a:cxn>
                <a:cxn ang="0">
                  <a:pos x="61" y="107"/>
                </a:cxn>
                <a:cxn ang="0">
                  <a:pos x="98" y="122"/>
                </a:cxn>
                <a:cxn ang="0">
                  <a:pos x="100" y="123"/>
                </a:cxn>
                <a:cxn ang="0">
                  <a:pos x="101" y="122"/>
                </a:cxn>
                <a:cxn ang="0">
                  <a:pos x="103" y="119"/>
                </a:cxn>
                <a:cxn ang="0">
                  <a:pos x="123" y="4"/>
                </a:cxn>
                <a:cxn ang="0">
                  <a:pos x="121" y="1"/>
                </a:cxn>
                <a:cxn ang="0">
                  <a:pos x="12" y="80"/>
                </a:cxn>
                <a:cxn ang="0">
                  <a:pos x="101" y="20"/>
                </a:cxn>
                <a:cxn ang="0">
                  <a:pos x="36" y="89"/>
                </a:cxn>
                <a:cxn ang="0">
                  <a:pos x="35" y="89"/>
                </a:cxn>
                <a:cxn ang="0">
                  <a:pos x="12" y="80"/>
                </a:cxn>
                <a:cxn ang="0">
                  <a:pos x="39" y="92"/>
                </a:cxn>
                <a:cxn ang="0">
                  <a:pos x="39" y="92"/>
                </a:cxn>
                <a:cxn ang="0">
                  <a:pos x="112" y="14"/>
                </a:cxn>
                <a:cxn ang="0">
                  <a:pos x="50" y="111"/>
                </a:cxn>
                <a:cxn ang="0">
                  <a:pos x="39" y="92"/>
                </a:cxn>
                <a:cxn ang="0">
                  <a:pos x="97" y="113"/>
                </a:cxn>
                <a:cxn ang="0">
                  <a:pos x="64" y="100"/>
                </a:cxn>
                <a:cxn ang="0">
                  <a:pos x="61" y="100"/>
                </a:cxn>
                <a:cxn ang="0">
                  <a:pos x="112" y="22"/>
                </a:cxn>
                <a:cxn ang="0">
                  <a:pos x="97" y="113"/>
                </a:cxn>
                <a:cxn ang="0">
                  <a:pos x="97" y="113"/>
                </a:cxn>
                <a:cxn ang="0">
                  <a:pos x="97" y="113"/>
                </a:cxn>
              </a:cxnLst>
              <a:rect l="0" t="0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4431884" y="1921618"/>
              <a:ext cx="281203" cy="301100"/>
              <a:chOff x="2281238" y="1909763"/>
              <a:chExt cx="336550" cy="360363"/>
            </a:xfrm>
            <a:solidFill>
              <a:schemeClr val="bg1"/>
            </a:solidFill>
          </p:grpSpPr>
          <p:sp>
            <p:nvSpPr>
              <p:cNvPr id="26" name="Freeform: Shape 33"/>
              <p:cNvSpPr>
                <a:spLocks/>
              </p:cNvSpPr>
              <p:nvPr/>
            </p:nvSpPr>
            <p:spPr bwMode="auto">
              <a:xfrm>
                <a:off x="2281238" y="1909763"/>
                <a:ext cx="336550" cy="360363"/>
              </a:xfrm>
              <a:custGeom>
                <a:avLst/>
                <a:gdLst/>
                <a:ahLst/>
                <a:cxnLst>
                  <a:cxn ang="0">
                    <a:pos x="99" y="0"/>
                  </a:cxn>
                  <a:cxn ang="0">
                    <a:pos x="15" y="0"/>
                  </a:cxn>
                  <a:cxn ang="0">
                    <a:pos x="0" y="15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99" y="123"/>
                  </a:cxn>
                  <a:cxn ang="0">
                    <a:pos x="115" y="107"/>
                  </a:cxn>
                  <a:cxn ang="0">
                    <a:pos x="115" y="15"/>
                  </a:cxn>
                  <a:cxn ang="0">
                    <a:pos x="99" y="0"/>
                  </a:cxn>
                  <a:cxn ang="0">
                    <a:pos x="107" y="107"/>
                  </a:cxn>
                  <a:cxn ang="0">
                    <a:pos x="99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15"/>
                  </a:cxn>
                  <a:cxn ang="0">
                    <a:pos x="15" y="8"/>
                  </a:cxn>
                  <a:cxn ang="0">
                    <a:pos x="99" y="8"/>
                  </a:cxn>
                  <a:cxn ang="0">
                    <a:pos x="107" y="15"/>
                  </a:cxn>
                  <a:cxn ang="0">
                    <a:pos x="107" y="107"/>
                  </a:cxn>
                  <a:cxn ang="0">
                    <a:pos x="107" y="107"/>
                  </a:cxn>
                  <a:cxn ang="0">
                    <a:pos x="107" y="107"/>
                  </a:cxn>
                </a:cxnLst>
                <a:rect l="0" t="0" r="r" b="b"/>
                <a:pathLst>
                  <a:path w="115" h="123">
                    <a:moveTo>
                      <a:pt x="9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8" y="123"/>
                      <a:pt x="115" y="116"/>
                      <a:pt x="115" y="107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5" y="7"/>
                      <a:pt x="108" y="0"/>
                      <a:pt x="99" y="0"/>
                    </a:cubicBezTo>
                    <a:close/>
                    <a:moveTo>
                      <a:pt x="107" y="107"/>
                    </a:moveTo>
                    <a:cubicBezTo>
                      <a:pt x="107" y="111"/>
                      <a:pt x="104" y="115"/>
                      <a:pt x="99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1"/>
                      <a:pt x="7" y="10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1"/>
                      <a:pt x="11" y="8"/>
                      <a:pt x="15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104" y="8"/>
                      <a:pt x="107" y="11"/>
                      <a:pt x="107" y="15"/>
                    </a:cubicBezTo>
                    <a:lnTo>
                      <a:pt x="107" y="107"/>
                    </a:lnTo>
                    <a:close/>
                    <a:moveTo>
                      <a:pt x="107" y="107"/>
                    </a:moveTo>
                    <a:cubicBezTo>
                      <a:pt x="107" y="107"/>
                      <a:pt x="107" y="107"/>
                      <a:pt x="107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4"/>
              <p:cNvSpPr>
                <a:spLocks/>
              </p:cNvSpPr>
              <p:nvPr/>
            </p:nvSpPr>
            <p:spPr bwMode="auto">
              <a:xfrm>
                <a:off x="2325688" y="1952626"/>
                <a:ext cx="246063" cy="227013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3"/>
                  </a:cxn>
                  <a:cxn ang="0">
                    <a:pos x="4" y="77"/>
                  </a:cxn>
                  <a:cxn ang="0">
                    <a:pos x="81" y="77"/>
                  </a:cxn>
                  <a:cxn ang="0">
                    <a:pos x="84" y="73"/>
                  </a:cxn>
                  <a:cxn ang="0">
                    <a:pos x="84" y="4"/>
                  </a:cxn>
                  <a:cxn ang="0">
                    <a:pos x="81" y="0"/>
                  </a:cxn>
                  <a:cxn ang="0">
                    <a:pos x="81" y="4"/>
                  </a:cxn>
                  <a:cxn ang="0">
                    <a:pos x="81" y="57"/>
                  </a:cxn>
                  <a:cxn ang="0">
                    <a:pos x="68" y="44"/>
                  </a:cxn>
                  <a:cxn ang="0">
                    <a:pos x="65" y="42"/>
                  </a:cxn>
                  <a:cxn ang="0">
                    <a:pos x="62" y="44"/>
                  </a:cxn>
                  <a:cxn ang="0">
                    <a:pos x="52" y="55"/>
                  </a:cxn>
                  <a:cxn ang="0">
                    <a:pos x="22" y="21"/>
                  </a:cxn>
                  <a:cxn ang="0">
                    <a:pos x="19" y="19"/>
                  </a:cxn>
                  <a:cxn ang="0">
                    <a:pos x="16" y="21"/>
                  </a:cxn>
                  <a:cxn ang="0">
                    <a:pos x="4" y="35"/>
                  </a:cxn>
                  <a:cxn ang="0">
                    <a:pos x="4" y="4"/>
                  </a:cxn>
                  <a:cxn ang="0">
                    <a:pos x="81" y="4"/>
                  </a:cxn>
                  <a:cxn ang="0">
                    <a:pos x="4" y="41"/>
                  </a:cxn>
                  <a:cxn ang="0">
                    <a:pos x="19" y="23"/>
                  </a:cxn>
                  <a:cxn ang="0">
                    <a:pos x="50" y="58"/>
                  </a:cxn>
                  <a:cxn ang="0">
                    <a:pos x="52" y="61"/>
                  </a:cxn>
                  <a:cxn ang="0">
                    <a:pos x="63" y="73"/>
                  </a:cxn>
                  <a:cxn ang="0">
                    <a:pos x="4" y="73"/>
                  </a:cxn>
                  <a:cxn ang="0">
                    <a:pos x="4" y="41"/>
                  </a:cxn>
                  <a:cxn ang="0">
                    <a:pos x="68" y="73"/>
                  </a:cxn>
                  <a:cxn ang="0">
                    <a:pos x="55" y="58"/>
                  </a:cxn>
                  <a:cxn ang="0">
                    <a:pos x="65" y="46"/>
                  </a:cxn>
                  <a:cxn ang="0">
                    <a:pos x="81" y="63"/>
                  </a:cxn>
                  <a:cxn ang="0">
                    <a:pos x="81" y="73"/>
                  </a:cxn>
                  <a:cxn ang="0">
                    <a:pos x="68" y="73"/>
                  </a:cxn>
                  <a:cxn ang="0">
                    <a:pos x="68" y="73"/>
                  </a:cxn>
                  <a:cxn ang="0">
                    <a:pos x="68" y="73"/>
                  </a:cxn>
                </a:cxnLst>
                <a:rect l="0" t="0" r="r" b="b"/>
                <a:pathLst>
                  <a:path w="84" h="77">
                    <a:moveTo>
                      <a:pt x="8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2" y="77"/>
                      <a:pt x="4" y="77"/>
                    </a:cubicBezTo>
                    <a:cubicBezTo>
                      <a:pt x="81" y="77"/>
                      <a:pt x="81" y="77"/>
                      <a:pt x="81" y="77"/>
                    </a:cubicBezTo>
                    <a:cubicBezTo>
                      <a:pt x="83" y="77"/>
                      <a:pt x="84" y="75"/>
                      <a:pt x="84" y="73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3" y="0"/>
                      <a:pt x="81" y="0"/>
                    </a:cubicBezTo>
                    <a:close/>
                    <a:moveTo>
                      <a:pt x="81" y="4"/>
                    </a:moveTo>
                    <a:cubicBezTo>
                      <a:pt x="81" y="57"/>
                      <a:pt x="81" y="57"/>
                      <a:pt x="81" y="57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7" y="43"/>
                      <a:pt x="66" y="42"/>
                      <a:pt x="65" y="42"/>
                    </a:cubicBezTo>
                    <a:cubicBezTo>
                      <a:pt x="64" y="42"/>
                      <a:pt x="63" y="43"/>
                      <a:pt x="62" y="4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1" y="20"/>
                      <a:pt x="20" y="19"/>
                      <a:pt x="19" y="19"/>
                    </a:cubicBezTo>
                    <a:cubicBezTo>
                      <a:pt x="18" y="19"/>
                      <a:pt x="17" y="20"/>
                      <a:pt x="16" y="21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1" y="4"/>
                    </a:lnTo>
                    <a:close/>
                    <a:moveTo>
                      <a:pt x="4" y="41"/>
                    </a:moveTo>
                    <a:cubicBezTo>
                      <a:pt x="19" y="23"/>
                      <a:pt x="19" y="23"/>
                      <a:pt x="19" y="23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4" y="73"/>
                      <a:pt x="4" y="73"/>
                      <a:pt x="4" y="73"/>
                    </a:cubicBezTo>
                    <a:lnTo>
                      <a:pt x="4" y="41"/>
                    </a:lnTo>
                    <a:close/>
                    <a:moveTo>
                      <a:pt x="68" y="73"/>
                    </a:moveTo>
                    <a:cubicBezTo>
                      <a:pt x="55" y="58"/>
                      <a:pt x="55" y="58"/>
                      <a:pt x="55" y="58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73"/>
                      <a:pt x="81" y="73"/>
                      <a:pt x="81" y="73"/>
                    </a:cubicBezTo>
                    <a:lnTo>
                      <a:pt x="68" y="73"/>
                    </a:lnTo>
                    <a:close/>
                    <a:moveTo>
                      <a:pt x="68" y="73"/>
                    </a:moveTo>
                    <a:cubicBezTo>
                      <a:pt x="68" y="73"/>
                      <a:pt x="68" y="73"/>
                      <a:pt x="68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5"/>
              <p:cNvSpPr>
                <a:spLocks/>
              </p:cNvSpPr>
              <p:nvPr/>
            </p:nvSpPr>
            <p:spPr bwMode="auto">
              <a:xfrm>
                <a:off x="2460625" y="1989138"/>
                <a:ext cx="66675" cy="66675"/>
              </a:xfrm>
              <a:custGeom>
                <a:avLst/>
                <a:gdLst/>
                <a:ahLst/>
                <a:cxnLst>
                  <a:cxn ang="0">
                    <a:pos x="12" y="23"/>
                  </a:cxn>
                  <a:cxn ang="0">
                    <a:pos x="23" y="11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12" y="23"/>
                  </a:cxn>
                  <a:cxn ang="0">
                    <a:pos x="12" y="4"/>
                  </a:cxn>
                  <a:cxn ang="0">
                    <a:pos x="19" y="11"/>
                  </a:cxn>
                  <a:cxn ang="0">
                    <a:pos x="12" y="19"/>
                  </a:cxn>
                  <a:cxn ang="0">
                    <a:pos x="4" y="11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18" y="23"/>
                      <a:pt x="23" y="18"/>
                      <a:pt x="23" y="11"/>
                    </a:cubicBezTo>
                    <a:cubicBezTo>
                      <a:pt x="23" y="5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19" y="7"/>
                      <a:pt x="19" y="11"/>
                    </a:cubicBezTo>
                    <a:cubicBezTo>
                      <a:pt x="19" y="15"/>
                      <a:pt x="16" y="19"/>
                      <a:pt x="12" y="19"/>
                    </a:cubicBezTo>
                    <a:cubicBezTo>
                      <a:pt x="7" y="19"/>
                      <a:pt x="4" y="15"/>
                      <a:pt x="4" y="11"/>
                    </a:cubicBezTo>
                    <a:cubicBezTo>
                      <a:pt x="4" y="7"/>
                      <a:pt x="7" y="4"/>
                      <a:pt x="12" y="4"/>
                    </a:cubicBezTo>
                    <a:close/>
                    <a:moveTo>
                      <a:pt x="12" y="4"/>
                    </a:moveTo>
                    <a:cubicBezTo>
                      <a:pt x="12" y="4"/>
                      <a:pt x="12" y="4"/>
                      <a:pt x="1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36"/>
            <p:cNvGrpSpPr/>
            <p:nvPr/>
          </p:nvGrpSpPr>
          <p:grpSpPr>
            <a:xfrm>
              <a:off x="5153512" y="2624475"/>
              <a:ext cx="310385" cy="291815"/>
              <a:chOff x="2266950" y="2713038"/>
              <a:chExt cx="371475" cy="349250"/>
            </a:xfrm>
            <a:solidFill>
              <a:schemeClr val="bg1"/>
            </a:solidFill>
          </p:grpSpPr>
          <p:sp>
            <p:nvSpPr>
              <p:cNvPr id="24" name="Freeform: Shape 37"/>
              <p:cNvSpPr>
                <a:spLocks/>
              </p:cNvSpPr>
              <p:nvPr/>
            </p:nvSpPr>
            <p:spPr bwMode="auto">
              <a:xfrm>
                <a:off x="2447925" y="2903538"/>
                <a:ext cx="44450" cy="44450"/>
              </a:xfrm>
              <a:custGeom>
                <a:avLst/>
                <a:gdLst/>
                <a:ahLst/>
                <a:cxnLst>
                  <a:cxn ang="0">
                    <a:pos x="15" y="7"/>
                  </a:cxn>
                  <a:cxn ang="0">
                    <a:pos x="7" y="15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5" y="7"/>
                  </a:cxn>
                  <a:cxn ang="0">
                    <a:pos x="15" y="7"/>
                  </a:cxn>
                  <a:cxn ang="0">
                    <a:pos x="15" y="7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2"/>
                      <a:pt x="11" y="15"/>
                      <a:pt x="7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  <a:moveTo>
                      <a:pt x="15" y="7"/>
                    </a:moveTo>
                    <a:cubicBezTo>
                      <a:pt x="15" y="7"/>
                      <a:pt x="15" y="7"/>
                      <a:pt x="15" y="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38"/>
              <p:cNvSpPr>
                <a:spLocks/>
              </p:cNvSpPr>
              <p:nvPr/>
            </p:nvSpPr>
            <p:spPr bwMode="auto">
              <a:xfrm>
                <a:off x="2266950" y="2713038"/>
                <a:ext cx="371475" cy="349250"/>
              </a:xfrm>
              <a:custGeom>
                <a:avLst/>
                <a:gdLst/>
                <a:ahLst/>
                <a:cxnLst>
                  <a:cxn ang="0">
                    <a:pos x="111" y="46"/>
                  </a:cxn>
                  <a:cxn ang="0">
                    <a:pos x="100" y="0"/>
                  </a:cxn>
                  <a:cxn ang="0">
                    <a:pos x="0" y="21"/>
                  </a:cxn>
                  <a:cxn ang="0">
                    <a:pos x="21" y="119"/>
                  </a:cxn>
                  <a:cxn ang="0">
                    <a:pos x="111" y="97"/>
                  </a:cxn>
                  <a:cxn ang="0">
                    <a:pos x="111" y="46"/>
                  </a:cxn>
                  <a:cxn ang="0">
                    <a:pos x="100" y="7"/>
                  </a:cxn>
                  <a:cxn ang="0">
                    <a:pos x="104" y="35"/>
                  </a:cxn>
                  <a:cxn ang="0">
                    <a:pos x="100" y="15"/>
                  </a:cxn>
                  <a:cxn ang="0">
                    <a:pos x="16" y="11"/>
                  </a:cxn>
                  <a:cxn ang="0">
                    <a:pos x="12" y="30"/>
                  </a:cxn>
                  <a:cxn ang="0">
                    <a:pos x="21" y="7"/>
                  </a:cxn>
                  <a:cxn ang="0">
                    <a:pos x="16" y="19"/>
                  </a:cxn>
                  <a:cxn ang="0">
                    <a:pos x="96" y="15"/>
                  </a:cxn>
                  <a:cxn ang="0">
                    <a:pos x="96" y="23"/>
                  </a:cxn>
                  <a:cxn ang="0">
                    <a:pos x="16" y="26"/>
                  </a:cxn>
                  <a:cxn ang="0">
                    <a:pos x="96" y="23"/>
                  </a:cxn>
                  <a:cxn ang="0">
                    <a:pos x="96" y="34"/>
                  </a:cxn>
                  <a:cxn ang="0">
                    <a:pos x="16" y="33"/>
                  </a:cxn>
                  <a:cxn ang="0">
                    <a:pos x="96" y="30"/>
                  </a:cxn>
                  <a:cxn ang="0">
                    <a:pos x="90" y="111"/>
                  </a:cxn>
                  <a:cxn ang="0">
                    <a:pos x="8" y="97"/>
                  </a:cxn>
                  <a:cxn ang="0">
                    <a:pos x="21" y="42"/>
                  </a:cxn>
                  <a:cxn ang="0">
                    <a:pos x="104" y="46"/>
                  </a:cxn>
                  <a:cxn ang="0">
                    <a:pos x="69" y="53"/>
                  </a:cxn>
                  <a:cxn ang="0">
                    <a:pos x="69" y="92"/>
                  </a:cxn>
                  <a:cxn ang="0">
                    <a:pos x="104" y="97"/>
                  </a:cxn>
                  <a:cxn ang="0">
                    <a:pos x="69" y="84"/>
                  </a:cxn>
                  <a:cxn ang="0">
                    <a:pos x="69" y="61"/>
                  </a:cxn>
                  <a:cxn ang="0">
                    <a:pos x="110" y="58"/>
                  </a:cxn>
                  <a:cxn ang="0">
                    <a:pos x="111" y="56"/>
                  </a:cxn>
                  <a:cxn ang="0">
                    <a:pos x="109" y="84"/>
                  </a:cxn>
                  <a:cxn ang="0">
                    <a:pos x="109" y="84"/>
                  </a:cxn>
                </a:cxnLst>
                <a:rect l="0" t="0" r="r" b="b"/>
                <a:pathLst>
                  <a:path w="127" h="119">
                    <a:moveTo>
                      <a:pt x="111" y="46"/>
                    </a:moveTo>
                    <a:cubicBezTo>
                      <a:pt x="111" y="46"/>
                      <a:pt x="111" y="46"/>
                      <a:pt x="111" y="46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5"/>
                      <a:pt x="106" y="0"/>
                      <a:pt x="10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9"/>
                      <a:pt x="10" y="119"/>
                      <a:pt x="21" y="119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102" y="119"/>
                      <a:pt x="111" y="109"/>
                      <a:pt x="111" y="97"/>
                    </a:cubicBezTo>
                    <a:cubicBezTo>
                      <a:pt x="111" y="92"/>
                      <a:pt x="111" y="92"/>
                      <a:pt x="111" y="92"/>
                    </a:cubicBezTo>
                    <a:cubicBezTo>
                      <a:pt x="127" y="80"/>
                      <a:pt x="127" y="57"/>
                      <a:pt x="111" y="46"/>
                    </a:cubicBezTo>
                    <a:close/>
                    <a:moveTo>
                      <a:pt x="21" y="7"/>
                    </a:moveTo>
                    <a:cubicBezTo>
                      <a:pt x="100" y="7"/>
                      <a:pt x="100" y="7"/>
                      <a:pt x="100" y="7"/>
                    </a:cubicBezTo>
                    <a:cubicBezTo>
                      <a:pt x="102" y="7"/>
                      <a:pt x="104" y="9"/>
                      <a:pt x="104" y="11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3" y="34"/>
                      <a:pt x="101" y="34"/>
                      <a:pt x="100" y="34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13"/>
                      <a:pt x="98" y="11"/>
                      <a:pt x="9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3" y="11"/>
                      <a:pt x="12" y="13"/>
                      <a:pt x="12" y="1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28"/>
                      <a:pt x="8" y="24"/>
                      <a:pt x="8" y="21"/>
                    </a:cubicBezTo>
                    <a:cubicBezTo>
                      <a:pt x="8" y="13"/>
                      <a:pt x="14" y="7"/>
                      <a:pt x="21" y="7"/>
                    </a:cubicBezTo>
                    <a:close/>
                    <a:moveTo>
                      <a:pt x="96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96" y="19"/>
                    </a:lnTo>
                    <a:close/>
                    <a:moveTo>
                      <a:pt x="96" y="23"/>
                    </a:moveTo>
                    <a:cubicBezTo>
                      <a:pt x="96" y="26"/>
                      <a:pt x="96" y="26"/>
                      <a:pt x="9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3"/>
                      <a:pt x="16" y="23"/>
                      <a:pt x="16" y="23"/>
                    </a:cubicBezTo>
                    <a:lnTo>
                      <a:pt x="96" y="23"/>
                    </a:lnTo>
                    <a:close/>
                    <a:moveTo>
                      <a:pt x="96" y="30"/>
                    </a:moveTo>
                    <a:cubicBezTo>
                      <a:pt x="96" y="34"/>
                      <a:pt x="96" y="34"/>
                      <a:pt x="96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9" y="34"/>
                      <a:pt x="17" y="34"/>
                      <a:pt x="16" y="33"/>
                    </a:cubicBezTo>
                    <a:cubicBezTo>
                      <a:pt x="16" y="30"/>
                      <a:pt x="16" y="30"/>
                      <a:pt x="16" y="30"/>
                    </a:cubicBezTo>
                    <a:lnTo>
                      <a:pt x="96" y="30"/>
                    </a:lnTo>
                    <a:close/>
                    <a:moveTo>
                      <a:pt x="104" y="97"/>
                    </a:moveTo>
                    <a:cubicBezTo>
                      <a:pt x="104" y="105"/>
                      <a:pt x="98" y="111"/>
                      <a:pt x="90" y="111"/>
                    </a:cubicBezTo>
                    <a:cubicBezTo>
                      <a:pt x="21" y="111"/>
                      <a:pt x="21" y="111"/>
                      <a:pt x="21" y="111"/>
                    </a:cubicBezTo>
                    <a:cubicBezTo>
                      <a:pt x="14" y="111"/>
                      <a:pt x="8" y="105"/>
                      <a:pt x="8" y="9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40"/>
                      <a:pt x="16" y="42"/>
                      <a:pt x="21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2" y="42"/>
                      <a:pt x="104" y="44"/>
                      <a:pt x="104" y="4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59" y="53"/>
                      <a:pt x="50" y="62"/>
                      <a:pt x="50" y="72"/>
                    </a:cubicBezTo>
                    <a:cubicBezTo>
                      <a:pt x="50" y="83"/>
                      <a:pt x="59" y="92"/>
                      <a:pt x="69" y="92"/>
                    </a:cubicBezTo>
                    <a:cubicBezTo>
                      <a:pt x="104" y="92"/>
                      <a:pt x="104" y="92"/>
                      <a:pt x="104" y="92"/>
                    </a:cubicBezTo>
                    <a:lnTo>
                      <a:pt x="104" y="97"/>
                    </a:lnTo>
                    <a:close/>
                    <a:moveTo>
                      <a:pt x="109" y="84"/>
                    </a:moveTo>
                    <a:cubicBezTo>
                      <a:pt x="69" y="84"/>
                      <a:pt x="69" y="84"/>
                      <a:pt x="69" y="84"/>
                    </a:cubicBezTo>
                    <a:cubicBezTo>
                      <a:pt x="63" y="84"/>
                      <a:pt x="58" y="79"/>
                      <a:pt x="58" y="72"/>
                    </a:cubicBezTo>
                    <a:cubicBezTo>
                      <a:pt x="58" y="66"/>
                      <a:pt x="63" y="61"/>
                      <a:pt x="69" y="61"/>
                    </a:cubicBezTo>
                    <a:cubicBezTo>
                      <a:pt x="104" y="61"/>
                      <a:pt x="104" y="61"/>
                      <a:pt x="104" y="61"/>
                    </a:cubicBezTo>
                    <a:cubicBezTo>
                      <a:pt x="106" y="61"/>
                      <a:pt x="108" y="60"/>
                      <a:pt x="110" y="58"/>
                    </a:cubicBezTo>
                    <a:cubicBezTo>
                      <a:pt x="110" y="57"/>
                      <a:pt x="111" y="57"/>
                      <a:pt x="111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4" y="59"/>
                      <a:pt x="115" y="64"/>
                      <a:pt x="115" y="69"/>
                    </a:cubicBezTo>
                    <a:cubicBezTo>
                      <a:pt x="115" y="75"/>
                      <a:pt x="113" y="80"/>
                      <a:pt x="109" y="84"/>
                    </a:cubicBezTo>
                    <a:close/>
                    <a:moveTo>
                      <a:pt x="109" y="84"/>
                    </a:moveTo>
                    <a:cubicBezTo>
                      <a:pt x="109" y="84"/>
                      <a:pt x="109" y="84"/>
                      <a:pt x="109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39"/>
            <p:cNvSpPr>
              <a:spLocks/>
            </p:cNvSpPr>
            <p:nvPr/>
          </p:nvSpPr>
          <p:spPr bwMode="auto">
            <a:xfrm>
              <a:off x="3753392" y="2657642"/>
              <a:ext cx="299773" cy="225493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1"/>
          <p:cNvGrpSpPr/>
          <p:nvPr/>
        </p:nvGrpSpPr>
        <p:grpSpPr>
          <a:xfrm>
            <a:off x="5615115" y="2508246"/>
            <a:ext cx="1873209" cy="649603"/>
            <a:chOff x="7645890" y="3344328"/>
            <a:chExt cx="2122517" cy="866137"/>
          </a:xfrm>
        </p:grpSpPr>
        <p:sp>
          <p:nvSpPr>
            <p:cNvPr id="22" name="TextBox 22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23" name="TextBox 23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7"/>
          <p:cNvGrpSpPr/>
          <p:nvPr/>
        </p:nvGrpSpPr>
        <p:grpSpPr>
          <a:xfrm>
            <a:off x="3753392" y="3798429"/>
            <a:ext cx="1607195" cy="735445"/>
            <a:chOff x="5027390" y="5015216"/>
            <a:chExt cx="2142927" cy="980593"/>
          </a:xfrm>
        </p:grpSpPr>
        <p:sp>
          <p:nvSpPr>
            <p:cNvPr id="20" name="TextBox 24"/>
            <p:cNvSpPr txBox="1">
              <a:spLocks/>
            </p:cNvSpPr>
            <p:nvPr/>
          </p:nvSpPr>
          <p:spPr bwMode="auto">
            <a:xfrm>
              <a:off x="5027390" y="5015216"/>
              <a:ext cx="2142927" cy="42441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3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25"/>
            <p:cNvSpPr txBox="1">
              <a:spLocks/>
            </p:cNvSpPr>
            <p:nvPr/>
          </p:nvSpPr>
          <p:spPr bwMode="auto">
            <a:xfrm>
              <a:off x="5027390" y="5439630"/>
              <a:ext cx="214292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5"/>
          <p:cNvGrpSpPr/>
          <p:nvPr/>
        </p:nvGrpSpPr>
        <p:grpSpPr>
          <a:xfrm>
            <a:off x="3785801" y="1041601"/>
            <a:ext cx="1591937" cy="649603"/>
            <a:chOff x="5089540" y="1514352"/>
            <a:chExt cx="2122583" cy="866137"/>
          </a:xfrm>
        </p:grpSpPr>
        <p:sp>
          <p:nvSpPr>
            <p:cNvPr id="18" name="TextBox 40"/>
            <p:cNvSpPr txBox="1">
              <a:spLocks/>
            </p:cNvSpPr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9" name="TextBox 41"/>
            <p:cNvSpPr txBox="1">
              <a:spLocks/>
            </p:cNvSpPr>
            <p:nvPr/>
          </p:nvSpPr>
          <p:spPr bwMode="auto">
            <a:xfrm>
              <a:off x="5089540" y="1824310"/>
              <a:ext cx="2122583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6" name="TextBox 42"/>
          <p:cNvSpPr txBox="1">
            <a:spLocks/>
          </p:cNvSpPr>
          <p:nvPr/>
        </p:nvSpPr>
        <p:spPr bwMode="auto">
          <a:xfrm>
            <a:off x="2427449" y="2508246"/>
            <a:ext cx="1148710" cy="232469"/>
          </a:xfrm>
          <a:prstGeom prst="rect">
            <a:avLst/>
          </a:prstGeom>
          <a:noFill/>
          <a:extLst/>
        </p:spPr>
        <p:txBody>
          <a:bodyPr wrap="none" lIns="90000" tIns="46800" rIns="360000" bIns="46800">
            <a:normAutofit fontScale="77500" lnSpcReduction="20000"/>
          </a:bodyPr>
          <a:lstStyle/>
          <a:p>
            <a:pPr algn="r" latinLnBrk="0"/>
            <a:r>
              <a:rPr lang="zh-CN" altLang="en-US" sz="1400" dirty="0">
                <a:solidFill>
                  <a:schemeClr val="accent4"/>
                </a:solidFill>
                <a:effectLst/>
              </a:rPr>
              <a:t>标题文本预设</a:t>
            </a:r>
          </a:p>
        </p:txBody>
      </p:sp>
      <p:sp>
        <p:nvSpPr>
          <p:cNvPr id="17" name="TextBox 43"/>
          <p:cNvSpPr txBox="1">
            <a:spLocks/>
          </p:cNvSpPr>
          <p:nvPr/>
        </p:nvSpPr>
        <p:spPr bwMode="auto">
          <a:xfrm>
            <a:off x="1783719" y="2740715"/>
            <a:ext cx="1792439" cy="417134"/>
          </a:xfrm>
          <a:prstGeom prst="rect">
            <a:avLst/>
          </a:prstGeom>
          <a:noFill/>
          <a:extLst/>
        </p:spPr>
        <p:txBody>
          <a:bodyPr wrap="square" lIns="90000" tIns="46800" rIns="360000" bIns="46800">
            <a:normAutofit fontScale="77500" lnSpcReduction="2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23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93DCEA9-040A-4020-B6F5-FCA1C40C9B9E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51DC222-B94F-483D-9E5F-A9526C277F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7935" y="339502"/>
            <a:ext cx="4628130" cy="446449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EF5E987-6177-42A0-8B97-607EB803B950}"/>
              </a:ext>
            </a:extLst>
          </p:cNvPr>
          <p:cNvSpPr/>
          <p:nvPr/>
        </p:nvSpPr>
        <p:spPr>
          <a:xfrm>
            <a:off x="3206603" y="2499742"/>
            <a:ext cx="3309613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3B8EA9B-2F26-4509-99B0-D0CA2E55F531}"/>
              </a:ext>
            </a:extLst>
          </p:cNvPr>
          <p:cNvSpPr/>
          <p:nvPr/>
        </p:nvSpPr>
        <p:spPr>
          <a:xfrm>
            <a:off x="4283968" y="1872492"/>
            <a:ext cx="110092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latin typeface="Brush Script MT" panose="03060802040406070304" pitchFamily="66" charset="0"/>
                <a:ea typeface="微软雅黑" panose="020B0503020204020204" pitchFamily="34" charset="-122"/>
                <a:sym typeface="微软雅黑" pitchFamily="34" charset="-122"/>
              </a:rPr>
              <a:t>02</a:t>
            </a:r>
            <a:endParaRPr lang="zh-CN" altLang="en-US" sz="2800" spc="300" dirty="0">
              <a:latin typeface="Brush Script MT" panose="03060802040406070304" pitchFamily="66" charset="0"/>
              <a:ea typeface="微软雅黑" panose="020B0503020204020204" pitchFamily="34" charset="-122"/>
              <a:sym typeface="微软雅黑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6713F9F-3A6B-4DF7-8890-A7EACC404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59278" y="-758501"/>
            <a:ext cx="2640300" cy="25527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ADA5C76F-EABE-4AC5-820D-695CBF4DC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7380312" y="3435846"/>
            <a:ext cx="26403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1162" y="1422557"/>
            <a:ext cx="7881676" cy="1584114"/>
            <a:chOff x="631162" y="1422557"/>
            <a:chExt cx="7881676" cy="1584114"/>
          </a:xfrm>
        </p:grpSpPr>
        <p:sp>
          <p:nvSpPr>
            <p:cNvPr id="4" name="等腰三角形 3">
              <a:extLst>
                <a:ext uri="{FF2B5EF4-FFF2-40B4-BE49-F238E27FC236}">
                  <a16:creationId xmlns="" xmlns:a16="http://schemas.microsoft.com/office/drawing/2014/main" id="{7B47BCE6-F15C-42BC-99C1-AF2D2B4072CC}"/>
                </a:ext>
              </a:extLst>
            </p:cNvPr>
            <p:cNvSpPr/>
            <p:nvPr/>
          </p:nvSpPr>
          <p:spPr>
            <a:xfrm rot="10800000">
              <a:off x="5279042" y="2016071"/>
              <a:ext cx="1149096" cy="990600"/>
            </a:xfrm>
            <a:prstGeom prst="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BE3351A6-E3B1-44C1-A962-508C05436DC0}"/>
                </a:ext>
              </a:extLst>
            </p:cNvPr>
            <p:cNvSpPr/>
            <p:nvPr/>
          </p:nvSpPr>
          <p:spPr>
            <a:xfrm rot="10800000">
              <a:off x="4005695" y="2016071"/>
              <a:ext cx="1149096" cy="990600"/>
            </a:xfrm>
            <a:prstGeom prst="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39EF560E-3B1A-458E-9FD2-1437721B2B45}"/>
                </a:ext>
              </a:extLst>
            </p:cNvPr>
            <p:cNvSpPr/>
            <p:nvPr/>
          </p:nvSpPr>
          <p:spPr>
            <a:xfrm rot="10800000">
              <a:off x="2732346" y="2016071"/>
              <a:ext cx="1149096" cy="990600"/>
            </a:xfrm>
            <a:prstGeom prst="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F0F902FB-034A-4FA0-BEB1-F3A777A9146F}"/>
                </a:ext>
              </a:extLst>
            </p:cNvPr>
            <p:cNvGrpSpPr/>
            <p:nvPr/>
          </p:nvGrpSpPr>
          <p:grpSpPr>
            <a:xfrm>
              <a:off x="3190083" y="2232141"/>
              <a:ext cx="257058" cy="242508"/>
              <a:chOff x="3498850" y="1541463"/>
              <a:chExt cx="504825" cy="476250"/>
            </a:xfrm>
            <a:solidFill>
              <a:schemeClr val="bg1"/>
            </a:solidFill>
          </p:grpSpPr>
          <p:sp>
            <p:nvSpPr>
              <p:cNvPr id="47" name="椭圆 46">
                <a:extLst>
                  <a:ext uri="{FF2B5EF4-FFF2-40B4-BE49-F238E27FC236}">
                    <a16:creationId xmlns="" xmlns:a16="http://schemas.microsoft.com/office/drawing/2014/main" id="{02B032AE-A10C-44CC-AEAF-848677AEA8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5" y="1801813"/>
                <a:ext cx="61913" cy="619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EF73733E-46E9-4C9B-B6A7-1D41E27E3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850" y="1541463"/>
                <a:ext cx="504825" cy="47625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178F9883-3948-41CF-B4D2-D2C8F80F82C1}"/>
                </a:ext>
              </a:extLst>
            </p:cNvPr>
            <p:cNvGrpSpPr/>
            <p:nvPr/>
          </p:nvGrpSpPr>
          <p:grpSpPr>
            <a:xfrm>
              <a:off x="4488954" y="2191737"/>
              <a:ext cx="197483" cy="282906"/>
              <a:chOff x="3741341" y="1604128"/>
              <a:chExt cx="341313" cy="488950"/>
            </a:xfrm>
            <a:solidFill>
              <a:schemeClr val="bg1"/>
            </a:solidFill>
          </p:grpSpPr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4AAB0FDD-DD8C-4738-9F15-C34BA7FCC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341" y="1604128"/>
                <a:ext cx="341313" cy="48895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3935FBCB-6078-45EF-AA54-78A20E3D1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9128" y="1680328"/>
                <a:ext cx="101600" cy="10001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1AB4F5E3-CCE8-406F-B8F3-8EFF4E491F65}"/>
                </a:ext>
              </a:extLst>
            </p:cNvPr>
            <p:cNvGrpSpPr/>
            <p:nvPr/>
          </p:nvGrpSpPr>
          <p:grpSpPr>
            <a:xfrm>
              <a:off x="5735137" y="2207559"/>
              <a:ext cx="236905" cy="223742"/>
              <a:chOff x="10261600" y="2471738"/>
              <a:chExt cx="514350" cy="485775"/>
            </a:xfrm>
            <a:solidFill>
              <a:schemeClr val="bg1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9E84755B-73EE-49FA-8FD8-464E2CCDD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61600" y="2722563"/>
                <a:ext cx="476250" cy="234950"/>
              </a:xfrm>
              <a:custGeom>
                <a:avLst/>
                <a:gdLst>
                  <a:gd name="T0" fmla="*/ 121 w 124"/>
                  <a:gd name="T1" fmla="*/ 19 h 61"/>
                  <a:gd name="T2" fmla="*/ 116 w 124"/>
                  <a:gd name="T3" fmla="*/ 21 h 61"/>
                  <a:gd name="T4" fmla="*/ 66 w 124"/>
                  <a:gd name="T5" fmla="*/ 53 h 61"/>
                  <a:gd name="T6" fmla="*/ 19 w 124"/>
                  <a:gd name="T7" fmla="*/ 25 h 61"/>
                  <a:gd name="T8" fmla="*/ 29 w 124"/>
                  <a:gd name="T9" fmla="*/ 19 h 61"/>
                  <a:gd name="T10" fmla="*/ 29 w 124"/>
                  <a:gd name="T11" fmla="*/ 16 h 61"/>
                  <a:gd name="T12" fmla="*/ 3 w 124"/>
                  <a:gd name="T13" fmla="*/ 1 h 61"/>
                  <a:gd name="T14" fmla="*/ 0 w 124"/>
                  <a:gd name="T15" fmla="*/ 2 h 61"/>
                  <a:gd name="T16" fmla="*/ 0 w 124"/>
                  <a:gd name="T17" fmla="*/ 32 h 61"/>
                  <a:gd name="T18" fmla="*/ 3 w 124"/>
                  <a:gd name="T19" fmla="*/ 34 h 61"/>
                  <a:gd name="T20" fmla="*/ 12 w 124"/>
                  <a:gd name="T21" fmla="*/ 29 h 61"/>
                  <a:gd name="T22" fmla="*/ 66 w 124"/>
                  <a:gd name="T23" fmla="*/ 61 h 61"/>
                  <a:gd name="T24" fmla="*/ 123 w 124"/>
                  <a:gd name="T25" fmla="*/ 24 h 61"/>
                  <a:gd name="T26" fmla="*/ 121 w 124"/>
                  <a:gd name="T27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61">
                    <a:moveTo>
                      <a:pt x="121" y="19"/>
                    </a:moveTo>
                    <a:cubicBezTo>
                      <a:pt x="119" y="18"/>
                      <a:pt x="117" y="19"/>
                      <a:pt x="116" y="21"/>
                    </a:cubicBezTo>
                    <a:cubicBezTo>
                      <a:pt x="108" y="41"/>
                      <a:pt x="88" y="53"/>
                      <a:pt x="66" y="53"/>
                    </a:cubicBezTo>
                    <a:cubicBezTo>
                      <a:pt x="46" y="53"/>
                      <a:pt x="28" y="42"/>
                      <a:pt x="19" y="25"/>
                    </a:cubicBezTo>
                    <a:cubicBezTo>
                      <a:pt x="24" y="22"/>
                      <a:pt x="29" y="20"/>
                      <a:pt x="29" y="19"/>
                    </a:cubicBezTo>
                    <a:cubicBezTo>
                      <a:pt x="31" y="18"/>
                      <a:pt x="31" y="17"/>
                      <a:pt x="29" y="16"/>
                    </a:cubicBezTo>
                    <a:cubicBezTo>
                      <a:pt x="28" y="15"/>
                      <a:pt x="4" y="1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0" y="30"/>
                      <a:pt x="0" y="32"/>
                    </a:cubicBezTo>
                    <a:cubicBezTo>
                      <a:pt x="0" y="34"/>
                      <a:pt x="1" y="35"/>
                      <a:pt x="3" y="34"/>
                    </a:cubicBezTo>
                    <a:cubicBezTo>
                      <a:pt x="3" y="34"/>
                      <a:pt x="7" y="32"/>
                      <a:pt x="12" y="29"/>
                    </a:cubicBezTo>
                    <a:cubicBezTo>
                      <a:pt x="23" y="49"/>
                      <a:pt x="43" y="61"/>
                      <a:pt x="66" y="61"/>
                    </a:cubicBezTo>
                    <a:cubicBezTo>
                      <a:pt x="91" y="61"/>
                      <a:pt x="114" y="47"/>
                      <a:pt x="123" y="24"/>
                    </a:cubicBezTo>
                    <a:cubicBezTo>
                      <a:pt x="124" y="22"/>
                      <a:pt x="123" y="20"/>
                      <a:pt x="12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F7A8CA9A-1242-4E42-B707-C4ED6616F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96525" y="2471738"/>
                <a:ext cx="479425" cy="239712"/>
              </a:xfrm>
              <a:custGeom>
                <a:avLst/>
                <a:gdLst>
                  <a:gd name="T0" fmla="*/ 125 w 125"/>
                  <a:gd name="T1" fmla="*/ 29 h 62"/>
                  <a:gd name="T2" fmla="*/ 122 w 125"/>
                  <a:gd name="T3" fmla="*/ 28 h 62"/>
                  <a:gd name="T4" fmla="*/ 112 w 125"/>
                  <a:gd name="T5" fmla="*/ 33 h 62"/>
                  <a:gd name="T6" fmla="*/ 57 w 125"/>
                  <a:gd name="T7" fmla="*/ 0 h 62"/>
                  <a:gd name="T8" fmla="*/ 0 w 125"/>
                  <a:gd name="T9" fmla="*/ 38 h 62"/>
                  <a:gd name="T10" fmla="*/ 2 w 125"/>
                  <a:gd name="T11" fmla="*/ 43 h 62"/>
                  <a:gd name="T12" fmla="*/ 8 w 125"/>
                  <a:gd name="T13" fmla="*/ 41 h 62"/>
                  <a:gd name="T14" fmla="*/ 57 w 125"/>
                  <a:gd name="T15" fmla="*/ 8 h 62"/>
                  <a:gd name="T16" fmla="*/ 106 w 125"/>
                  <a:gd name="T17" fmla="*/ 37 h 62"/>
                  <a:gd name="T18" fmla="*/ 96 w 125"/>
                  <a:gd name="T19" fmla="*/ 43 h 62"/>
                  <a:gd name="T20" fmla="*/ 96 w 125"/>
                  <a:gd name="T21" fmla="*/ 46 h 62"/>
                  <a:gd name="T22" fmla="*/ 122 w 125"/>
                  <a:gd name="T23" fmla="*/ 61 h 62"/>
                  <a:gd name="T24" fmla="*/ 125 w 125"/>
                  <a:gd name="T25" fmla="*/ 60 h 62"/>
                  <a:gd name="T26" fmla="*/ 125 w 125"/>
                  <a:gd name="T27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62">
                    <a:moveTo>
                      <a:pt x="125" y="29"/>
                    </a:moveTo>
                    <a:cubicBezTo>
                      <a:pt x="125" y="28"/>
                      <a:pt x="124" y="27"/>
                      <a:pt x="122" y="28"/>
                    </a:cubicBezTo>
                    <a:cubicBezTo>
                      <a:pt x="122" y="28"/>
                      <a:pt x="118" y="30"/>
                      <a:pt x="112" y="33"/>
                    </a:cubicBezTo>
                    <a:cubicBezTo>
                      <a:pt x="103" y="13"/>
                      <a:pt x="82" y="0"/>
                      <a:pt x="57" y="0"/>
                    </a:cubicBezTo>
                    <a:cubicBezTo>
                      <a:pt x="32" y="0"/>
                      <a:pt x="10" y="15"/>
                      <a:pt x="0" y="38"/>
                    </a:cubicBezTo>
                    <a:cubicBezTo>
                      <a:pt x="0" y="40"/>
                      <a:pt x="0" y="42"/>
                      <a:pt x="2" y="43"/>
                    </a:cubicBezTo>
                    <a:cubicBezTo>
                      <a:pt x="5" y="44"/>
                      <a:pt x="7" y="43"/>
                      <a:pt x="8" y="41"/>
                    </a:cubicBezTo>
                    <a:cubicBezTo>
                      <a:pt x="16" y="21"/>
                      <a:pt x="36" y="8"/>
                      <a:pt x="57" y="8"/>
                    </a:cubicBezTo>
                    <a:cubicBezTo>
                      <a:pt x="79" y="8"/>
                      <a:pt x="97" y="19"/>
                      <a:pt x="106" y="37"/>
                    </a:cubicBezTo>
                    <a:cubicBezTo>
                      <a:pt x="101" y="40"/>
                      <a:pt x="96" y="43"/>
                      <a:pt x="96" y="43"/>
                    </a:cubicBezTo>
                    <a:cubicBezTo>
                      <a:pt x="94" y="44"/>
                      <a:pt x="94" y="46"/>
                      <a:pt x="96" y="46"/>
                    </a:cubicBezTo>
                    <a:cubicBezTo>
                      <a:pt x="97" y="47"/>
                      <a:pt x="121" y="60"/>
                      <a:pt x="122" y="61"/>
                    </a:cubicBezTo>
                    <a:cubicBezTo>
                      <a:pt x="124" y="62"/>
                      <a:pt x="125" y="61"/>
                      <a:pt x="125" y="60"/>
                    </a:cubicBezTo>
                    <a:cubicBezTo>
                      <a:pt x="125" y="57"/>
                      <a:pt x="125" y="31"/>
                      <a:pt x="1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DF3DD90-D869-4F7C-8E78-501954528E56}"/>
                </a:ext>
              </a:extLst>
            </p:cNvPr>
            <p:cNvCxnSpPr/>
            <p:nvPr/>
          </p:nvCxnSpPr>
          <p:spPr>
            <a:xfrm flipH="1">
              <a:off x="2474893" y="1779042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AAA8DB9-B787-436D-9617-2D9EB43F6A2D}"/>
                </a:ext>
              </a:extLst>
            </p:cNvPr>
            <p:cNvCxnSpPr/>
            <p:nvPr/>
          </p:nvCxnSpPr>
          <p:spPr>
            <a:xfrm flipV="1">
              <a:off x="3306249" y="1776111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0799CF52-3806-406A-8FB3-0BEF265A15BE}"/>
                </a:ext>
              </a:extLst>
            </p:cNvPr>
            <p:cNvCxnSpPr/>
            <p:nvPr/>
          </p:nvCxnSpPr>
          <p:spPr>
            <a:xfrm flipH="1">
              <a:off x="5846874" y="1779042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9690FCEC-EC69-4A7B-B7AE-C872B22B30CD}"/>
                </a:ext>
              </a:extLst>
            </p:cNvPr>
            <p:cNvCxnSpPr/>
            <p:nvPr/>
          </p:nvCxnSpPr>
          <p:spPr>
            <a:xfrm flipV="1">
              <a:off x="5848621" y="1776111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1">
              <a:extLst>
                <a:ext uri="{FF2B5EF4-FFF2-40B4-BE49-F238E27FC236}">
                  <a16:creationId xmlns="" xmlns:a16="http://schemas.microsoft.com/office/drawing/2014/main" id="{B3B5F2A6-90D1-418A-8F82-B59A3B75C746}"/>
                </a:ext>
              </a:extLst>
            </p:cNvPr>
            <p:cNvSpPr txBox="1"/>
            <p:nvPr/>
          </p:nvSpPr>
          <p:spPr>
            <a:xfrm>
              <a:off x="631162" y="1422557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4" name="文本框 222">
              <a:extLst>
                <a:ext uri="{FF2B5EF4-FFF2-40B4-BE49-F238E27FC236}">
                  <a16:creationId xmlns="" xmlns:a16="http://schemas.microsoft.com/office/drawing/2014/main" id="{A98BDF8B-F49F-4BB3-8A1C-D263BC03561C}"/>
                </a:ext>
              </a:extLst>
            </p:cNvPr>
            <p:cNvSpPr txBox="1"/>
            <p:nvPr/>
          </p:nvSpPr>
          <p:spPr>
            <a:xfrm>
              <a:off x="631162" y="1655052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9" name="文本框 227">
              <a:extLst>
                <a:ext uri="{FF2B5EF4-FFF2-40B4-BE49-F238E27FC236}">
                  <a16:creationId xmlns="" xmlns:a16="http://schemas.microsoft.com/office/drawing/2014/main" id="{4646089F-BEDC-40B0-A16B-EB836A826E7F}"/>
                </a:ext>
              </a:extLst>
            </p:cNvPr>
            <p:cNvSpPr txBox="1"/>
            <p:nvPr/>
          </p:nvSpPr>
          <p:spPr>
            <a:xfrm>
              <a:off x="6677576" y="1424764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30" name="文本框 228">
              <a:extLst>
                <a:ext uri="{FF2B5EF4-FFF2-40B4-BE49-F238E27FC236}">
                  <a16:creationId xmlns="" xmlns:a16="http://schemas.microsoft.com/office/drawing/2014/main" id="{04BBBFB7-584A-4945-8AD2-D9AF66B18E1F}"/>
                </a:ext>
              </a:extLst>
            </p:cNvPr>
            <p:cNvSpPr txBox="1"/>
            <p:nvPr/>
          </p:nvSpPr>
          <p:spPr>
            <a:xfrm>
              <a:off x="6678173" y="1657259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70274" y="2256030"/>
            <a:ext cx="6621554" cy="2307226"/>
            <a:chOff x="1270274" y="2256030"/>
            <a:chExt cx="6621554" cy="2307226"/>
          </a:xfrm>
        </p:grpSpPr>
        <p:sp>
          <p:nvSpPr>
            <p:cNvPr id="7" name="等腰三角形 6">
              <a:extLst>
                <a:ext uri="{FF2B5EF4-FFF2-40B4-BE49-F238E27FC236}">
                  <a16:creationId xmlns="" xmlns:a16="http://schemas.microsoft.com/office/drawing/2014/main" id="{3D9354A4-7B16-492C-B161-E0EA5BC35731}"/>
                </a:ext>
              </a:extLst>
            </p:cNvPr>
            <p:cNvSpPr/>
            <p:nvPr/>
          </p:nvSpPr>
          <p:spPr>
            <a:xfrm>
              <a:off x="3373997" y="2256030"/>
              <a:ext cx="1149096" cy="990600"/>
            </a:xfrm>
            <a:prstGeom prst="triangl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B59BBAA4-5F4E-481D-8C6B-6FAC44317C5C}"/>
                </a:ext>
              </a:extLst>
            </p:cNvPr>
            <p:cNvSpPr/>
            <p:nvPr/>
          </p:nvSpPr>
          <p:spPr>
            <a:xfrm>
              <a:off x="4647345" y="2256030"/>
              <a:ext cx="1149096" cy="990600"/>
            </a:xfrm>
            <a:prstGeom prst="triangl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1D86BB2D-90C8-4CE9-BF69-41E44ED8D440}"/>
                </a:ext>
              </a:extLst>
            </p:cNvPr>
            <p:cNvGrpSpPr/>
            <p:nvPr/>
          </p:nvGrpSpPr>
          <p:grpSpPr>
            <a:xfrm>
              <a:off x="3812299" y="2793510"/>
              <a:ext cx="251470" cy="252284"/>
              <a:chOff x="3206750" y="1381125"/>
              <a:chExt cx="490538" cy="492125"/>
            </a:xfrm>
            <a:solidFill>
              <a:schemeClr val="bg1"/>
            </a:solidFill>
          </p:grpSpPr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F261DB39-D640-46B4-872C-3ED04A4EF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750" y="1381125"/>
                <a:ext cx="490538" cy="492125"/>
              </a:xfrm>
              <a:custGeom>
                <a:avLst/>
                <a:gdLst>
                  <a:gd name="T0" fmla="*/ 80 w 128"/>
                  <a:gd name="T1" fmla="*/ 0 h 128"/>
                  <a:gd name="T2" fmla="*/ 32 w 128"/>
                  <a:gd name="T3" fmla="*/ 48 h 128"/>
                  <a:gd name="T4" fmla="*/ 38 w 128"/>
                  <a:gd name="T5" fmla="*/ 70 h 128"/>
                  <a:gd name="T6" fmla="*/ 4 w 128"/>
                  <a:gd name="T7" fmla="*/ 104 h 128"/>
                  <a:gd name="T8" fmla="*/ 4 w 128"/>
                  <a:gd name="T9" fmla="*/ 104 h 128"/>
                  <a:gd name="T10" fmla="*/ 0 w 128"/>
                  <a:gd name="T11" fmla="*/ 114 h 128"/>
                  <a:gd name="T12" fmla="*/ 14 w 128"/>
                  <a:gd name="T13" fmla="*/ 128 h 128"/>
                  <a:gd name="T14" fmla="*/ 24 w 128"/>
                  <a:gd name="T15" fmla="*/ 124 h 128"/>
                  <a:gd name="T16" fmla="*/ 24 w 128"/>
                  <a:gd name="T17" fmla="*/ 124 h 128"/>
                  <a:gd name="T18" fmla="*/ 58 w 128"/>
                  <a:gd name="T19" fmla="*/ 90 h 128"/>
                  <a:gd name="T20" fmla="*/ 80 w 128"/>
                  <a:gd name="T21" fmla="*/ 96 h 128"/>
                  <a:gd name="T22" fmla="*/ 128 w 128"/>
                  <a:gd name="T23" fmla="*/ 48 h 128"/>
                  <a:gd name="T24" fmla="*/ 80 w 128"/>
                  <a:gd name="T25" fmla="*/ 0 h 128"/>
                  <a:gd name="T26" fmla="*/ 19 w 128"/>
                  <a:gd name="T27" fmla="*/ 119 h 128"/>
                  <a:gd name="T28" fmla="*/ 14 w 128"/>
                  <a:gd name="T29" fmla="*/ 121 h 128"/>
                  <a:gd name="T30" fmla="*/ 7 w 128"/>
                  <a:gd name="T31" fmla="*/ 114 h 128"/>
                  <a:gd name="T32" fmla="*/ 9 w 128"/>
                  <a:gd name="T33" fmla="*/ 109 h 128"/>
                  <a:gd name="T34" fmla="*/ 9 w 128"/>
                  <a:gd name="T35" fmla="*/ 109 h 128"/>
                  <a:gd name="T36" fmla="*/ 41 w 128"/>
                  <a:gd name="T37" fmla="*/ 77 h 128"/>
                  <a:gd name="T38" fmla="*/ 51 w 128"/>
                  <a:gd name="T39" fmla="*/ 87 h 128"/>
                  <a:gd name="T40" fmla="*/ 19 w 128"/>
                  <a:gd name="T41" fmla="*/ 119 h 128"/>
                  <a:gd name="T42" fmla="*/ 80 w 128"/>
                  <a:gd name="T43" fmla="*/ 88 h 128"/>
                  <a:gd name="T44" fmla="*/ 40 w 128"/>
                  <a:gd name="T45" fmla="*/ 48 h 128"/>
                  <a:gd name="T46" fmla="*/ 80 w 128"/>
                  <a:gd name="T47" fmla="*/ 8 h 128"/>
                  <a:gd name="T48" fmla="*/ 120 w 128"/>
                  <a:gd name="T49" fmla="*/ 48 h 128"/>
                  <a:gd name="T50" fmla="*/ 80 w 128"/>
                  <a:gd name="T51" fmla="*/ 8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80" y="0"/>
                    </a:moveTo>
                    <a:cubicBezTo>
                      <a:pt x="53" y="0"/>
                      <a:pt x="32" y="21"/>
                      <a:pt x="32" y="48"/>
                    </a:cubicBezTo>
                    <a:cubicBezTo>
                      <a:pt x="32" y="56"/>
                      <a:pt x="34" y="64"/>
                      <a:pt x="38" y="70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2" y="106"/>
                      <a:pt x="0" y="110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8" y="128"/>
                      <a:pt x="22" y="126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4" y="94"/>
                      <a:pt x="72" y="96"/>
                      <a:pt x="80" y="96"/>
                    </a:cubicBezTo>
                    <a:cubicBezTo>
                      <a:pt x="107" y="96"/>
                      <a:pt x="128" y="75"/>
                      <a:pt x="128" y="48"/>
                    </a:cubicBezTo>
                    <a:cubicBezTo>
                      <a:pt x="128" y="21"/>
                      <a:pt x="107" y="0"/>
                      <a:pt x="80" y="0"/>
                    </a:cubicBezTo>
                    <a:close/>
                    <a:moveTo>
                      <a:pt x="19" y="119"/>
                    </a:moveTo>
                    <a:cubicBezTo>
                      <a:pt x="18" y="120"/>
                      <a:pt x="16" y="121"/>
                      <a:pt x="14" y="121"/>
                    </a:cubicBezTo>
                    <a:cubicBezTo>
                      <a:pt x="10" y="121"/>
                      <a:pt x="7" y="118"/>
                      <a:pt x="7" y="114"/>
                    </a:cubicBezTo>
                    <a:cubicBezTo>
                      <a:pt x="7" y="112"/>
                      <a:pt x="8" y="110"/>
                      <a:pt x="9" y="109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80"/>
                      <a:pt x="48" y="84"/>
                      <a:pt x="51" y="87"/>
                    </a:cubicBezTo>
                    <a:lnTo>
                      <a:pt x="19" y="119"/>
                    </a:lnTo>
                    <a:close/>
                    <a:moveTo>
                      <a:pt x="80" y="88"/>
                    </a:moveTo>
                    <a:cubicBezTo>
                      <a:pt x="58" y="88"/>
                      <a:pt x="40" y="70"/>
                      <a:pt x="40" y="48"/>
                    </a:cubicBezTo>
                    <a:cubicBezTo>
                      <a:pt x="40" y="26"/>
                      <a:pt x="58" y="8"/>
                      <a:pt x="80" y="8"/>
                    </a:cubicBezTo>
                    <a:cubicBezTo>
                      <a:pt x="102" y="8"/>
                      <a:pt x="120" y="26"/>
                      <a:pt x="120" y="48"/>
                    </a:cubicBezTo>
                    <a:cubicBezTo>
                      <a:pt x="120" y="70"/>
                      <a:pt x="102" y="88"/>
                      <a:pt x="8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A0B7638B-7CB6-4C5C-B756-29EEF30D7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775" y="1458913"/>
                <a:ext cx="114300" cy="114300"/>
              </a:xfrm>
              <a:custGeom>
                <a:avLst/>
                <a:gdLst>
                  <a:gd name="T0" fmla="*/ 28 w 30"/>
                  <a:gd name="T1" fmla="*/ 0 h 30"/>
                  <a:gd name="T2" fmla="*/ 0 w 30"/>
                  <a:gd name="T3" fmla="*/ 28 h 30"/>
                  <a:gd name="T4" fmla="*/ 2 w 30"/>
                  <a:gd name="T5" fmla="*/ 30 h 30"/>
                  <a:gd name="T6" fmla="*/ 4 w 30"/>
                  <a:gd name="T7" fmla="*/ 28 h 30"/>
                  <a:gd name="T8" fmla="*/ 28 w 30"/>
                  <a:gd name="T9" fmla="*/ 4 h 30"/>
                  <a:gd name="T10" fmla="*/ 30 w 30"/>
                  <a:gd name="T11" fmla="*/ 2 h 30"/>
                  <a:gd name="T12" fmla="*/ 28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B594598-3C28-4041-9B2F-963BB1382B51}"/>
                </a:ext>
              </a:extLst>
            </p:cNvPr>
            <p:cNvGrpSpPr/>
            <p:nvPr/>
          </p:nvGrpSpPr>
          <p:grpSpPr>
            <a:xfrm>
              <a:off x="5053411" y="2820765"/>
              <a:ext cx="311953" cy="197775"/>
              <a:chOff x="7726363" y="1603045"/>
              <a:chExt cx="876914" cy="555955"/>
            </a:xfrm>
            <a:solidFill>
              <a:schemeClr val="bg1"/>
            </a:solidFill>
          </p:grpSpPr>
          <p:grpSp>
            <p:nvGrpSpPr>
              <p:cNvPr id="35" name="组合 34">
                <a:extLst>
                  <a:ext uri="{FF2B5EF4-FFF2-40B4-BE49-F238E27FC236}">
                    <a16:creationId xmlns="" xmlns:a16="http://schemas.microsoft.com/office/drawing/2014/main" id="{886B330E-8867-49EF-A9F1-C57792D9BA9E}"/>
                  </a:ext>
                </a:extLst>
              </p:cNvPr>
              <p:cNvGrpSpPr/>
              <p:nvPr/>
            </p:nvGrpSpPr>
            <p:grpSpPr>
              <a:xfrm>
                <a:off x="7726363" y="1666875"/>
                <a:ext cx="492125" cy="492125"/>
                <a:chOff x="7726363" y="1666875"/>
                <a:chExt cx="492125" cy="492125"/>
              </a:xfrm>
              <a:grpFill/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="" xmlns:a16="http://schemas.microsoft.com/office/drawing/2014/main" id="{402780A9-ACF2-4DE9-BBAA-738534ACD8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="" xmlns:a16="http://schemas.microsoft.com/office/drawing/2014/main" id="{819EA293-A257-408F-8D96-10C18DB86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="" xmlns:a16="http://schemas.microsoft.com/office/drawing/2014/main" id="{361DB794-9804-4232-B335-3C3BCABA9B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="" xmlns:a16="http://schemas.microsoft.com/office/drawing/2014/main" id="{7C0C0EDE-2DCD-4FE4-A921-D57700DA0797}"/>
                  </a:ext>
                </a:extLst>
              </p:cNvPr>
              <p:cNvGrpSpPr/>
              <p:nvPr/>
            </p:nvGrpSpPr>
            <p:grpSpPr>
              <a:xfrm>
                <a:off x="8191089" y="1603045"/>
                <a:ext cx="412188" cy="412188"/>
                <a:chOff x="7726363" y="1666875"/>
                <a:chExt cx="492125" cy="492125"/>
              </a:xfrm>
              <a:grpFill/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="" xmlns:a16="http://schemas.microsoft.com/office/drawing/2014/main" id="{910EC275-DF6D-4C75-AF1A-B17F16F08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6363" y="1666875"/>
                  <a:ext cx="492125" cy="492125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="" xmlns:a16="http://schemas.microsoft.com/office/drawing/2014/main" id="{5D1EA917-4476-4B35-8C39-E1C6C8CFE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66063" y="1806575"/>
                  <a:ext cx="214313" cy="214313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="" xmlns:a16="http://schemas.microsoft.com/office/drawing/2014/main" id="{427051CC-0509-438F-A5A2-9EAAA5CCB7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2101" y="1852613"/>
                  <a:ext cx="122238" cy="122238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46B70344-F553-4085-9418-8F802F9D94B5}"/>
                </a:ext>
              </a:extLst>
            </p:cNvPr>
            <p:cNvCxnSpPr/>
            <p:nvPr/>
          </p:nvCxnSpPr>
          <p:spPr>
            <a:xfrm>
              <a:off x="4580242" y="3018540"/>
              <a:ext cx="0" cy="620941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2F2B6FA3-A9BA-4882-ADF9-30F9F0AD2261}"/>
                </a:ext>
              </a:extLst>
            </p:cNvPr>
            <p:cNvCxnSpPr/>
            <p:nvPr/>
          </p:nvCxnSpPr>
          <p:spPr>
            <a:xfrm flipH="1" flipV="1">
              <a:off x="3116175" y="3481827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3A18ABD8-79D3-4D0C-8B04-9838073B8E2B}"/>
                </a:ext>
              </a:extLst>
            </p:cNvPr>
            <p:cNvCxnSpPr/>
            <p:nvPr/>
          </p:nvCxnSpPr>
          <p:spPr>
            <a:xfrm>
              <a:off x="3947531" y="3244799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CCF7BEF1-0196-4FCF-9515-8CD0FD939E00}"/>
                </a:ext>
              </a:extLst>
            </p:cNvPr>
            <p:cNvCxnSpPr/>
            <p:nvPr/>
          </p:nvCxnSpPr>
          <p:spPr>
            <a:xfrm flipH="1" flipV="1">
              <a:off x="5219712" y="3481827"/>
              <a:ext cx="831954" cy="0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A4EDECB7-CD90-4094-B709-CF2B2EF16A24}"/>
                </a:ext>
              </a:extLst>
            </p:cNvPr>
            <p:cNvCxnSpPr/>
            <p:nvPr/>
          </p:nvCxnSpPr>
          <p:spPr>
            <a:xfrm>
              <a:off x="5221459" y="3244799"/>
              <a:ext cx="0" cy="239959"/>
            </a:xfrm>
            <a:prstGeom prst="line">
              <a:avLst/>
            </a:prstGeom>
            <a:ln w="12700">
              <a:solidFill>
                <a:schemeClr val="tx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23">
              <a:extLst>
                <a:ext uri="{FF2B5EF4-FFF2-40B4-BE49-F238E27FC236}">
                  <a16:creationId xmlns="" xmlns:a16="http://schemas.microsoft.com/office/drawing/2014/main" id="{1A0EB254-4387-4607-AE85-B3FFEEE7EAC8}"/>
                </a:ext>
              </a:extLst>
            </p:cNvPr>
            <p:cNvSpPr txBox="1"/>
            <p:nvPr/>
          </p:nvSpPr>
          <p:spPr>
            <a:xfrm>
              <a:off x="1270274" y="3109437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6" name="文本框 224">
              <a:extLst>
                <a:ext uri="{FF2B5EF4-FFF2-40B4-BE49-F238E27FC236}">
                  <a16:creationId xmlns="" xmlns:a16="http://schemas.microsoft.com/office/drawing/2014/main" id="{E01036C0-0C86-4159-BC44-1D78B25B35DD}"/>
                </a:ext>
              </a:extLst>
            </p:cNvPr>
            <p:cNvSpPr txBox="1"/>
            <p:nvPr/>
          </p:nvSpPr>
          <p:spPr>
            <a:xfrm>
              <a:off x="1270274" y="3341931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7" name="文本框 225">
              <a:extLst>
                <a:ext uri="{FF2B5EF4-FFF2-40B4-BE49-F238E27FC236}">
                  <a16:creationId xmlns="" xmlns:a16="http://schemas.microsoft.com/office/drawing/2014/main" id="{55EF060A-5A9E-4DD2-B05E-7FD380242DF3}"/>
                </a:ext>
              </a:extLst>
            </p:cNvPr>
            <p:cNvSpPr txBox="1"/>
            <p:nvPr/>
          </p:nvSpPr>
          <p:spPr>
            <a:xfrm>
              <a:off x="6056566" y="3109437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8" name="文本框 226">
              <a:extLst>
                <a:ext uri="{FF2B5EF4-FFF2-40B4-BE49-F238E27FC236}">
                  <a16:creationId xmlns="" xmlns:a16="http://schemas.microsoft.com/office/drawing/2014/main" id="{82E68B51-BBF1-4F8B-87E4-3F0983CC2940}"/>
                </a:ext>
              </a:extLst>
            </p:cNvPr>
            <p:cNvSpPr txBox="1"/>
            <p:nvPr/>
          </p:nvSpPr>
          <p:spPr>
            <a:xfrm>
              <a:off x="6057163" y="3341931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31" name="文本框 229">
              <a:extLst>
                <a:ext uri="{FF2B5EF4-FFF2-40B4-BE49-F238E27FC236}">
                  <a16:creationId xmlns="" xmlns:a16="http://schemas.microsoft.com/office/drawing/2014/main" id="{CE1EC784-4687-4A07-A214-48A7261FCAF0}"/>
                </a:ext>
              </a:extLst>
            </p:cNvPr>
            <p:cNvSpPr txBox="1"/>
            <p:nvPr/>
          </p:nvSpPr>
          <p:spPr>
            <a:xfrm>
              <a:off x="3938034" y="3794076"/>
              <a:ext cx="1834665" cy="230833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2" name="文本框 230">
              <a:extLst>
                <a:ext uri="{FF2B5EF4-FFF2-40B4-BE49-F238E27FC236}">
                  <a16:creationId xmlns="" xmlns:a16="http://schemas.microsoft.com/office/drawing/2014/main" id="{00603800-9DF1-4BDE-8860-E2944D578E68}"/>
                </a:ext>
              </a:extLst>
            </p:cNvPr>
            <p:cNvSpPr txBox="1"/>
            <p:nvPr/>
          </p:nvSpPr>
          <p:spPr>
            <a:xfrm>
              <a:off x="3938631" y="4026570"/>
              <a:ext cx="1834665" cy="536686"/>
            </a:xfrm>
            <a:prstGeom prst="rect">
              <a:avLst/>
            </a:prstGeom>
            <a:noFill/>
          </p:spPr>
          <p:txBody>
            <a:bodyPr wrap="square">
              <a:normAutofit fontScale="8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sp>
        <p:nvSpPr>
          <p:cNvPr id="4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C74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C74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496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9B8DE"/>
      </a:accent1>
      <a:accent2>
        <a:srgbClr val="B1E862"/>
      </a:accent2>
      <a:accent3>
        <a:srgbClr val="19B8DE"/>
      </a:accent3>
      <a:accent4>
        <a:srgbClr val="B1E862"/>
      </a:accent4>
      <a:accent5>
        <a:srgbClr val="19B8DE"/>
      </a:accent5>
      <a:accent6>
        <a:srgbClr val="B1E862"/>
      </a:accent6>
      <a:hlink>
        <a:srgbClr val="70A9B5"/>
      </a:hlink>
      <a:folHlink>
        <a:srgbClr val="C78E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19B8DE"/>
    </a:accent1>
    <a:accent2>
      <a:srgbClr val="B1E862"/>
    </a:accent2>
    <a:accent3>
      <a:srgbClr val="19B8DE"/>
    </a:accent3>
    <a:accent4>
      <a:srgbClr val="B1E862"/>
    </a:accent4>
    <a:accent5>
      <a:srgbClr val="19B8DE"/>
    </a:accent5>
    <a:accent6>
      <a:srgbClr val="B1E862"/>
    </a:accent6>
    <a:hlink>
      <a:srgbClr val="70A9B5"/>
    </a:hlink>
    <a:folHlink>
      <a:srgbClr val="C78E8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2952</TotalTime>
  <Words>2239</Words>
  <Application>Microsoft Office PowerPoint</Application>
  <PresentationFormat>全屏显示(16:9)</PresentationFormat>
  <Paragraphs>273</Paragraphs>
  <Slides>26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Brush Script MT</vt:lpstr>
      <vt:lpstr>Open Sans Light</vt:lpstr>
      <vt:lpstr>方正清刻本悦宋简体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cp:lastModifiedBy>阳光 男孩</cp:lastModifiedBy>
  <cp:revision>246</cp:revision>
  <dcterms:created xsi:type="dcterms:W3CDTF">2015-12-11T17:46:17Z</dcterms:created>
  <dcterms:modified xsi:type="dcterms:W3CDTF">2020-04-22T14:04:07Z</dcterms:modified>
</cp:coreProperties>
</file>