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charts/chart1.xml" ContentType="application/vnd.openxmlformats-officedocument.drawingml.chart+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charts/chart2.xml" ContentType="application/vnd.openxmlformats-officedocument.drawingml.chart+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466" r:id="rId2"/>
    <p:sldId id="321" r:id="rId3"/>
    <p:sldId id="337" r:id="rId4"/>
    <p:sldId id="680" r:id="rId5"/>
    <p:sldId id="326" r:id="rId6"/>
    <p:sldId id="283" r:id="rId7"/>
    <p:sldId id="1222" r:id="rId8"/>
    <p:sldId id="2473" r:id="rId9"/>
    <p:sldId id="2469" r:id="rId10"/>
    <p:sldId id="1553" r:id="rId11"/>
    <p:sldId id="1925" r:id="rId12"/>
    <p:sldId id="2474" r:id="rId13"/>
    <p:sldId id="962" r:id="rId14"/>
    <p:sldId id="2416" r:id="rId15"/>
    <p:sldId id="2470" r:id="rId16"/>
    <p:sldId id="2467" r:id="rId17"/>
    <p:sldId id="2475" r:id="rId18"/>
    <p:sldId id="2468" r:id="rId19"/>
    <p:sldId id="600" r:id="rId20"/>
    <p:sldId id="2476" r:id="rId21"/>
    <p:sldId id="2112" r:id="rId22"/>
    <p:sldId id="2471" r:id="rId23"/>
    <p:sldId id="24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0" autoAdjust="0"/>
    <p:restoredTop sz="94749"/>
  </p:normalViewPr>
  <p:slideViewPr>
    <p:cSldViewPr snapToGrid="0">
      <p:cViewPr>
        <p:scale>
          <a:sx n="50" d="100"/>
          <a:sy n="50" d="100"/>
        </p:scale>
        <p:origin x="2730" y="153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5214135402427E-2"/>
          <c:y val="3.9939100945001103E-2"/>
          <c:w val="0.95810066003835304"/>
          <c:h val="0.81479829812062798"/>
        </c:manualLayout>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2"/>
                </a:gs>
              </a:gsLst>
              <a:lin ang="3600000" scaled="0"/>
            </a:gra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194C-0F43-8CB2-B9B0DC1ED777}"/>
              </c:ext>
            </c:extLst>
          </c:dPt>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194C-0F43-8CB2-B9B0DC1ED777}"/>
            </c:ext>
          </c:extLst>
        </c:ser>
        <c:ser>
          <c:idx val="1"/>
          <c:order val="1"/>
          <c:tx>
            <c:strRef>
              <c:f>Sheet1!$C$1</c:f>
              <c:strCache>
                <c:ptCount val="1"/>
                <c:pt idx="0">
                  <c:v>系列 2</c:v>
                </c:pt>
              </c:strCache>
            </c:strRef>
          </c:tx>
          <c:spPr>
            <a:solidFill>
              <a:schemeClr val="bg1"/>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2-194C-0F43-8CB2-B9B0DC1ED777}"/>
            </c:ext>
          </c:extLst>
        </c:ser>
        <c:ser>
          <c:idx val="2"/>
          <c:order val="2"/>
          <c:tx>
            <c:strRef>
              <c:f>Sheet1!$D$1</c:f>
              <c:strCache>
                <c:ptCount val="1"/>
                <c:pt idx="0">
                  <c:v>系列 3</c:v>
                </c:pt>
              </c:strCache>
            </c:strRef>
          </c:tx>
          <c:spPr>
            <a:solidFill>
              <a:schemeClr val="bg1">
                <a:lumMod val="85000"/>
              </a:schemeClr>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3-194C-0F43-8CB2-B9B0DC1ED777}"/>
            </c:ext>
          </c:extLst>
        </c:ser>
        <c:dLbls>
          <c:showLegendKey val="0"/>
          <c:showVal val="1"/>
          <c:showCatName val="0"/>
          <c:showSerName val="0"/>
          <c:showPercent val="0"/>
          <c:showBubbleSize val="0"/>
        </c:dLbls>
        <c:gapWidth val="219"/>
        <c:overlap val="-27"/>
        <c:axId val="195677360"/>
        <c:axId val="195676272"/>
      </c:barChart>
      <c:catAx>
        <c:axId val="195677360"/>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vert="horz"/>
          <a:lstStyle/>
          <a:p>
            <a:pPr>
              <a:defRPr/>
            </a:pPr>
            <a:endParaRPr lang="zh-CN"/>
          </a:p>
        </c:txPr>
        <c:crossAx val="195676272"/>
        <c:crosses val="autoZero"/>
        <c:auto val="1"/>
        <c:lblAlgn val="ctr"/>
        <c:lblOffset val="100"/>
        <c:noMultiLvlLbl val="0"/>
      </c:catAx>
      <c:valAx>
        <c:axId val="195676272"/>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95677360"/>
        <c:crosses val="autoZero"/>
        <c:crossBetween val="between"/>
      </c:valAx>
      <c:spPr>
        <a:noFill/>
        <a:ln>
          <a:noFill/>
        </a:ln>
        <a:effectLst/>
      </c:spPr>
    </c:plotArea>
    <c:legend>
      <c:legendPos val="b"/>
      <c:layout>
        <c:manualLayout>
          <c:xMode val="edge"/>
          <c:yMode val="edge"/>
          <c:x val="0.34575701279527599"/>
          <c:y val="6.23553398550429E-2"/>
          <c:w val="0.20119309653031001"/>
          <c:h val="6.5749341233596104E-2"/>
        </c:manualLayout>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lang="zh-CN">
          <a:solidFill>
            <a:schemeClr val="bg1">
              <a:lumMod val="50000"/>
            </a:schemeClr>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marker>
            <c:symbol val="none"/>
          </c:marker>
          <c:dPt>
            <c:idx val="1"/>
            <c:bubble3D val="0"/>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89FE-4958-9F3B-FB51860F67C4}"/>
              </c:ext>
            </c:extLst>
          </c:dPt>
          <c:dPt>
            <c:idx val="2"/>
            <c:bubble3D val="0"/>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3-89FE-4958-9F3B-FB51860F67C4}"/>
              </c:ext>
            </c:extLst>
          </c:dPt>
          <c:dPt>
            <c:idx val="3"/>
            <c:bubble3D val="0"/>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5-89FE-4958-9F3B-FB51860F67C4}"/>
              </c:ext>
            </c:extLst>
          </c:dPt>
          <c:dPt>
            <c:idx val="4"/>
            <c:bubble3D val="0"/>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7-89FE-4958-9F3B-FB51860F67C4}"/>
              </c:ext>
            </c:extLst>
          </c:dPt>
          <c:dPt>
            <c:idx val="5"/>
            <c:bubble3D val="0"/>
            <c:spPr>
              <a:ln w="76200" cap="rnd">
                <a:gradFill>
                  <a:gsLst>
                    <a:gs pos="0">
                      <a:schemeClr val="accent1"/>
                    </a:gs>
                    <a:gs pos="100000">
                      <a:schemeClr val="accent2"/>
                    </a:gs>
                  </a:gsLst>
                  <a:lin ang="5400000" scaled="1"/>
                </a:gra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9-89FE-4958-9F3B-FB51860F67C4}"/>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xmlns:c16r2="http://schemas.microsoft.com/office/drawing/2015/06/chart">
            <c:ext xmlns:c16="http://schemas.microsoft.com/office/drawing/2014/chart" uri="{C3380CC4-5D6E-409C-BE32-E72D297353CC}">
              <c16:uniqueId val="{0000000A-89FE-4958-9F3B-FB51860F67C4}"/>
            </c:ext>
          </c:extLst>
        </c:ser>
        <c:dLbls>
          <c:showLegendKey val="0"/>
          <c:showVal val="0"/>
          <c:showCatName val="0"/>
          <c:showSerName val="0"/>
          <c:showPercent val="0"/>
          <c:showBubbleSize val="0"/>
        </c:dLbls>
        <c:dropLines>
          <c:spPr>
            <a:ln w="9525" cap="flat" cmpd="sng" algn="ctr">
              <a:solidFill>
                <a:schemeClr val="tx1">
                  <a:lumMod val="75000"/>
                  <a:lumOff val="25000"/>
                </a:schemeClr>
              </a:solidFill>
              <a:round/>
            </a:ln>
            <a:effectLst/>
          </c:spPr>
        </c:dropLines>
        <c:smooth val="0"/>
        <c:axId val="195675184"/>
        <c:axId val="195675728"/>
      </c:lineChart>
      <c:catAx>
        <c:axId val="195675184"/>
        <c:scaling>
          <c:orientation val="minMax"/>
        </c:scaling>
        <c:delete val="0"/>
        <c:axPos val="b"/>
        <c:numFmt formatCode="General" sourceLinked="1"/>
        <c:majorTickMark val="none"/>
        <c:minorTickMark val="none"/>
        <c:tickLblPos val="nextTo"/>
        <c:spPr>
          <a:noFill/>
          <a:ln w="12700" cap="flat" cmpd="sng" algn="ctr">
            <a:solidFill>
              <a:srgbClr val="B40D0D"/>
            </a:solidFill>
            <a:round/>
          </a:ln>
          <a:effectLst/>
        </c:spPr>
        <c:txPr>
          <a:bodyPr rot="-60000000" vert="horz"/>
          <a:lstStyle/>
          <a:p>
            <a:pPr>
              <a:defRPr/>
            </a:pPr>
            <a:endParaRPr lang="zh-CN"/>
          </a:p>
        </c:txPr>
        <c:crossAx val="195675728"/>
        <c:crosses val="autoZero"/>
        <c:auto val="1"/>
        <c:lblAlgn val="ctr"/>
        <c:lblOffset val="100"/>
        <c:noMultiLvlLbl val="0"/>
      </c:catAx>
      <c:valAx>
        <c:axId val="195675728"/>
        <c:scaling>
          <c:orientation val="minMax"/>
        </c:scaling>
        <c:delete val="0"/>
        <c:axPos val="l"/>
        <c:numFmt formatCode="General" sourceLinked="1"/>
        <c:majorTickMark val="none"/>
        <c:minorTickMark val="none"/>
        <c:tickLblPos val="nextTo"/>
        <c:spPr>
          <a:noFill/>
          <a:ln>
            <a:noFill/>
          </a:ln>
          <a:effectLst/>
        </c:spPr>
        <c:txPr>
          <a:bodyPr rot="-60000000" vert="horz"/>
          <a:lstStyle/>
          <a:p>
            <a:pPr>
              <a:defRPr/>
            </a:pPr>
            <a:endParaRPr lang="zh-CN"/>
          </a:p>
        </c:txPr>
        <c:crossAx val="19567518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solidFill>
            <a:schemeClr val="bg1">
              <a:lumMod val="50000"/>
            </a:schemeClr>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DE827-B499-4A93-94F6-CFDC121BF8EE}" type="datetimeFigureOut">
              <a:rPr lang="zh-CN" altLang="en-US" smtClean="0"/>
              <a:t>2020/4/23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086287-22DA-4731-BC25-2B25213755FA}" type="slidenum">
              <a:rPr lang="zh-CN" altLang="en-US" smtClean="0"/>
              <a:t>‹#›</a:t>
            </a:fld>
            <a:endParaRPr lang="zh-CN" altLang="en-US"/>
          </a:p>
        </p:txBody>
      </p:sp>
    </p:spTree>
    <p:extLst>
      <p:ext uri="{BB962C8B-B14F-4D97-AF65-F5344CB8AC3E}">
        <p14:creationId xmlns:p14="http://schemas.microsoft.com/office/powerpoint/2010/main" val="297488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086287-22DA-4731-BC25-2B25213755FA}" type="slidenum">
              <a:rPr lang="zh-CN" altLang="en-US" smtClean="0"/>
              <a:t>23</a:t>
            </a:fld>
            <a:endParaRPr lang="zh-CN" altLang="en-US"/>
          </a:p>
        </p:txBody>
      </p:sp>
    </p:spTree>
    <p:extLst>
      <p:ext uri="{BB962C8B-B14F-4D97-AF65-F5344CB8AC3E}">
        <p14:creationId xmlns:p14="http://schemas.microsoft.com/office/powerpoint/2010/main" val="4039369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25E3D12-C286-43F3-9224-0D444865830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2F38EDD-F978-4CC4-B038-8F1741D69C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06B21692-27F6-4B87-BE9B-5A1BF84A22F7}"/>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C6CFBF93-71C7-480F-A4EA-F1F90BF7F6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B70FBE1-5F43-45BD-9A6A-E76484C3B1D9}"/>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42892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7F00BF0-3548-4EF8-8B5D-4C7AE71CFFD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A1666FC6-3844-4AC5-861C-BDF6C09BF58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6D800F5A-92EF-449F-9C6B-4AA7654EB75C}"/>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53F47ECC-28E0-4774-937A-DD606BD6E3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3B03AA5-D650-4F3D-A13A-7C25EFE80D57}"/>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3850517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0CFF43D2-6061-474B-B7B9-F649F364A3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2994617-BA5E-4EC9-AD27-8E3AF3BDE4B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CA600D3D-BA59-45D1-A8EA-30F3E964F423}"/>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3E6BB3C7-C396-478D-ADC1-DB6BBA27DC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A1AA31D-FB27-4162-B553-1C4E7CBC1BF4}"/>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2962367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69F064E-64EA-4203-BFE2-352F680577E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FBC34CD-025E-49BA-80EB-CEF0737CBEB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A34296B-9D92-4165-8C73-73972129CF3B}"/>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50D6E23F-510A-48F3-8FA1-88B9811485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1BB61B0-3402-407E-A5D2-931089190528}"/>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1829783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5FF165-E02D-41D1-9D08-DC8538F2698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5FD8F76-0E58-4A81-9357-B11DBFF488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D55BBC16-92E0-487D-A3F7-70D34634BA68}"/>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457585C9-C6F3-4C00-887C-450FEE5347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0A5F74C-E19D-41F3-8769-66C1F3E55A43}"/>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1758127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2BFF7D-9509-471C-9B96-71EEFC9A420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1A078268-4AFA-484A-8EC6-8D7C5FAABFC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990D93A6-9727-4016-8BDC-AC79CA9968D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AA1471C3-F9F3-43A3-90B6-2FC240832424}"/>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6" name="页脚占位符 5">
            <a:extLst>
              <a:ext uri="{FF2B5EF4-FFF2-40B4-BE49-F238E27FC236}">
                <a16:creationId xmlns="" xmlns:a16="http://schemas.microsoft.com/office/drawing/2014/main" id="{CC741113-5941-44C0-94C0-5975EE53DB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69DA886-CA91-489A-BCC0-14685677208D}"/>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346835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DADC59-409F-47C3-B2FB-D8E44A69372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BE51CAB-752D-4D5F-B675-B3375E96C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29D43DAF-CC1B-439B-82DB-18CF16FA169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7F0ABF5F-890C-4AF5-8F1A-5CF499DF5B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2F024414-7C97-4C49-8385-1BC71914958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40BF8350-AC1C-413B-8DBD-D547A4AAC5A5}"/>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8" name="页脚占位符 7">
            <a:extLst>
              <a:ext uri="{FF2B5EF4-FFF2-40B4-BE49-F238E27FC236}">
                <a16:creationId xmlns="" xmlns:a16="http://schemas.microsoft.com/office/drawing/2014/main" id="{F2358631-FC51-433A-B9A9-D254D603AA3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613ED33-FC3F-4D52-925B-BBD2748CDE71}"/>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1944309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59A729-2C99-498C-B8F6-DE45FE7AF5B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21FED69-A437-4EC5-9247-1104E806F6DC}"/>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4" name="页脚占位符 3">
            <a:extLst>
              <a:ext uri="{FF2B5EF4-FFF2-40B4-BE49-F238E27FC236}">
                <a16:creationId xmlns="" xmlns:a16="http://schemas.microsoft.com/office/drawing/2014/main" id="{D1EE3AA2-46C3-42AC-AEEB-0C9F61296E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770DFBE-6A40-4372-8D82-A4F21802F3CF}"/>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3016865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DE9352D-128A-4619-997C-B74C33CC2E98}"/>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3" name="页脚占位符 2">
            <a:extLst>
              <a:ext uri="{FF2B5EF4-FFF2-40B4-BE49-F238E27FC236}">
                <a16:creationId xmlns="" xmlns:a16="http://schemas.microsoft.com/office/drawing/2014/main" id="{ECB4D9FD-96E9-4A4B-92EB-C1085DAC3F7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8F6EBBE-070C-4273-8387-D9B216CCC56F}"/>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73128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439D8F-5B9D-4C23-96DC-F63D6C13BFD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3BE7788-306D-4E38-8539-AF330788B9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1FB973D5-E792-4AC4-8CC8-D9B9116DE6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A5ABBCAA-A99A-448E-B186-6964BD5D0258}"/>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6" name="页脚占位符 5">
            <a:extLst>
              <a:ext uri="{FF2B5EF4-FFF2-40B4-BE49-F238E27FC236}">
                <a16:creationId xmlns="" xmlns:a16="http://schemas.microsoft.com/office/drawing/2014/main" id="{19602F57-9355-4DA2-8FA6-A8B39380E3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6DF959-7C9E-403E-A673-901670C04B77}"/>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1763886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56DF55-C029-4560-A487-933FB1EF93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51910B2-E45D-4F41-BDF1-FB4E013E06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1B337B3-B4D4-46C2-A6F9-D3C3C50BAF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5FE93862-0B9C-45B5-9BB7-C32CAC66474F}"/>
              </a:ext>
            </a:extLst>
          </p:cNvPr>
          <p:cNvSpPr>
            <a:spLocks noGrp="1"/>
          </p:cNvSpPr>
          <p:nvPr>
            <p:ph type="dt" sz="half" idx="10"/>
          </p:nvPr>
        </p:nvSpPr>
        <p:spPr/>
        <p:txBody>
          <a:bodyPr/>
          <a:lstStyle/>
          <a:p>
            <a:fld id="{3D3127CD-2F51-4081-AD5E-BCD0A5F9579A}" type="datetimeFigureOut">
              <a:rPr lang="zh-CN" altLang="en-US" smtClean="0"/>
              <a:t>2020/4/23</a:t>
            </a:fld>
            <a:endParaRPr lang="zh-CN" altLang="en-US"/>
          </a:p>
        </p:txBody>
      </p:sp>
      <p:sp>
        <p:nvSpPr>
          <p:cNvPr id="6" name="页脚占位符 5">
            <a:extLst>
              <a:ext uri="{FF2B5EF4-FFF2-40B4-BE49-F238E27FC236}">
                <a16:creationId xmlns="" xmlns:a16="http://schemas.microsoft.com/office/drawing/2014/main" id="{CC8B2A0F-9B61-4B58-922C-2F90F1D0C25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6E508D5-8884-4E79-BCD2-B57FA45CECF1}"/>
              </a:ext>
            </a:extLst>
          </p:cNvPr>
          <p:cNvSpPr>
            <a:spLocks noGrp="1"/>
          </p:cNvSpPr>
          <p:nvPr>
            <p:ph type="sldNum" sz="quarter" idx="12"/>
          </p:nvPr>
        </p:nvSpPr>
        <p:spPr/>
        <p:txBody>
          <a:body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257901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AB4DB90-2B6F-4967-B3D0-280640B549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29043AB-1EBA-49C8-86FD-79D8E20F0A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ECB8BEA-91FA-4527-AB45-63155AB0D0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3127CD-2F51-4081-AD5E-BCD0A5F9579A}" type="datetimeFigureOut">
              <a:rPr lang="zh-CN" altLang="en-US" smtClean="0"/>
              <a:t>2020/4/23</a:t>
            </a:fld>
            <a:endParaRPr lang="zh-CN" altLang="en-US"/>
          </a:p>
        </p:txBody>
      </p:sp>
      <p:sp>
        <p:nvSpPr>
          <p:cNvPr id="5" name="页脚占位符 4">
            <a:extLst>
              <a:ext uri="{FF2B5EF4-FFF2-40B4-BE49-F238E27FC236}">
                <a16:creationId xmlns="" xmlns:a16="http://schemas.microsoft.com/office/drawing/2014/main" id="{EEFE5B6A-5452-4C9A-A33F-FE0BACBF6C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2F5335F-3571-46DF-AE3C-D89C8ED2EC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87E1B-730F-4B3F-BBD2-2BE105CDBC32}" type="slidenum">
              <a:rPr lang="zh-CN" altLang="en-US" smtClean="0"/>
              <a:t>‹#›</a:t>
            </a:fld>
            <a:endParaRPr lang="zh-CN" altLang="en-US"/>
          </a:p>
        </p:txBody>
      </p:sp>
    </p:spTree>
    <p:extLst>
      <p:ext uri="{BB962C8B-B14F-4D97-AF65-F5344CB8AC3E}">
        <p14:creationId xmlns:p14="http://schemas.microsoft.com/office/powerpoint/2010/main" val="3230006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7.xml"/><Relationship Id="rId7"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Layout" Target="../slideLayouts/slideLayout7.xml"/><Relationship Id="rId4" Type="http://schemas.openxmlformats.org/officeDocument/2006/relationships/tags" Target="../tags/tag24.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slideLayout" Target="../slideLayouts/slideLayout7.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chart" Target="../charts/chart2.xml"/><Relationship Id="rId5" Type="http://schemas.openxmlformats.org/officeDocument/2006/relationships/slideLayout" Target="../slideLayouts/slideLayout7.xml"/><Relationship Id="rId4" Type="http://schemas.openxmlformats.org/officeDocument/2006/relationships/tags" Target="../tags/tag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slideLayout" Target="../slideLayouts/slideLayout7.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2">
            <a:extLst>
              <a:ext uri="{FF2B5EF4-FFF2-40B4-BE49-F238E27FC236}">
                <a16:creationId xmlns="" xmlns:a16="http://schemas.microsoft.com/office/drawing/2014/main" id="{A159A89C-7BE4-8244-8447-8D3AC5D7BD2A}"/>
              </a:ext>
            </a:extLst>
          </p:cNvPr>
          <p:cNvSpPr/>
          <p:nvPr/>
        </p:nvSpPr>
        <p:spPr>
          <a:xfrm>
            <a:off x="-236520" y="2978060"/>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33">
            <a:extLst>
              <a:ext uri="{FF2B5EF4-FFF2-40B4-BE49-F238E27FC236}">
                <a16:creationId xmlns="" xmlns:a16="http://schemas.microsoft.com/office/drawing/2014/main" id="{5A66CFC4-5696-384D-AD53-4555A8B29F38}"/>
              </a:ext>
            </a:extLst>
          </p:cNvPr>
          <p:cNvSpPr/>
          <p:nvPr/>
        </p:nvSpPr>
        <p:spPr>
          <a:xfrm>
            <a:off x="-298971" y="3151275"/>
            <a:ext cx="12635063" cy="782104"/>
          </a:xfrm>
          <a:custGeom>
            <a:avLst/>
            <a:gdLst>
              <a:gd name="connsiteX0" fmla="*/ 0 w 12636708"/>
              <a:gd name="connsiteY0" fmla="*/ 0 h 782206"/>
              <a:gd name="connsiteX1" fmla="*/ 1454046 w 12636708"/>
              <a:gd name="connsiteY1" fmla="*/ 749508 h 782206"/>
              <a:gd name="connsiteX2" fmla="*/ 4497049 w 12636708"/>
              <a:gd name="connsiteY2" fmla="*/ 449704 h 782206"/>
              <a:gd name="connsiteX3" fmla="*/ 7195278 w 12636708"/>
              <a:gd name="connsiteY3" fmla="*/ 779488 h 782206"/>
              <a:gd name="connsiteX4" fmla="*/ 9488773 w 12636708"/>
              <a:gd name="connsiteY4" fmla="*/ 224852 h 782206"/>
              <a:gd name="connsiteX5" fmla="*/ 12636708 w 12636708"/>
              <a:gd name="connsiteY5" fmla="*/ 764498 h 78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6708" h="782206">
                <a:moveTo>
                  <a:pt x="0" y="0"/>
                </a:moveTo>
                <a:cubicBezTo>
                  <a:pt x="352269" y="337278"/>
                  <a:pt x="704538" y="674557"/>
                  <a:pt x="1454046" y="749508"/>
                </a:cubicBezTo>
                <a:cubicBezTo>
                  <a:pt x="2203554" y="824459"/>
                  <a:pt x="3540177" y="444707"/>
                  <a:pt x="4497049" y="449704"/>
                </a:cubicBezTo>
                <a:cubicBezTo>
                  <a:pt x="5453921" y="454701"/>
                  <a:pt x="6363324" y="816963"/>
                  <a:pt x="7195278" y="779488"/>
                </a:cubicBezTo>
                <a:cubicBezTo>
                  <a:pt x="8027232" y="742013"/>
                  <a:pt x="8581868" y="227350"/>
                  <a:pt x="9488773" y="224852"/>
                </a:cubicBezTo>
                <a:cubicBezTo>
                  <a:pt x="10395678" y="222354"/>
                  <a:pt x="11516193" y="493426"/>
                  <a:pt x="12636708" y="764498"/>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35">
            <a:extLst>
              <a:ext uri="{FF2B5EF4-FFF2-40B4-BE49-F238E27FC236}">
                <a16:creationId xmlns="" xmlns:a16="http://schemas.microsoft.com/office/drawing/2014/main" id="{FFB07B34-D0A5-264D-BB40-133EE79DB38A}"/>
              </a:ext>
            </a:extLst>
          </p:cNvPr>
          <p:cNvSpPr/>
          <p:nvPr/>
        </p:nvSpPr>
        <p:spPr>
          <a:xfrm>
            <a:off x="-373911" y="3034652"/>
            <a:ext cx="12874874" cy="1053062"/>
          </a:xfrm>
          <a:custGeom>
            <a:avLst/>
            <a:gdLst>
              <a:gd name="connsiteX0" fmla="*/ 0 w 12876551"/>
              <a:gd name="connsiteY0" fmla="*/ 266541 h 1053199"/>
              <a:gd name="connsiteX1" fmla="*/ 1558977 w 12876551"/>
              <a:gd name="connsiteY1" fmla="*/ 1016049 h 1053199"/>
              <a:gd name="connsiteX2" fmla="*/ 3807502 w 12876551"/>
              <a:gd name="connsiteY2" fmla="*/ 296522 h 1053199"/>
              <a:gd name="connsiteX3" fmla="*/ 5906124 w 12876551"/>
              <a:gd name="connsiteY3" fmla="*/ 476403 h 1053199"/>
              <a:gd name="connsiteX4" fmla="*/ 8049718 w 12876551"/>
              <a:gd name="connsiteY4" fmla="*/ 11708 h 1053199"/>
              <a:gd name="connsiteX5" fmla="*/ 9578715 w 12876551"/>
              <a:gd name="connsiteY5" fmla="*/ 1046030 h 1053199"/>
              <a:gd name="connsiteX6" fmla="*/ 11857220 w 12876551"/>
              <a:gd name="connsiteY6" fmla="*/ 491394 h 1053199"/>
              <a:gd name="connsiteX7" fmla="*/ 12876551 w 12876551"/>
              <a:gd name="connsiteY7" fmla="*/ 926108 h 10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6551" h="1053199">
                <a:moveTo>
                  <a:pt x="0" y="266541"/>
                </a:moveTo>
                <a:cubicBezTo>
                  <a:pt x="462196" y="638796"/>
                  <a:pt x="924393" y="1011052"/>
                  <a:pt x="1558977" y="1016049"/>
                </a:cubicBezTo>
                <a:cubicBezTo>
                  <a:pt x="2193561" y="1021046"/>
                  <a:pt x="3082978" y="386463"/>
                  <a:pt x="3807502" y="296522"/>
                </a:cubicBezTo>
                <a:cubicBezTo>
                  <a:pt x="4532026" y="206581"/>
                  <a:pt x="5199088" y="523872"/>
                  <a:pt x="5906124" y="476403"/>
                </a:cubicBezTo>
                <a:cubicBezTo>
                  <a:pt x="6613160" y="428934"/>
                  <a:pt x="7437620" y="-83230"/>
                  <a:pt x="8049718" y="11708"/>
                </a:cubicBezTo>
                <a:cubicBezTo>
                  <a:pt x="8661816" y="106646"/>
                  <a:pt x="8944131" y="966082"/>
                  <a:pt x="9578715" y="1046030"/>
                </a:cubicBezTo>
                <a:cubicBezTo>
                  <a:pt x="10213299" y="1125978"/>
                  <a:pt x="11307581" y="511381"/>
                  <a:pt x="11857220" y="491394"/>
                </a:cubicBezTo>
                <a:cubicBezTo>
                  <a:pt x="12406859" y="471407"/>
                  <a:pt x="12641705" y="698757"/>
                  <a:pt x="12876551" y="926108"/>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36">
            <a:extLst>
              <a:ext uri="{FF2B5EF4-FFF2-40B4-BE49-F238E27FC236}">
                <a16:creationId xmlns="" xmlns:a16="http://schemas.microsoft.com/office/drawing/2014/main" id="{E868D1C8-1317-3346-8448-3047761FFBD0}"/>
              </a:ext>
            </a:extLst>
          </p:cNvPr>
          <p:cNvSpPr/>
          <p:nvPr/>
        </p:nvSpPr>
        <p:spPr>
          <a:xfrm>
            <a:off x="-224029" y="2791560"/>
            <a:ext cx="12635063" cy="1186730"/>
          </a:xfrm>
          <a:custGeom>
            <a:avLst/>
            <a:gdLst>
              <a:gd name="connsiteX0" fmla="*/ 0 w 12636708"/>
              <a:gd name="connsiteY0" fmla="*/ 0 h 1186885"/>
              <a:gd name="connsiteX1" fmla="*/ 2023672 w 12636708"/>
              <a:gd name="connsiteY1" fmla="*/ 614596 h 1186885"/>
              <a:gd name="connsiteX2" fmla="*/ 4002373 w 12636708"/>
              <a:gd name="connsiteY2" fmla="*/ 419724 h 1186885"/>
              <a:gd name="connsiteX3" fmla="*/ 6175947 w 12636708"/>
              <a:gd name="connsiteY3" fmla="*/ 1184223 h 1186885"/>
              <a:gd name="connsiteX4" fmla="*/ 8424472 w 12636708"/>
              <a:gd name="connsiteY4" fmla="*/ 689547 h 1186885"/>
              <a:gd name="connsiteX5" fmla="*/ 9473783 w 12636708"/>
              <a:gd name="connsiteY5" fmla="*/ 1184223 h 1186885"/>
              <a:gd name="connsiteX6" fmla="*/ 11782268 w 12636708"/>
              <a:gd name="connsiteY6" fmla="*/ 689547 h 1186885"/>
              <a:gd name="connsiteX7" fmla="*/ 12636708 w 12636708"/>
              <a:gd name="connsiteY7" fmla="*/ 899409 h 118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708" h="1186885">
                <a:moveTo>
                  <a:pt x="0" y="0"/>
                </a:moveTo>
                <a:cubicBezTo>
                  <a:pt x="678305" y="272321"/>
                  <a:pt x="1356610" y="544642"/>
                  <a:pt x="2023672" y="614596"/>
                </a:cubicBezTo>
                <a:cubicBezTo>
                  <a:pt x="2690734" y="684550"/>
                  <a:pt x="3310327" y="324786"/>
                  <a:pt x="4002373" y="419724"/>
                </a:cubicBezTo>
                <a:cubicBezTo>
                  <a:pt x="4694419" y="514662"/>
                  <a:pt x="5438931" y="1139253"/>
                  <a:pt x="6175947" y="1184223"/>
                </a:cubicBezTo>
                <a:cubicBezTo>
                  <a:pt x="6912963" y="1229193"/>
                  <a:pt x="7874833" y="689547"/>
                  <a:pt x="8424472" y="689547"/>
                </a:cubicBezTo>
                <a:cubicBezTo>
                  <a:pt x="8974111" y="689547"/>
                  <a:pt x="8914150" y="1184223"/>
                  <a:pt x="9473783" y="1184223"/>
                </a:cubicBezTo>
                <a:cubicBezTo>
                  <a:pt x="10033416" y="1184223"/>
                  <a:pt x="11255114" y="737016"/>
                  <a:pt x="11782268" y="689547"/>
                </a:cubicBezTo>
                <a:cubicBezTo>
                  <a:pt x="12309422" y="642078"/>
                  <a:pt x="12491803" y="856937"/>
                  <a:pt x="12636708" y="899409"/>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37">
            <a:extLst>
              <a:ext uri="{FF2B5EF4-FFF2-40B4-BE49-F238E27FC236}">
                <a16:creationId xmlns="" xmlns:a16="http://schemas.microsoft.com/office/drawing/2014/main" id="{CD850B1D-E130-8746-B4C4-67DE35FF04B0}"/>
              </a:ext>
            </a:extLst>
          </p:cNvPr>
          <p:cNvSpPr/>
          <p:nvPr/>
        </p:nvSpPr>
        <p:spPr>
          <a:xfrm>
            <a:off x="-313959" y="3067590"/>
            <a:ext cx="12665039" cy="1133208"/>
          </a:xfrm>
          <a:custGeom>
            <a:avLst/>
            <a:gdLst>
              <a:gd name="connsiteX0" fmla="*/ 0 w 12666688"/>
              <a:gd name="connsiteY0" fmla="*/ 773243 h 1133356"/>
              <a:gd name="connsiteX1" fmla="*/ 1484026 w 12666688"/>
              <a:gd name="connsiteY1" fmla="*/ 1013086 h 1133356"/>
              <a:gd name="connsiteX2" fmla="*/ 3522688 w 12666688"/>
              <a:gd name="connsiteY2" fmla="*/ 278568 h 1133356"/>
              <a:gd name="connsiteX3" fmla="*/ 4736891 w 12666688"/>
              <a:gd name="connsiteY3" fmla="*/ 1133007 h 1133356"/>
              <a:gd name="connsiteX4" fmla="*/ 6685613 w 12666688"/>
              <a:gd name="connsiteY4" fmla="*/ 383499 h 1133356"/>
              <a:gd name="connsiteX5" fmla="*/ 8514413 w 12666688"/>
              <a:gd name="connsiteY5" fmla="*/ 398489 h 1133356"/>
              <a:gd name="connsiteX6" fmla="*/ 10118360 w 12666688"/>
              <a:gd name="connsiteY6" fmla="*/ 8745 h 1133356"/>
              <a:gd name="connsiteX7" fmla="*/ 11332563 w 12666688"/>
              <a:gd name="connsiteY7" fmla="*/ 833204 h 1133356"/>
              <a:gd name="connsiteX8" fmla="*/ 12666688 w 12666688"/>
              <a:gd name="connsiteY8" fmla="*/ 533400 h 113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688" h="1133356">
                <a:moveTo>
                  <a:pt x="0" y="773243"/>
                </a:moveTo>
                <a:cubicBezTo>
                  <a:pt x="448455" y="934387"/>
                  <a:pt x="896911" y="1095532"/>
                  <a:pt x="1484026" y="1013086"/>
                </a:cubicBezTo>
                <a:cubicBezTo>
                  <a:pt x="2071141" y="930640"/>
                  <a:pt x="2980544" y="258581"/>
                  <a:pt x="3522688" y="278568"/>
                </a:cubicBezTo>
                <a:cubicBezTo>
                  <a:pt x="4064832" y="298555"/>
                  <a:pt x="4209737" y="1115519"/>
                  <a:pt x="4736891" y="1133007"/>
                </a:cubicBezTo>
                <a:cubicBezTo>
                  <a:pt x="5264045" y="1150495"/>
                  <a:pt x="6056026" y="505919"/>
                  <a:pt x="6685613" y="383499"/>
                </a:cubicBezTo>
                <a:cubicBezTo>
                  <a:pt x="7315200" y="261079"/>
                  <a:pt x="7942289" y="460948"/>
                  <a:pt x="8514413" y="398489"/>
                </a:cubicBezTo>
                <a:cubicBezTo>
                  <a:pt x="9086538" y="336030"/>
                  <a:pt x="9648668" y="-63708"/>
                  <a:pt x="10118360" y="8745"/>
                </a:cubicBezTo>
                <a:cubicBezTo>
                  <a:pt x="10588052" y="81198"/>
                  <a:pt x="10907842" y="745762"/>
                  <a:pt x="11332563" y="833204"/>
                </a:cubicBezTo>
                <a:cubicBezTo>
                  <a:pt x="11757284" y="920646"/>
                  <a:pt x="12211986" y="727023"/>
                  <a:pt x="12666688" y="533400"/>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 xmlns:a16="http://schemas.microsoft.com/office/drawing/2014/main" id="{31B26659-89F7-B949-84F8-8B6C69A63501}"/>
              </a:ext>
            </a:extLst>
          </p:cNvPr>
          <p:cNvSpPr/>
          <p:nvPr/>
        </p:nvSpPr>
        <p:spPr>
          <a:xfrm>
            <a:off x="1458280" y="752658"/>
            <a:ext cx="1249294" cy="124929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9" name="椭圆 8">
            <a:extLst>
              <a:ext uri="{FF2B5EF4-FFF2-40B4-BE49-F238E27FC236}">
                <a16:creationId xmlns="" xmlns:a16="http://schemas.microsoft.com/office/drawing/2014/main" id="{E4DCCC00-8346-E342-A295-A49DB60DDB34}"/>
              </a:ext>
            </a:extLst>
          </p:cNvPr>
          <p:cNvSpPr/>
          <p:nvPr/>
        </p:nvSpPr>
        <p:spPr>
          <a:xfrm>
            <a:off x="9329545" y="1533385"/>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0" name="椭圆 9">
            <a:extLst>
              <a:ext uri="{FF2B5EF4-FFF2-40B4-BE49-F238E27FC236}">
                <a16:creationId xmlns="" xmlns:a16="http://schemas.microsoft.com/office/drawing/2014/main" id="{D27F7B92-EA93-834E-8057-4852595B0354}"/>
              </a:ext>
            </a:extLst>
          </p:cNvPr>
          <p:cNvSpPr/>
          <p:nvPr/>
        </p:nvSpPr>
        <p:spPr>
          <a:xfrm>
            <a:off x="9181125" y="3521348"/>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1" name="椭圆 10">
            <a:extLst>
              <a:ext uri="{FF2B5EF4-FFF2-40B4-BE49-F238E27FC236}">
                <a16:creationId xmlns="" xmlns:a16="http://schemas.microsoft.com/office/drawing/2014/main" id="{07F1E701-36B5-244B-A34A-7EE5C2D48C7C}"/>
              </a:ext>
            </a:extLst>
          </p:cNvPr>
          <p:cNvSpPr/>
          <p:nvPr/>
        </p:nvSpPr>
        <p:spPr>
          <a:xfrm>
            <a:off x="1963844" y="562634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2" name="椭圆 11">
            <a:extLst>
              <a:ext uri="{FF2B5EF4-FFF2-40B4-BE49-F238E27FC236}">
                <a16:creationId xmlns="" xmlns:a16="http://schemas.microsoft.com/office/drawing/2014/main" id="{EA6D4644-F873-3346-B312-23EC5BB1E84A}"/>
              </a:ext>
            </a:extLst>
          </p:cNvPr>
          <p:cNvSpPr/>
          <p:nvPr/>
        </p:nvSpPr>
        <p:spPr>
          <a:xfrm>
            <a:off x="8032649" y="3360624"/>
            <a:ext cx="199945" cy="199945"/>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3" name="椭圆 12">
            <a:extLst>
              <a:ext uri="{FF2B5EF4-FFF2-40B4-BE49-F238E27FC236}">
                <a16:creationId xmlns="" xmlns:a16="http://schemas.microsoft.com/office/drawing/2014/main" id="{30C7BE63-A768-544D-A942-C367F77CA583}"/>
              </a:ext>
            </a:extLst>
          </p:cNvPr>
          <p:cNvSpPr/>
          <p:nvPr/>
        </p:nvSpPr>
        <p:spPr>
          <a:xfrm>
            <a:off x="7535180" y="3513005"/>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4" name="椭圆 13">
            <a:extLst>
              <a:ext uri="{FF2B5EF4-FFF2-40B4-BE49-F238E27FC236}">
                <a16:creationId xmlns="" xmlns:a16="http://schemas.microsoft.com/office/drawing/2014/main" id="{0B3259A7-E0F5-5941-AC93-9DF96203129F}"/>
              </a:ext>
            </a:extLst>
          </p:cNvPr>
          <p:cNvSpPr/>
          <p:nvPr/>
        </p:nvSpPr>
        <p:spPr>
          <a:xfrm>
            <a:off x="10387152" y="403006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98525341-3168-5041-A1DC-C01033513BA4}"/>
              </a:ext>
            </a:extLst>
          </p:cNvPr>
          <p:cNvSpPr/>
          <p:nvPr/>
        </p:nvSpPr>
        <p:spPr>
          <a:xfrm>
            <a:off x="4367241" y="4174063"/>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6" name="椭圆 15">
            <a:extLst>
              <a:ext uri="{FF2B5EF4-FFF2-40B4-BE49-F238E27FC236}">
                <a16:creationId xmlns="" xmlns:a16="http://schemas.microsoft.com/office/drawing/2014/main" id="{98FDE5B2-2CD7-DB45-970D-088E5827A2C2}"/>
              </a:ext>
            </a:extLst>
          </p:cNvPr>
          <p:cNvSpPr/>
          <p:nvPr/>
        </p:nvSpPr>
        <p:spPr>
          <a:xfrm>
            <a:off x="3763278" y="319405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2FB9E723-9D56-DB44-AE63-45252E3E733E}"/>
              </a:ext>
            </a:extLst>
          </p:cNvPr>
          <p:cNvSpPr/>
          <p:nvPr/>
        </p:nvSpPr>
        <p:spPr>
          <a:xfrm>
            <a:off x="1819315" y="334643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8" name="椭圆 17">
            <a:extLst>
              <a:ext uri="{FF2B5EF4-FFF2-40B4-BE49-F238E27FC236}">
                <a16:creationId xmlns="" xmlns:a16="http://schemas.microsoft.com/office/drawing/2014/main" id="{255219F8-8A36-CA44-9912-BD0386F83455}"/>
              </a:ext>
            </a:extLst>
          </p:cNvPr>
          <p:cNvSpPr/>
          <p:nvPr/>
        </p:nvSpPr>
        <p:spPr>
          <a:xfrm>
            <a:off x="10492918" y="5621150"/>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9" name="椭圆 18">
            <a:extLst>
              <a:ext uri="{FF2B5EF4-FFF2-40B4-BE49-F238E27FC236}">
                <a16:creationId xmlns="" xmlns:a16="http://schemas.microsoft.com/office/drawing/2014/main" id="{C56F2754-9C4C-8948-BE27-409F3224EA9B}"/>
              </a:ext>
            </a:extLst>
          </p:cNvPr>
          <p:cNvSpPr/>
          <p:nvPr/>
        </p:nvSpPr>
        <p:spPr>
          <a:xfrm>
            <a:off x="9739164" y="3050059"/>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1" name="椭圆 20">
            <a:extLst>
              <a:ext uri="{FF2B5EF4-FFF2-40B4-BE49-F238E27FC236}">
                <a16:creationId xmlns="" xmlns:a16="http://schemas.microsoft.com/office/drawing/2014/main" id="{39586B7E-6DAE-FE48-AFCB-2C08EE1DA137}"/>
              </a:ext>
            </a:extLst>
          </p:cNvPr>
          <p:cNvSpPr/>
          <p:nvPr/>
        </p:nvSpPr>
        <p:spPr>
          <a:xfrm>
            <a:off x="3843817" y="1438233"/>
            <a:ext cx="4349485" cy="4349485"/>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2" name="文本框 21">
            <a:extLst>
              <a:ext uri="{FF2B5EF4-FFF2-40B4-BE49-F238E27FC236}">
                <a16:creationId xmlns="" xmlns:a16="http://schemas.microsoft.com/office/drawing/2014/main" id="{9CCA2258-23E6-A049-A1C5-F8EAF2946288}"/>
              </a:ext>
            </a:extLst>
          </p:cNvPr>
          <p:cNvSpPr txBox="1"/>
          <p:nvPr/>
        </p:nvSpPr>
        <p:spPr>
          <a:xfrm>
            <a:off x="4655234" y="2093413"/>
            <a:ext cx="2879946" cy="1200329"/>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7200" dirty="0" smtClean="0">
                <a:solidFill>
                  <a:schemeClr val="bg1"/>
                </a:solidFill>
                <a:latin typeface="Agency FB" panose="020B0503020202020204" pitchFamily="34" charset="0"/>
                <a:sym typeface="+mn-lt"/>
              </a:rPr>
              <a:t>2020</a:t>
            </a:r>
            <a:endParaRPr lang="zh-CN" altLang="en-US" sz="7200" dirty="0">
              <a:solidFill>
                <a:schemeClr val="bg1"/>
              </a:solidFill>
              <a:latin typeface="Agency FB" panose="020B0503020202020204" pitchFamily="34" charset="0"/>
              <a:sym typeface="+mn-lt"/>
            </a:endParaRPr>
          </a:p>
        </p:txBody>
      </p:sp>
      <p:sp>
        <p:nvSpPr>
          <p:cNvPr id="23" name="文本框 22">
            <a:extLst>
              <a:ext uri="{FF2B5EF4-FFF2-40B4-BE49-F238E27FC236}">
                <a16:creationId xmlns="" xmlns:a16="http://schemas.microsoft.com/office/drawing/2014/main" id="{6C47E4FF-69EB-404B-B0D5-F471F93A7A83}"/>
              </a:ext>
            </a:extLst>
          </p:cNvPr>
          <p:cNvSpPr txBox="1"/>
          <p:nvPr/>
        </p:nvSpPr>
        <p:spPr>
          <a:xfrm>
            <a:off x="3863250" y="3292690"/>
            <a:ext cx="4330052" cy="830997"/>
          </a:xfrm>
          <a:prstGeom prst="rect">
            <a:avLst/>
          </a:prstGeom>
          <a:noFill/>
        </p:spPr>
        <p:txBody>
          <a:bodyPr wrap="square" rtlCol="0">
            <a:spAutoFit/>
          </a:bodyPr>
          <a:lstStyle/>
          <a:p>
            <a:pPr algn="ctr"/>
            <a:r>
              <a:rPr lang="zh-CN" altLang="en-US" sz="4800" b="1" spc="300" dirty="0" smtClean="0">
                <a:solidFill>
                  <a:schemeClr val="bg1"/>
                </a:solidFill>
                <a:effectLst>
                  <a:outerShdw blurRad="38100" dist="38100" dir="2700000" algn="tl">
                    <a:srgbClr val="000000">
                      <a:alpha val="43137"/>
                    </a:srgbClr>
                  </a:outerShdw>
                </a:effectLst>
                <a:cs typeface="+mn-ea"/>
                <a:sym typeface="+mn-lt"/>
              </a:rPr>
              <a:t>个人述</a:t>
            </a:r>
            <a:r>
              <a:rPr lang="zh-CN" altLang="en-US" sz="4800" b="1" spc="300" dirty="0">
                <a:solidFill>
                  <a:schemeClr val="bg1"/>
                </a:solidFill>
                <a:effectLst>
                  <a:outerShdw blurRad="38100" dist="38100" dir="2700000" algn="tl">
                    <a:srgbClr val="000000">
                      <a:alpha val="43137"/>
                    </a:srgbClr>
                  </a:outerShdw>
                </a:effectLst>
                <a:cs typeface="+mn-ea"/>
                <a:sym typeface="+mn-lt"/>
              </a:rPr>
              <a:t>职报告</a:t>
            </a:r>
          </a:p>
        </p:txBody>
      </p:sp>
      <p:sp>
        <p:nvSpPr>
          <p:cNvPr id="24" name="文本框 23">
            <a:extLst>
              <a:ext uri="{FF2B5EF4-FFF2-40B4-BE49-F238E27FC236}">
                <a16:creationId xmlns="" xmlns:a16="http://schemas.microsoft.com/office/drawing/2014/main" id="{0543A2D1-FB22-3E4F-A18A-EB6D010A7B9F}"/>
              </a:ext>
            </a:extLst>
          </p:cNvPr>
          <p:cNvSpPr txBox="1"/>
          <p:nvPr/>
        </p:nvSpPr>
        <p:spPr>
          <a:xfrm>
            <a:off x="4467213" y="4587084"/>
            <a:ext cx="3167939" cy="369332"/>
          </a:xfrm>
          <a:prstGeom prst="rect">
            <a:avLst/>
          </a:prstGeom>
          <a:noFill/>
        </p:spPr>
        <p:txBody>
          <a:bodyPr wrap="square" rtlCol="0">
            <a:spAutoFit/>
          </a:bodyPr>
          <a:lstStyle/>
          <a:p>
            <a:pPr algn="ctr"/>
            <a:r>
              <a:rPr lang="zh-CN" altLang="en-US" dirty="0">
                <a:solidFill>
                  <a:schemeClr val="bg1"/>
                </a:solidFill>
                <a:cs typeface="+mn-ea"/>
                <a:sym typeface="+mn-lt"/>
              </a:rPr>
              <a:t>汇报人</a:t>
            </a:r>
            <a:r>
              <a:rPr lang="zh-CN" altLang="en-US" dirty="0" smtClean="0">
                <a:solidFill>
                  <a:schemeClr val="bg1"/>
                </a:solidFill>
                <a:cs typeface="+mn-ea"/>
                <a:sym typeface="+mn-lt"/>
              </a:rPr>
              <a:t>：张三</a:t>
            </a:r>
            <a:r>
              <a:rPr lang="en-US" altLang="zh-CN" dirty="0" smtClean="0">
                <a:solidFill>
                  <a:schemeClr val="bg1"/>
                </a:solidFill>
                <a:cs typeface="+mn-ea"/>
                <a:sym typeface="+mn-lt"/>
              </a:rPr>
              <a:t>   </a:t>
            </a:r>
            <a:endParaRPr lang="en-US" altLang="zh-CN" dirty="0">
              <a:solidFill>
                <a:schemeClr val="bg1"/>
              </a:solidFill>
              <a:cs typeface="+mn-ea"/>
              <a:sym typeface="+mn-lt"/>
            </a:endParaRPr>
          </a:p>
        </p:txBody>
      </p:sp>
    </p:spTree>
    <p:extLst>
      <p:ext uri="{BB962C8B-B14F-4D97-AF65-F5344CB8AC3E}">
        <p14:creationId xmlns:p14="http://schemas.microsoft.com/office/powerpoint/2010/main" val="58957192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strVal val="#ppt_w+.3"/>
                                          </p:val>
                                        </p:tav>
                                        <p:tav tm="100000">
                                          <p:val>
                                            <p:strVal val="#ppt_w"/>
                                          </p:val>
                                        </p:tav>
                                      </p:tavLst>
                                    </p:anim>
                                    <p:anim calcmode="lin" valueType="num">
                                      <p:cBhvr>
                                        <p:cTn id="14" dur="1000" fill="hold"/>
                                        <p:tgtEl>
                                          <p:spTgt spid="22"/>
                                        </p:tgtEl>
                                        <p:attrNameLst>
                                          <p:attrName>ppt_h</p:attrName>
                                        </p:attrNameLst>
                                      </p:cBhvr>
                                      <p:tavLst>
                                        <p:tav tm="0">
                                          <p:val>
                                            <p:strVal val="#ppt_h"/>
                                          </p:val>
                                        </p:tav>
                                        <p:tav tm="100000">
                                          <p:val>
                                            <p:strVal val="#ppt_h"/>
                                          </p:val>
                                        </p:tav>
                                      </p:tavLst>
                                    </p:anim>
                                    <p:animEffect transition="in" filter="fade">
                                      <p:cBhvr>
                                        <p:cTn id="15" dur="1000"/>
                                        <p:tgtEl>
                                          <p:spTgt spid="2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3"/>
                                        </p:tgtEl>
                                        <p:attrNameLst>
                                          <p:attrName>ppt_y</p:attrName>
                                        </p:attrNameLst>
                                      </p:cBhvr>
                                      <p:tavLst>
                                        <p:tav tm="0">
                                          <p:val>
                                            <p:strVal val="#ppt_y"/>
                                          </p:val>
                                        </p:tav>
                                        <p:tav tm="100000">
                                          <p:val>
                                            <p:strVal val="#ppt_y"/>
                                          </p:val>
                                        </p:tav>
                                      </p:tavLst>
                                    </p:anim>
                                    <p:anim calcmode="lin" valueType="num">
                                      <p:cBhvr>
                                        <p:cTn id="2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64" presetClass="path" presetSubtype="0" decel="30000" fill="hold" grpId="1" nodeType="withEffect">
                                  <p:stCondLst>
                                    <p:cond delay="0"/>
                                  </p:stCondLst>
                                  <p:childTnLst>
                                    <p:animMotion origin="layout" path="M 0 0.03889 L 0 -0.14815 " pathEditMode="relative" rAng="0" ptsTypes="AA">
                                      <p:cBhvr>
                                        <p:cTn id="31" dur="750" spd="-100000" fill="hold"/>
                                        <p:tgtEl>
                                          <p:spTgt spid="8"/>
                                        </p:tgtEl>
                                        <p:attrNameLst>
                                          <p:attrName>ppt_x</p:attrName>
                                          <p:attrName>ppt_y</p:attrName>
                                        </p:attrNameLst>
                                      </p:cBhvr>
                                      <p:rCtr x="0" y="-9352"/>
                                    </p:animMotion>
                                  </p:childTnLst>
                                </p:cTn>
                              </p:par>
                              <p:par>
                                <p:cTn id="32" presetID="64" presetClass="path" presetSubtype="0" accel="30000" decel="30000" fill="hold" grpId="2" nodeType="withEffect">
                                  <p:stCondLst>
                                    <p:cond delay="750"/>
                                  </p:stCondLst>
                                  <p:childTnLst>
                                    <p:animMotion origin="layout" path="M 0 0.03842 L 0 1.11111E-6 " pathEditMode="relative" rAng="0" ptsTypes="AA">
                                      <p:cBhvr>
                                        <p:cTn id="33" dur="750" fill="hold"/>
                                        <p:tgtEl>
                                          <p:spTgt spid="8"/>
                                        </p:tgtEl>
                                        <p:attrNameLst>
                                          <p:attrName>ppt_x</p:attrName>
                                          <p:attrName>ppt_y</p:attrName>
                                        </p:attrNameLst>
                                      </p:cBhvr>
                                      <p:rCtr x="0" y="-1921"/>
                                    </p:animMotion>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64" presetClass="path" presetSubtype="0" decel="30000" fill="hold" grpId="1" nodeType="withEffect">
                                  <p:stCondLst>
                                    <p:cond delay="0"/>
                                  </p:stCondLst>
                                  <p:childTnLst>
                                    <p:animMotion origin="layout" path="M 0 0.03889 L 0 -0.14815 " pathEditMode="relative" rAng="0" ptsTypes="AA">
                                      <p:cBhvr>
                                        <p:cTn id="38" dur="750" spd="-100000" fill="hold"/>
                                        <p:tgtEl>
                                          <p:spTgt spid="9"/>
                                        </p:tgtEl>
                                        <p:attrNameLst>
                                          <p:attrName>ppt_x</p:attrName>
                                          <p:attrName>ppt_y</p:attrName>
                                        </p:attrNameLst>
                                      </p:cBhvr>
                                      <p:rCtr x="0" y="-9352"/>
                                    </p:animMotion>
                                  </p:childTnLst>
                                </p:cTn>
                              </p:par>
                              <p:par>
                                <p:cTn id="39" presetID="64" presetClass="path" presetSubtype="0" accel="30000" decel="30000" fill="hold" grpId="2" nodeType="withEffect">
                                  <p:stCondLst>
                                    <p:cond delay="750"/>
                                  </p:stCondLst>
                                  <p:childTnLst>
                                    <p:animMotion origin="layout" path="M 0 0.03842 L 0 1.11111E-6 " pathEditMode="relative" rAng="0" ptsTypes="AA">
                                      <p:cBhvr>
                                        <p:cTn id="40" dur="750" fill="hold"/>
                                        <p:tgtEl>
                                          <p:spTgt spid="9"/>
                                        </p:tgtEl>
                                        <p:attrNameLst>
                                          <p:attrName>ppt_x</p:attrName>
                                          <p:attrName>ppt_y</p:attrName>
                                        </p:attrNameLst>
                                      </p:cBhvr>
                                      <p:rCtr x="0" y="-1921"/>
                                    </p:animMotion>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64" presetClass="path" presetSubtype="0" decel="30000" fill="hold" grpId="1" nodeType="withEffect">
                                  <p:stCondLst>
                                    <p:cond delay="0"/>
                                  </p:stCondLst>
                                  <p:childTnLst>
                                    <p:animMotion origin="layout" path="M 0 0.03889 L 0 -0.14815 " pathEditMode="relative" rAng="0" ptsTypes="AA">
                                      <p:cBhvr>
                                        <p:cTn id="45" dur="750" spd="-100000" fill="hold"/>
                                        <p:tgtEl>
                                          <p:spTgt spid="10"/>
                                        </p:tgtEl>
                                        <p:attrNameLst>
                                          <p:attrName>ppt_x</p:attrName>
                                          <p:attrName>ppt_y</p:attrName>
                                        </p:attrNameLst>
                                      </p:cBhvr>
                                      <p:rCtr x="0" y="-9352"/>
                                    </p:animMotion>
                                  </p:childTnLst>
                                </p:cTn>
                              </p:par>
                              <p:par>
                                <p:cTn id="46" presetID="64" presetClass="path" presetSubtype="0" accel="30000" decel="30000" fill="hold" grpId="2" nodeType="withEffect">
                                  <p:stCondLst>
                                    <p:cond delay="750"/>
                                  </p:stCondLst>
                                  <p:childTnLst>
                                    <p:animMotion origin="layout" path="M 0 0.03842 L 0 1.11111E-6 " pathEditMode="relative" rAng="0" ptsTypes="AA">
                                      <p:cBhvr>
                                        <p:cTn id="47" dur="750" fill="hold"/>
                                        <p:tgtEl>
                                          <p:spTgt spid="10"/>
                                        </p:tgtEl>
                                        <p:attrNameLst>
                                          <p:attrName>ppt_x</p:attrName>
                                          <p:attrName>ppt_y</p:attrName>
                                        </p:attrNameLst>
                                      </p:cBhvr>
                                      <p:rCtr x="0" y="-1921"/>
                                    </p:animMotion>
                                  </p:childTnLst>
                                </p:cTn>
                              </p:par>
                              <p:par>
                                <p:cTn id="48" presetID="10"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64" presetClass="path" presetSubtype="0" decel="30000" fill="hold" grpId="1" nodeType="withEffect">
                                  <p:stCondLst>
                                    <p:cond delay="0"/>
                                  </p:stCondLst>
                                  <p:childTnLst>
                                    <p:animMotion origin="layout" path="M 0 0.03889 L 0 -0.14815 " pathEditMode="relative" rAng="0" ptsTypes="AA">
                                      <p:cBhvr>
                                        <p:cTn id="52" dur="750" spd="-100000" fill="hold"/>
                                        <p:tgtEl>
                                          <p:spTgt spid="11"/>
                                        </p:tgtEl>
                                        <p:attrNameLst>
                                          <p:attrName>ppt_x</p:attrName>
                                          <p:attrName>ppt_y</p:attrName>
                                        </p:attrNameLst>
                                      </p:cBhvr>
                                      <p:rCtr x="0" y="-9352"/>
                                    </p:animMotion>
                                  </p:childTnLst>
                                </p:cTn>
                              </p:par>
                              <p:par>
                                <p:cTn id="53" presetID="64" presetClass="path" presetSubtype="0" accel="30000" decel="30000" fill="hold" grpId="2" nodeType="withEffect">
                                  <p:stCondLst>
                                    <p:cond delay="750"/>
                                  </p:stCondLst>
                                  <p:childTnLst>
                                    <p:animMotion origin="layout" path="M 0 0.03842 L 0 1.11111E-6 " pathEditMode="relative" rAng="0" ptsTypes="AA">
                                      <p:cBhvr>
                                        <p:cTn id="54" dur="750" fill="hold"/>
                                        <p:tgtEl>
                                          <p:spTgt spid="11"/>
                                        </p:tgtEl>
                                        <p:attrNameLst>
                                          <p:attrName>ppt_x</p:attrName>
                                          <p:attrName>ppt_y</p:attrName>
                                        </p:attrNameLst>
                                      </p:cBhvr>
                                      <p:rCtr x="0" y="-1921"/>
                                    </p:animMotion>
                                  </p:childTnLst>
                                </p:cTn>
                              </p:par>
                              <p:par>
                                <p:cTn id="55" presetID="10"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64" presetClass="path" presetSubtype="0" decel="30000" fill="hold" grpId="1" nodeType="withEffect">
                                  <p:stCondLst>
                                    <p:cond delay="0"/>
                                  </p:stCondLst>
                                  <p:childTnLst>
                                    <p:animMotion origin="layout" path="M 0 0.03889 L 0 -0.14815 " pathEditMode="relative" rAng="0" ptsTypes="AA">
                                      <p:cBhvr>
                                        <p:cTn id="59" dur="750" spd="-100000" fill="hold"/>
                                        <p:tgtEl>
                                          <p:spTgt spid="12"/>
                                        </p:tgtEl>
                                        <p:attrNameLst>
                                          <p:attrName>ppt_x</p:attrName>
                                          <p:attrName>ppt_y</p:attrName>
                                        </p:attrNameLst>
                                      </p:cBhvr>
                                      <p:rCtr x="0" y="-9352"/>
                                    </p:animMotion>
                                  </p:childTnLst>
                                </p:cTn>
                              </p:par>
                              <p:par>
                                <p:cTn id="60" presetID="64" presetClass="path" presetSubtype="0" accel="30000" decel="30000" fill="hold" grpId="2" nodeType="withEffect">
                                  <p:stCondLst>
                                    <p:cond delay="750"/>
                                  </p:stCondLst>
                                  <p:childTnLst>
                                    <p:animMotion origin="layout" path="M 0 0.03842 L 0 1.11111E-6 " pathEditMode="relative" rAng="0" ptsTypes="AA">
                                      <p:cBhvr>
                                        <p:cTn id="61" dur="750" fill="hold"/>
                                        <p:tgtEl>
                                          <p:spTgt spid="12"/>
                                        </p:tgtEl>
                                        <p:attrNameLst>
                                          <p:attrName>ppt_x</p:attrName>
                                          <p:attrName>ppt_y</p:attrName>
                                        </p:attrNameLst>
                                      </p:cBhvr>
                                      <p:rCtr x="0" y="-1921"/>
                                    </p:animMotion>
                                  </p:childTnLst>
                                </p:cTn>
                              </p:par>
                              <p:par>
                                <p:cTn id="62" presetID="10"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64" presetClass="path" presetSubtype="0" decel="30000" fill="hold" grpId="1" nodeType="withEffect">
                                  <p:stCondLst>
                                    <p:cond delay="0"/>
                                  </p:stCondLst>
                                  <p:childTnLst>
                                    <p:animMotion origin="layout" path="M 0 0.03889 L 0 -0.14815 " pathEditMode="relative" rAng="0" ptsTypes="AA">
                                      <p:cBhvr>
                                        <p:cTn id="66" dur="750" spd="-100000" fill="hold"/>
                                        <p:tgtEl>
                                          <p:spTgt spid="13"/>
                                        </p:tgtEl>
                                        <p:attrNameLst>
                                          <p:attrName>ppt_x</p:attrName>
                                          <p:attrName>ppt_y</p:attrName>
                                        </p:attrNameLst>
                                      </p:cBhvr>
                                      <p:rCtr x="0" y="-9352"/>
                                    </p:animMotion>
                                  </p:childTnLst>
                                </p:cTn>
                              </p:par>
                              <p:par>
                                <p:cTn id="67" presetID="64" presetClass="path" presetSubtype="0" accel="30000" decel="30000" fill="hold" grpId="2" nodeType="withEffect">
                                  <p:stCondLst>
                                    <p:cond delay="750"/>
                                  </p:stCondLst>
                                  <p:childTnLst>
                                    <p:animMotion origin="layout" path="M 0 0.03842 L 0 1.11111E-6 " pathEditMode="relative" rAng="0" ptsTypes="AA">
                                      <p:cBhvr>
                                        <p:cTn id="68" dur="750" fill="hold"/>
                                        <p:tgtEl>
                                          <p:spTgt spid="13"/>
                                        </p:tgtEl>
                                        <p:attrNameLst>
                                          <p:attrName>ppt_x</p:attrName>
                                          <p:attrName>ppt_y</p:attrName>
                                        </p:attrNameLst>
                                      </p:cBhvr>
                                      <p:rCtr x="0" y="-1921"/>
                                    </p:animMotion>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par>
                                <p:cTn id="72" presetID="64" presetClass="path" presetSubtype="0" decel="30000" fill="hold" grpId="1" nodeType="withEffect">
                                  <p:stCondLst>
                                    <p:cond delay="0"/>
                                  </p:stCondLst>
                                  <p:childTnLst>
                                    <p:animMotion origin="layout" path="M 0 0.03889 L 0 -0.14815 " pathEditMode="relative" rAng="0" ptsTypes="AA">
                                      <p:cBhvr>
                                        <p:cTn id="73" dur="750" spd="-100000" fill="hold"/>
                                        <p:tgtEl>
                                          <p:spTgt spid="14"/>
                                        </p:tgtEl>
                                        <p:attrNameLst>
                                          <p:attrName>ppt_x</p:attrName>
                                          <p:attrName>ppt_y</p:attrName>
                                        </p:attrNameLst>
                                      </p:cBhvr>
                                      <p:rCtr x="0" y="-9352"/>
                                    </p:animMotion>
                                  </p:childTnLst>
                                </p:cTn>
                              </p:par>
                              <p:par>
                                <p:cTn id="74" presetID="64" presetClass="path" presetSubtype="0" accel="30000" decel="30000" fill="hold" grpId="2" nodeType="withEffect">
                                  <p:stCondLst>
                                    <p:cond delay="750"/>
                                  </p:stCondLst>
                                  <p:childTnLst>
                                    <p:animMotion origin="layout" path="M 0 0.03842 L 0 1.11111E-6 " pathEditMode="relative" rAng="0" ptsTypes="AA">
                                      <p:cBhvr>
                                        <p:cTn id="75" dur="750" fill="hold"/>
                                        <p:tgtEl>
                                          <p:spTgt spid="14"/>
                                        </p:tgtEl>
                                        <p:attrNameLst>
                                          <p:attrName>ppt_x</p:attrName>
                                          <p:attrName>ppt_y</p:attrName>
                                        </p:attrNameLst>
                                      </p:cBhvr>
                                      <p:rCtr x="0" y="-1921"/>
                                    </p:animMotion>
                                  </p:childTnLst>
                                </p:cTn>
                              </p:par>
                              <p:par>
                                <p:cTn id="76" presetID="10"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par>
                                <p:cTn id="79" presetID="64" presetClass="path" presetSubtype="0" decel="30000" fill="hold" grpId="1" nodeType="withEffect">
                                  <p:stCondLst>
                                    <p:cond delay="0"/>
                                  </p:stCondLst>
                                  <p:childTnLst>
                                    <p:animMotion origin="layout" path="M 0 0.03889 L 0 -0.14815 " pathEditMode="relative" rAng="0" ptsTypes="AA">
                                      <p:cBhvr>
                                        <p:cTn id="80" dur="750" spd="-100000" fill="hold"/>
                                        <p:tgtEl>
                                          <p:spTgt spid="15"/>
                                        </p:tgtEl>
                                        <p:attrNameLst>
                                          <p:attrName>ppt_x</p:attrName>
                                          <p:attrName>ppt_y</p:attrName>
                                        </p:attrNameLst>
                                      </p:cBhvr>
                                      <p:rCtr x="0" y="-9352"/>
                                    </p:animMotion>
                                  </p:childTnLst>
                                </p:cTn>
                              </p:par>
                              <p:par>
                                <p:cTn id="81" presetID="64" presetClass="path" presetSubtype="0" accel="30000" decel="30000" fill="hold" grpId="2" nodeType="withEffect">
                                  <p:stCondLst>
                                    <p:cond delay="750"/>
                                  </p:stCondLst>
                                  <p:childTnLst>
                                    <p:animMotion origin="layout" path="M 0 0.03842 L 0 1.11111E-6 " pathEditMode="relative" rAng="0" ptsTypes="AA">
                                      <p:cBhvr>
                                        <p:cTn id="82" dur="750" fill="hold"/>
                                        <p:tgtEl>
                                          <p:spTgt spid="15"/>
                                        </p:tgtEl>
                                        <p:attrNameLst>
                                          <p:attrName>ppt_x</p:attrName>
                                          <p:attrName>ppt_y</p:attrName>
                                        </p:attrNameLst>
                                      </p:cBhvr>
                                      <p:rCtr x="0" y="-1921"/>
                                    </p:animMotion>
                                  </p:childTnLst>
                                </p:cTn>
                              </p:par>
                              <p:par>
                                <p:cTn id="83" presetID="10"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500"/>
                                        <p:tgtEl>
                                          <p:spTgt spid="16"/>
                                        </p:tgtEl>
                                      </p:cBhvr>
                                    </p:animEffect>
                                  </p:childTnLst>
                                </p:cTn>
                              </p:par>
                              <p:par>
                                <p:cTn id="86" presetID="64" presetClass="path" presetSubtype="0" decel="30000" fill="hold" grpId="1" nodeType="withEffect">
                                  <p:stCondLst>
                                    <p:cond delay="0"/>
                                  </p:stCondLst>
                                  <p:childTnLst>
                                    <p:animMotion origin="layout" path="M 0 0.03889 L 0 -0.14815 " pathEditMode="relative" rAng="0" ptsTypes="AA">
                                      <p:cBhvr>
                                        <p:cTn id="87" dur="750" spd="-100000" fill="hold"/>
                                        <p:tgtEl>
                                          <p:spTgt spid="16"/>
                                        </p:tgtEl>
                                        <p:attrNameLst>
                                          <p:attrName>ppt_x</p:attrName>
                                          <p:attrName>ppt_y</p:attrName>
                                        </p:attrNameLst>
                                      </p:cBhvr>
                                      <p:rCtr x="0" y="-9352"/>
                                    </p:animMotion>
                                  </p:childTnLst>
                                </p:cTn>
                              </p:par>
                              <p:par>
                                <p:cTn id="88" presetID="64" presetClass="path" presetSubtype="0" accel="30000" decel="30000" fill="hold" grpId="2" nodeType="withEffect">
                                  <p:stCondLst>
                                    <p:cond delay="750"/>
                                  </p:stCondLst>
                                  <p:childTnLst>
                                    <p:animMotion origin="layout" path="M 0 0.03842 L 0 1.11111E-6 " pathEditMode="relative" rAng="0" ptsTypes="AA">
                                      <p:cBhvr>
                                        <p:cTn id="89" dur="750" fill="hold"/>
                                        <p:tgtEl>
                                          <p:spTgt spid="16"/>
                                        </p:tgtEl>
                                        <p:attrNameLst>
                                          <p:attrName>ppt_x</p:attrName>
                                          <p:attrName>ppt_y</p:attrName>
                                        </p:attrNameLst>
                                      </p:cBhvr>
                                      <p:rCtr x="0" y="-1921"/>
                                    </p:animMotion>
                                  </p:childTnLst>
                                </p:cTn>
                              </p:par>
                              <p:par>
                                <p:cTn id="90" presetID="10" presetClass="entr" presetSubtype="0"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500"/>
                                        <p:tgtEl>
                                          <p:spTgt spid="17"/>
                                        </p:tgtEl>
                                      </p:cBhvr>
                                    </p:animEffect>
                                  </p:childTnLst>
                                </p:cTn>
                              </p:par>
                              <p:par>
                                <p:cTn id="93" presetID="64" presetClass="path" presetSubtype="0" decel="30000" fill="hold" grpId="1" nodeType="withEffect">
                                  <p:stCondLst>
                                    <p:cond delay="0"/>
                                  </p:stCondLst>
                                  <p:childTnLst>
                                    <p:animMotion origin="layout" path="M 0 0.03889 L 0 -0.14815 " pathEditMode="relative" rAng="0" ptsTypes="AA">
                                      <p:cBhvr>
                                        <p:cTn id="94" dur="750" spd="-100000" fill="hold"/>
                                        <p:tgtEl>
                                          <p:spTgt spid="17"/>
                                        </p:tgtEl>
                                        <p:attrNameLst>
                                          <p:attrName>ppt_x</p:attrName>
                                          <p:attrName>ppt_y</p:attrName>
                                        </p:attrNameLst>
                                      </p:cBhvr>
                                      <p:rCtr x="0" y="-9352"/>
                                    </p:animMotion>
                                  </p:childTnLst>
                                </p:cTn>
                              </p:par>
                              <p:par>
                                <p:cTn id="95" presetID="64" presetClass="path" presetSubtype="0" accel="30000" decel="30000" fill="hold" grpId="2" nodeType="withEffect">
                                  <p:stCondLst>
                                    <p:cond delay="750"/>
                                  </p:stCondLst>
                                  <p:childTnLst>
                                    <p:animMotion origin="layout" path="M 0 0.03842 L 0 1.11111E-6 " pathEditMode="relative" rAng="0" ptsTypes="AA">
                                      <p:cBhvr>
                                        <p:cTn id="96" dur="750" fill="hold"/>
                                        <p:tgtEl>
                                          <p:spTgt spid="17"/>
                                        </p:tgtEl>
                                        <p:attrNameLst>
                                          <p:attrName>ppt_x</p:attrName>
                                          <p:attrName>ppt_y</p:attrName>
                                        </p:attrNameLst>
                                      </p:cBhvr>
                                      <p:rCtr x="0" y="-1921"/>
                                    </p:animMotion>
                                  </p:childTnLst>
                                </p:cTn>
                              </p:par>
                              <p:par>
                                <p:cTn id="97" presetID="10"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childTnLst>
                                </p:cTn>
                              </p:par>
                              <p:par>
                                <p:cTn id="100" presetID="64" presetClass="path" presetSubtype="0" decel="30000" fill="hold" grpId="1" nodeType="withEffect">
                                  <p:stCondLst>
                                    <p:cond delay="0"/>
                                  </p:stCondLst>
                                  <p:childTnLst>
                                    <p:animMotion origin="layout" path="M 0 0.03889 L 0 -0.14815 " pathEditMode="relative" rAng="0" ptsTypes="AA">
                                      <p:cBhvr>
                                        <p:cTn id="101" dur="750" spd="-100000" fill="hold"/>
                                        <p:tgtEl>
                                          <p:spTgt spid="18"/>
                                        </p:tgtEl>
                                        <p:attrNameLst>
                                          <p:attrName>ppt_x</p:attrName>
                                          <p:attrName>ppt_y</p:attrName>
                                        </p:attrNameLst>
                                      </p:cBhvr>
                                      <p:rCtr x="0" y="-9352"/>
                                    </p:animMotion>
                                  </p:childTnLst>
                                </p:cTn>
                              </p:par>
                              <p:par>
                                <p:cTn id="102" presetID="64" presetClass="path" presetSubtype="0" accel="30000" decel="30000" fill="hold" grpId="2" nodeType="withEffect">
                                  <p:stCondLst>
                                    <p:cond delay="750"/>
                                  </p:stCondLst>
                                  <p:childTnLst>
                                    <p:animMotion origin="layout" path="M 0 0.03842 L 0 1.11111E-6 " pathEditMode="relative" rAng="0" ptsTypes="AA">
                                      <p:cBhvr>
                                        <p:cTn id="103" dur="750" fill="hold"/>
                                        <p:tgtEl>
                                          <p:spTgt spid="18"/>
                                        </p:tgtEl>
                                        <p:attrNameLst>
                                          <p:attrName>ppt_x</p:attrName>
                                          <p:attrName>ppt_y</p:attrName>
                                        </p:attrNameLst>
                                      </p:cBhvr>
                                      <p:rCtr x="0" y="-1921"/>
                                    </p:animMotion>
                                  </p:childTnLst>
                                </p:cTn>
                              </p:par>
                              <p:par>
                                <p:cTn id="104" presetID="10" presetClass="entr" presetSubtype="0"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500"/>
                                        <p:tgtEl>
                                          <p:spTgt spid="19"/>
                                        </p:tgtEl>
                                      </p:cBhvr>
                                    </p:animEffect>
                                  </p:childTnLst>
                                </p:cTn>
                              </p:par>
                              <p:par>
                                <p:cTn id="107" presetID="64" presetClass="path" presetSubtype="0" decel="30000" fill="hold" grpId="1" nodeType="withEffect">
                                  <p:stCondLst>
                                    <p:cond delay="0"/>
                                  </p:stCondLst>
                                  <p:childTnLst>
                                    <p:animMotion origin="layout" path="M 0 0.03889 L 0 -0.14815 " pathEditMode="relative" rAng="0" ptsTypes="AA">
                                      <p:cBhvr>
                                        <p:cTn id="108" dur="750" spd="-100000" fill="hold"/>
                                        <p:tgtEl>
                                          <p:spTgt spid="19"/>
                                        </p:tgtEl>
                                        <p:attrNameLst>
                                          <p:attrName>ppt_x</p:attrName>
                                          <p:attrName>ppt_y</p:attrName>
                                        </p:attrNameLst>
                                      </p:cBhvr>
                                      <p:rCtr x="0" y="-9352"/>
                                    </p:animMotion>
                                  </p:childTnLst>
                                </p:cTn>
                              </p:par>
                              <p:par>
                                <p:cTn id="109" presetID="64" presetClass="path" presetSubtype="0" accel="30000" decel="30000" fill="hold" grpId="2" nodeType="withEffect">
                                  <p:stCondLst>
                                    <p:cond delay="750"/>
                                  </p:stCondLst>
                                  <p:childTnLst>
                                    <p:animMotion origin="layout" path="M 0 0.03842 L 0 1.11111E-6 " pathEditMode="relative" rAng="0" ptsTypes="AA">
                                      <p:cBhvr>
                                        <p:cTn id="110" dur="750" fill="hold"/>
                                        <p:tgtEl>
                                          <p:spTgt spid="19"/>
                                        </p:tgtEl>
                                        <p:attrNameLst>
                                          <p:attrName>ppt_x</p:attrName>
                                          <p:attrName>ppt_y</p:attrName>
                                        </p:attrNameLst>
                                      </p:cBhvr>
                                      <p:rCtr x="0" y="-1921"/>
                                    </p:animMotion>
                                  </p:childTnLst>
                                </p:cTn>
                              </p:par>
                            </p:childTnLst>
                          </p:cTn>
                        </p:par>
                        <p:par>
                          <p:cTn id="111" fill="hold">
                            <p:stCondLst>
                              <p:cond delay="3000"/>
                            </p:stCondLst>
                            <p:childTnLst>
                              <p:par>
                                <p:cTn id="112" presetID="22" presetClass="entr" presetSubtype="8" fill="hold" grpId="0" nodeType="afterEffect">
                                  <p:stCondLst>
                                    <p:cond delay="500"/>
                                  </p:stCondLst>
                                  <p:childTnLst>
                                    <p:set>
                                      <p:cBhvr>
                                        <p:cTn id="113" dur="1" fill="hold">
                                          <p:stCondLst>
                                            <p:cond delay="0"/>
                                          </p:stCondLst>
                                        </p:cTn>
                                        <p:tgtEl>
                                          <p:spTgt spid="6"/>
                                        </p:tgtEl>
                                        <p:attrNameLst>
                                          <p:attrName>style.visibility</p:attrName>
                                        </p:attrNameLst>
                                      </p:cBhvr>
                                      <p:to>
                                        <p:strVal val="visible"/>
                                      </p:to>
                                    </p:set>
                                    <p:animEffect transition="in" filter="wipe(left)">
                                      <p:cBhvr>
                                        <p:cTn id="114" dur="4750"/>
                                        <p:tgtEl>
                                          <p:spTgt spid="6"/>
                                        </p:tgtEl>
                                      </p:cBhvr>
                                    </p:animEffect>
                                  </p:childTnLst>
                                </p:cTn>
                              </p:par>
                              <p:par>
                                <p:cTn id="115" presetID="22" presetClass="entr" presetSubtype="2" fill="hold" grpId="0" nodeType="withEffect">
                                  <p:stCondLst>
                                    <p:cond delay="1000"/>
                                  </p:stCondLst>
                                  <p:childTnLst>
                                    <p:set>
                                      <p:cBhvr>
                                        <p:cTn id="116" dur="1" fill="hold">
                                          <p:stCondLst>
                                            <p:cond delay="0"/>
                                          </p:stCondLst>
                                        </p:cTn>
                                        <p:tgtEl>
                                          <p:spTgt spid="3"/>
                                        </p:tgtEl>
                                        <p:attrNameLst>
                                          <p:attrName>style.visibility</p:attrName>
                                        </p:attrNameLst>
                                      </p:cBhvr>
                                      <p:to>
                                        <p:strVal val="visible"/>
                                      </p:to>
                                    </p:set>
                                    <p:animEffect transition="in" filter="wipe(right)">
                                      <p:cBhvr>
                                        <p:cTn id="117" dur="4750"/>
                                        <p:tgtEl>
                                          <p:spTgt spid="3"/>
                                        </p:tgtEl>
                                      </p:cBhvr>
                                    </p:animEffect>
                                  </p:childTnLst>
                                </p:cTn>
                              </p:par>
                              <p:par>
                                <p:cTn id="118" presetID="22" presetClass="entr" presetSubtype="8" fill="hold" grpId="0" nodeType="withEffect">
                                  <p:stCondLst>
                                    <p:cond delay="1500"/>
                                  </p:stCondLst>
                                  <p:childTnLst>
                                    <p:set>
                                      <p:cBhvr>
                                        <p:cTn id="119" dur="1" fill="hold">
                                          <p:stCondLst>
                                            <p:cond delay="0"/>
                                          </p:stCondLst>
                                        </p:cTn>
                                        <p:tgtEl>
                                          <p:spTgt spid="5"/>
                                        </p:tgtEl>
                                        <p:attrNameLst>
                                          <p:attrName>style.visibility</p:attrName>
                                        </p:attrNameLst>
                                      </p:cBhvr>
                                      <p:to>
                                        <p:strVal val="visible"/>
                                      </p:to>
                                    </p:set>
                                    <p:animEffect transition="in" filter="wipe(left)">
                                      <p:cBhvr>
                                        <p:cTn id="120" dur="4750"/>
                                        <p:tgtEl>
                                          <p:spTgt spid="5"/>
                                        </p:tgtEl>
                                      </p:cBhvr>
                                    </p:animEffect>
                                  </p:childTnLst>
                                </p:cTn>
                              </p:par>
                              <p:par>
                                <p:cTn id="121" presetID="22" presetClass="entr" presetSubtype="2" fill="hold" grpId="0" nodeType="withEffect">
                                  <p:stCondLst>
                                    <p:cond delay="2000"/>
                                  </p:stCondLst>
                                  <p:childTnLst>
                                    <p:set>
                                      <p:cBhvr>
                                        <p:cTn id="122" dur="1" fill="hold">
                                          <p:stCondLst>
                                            <p:cond delay="0"/>
                                          </p:stCondLst>
                                        </p:cTn>
                                        <p:tgtEl>
                                          <p:spTgt spid="7"/>
                                        </p:tgtEl>
                                        <p:attrNameLst>
                                          <p:attrName>style.visibility</p:attrName>
                                        </p:attrNameLst>
                                      </p:cBhvr>
                                      <p:to>
                                        <p:strVal val="visible"/>
                                      </p:to>
                                    </p:set>
                                    <p:animEffect transition="in" filter="wipe(right)">
                                      <p:cBhvr>
                                        <p:cTn id="123" dur="4750"/>
                                        <p:tgtEl>
                                          <p:spTgt spid="7"/>
                                        </p:tgtEl>
                                      </p:cBhvr>
                                    </p:animEffect>
                                  </p:childTnLst>
                                </p:cTn>
                              </p:par>
                              <p:par>
                                <p:cTn id="124" presetID="22" presetClass="entr" presetSubtype="2" fill="hold" grpId="0" nodeType="withEffect">
                                  <p:stCondLst>
                                    <p:cond delay="3000"/>
                                  </p:stCondLst>
                                  <p:childTnLst>
                                    <p:set>
                                      <p:cBhvr>
                                        <p:cTn id="125" dur="1" fill="hold">
                                          <p:stCondLst>
                                            <p:cond delay="0"/>
                                          </p:stCondLst>
                                        </p:cTn>
                                        <p:tgtEl>
                                          <p:spTgt spid="2"/>
                                        </p:tgtEl>
                                        <p:attrNameLst>
                                          <p:attrName>style.visibility</p:attrName>
                                        </p:attrNameLst>
                                      </p:cBhvr>
                                      <p:to>
                                        <p:strVal val="visible"/>
                                      </p:to>
                                    </p:set>
                                    <p:animEffect transition="in" filter="wipe(right)">
                                      <p:cBhvr>
                                        <p:cTn id="126" dur="4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1" grpId="0" animBg="1"/>
      <p:bldP spid="22" grpId="0" bldLvl="0"/>
      <p:bldP spid="23"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9CA580C-7951-4E9D-8B74-72E5E2C1B241}"/>
              </a:ext>
            </a:extLst>
          </p:cNvPr>
          <p:cNvSpPr/>
          <p:nvPr/>
        </p:nvSpPr>
        <p:spPr>
          <a:xfrm>
            <a:off x="3048000" y="549275"/>
            <a:ext cx="3047365" cy="5796280"/>
          </a:xfrm>
          <a:prstGeom prst="rect">
            <a:avLst/>
          </a:prstGeom>
          <a:blipFill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L 形 2">
            <a:extLst>
              <a:ext uri="{FF2B5EF4-FFF2-40B4-BE49-F238E27FC236}">
                <a16:creationId xmlns="" xmlns:a16="http://schemas.microsoft.com/office/drawing/2014/main" id="{0071E419-007E-49E0-896D-CA2FB665A40F}"/>
              </a:ext>
            </a:extLst>
          </p:cNvPr>
          <p:cNvSpPr/>
          <p:nvPr/>
        </p:nvSpPr>
        <p:spPr>
          <a:xfrm rot="18900000" flipH="1">
            <a:off x="5473389" y="1612900"/>
            <a:ext cx="736600" cy="736600"/>
          </a:xfrm>
          <a:prstGeom prst="corner">
            <a:avLst>
              <a:gd name="adj1" fmla="val 41466"/>
              <a:gd name="adj2" fmla="val 41466"/>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L 形 3">
            <a:extLst>
              <a:ext uri="{FF2B5EF4-FFF2-40B4-BE49-F238E27FC236}">
                <a16:creationId xmlns="" xmlns:a16="http://schemas.microsoft.com/office/drawing/2014/main" id="{A619499C-B233-4092-BCFF-F9FB6D65F608}"/>
              </a:ext>
            </a:extLst>
          </p:cNvPr>
          <p:cNvSpPr/>
          <p:nvPr/>
        </p:nvSpPr>
        <p:spPr>
          <a:xfrm rot="18900000" flipH="1">
            <a:off x="5994244" y="1612900"/>
            <a:ext cx="736600" cy="736600"/>
          </a:xfrm>
          <a:prstGeom prst="corner">
            <a:avLst>
              <a:gd name="adj1" fmla="val 41466"/>
              <a:gd name="adj2" fmla="val 41466"/>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L 形 4">
            <a:extLst>
              <a:ext uri="{FF2B5EF4-FFF2-40B4-BE49-F238E27FC236}">
                <a16:creationId xmlns="" xmlns:a16="http://schemas.microsoft.com/office/drawing/2014/main" id="{18671D06-EF77-4587-BF40-8D16A811CF1E}"/>
              </a:ext>
            </a:extLst>
          </p:cNvPr>
          <p:cNvSpPr/>
          <p:nvPr/>
        </p:nvSpPr>
        <p:spPr>
          <a:xfrm rot="18900000" flipH="1">
            <a:off x="6515099" y="1612900"/>
            <a:ext cx="736600" cy="736600"/>
          </a:xfrm>
          <a:prstGeom prst="corner">
            <a:avLst>
              <a:gd name="adj1" fmla="val 41466"/>
              <a:gd name="adj2" fmla="val 41466"/>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L 形 5">
            <a:extLst>
              <a:ext uri="{FF2B5EF4-FFF2-40B4-BE49-F238E27FC236}">
                <a16:creationId xmlns="" xmlns:a16="http://schemas.microsoft.com/office/drawing/2014/main" id="{9826C216-76A1-45FF-945D-89BFFFFC7BB6}"/>
              </a:ext>
            </a:extLst>
          </p:cNvPr>
          <p:cNvSpPr/>
          <p:nvPr/>
        </p:nvSpPr>
        <p:spPr>
          <a:xfrm rot="18900000" flipH="1">
            <a:off x="5473389" y="4500562"/>
            <a:ext cx="736600" cy="736600"/>
          </a:xfrm>
          <a:prstGeom prst="corner">
            <a:avLst>
              <a:gd name="adj1" fmla="val 41466"/>
              <a:gd name="adj2" fmla="val 41466"/>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L 形 6">
            <a:extLst>
              <a:ext uri="{FF2B5EF4-FFF2-40B4-BE49-F238E27FC236}">
                <a16:creationId xmlns="" xmlns:a16="http://schemas.microsoft.com/office/drawing/2014/main" id="{D6F88855-A5E7-4CE1-BDD2-49D5F4C74856}"/>
              </a:ext>
            </a:extLst>
          </p:cNvPr>
          <p:cNvSpPr/>
          <p:nvPr/>
        </p:nvSpPr>
        <p:spPr>
          <a:xfrm rot="18900000" flipH="1">
            <a:off x="5994244" y="4500562"/>
            <a:ext cx="736600" cy="736600"/>
          </a:xfrm>
          <a:prstGeom prst="corner">
            <a:avLst>
              <a:gd name="adj1" fmla="val 41466"/>
              <a:gd name="adj2" fmla="val 41466"/>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L 形 7">
            <a:extLst>
              <a:ext uri="{FF2B5EF4-FFF2-40B4-BE49-F238E27FC236}">
                <a16:creationId xmlns="" xmlns:a16="http://schemas.microsoft.com/office/drawing/2014/main" id="{081CF418-8AF3-470E-B404-3585690F123C}"/>
              </a:ext>
            </a:extLst>
          </p:cNvPr>
          <p:cNvSpPr/>
          <p:nvPr/>
        </p:nvSpPr>
        <p:spPr>
          <a:xfrm rot="18900000" flipH="1">
            <a:off x="6515099" y="4500562"/>
            <a:ext cx="736600" cy="736600"/>
          </a:xfrm>
          <a:prstGeom prst="corner">
            <a:avLst>
              <a:gd name="adj1" fmla="val 41466"/>
              <a:gd name="adj2" fmla="val 41466"/>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矩形 8">
            <a:extLst>
              <a:ext uri="{FF2B5EF4-FFF2-40B4-BE49-F238E27FC236}">
                <a16:creationId xmlns="" xmlns:a16="http://schemas.microsoft.com/office/drawing/2014/main" id="{13A70BC0-BBF5-4068-A4FE-F2695AB85CDF}"/>
              </a:ext>
            </a:extLst>
          </p:cNvPr>
          <p:cNvSpPr/>
          <p:nvPr/>
        </p:nvSpPr>
        <p:spPr>
          <a:xfrm>
            <a:off x="635" y="549275"/>
            <a:ext cx="3047365" cy="5796280"/>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 xmlns:a16="http://schemas.microsoft.com/office/drawing/2014/main" id="{B6509348-23B2-4325-A381-BFCE5BDFDF71}"/>
              </a:ext>
            </a:extLst>
          </p:cNvPr>
          <p:cNvSpPr txBox="1"/>
          <p:nvPr/>
        </p:nvSpPr>
        <p:spPr>
          <a:xfrm>
            <a:off x="144332" y="1959674"/>
            <a:ext cx="259715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chemeClr val="bg1"/>
                </a:solidFill>
                <a:effectLst/>
                <a:uLnTx/>
                <a:uFillTx/>
                <a:cs typeface="+mn-ea"/>
                <a:sym typeface="+mn-lt"/>
              </a:rPr>
              <a:t>单击此处输入标题</a:t>
            </a:r>
          </a:p>
        </p:txBody>
      </p:sp>
      <p:sp>
        <p:nvSpPr>
          <p:cNvPr id="11" name="TextBox 9">
            <a:extLst>
              <a:ext uri="{FF2B5EF4-FFF2-40B4-BE49-F238E27FC236}">
                <a16:creationId xmlns="" xmlns:a16="http://schemas.microsoft.com/office/drawing/2014/main" id="{A1C87248-3FEC-478F-82EB-2E90931AFB5D}"/>
              </a:ext>
            </a:extLst>
          </p:cNvPr>
          <p:cNvSpPr txBox="1"/>
          <p:nvPr/>
        </p:nvSpPr>
        <p:spPr>
          <a:xfrm>
            <a:off x="413914" y="2272876"/>
            <a:ext cx="2113231"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400" dirty="0">
                <a:solidFill>
                  <a:schemeClr val="bg1"/>
                </a:solidFill>
                <a:latin typeface="+mn-lt"/>
                <a:ea typeface="+mn-ea"/>
                <a:cs typeface="+mn-ea"/>
                <a:sym typeface="+mn-lt"/>
              </a:rPr>
              <a:t>您的内容打在这里，或者通过复制您的文本后，在此框中选择粘贴。</a:t>
            </a:r>
          </a:p>
        </p:txBody>
      </p:sp>
      <p:sp>
        <p:nvSpPr>
          <p:cNvPr id="12" name="文本框 11">
            <a:extLst>
              <a:ext uri="{FF2B5EF4-FFF2-40B4-BE49-F238E27FC236}">
                <a16:creationId xmlns="" xmlns:a16="http://schemas.microsoft.com/office/drawing/2014/main" id="{91E237EC-1ECC-4B5F-9642-8272ACD69C5F}"/>
              </a:ext>
            </a:extLst>
          </p:cNvPr>
          <p:cNvSpPr txBox="1"/>
          <p:nvPr/>
        </p:nvSpPr>
        <p:spPr>
          <a:xfrm>
            <a:off x="144332" y="4003431"/>
            <a:ext cx="259715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chemeClr val="bg1"/>
                </a:solidFill>
                <a:effectLst/>
                <a:uLnTx/>
                <a:uFillTx/>
                <a:cs typeface="+mn-ea"/>
                <a:sym typeface="+mn-lt"/>
              </a:rPr>
              <a:t>单击此处输入标题</a:t>
            </a:r>
          </a:p>
        </p:txBody>
      </p:sp>
      <p:sp>
        <p:nvSpPr>
          <p:cNvPr id="13" name="TextBox 9">
            <a:extLst>
              <a:ext uri="{FF2B5EF4-FFF2-40B4-BE49-F238E27FC236}">
                <a16:creationId xmlns="" xmlns:a16="http://schemas.microsoft.com/office/drawing/2014/main" id="{4735BD4A-5DA0-43EB-A2EE-A98C1D468C69}"/>
              </a:ext>
            </a:extLst>
          </p:cNvPr>
          <p:cNvSpPr txBox="1"/>
          <p:nvPr/>
        </p:nvSpPr>
        <p:spPr>
          <a:xfrm>
            <a:off x="413914" y="4316633"/>
            <a:ext cx="2113231"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400" dirty="0">
                <a:solidFill>
                  <a:schemeClr val="bg1"/>
                </a:solidFill>
                <a:latin typeface="+mn-lt"/>
                <a:ea typeface="+mn-ea"/>
                <a:cs typeface="+mn-ea"/>
                <a:sym typeface="+mn-lt"/>
              </a:rPr>
              <a:t>您的内容打在这里，或者通过复制您的文本后，在此框中选择粘贴。</a:t>
            </a:r>
          </a:p>
        </p:txBody>
      </p:sp>
      <p:grpSp>
        <p:nvGrpSpPr>
          <p:cNvPr id="14" name="PA-组合 2">
            <a:extLst>
              <a:ext uri="{FF2B5EF4-FFF2-40B4-BE49-F238E27FC236}">
                <a16:creationId xmlns="" xmlns:a16="http://schemas.microsoft.com/office/drawing/2014/main" id="{2653E3AE-161D-49B9-B8E0-7485ED7E95C3}"/>
              </a:ext>
            </a:extLst>
          </p:cNvPr>
          <p:cNvGrpSpPr/>
          <p:nvPr>
            <p:custDataLst>
              <p:tags r:id="rId1"/>
            </p:custDataLst>
          </p:nvPr>
        </p:nvGrpSpPr>
        <p:grpSpPr>
          <a:xfrm>
            <a:off x="7923888" y="1568304"/>
            <a:ext cx="3075054" cy="923933"/>
            <a:chOff x="5926135" y="5044273"/>
            <a:chExt cx="3770285" cy="923933"/>
          </a:xfrm>
        </p:grpSpPr>
        <p:sp>
          <p:nvSpPr>
            <p:cNvPr id="15" name="PA-文本框 6">
              <a:extLst>
                <a:ext uri="{FF2B5EF4-FFF2-40B4-BE49-F238E27FC236}">
                  <a16:creationId xmlns="" xmlns:a16="http://schemas.microsoft.com/office/drawing/2014/main" id="{C03BB323-1504-42DA-8762-BD0EA151465E}"/>
                </a:ext>
              </a:extLst>
            </p:cNvPr>
            <p:cNvSpPr txBox="1"/>
            <p:nvPr>
              <p:custDataLst>
                <p:tags r:id="rId5"/>
              </p:custDataLst>
            </p:nvPr>
          </p:nvSpPr>
          <p:spPr>
            <a:xfrm>
              <a:off x="5926135" y="5044273"/>
              <a:ext cx="2232898" cy="369332"/>
            </a:xfrm>
            <a:prstGeom prst="rect">
              <a:avLst/>
            </a:prstGeom>
            <a:noFill/>
          </p:spPr>
          <p:txBody>
            <a:bodyPr wrap="square" rtlCol="0">
              <a:spAutoFit/>
            </a:bodyPr>
            <a:lstStyle/>
            <a:p>
              <a:pPr algn="l"/>
              <a:r>
                <a:rPr lang="zh-CN" altLang="en-US" sz="1800" b="1" dirty="0">
                  <a:solidFill>
                    <a:schemeClr val="tx1">
                      <a:lumMod val="75000"/>
                      <a:lumOff val="25000"/>
                    </a:schemeClr>
                  </a:solidFill>
                  <a:cs typeface="+mn-ea"/>
                  <a:sym typeface="+mn-lt"/>
                </a:rPr>
                <a:t>输入您的标题</a:t>
              </a:r>
              <a:endParaRPr lang="en-US" sz="1800" b="1" dirty="0">
                <a:solidFill>
                  <a:schemeClr val="tx1">
                    <a:lumMod val="75000"/>
                    <a:lumOff val="25000"/>
                  </a:schemeClr>
                </a:solidFill>
                <a:cs typeface="+mn-ea"/>
                <a:sym typeface="+mn-lt"/>
              </a:endParaRPr>
            </a:p>
          </p:txBody>
        </p:sp>
        <p:sp>
          <p:nvSpPr>
            <p:cNvPr id="16" name="PA-文本框 42">
              <a:extLst>
                <a:ext uri="{FF2B5EF4-FFF2-40B4-BE49-F238E27FC236}">
                  <a16:creationId xmlns="" xmlns:a16="http://schemas.microsoft.com/office/drawing/2014/main" id="{1265E3EB-8869-42F5-BEAC-0D592ECAAEBB}"/>
                </a:ext>
              </a:extLst>
            </p:cNvPr>
            <p:cNvSpPr txBox="1"/>
            <p:nvPr>
              <p:custDataLst>
                <p:tags r:id="rId6"/>
              </p:custDataLst>
            </p:nvPr>
          </p:nvSpPr>
          <p:spPr>
            <a:xfrm>
              <a:off x="5926137" y="5457169"/>
              <a:ext cx="3770283" cy="51103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bg1">
                      <a:lumMod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bg1">
                    <a:lumMod val="50000"/>
                  </a:schemeClr>
                </a:solidFill>
                <a:latin typeface="+mn-lt"/>
                <a:ea typeface="+mn-ea"/>
                <a:cs typeface="+mn-ea"/>
                <a:sym typeface="+mn-lt"/>
              </a:endParaRPr>
            </a:p>
          </p:txBody>
        </p:sp>
      </p:grpSp>
      <p:grpSp>
        <p:nvGrpSpPr>
          <p:cNvPr id="17" name="PA-组合 2">
            <a:extLst>
              <a:ext uri="{FF2B5EF4-FFF2-40B4-BE49-F238E27FC236}">
                <a16:creationId xmlns="" xmlns:a16="http://schemas.microsoft.com/office/drawing/2014/main" id="{EB4131CC-A5D5-4D13-BF52-7F49547301B1}"/>
              </a:ext>
            </a:extLst>
          </p:cNvPr>
          <p:cNvGrpSpPr/>
          <p:nvPr>
            <p:custDataLst>
              <p:tags r:id="rId2"/>
            </p:custDataLst>
          </p:nvPr>
        </p:nvGrpSpPr>
        <p:grpSpPr>
          <a:xfrm>
            <a:off x="7923888" y="4413531"/>
            <a:ext cx="3075054" cy="923933"/>
            <a:chOff x="5926135" y="5044273"/>
            <a:chExt cx="3770285" cy="923933"/>
          </a:xfrm>
        </p:grpSpPr>
        <p:sp>
          <p:nvSpPr>
            <p:cNvPr id="18" name="PA-文本框 6">
              <a:extLst>
                <a:ext uri="{FF2B5EF4-FFF2-40B4-BE49-F238E27FC236}">
                  <a16:creationId xmlns="" xmlns:a16="http://schemas.microsoft.com/office/drawing/2014/main" id="{F06741E6-1E09-4638-A793-9C788CDBAE12}"/>
                </a:ext>
              </a:extLst>
            </p:cNvPr>
            <p:cNvSpPr txBox="1"/>
            <p:nvPr>
              <p:custDataLst>
                <p:tags r:id="rId3"/>
              </p:custDataLst>
            </p:nvPr>
          </p:nvSpPr>
          <p:spPr>
            <a:xfrm>
              <a:off x="5926135" y="5044273"/>
              <a:ext cx="2232898" cy="369332"/>
            </a:xfrm>
            <a:prstGeom prst="rect">
              <a:avLst/>
            </a:prstGeom>
            <a:noFill/>
          </p:spPr>
          <p:txBody>
            <a:bodyPr wrap="square" rtlCol="0">
              <a:spAutoFit/>
            </a:bodyPr>
            <a:lstStyle/>
            <a:p>
              <a:pPr algn="l"/>
              <a:r>
                <a:rPr lang="zh-CN" altLang="en-US" sz="1800" b="1" dirty="0">
                  <a:solidFill>
                    <a:schemeClr val="tx1">
                      <a:lumMod val="75000"/>
                      <a:lumOff val="25000"/>
                    </a:schemeClr>
                  </a:solidFill>
                  <a:cs typeface="+mn-ea"/>
                  <a:sym typeface="+mn-lt"/>
                </a:rPr>
                <a:t>输入您的标题</a:t>
              </a:r>
              <a:endParaRPr lang="en-US" sz="1800" b="1" dirty="0">
                <a:solidFill>
                  <a:schemeClr val="tx1">
                    <a:lumMod val="75000"/>
                    <a:lumOff val="25000"/>
                  </a:schemeClr>
                </a:solidFill>
                <a:cs typeface="+mn-ea"/>
                <a:sym typeface="+mn-lt"/>
              </a:endParaRPr>
            </a:p>
          </p:txBody>
        </p:sp>
        <p:sp>
          <p:nvSpPr>
            <p:cNvPr id="19" name="PA-文本框 42">
              <a:extLst>
                <a:ext uri="{FF2B5EF4-FFF2-40B4-BE49-F238E27FC236}">
                  <a16:creationId xmlns="" xmlns:a16="http://schemas.microsoft.com/office/drawing/2014/main" id="{EB306CF3-C521-4233-9595-23F579D94EEE}"/>
                </a:ext>
              </a:extLst>
            </p:cNvPr>
            <p:cNvSpPr txBox="1"/>
            <p:nvPr>
              <p:custDataLst>
                <p:tags r:id="rId4"/>
              </p:custDataLst>
            </p:nvPr>
          </p:nvSpPr>
          <p:spPr>
            <a:xfrm>
              <a:off x="5926137" y="5457169"/>
              <a:ext cx="3770283" cy="51103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bg1">
                      <a:lumMod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426202019"/>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42" presetClass="entr" presetSubtype="0" fill="hold" grpId="1"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000"/>
                            </p:stCondLst>
                            <p:childTnLst>
                              <p:par>
                                <p:cTn id="25" presetID="10" presetClass="entr" presetSubtype="0" fill="hold" grpId="0" nodeType="after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4500"/>
                            </p:stCondLst>
                            <p:childTnLst>
                              <p:par>
                                <p:cTn id="35" presetID="12" presetClass="entr" presetSubtype="4" fill="hold" grpId="1"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par>
                          <p:cTn id="39" fill="hold">
                            <p:stCondLst>
                              <p:cond delay="5000"/>
                            </p:stCondLst>
                            <p:childTnLst>
                              <p:par>
                                <p:cTn id="40" presetID="12" presetClass="entr" presetSubtype="4" fill="hold" grpId="0" nodeType="afterEffect">
                                  <p:stCondLst>
                                    <p:cond delay="0"/>
                                  </p:stCondLst>
                                  <p:iterate type="lt">
                                    <p:tmPct val="5983"/>
                                  </p:iterate>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p:tgtEl>
                                          <p:spTgt spid="11"/>
                                        </p:tgtEl>
                                        <p:attrNameLst>
                                          <p:attrName>ppt_y</p:attrName>
                                        </p:attrNameLst>
                                      </p:cBhvr>
                                      <p:tavLst>
                                        <p:tav tm="0">
                                          <p:val>
                                            <p:strVal val="#ppt_y+#ppt_h*1.125000"/>
                                          </p:val>
                                        </p:tav>
                                        <p:tav tm="100000">
                                          <p:val>
                                            <p:strVal val="#ppt_y"/>
                                          </p:val>
                                        </p:tav>
                                      </p:tavLst>
                                    </p:anim>
                                    <p:animEffect transition="in" filter="wipe(up)">
                                      <p:cBhvr>
                                        <p:cTn id="43" dur="250"/>
                                        <p:tgtEl>
                                          <p:spTgt spid="11"/>
                                        </p:tgtEl>
                                      </p:cBhvr>
                                    </p:animEffect>
                                  </p:childTnLst>
                                </p:cTn>
                              </p:par>
                            </p:childTnLst>
                          </p:cTn>
                        </p:par>
                        <p:par>
                          <p:cTn id="44" fill="hold">
                            <p:stCondLst>
                              <p:cond delay="5684"/>
                            </p:stCondLst>
                            <p:childTnLst>
                              <p:par>
                                <p:cTn id="45" presetID="12" presetClass="entr" presetSubtype="4" fill="hold" grpId="1"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ppt_y</p:attrName>
                                        </p:attrNameLst>
                                      </p:cBhvr>
                                      <p:tavLst>
                                        <p:tav tm="0">
                                          <p:val>
                                            <p:strVal val="#ppt_y+#ppt_h*1.125000"/>
                                          </p:val>
                                        </p:tav>
                                        <p:tav tm="100000">
                                          <p:val>
                                            <p:strVal val="#ppt_y"/>
                                          </p:val>
                                        </p:tav>
                                      </p:tavLst>
                                    </p:anim>
                                    <p:animEffect transition="in" filter="wipe(up)">
                                      <p:cBhvr>
                                        <p:cTn id="48" dur="500"/>
                                        <p:tgtEl>
                                          <p:spTgt spid="12"/>
                                        </p:tgtEl>
                                      </p:cBhvr>
                                    </p:animEffect>
                                  </p:childTnLst>
                                </p:cTn>
                              </p:par>
                            </p:childTnLst>
                          </p:cTn>
                        </p:par>
                        <p:par>
                          <p:cTn id="49" fill="hold">
                            <p:stCondLst>
                              <p:cond delay="6184"/>
                            </p:stCondLst>
                            <p:childTnLst>
                              <p:par>
                                <p:cTn id="50" presetID="12" presetClass="entr" presetSubtype="4" fill="hold" grpId="0" nodeType="afterEffect">
                                  <p:stCondLst>
                                    <p:cond delay="0"/>
                                  </p:stCondLst>
                                  <p:iterate type="lt">
                                    <p:tmPct val="5983"/>
                                  </p:iterate>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p:tgtEl>
                                          <p:spTgt spid="13"/>
                                        </p:tgtEl>
                                        <p:attrNameLst>
                                          <p:attrName>ppt_y</p:attrName>
                                        </p:attrNameLst>
                                      </p:cBhvr>
                                      <p:tavLst>
                                        <p:tav tm="0">
                                          <p:val>
                                            <p:strVal val="#ppt_y+#ppt_h*1.125000"/>
                                          </p:val>
                                        </p:tav>
                                        <p:tav tm="100000">
                                          <p:val>
                                            <p:strVal val="#ppt_y"/>
                                          </p:val>
                                        </p:tav>
                                      </p:tavLst>
                                    </p:anim>
                                    <p:animEffect transition="in" filter="wipe(up)">
                                      <p:cBhvr>
                                        <p:cTn id="53" dur="250"/>
                                        <p:tgtEl>
                                          <p:spTgt spid="13"/>
                                        </p:tgtEl>
                                      </p:cBhvr>
                                    </p:animEffect>
                                  </p:childTnLst>
                                </p:cTn>
                              </p:par>
                              <p:par>
                                <p:cTn id="54" presetID="22" presetClass="entr" presetSubtype="1"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500"/>
                                        <p:tgtEl>
                                          <p:spTgt spid="14"/>
                                        </p:tgtEl>
                                      </p:cBhvr>
                                    </p:animEffect>
                                  </p:childTnLst>
                                </p:cTn>
                              </p:par>
                              <p:par>
                                <p:cTn id="57" presetID="22" presetClass="entr" presetSubtype="1"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bldLvl="0" animBg="1"/>
      <p:bldP spid="4" grpId="0" bldLvl="0" animBg="1"/>
      <p:bldP spid="5" grpId="0" bldLvl="0" animBg="1"/>
      <p:bldP spid="6" grpId="0" bldLvl="0" animBg="1"/>
      <p:bldP spid="7" grpId="0" bldLvl="0" animBg="1"/>
      <p:bldP spid="8" grpId="0" bldLvl="0" animBg="1"/>
      <p:bldP spid="9" grpId="0" animBg="1"/>
      <p:bldP spid="10" grpId="0"/>
      <p:bldP spid="10" grpId="1"/>
      <p:bldP spid="11" grpId="0"/>
      <p:bldP spid="12" grpId="0"/>
      <p:bldP spid="12" grpId="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4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E2E27B06-CF08-4F7E-93C0-B5036AEAE308}"/>
              </a:ext>
            </a:extLst>
          </p:cNvPr>
          <p:cNvGrpSpPr>
            <a:grpSpLocks noChangeAspect="1"/>
          </p:cNvGrpSpPr>
          <p:nvPr>
            <p:custDataLst>
              <p:tags r:id="rId1"/>
            </p:custDataLst>
          </p:nvPr>
        </p:nvGrpSpPr>
        <p:grpSpPr>
          <a:xfrm>
            <a:off x="1403582" y="1128793"/>
            <a:ext cx="9384836" cy="4698380"/>
            <a:chOff x="1403582" y="1232756"/>
            <a:chExt cx="9384836" cy="4698380"/>
          </a:xfrm>
        </p:grpSpPr>
        <p:sp>
          <p:nvSpPr>
            <p:cNvPr id="3" name="ïṡḷïḑè">
              <a:extLst>
                <a:ext uri="{FF2B5EF4-FFF2-40B4-BE49-F238E27FC236}">
                  <a16:creationId xmlns="" xmlns:a16="http://schemas.microsoft.com/office/drawing/2014/main" id="{9471EB54-C523-48F5-B2DF-F0B041D74005}"/>
                </a:ext>
              </a:extLst>
            </p:cNvPr>
            <p:cNvSpPr/>
            <p:nvPr/>
          </p:nvSpPr>
          <p:spPr>
            <a:xfrm>
              <a:off x="1403582" y="1368268"/>
              <a:ext cx="3039073" cy="4446552"/>
            </a:xfrm>
            <a:prstGeom prst="roundRect">
              <a:avLst>
                <a:gd name="adj" fmla="val 3500"/>
              </a:avLst>
            </a:prstGeom>
            <a:solidFill>
              <a:schemeClr val="accent2"/>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4" name="ïṡ1îḓé">
              <a:extLst>
                <a:ext uri="{FF2B5EF4-FFF2-40B4-BE49-F238E27FC236}">
                  <a16:creationId xmlns="" xmlns:a16="http://schemas.microsoft.com/office/drawing/2014/main" id="{A70B2983-2E41-4B57-9F12-17DF3768C8A7}"/>
                </a:ext>
              </a:extLst>
            </p:cNvPr>
            <p:cNvSpPr/>
            <p:nvPr/>
          </p:nvSpPr>
          <p:spPr>
            <a:xfrm>
              <a:off x="1504876" y="1464497"/>
              <a:ext cx="2836484" cy="4254093"/>
            </a:xfrm>
            <a:prstGeom prst="roundRect">
              <a:avLst>
                <a:gd name="adj" fmla="val 2738"/>
              </a:avLst>
            </a:prstGeom>
            <a:solidFill>
              <a:srgbClr val="FFFFFF"/>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 name="îśḷïďè">
              <a:extLst>
                <a:ext uri="{FF2B5EF4-FFF2-40B4-BE49-F238E27FC236}">
                  <a16:creationId xmlns="" xmlns:a16="http://schemas.microsoft.com/office/drawing/2014/main" id="{D7E732F2-0661-4AD4-9B3D-6BBA9C276F21}"/>
                </a:ext>
              </a:extLst>
            </p:cNvPr>
            <p:cNvSpPr/>
            <p:nvPr/>
          </p:nvSpPr>
          <p:spPr>
            <a:xfrm>
              <a:off x="1924575" y="1496743"/>
              <a:ext cx="165985"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6" name="îsḷiḋê">
              <a:extLst>
                <a:ext uri="{FF2B5EF4-FFF2-40B4-BE49-F238E27FC236}">
                  <a16:creationId xmlns="" xmlns:a16="http://schemas.microsoft.com/office/drawing/2014/main" id="{FE91DCC3-F9C5-45A0-A139-F0C362112DAF}"/>
                </a:ext>
              </a:extLst>
            </p:cNvPr>
            <p:cNvSpPr/>
            <p:nvPr/>
          </p:nvSpPr>
          <p:spPr>
            <a:xfrm>
              <a:off x="1952967" y="1232756"/>
              <a:ext cx="109201"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7" name="íSḻiḓê">
              <a:extLst>
                <a:ext uri="{FF2B5EF4-FFF2-40B4-BE49-F238E27FC236}">
                  <a16:creationId xmlns="" xmlns:a16="http://schemas.microsoft.com/office/drawing/2014/main" id="{4AC35236-F4C9-47DE-AA8B-0C6CC4B72388}"/>
                </a:ext>
              </a:extLst>
            </p:cNvPr>
            <p:cNvSpPr/>
            <p:nvPr/>
          </p:nvSpPr>
          <p:spPr>
            <a:xfrm>
              <a:off x="2186161"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8" name="iṥļîḑè">
              <a:extLst>
                <a:ext uri="{FF2B5EF4-FFF2-40B4-BE49-F238E27FC236}">
                  <a16:creationId xmlns="" xmlns:a16="http://schemas.microsoft.com/office/drawing/2014/main" id="{A19B04ED-4E04-4FDE-B5E0-389BD6649DCC}"/>
                </a:ext>
              </a:extLst>
            </p:cNvPr>
            <p:cNvSpPr/>
            <p:nvPr/>
          </p:nvSpPr>
          <p:spPr>
            <a:xfrm>
              <a:off x="2214553"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9" name="îšļïḍè">
              <a:extLst>
                <a:ext uri="{FF2B5EF4-FFF2-40B4-BE49-F238E27FC236}">
                  <a16:creationId xmlns="" xmlns:a16="http://schemas.microsoft.com/office/drawing/2014/main" id="{FCEA444B-F27D-46F4-9DB0-FC7CAB937BBF}"/>
                </a:ext>
              </a:extLst>
            </p:cNvPr>
            <p:cNvSpPr/>
            <p:nvPr/>
          </p:nvSpPr>
          <p:spPr>
            <a:xfrm>
              <a:off x="2447747"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10" name="iSľîďe">
              <a:extLst>
                <a:ext uri="{FF2B5EF4-FFF2-40B4-BE49-F238E27FC236}">
                  <a16:creationId xmlns="" xmlns:a16="http://schemas.microsoft.com/office/drawing/2014/main" id="{F881BA3C-9C16-4420-8CC7-9B5B2A8F7EC7}"/>
                </a:ext>
              </a:extLst>
            </p:cNvPr>
            <p:cNvSpPr/>
            <p:nvPr/>
          </p:nvSpPr>
          <p:spPr>
            <a:xfrm>
              <a:off x="2476139"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11" name="íṧlïďè">
              <a:extLst>
                <a:ext uri="{FF2B5EF4-FFF2-40B4-BE49-F238E27FC236}">
                  <a16:creationId xmlns="" xmlns:a16="http://schemas.microsoft.com/office/drawing/2014/main" id="{5CECCA86-ADFB-4395-AC1C-1142BCBF2770}"/>
                </a:ext>
              </a:extLst>
            </p:cNvPr>
            <p:cNvSpPr/>
            <p:nvPr/>
          </p:nvSpPr>
          <p:spPr>
            <a:xfrm>
              <a:off x="2709333"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12" name="iṧ1ïḑé">
              <a:extLst>
                <a:ext uri="{FF2B5EF4-FFF2-40B4-BE49-F238E27FC236}">
                  <a16:creationId xmlns="" xmlns:a16="http://schemas.microsoft.com/office/drawing/2014/main" id="{010E311D-5407-4C17-B95A-E15701A084C9}"/>
                </a:ext>
              </a:extLst>
            </p:cNvPr>
            <p:cNvSpPr/>
            <p:nvPr/>
          </p:nvSpPr>
          <p:spPr>
            <a:xfrm>
              <a:off x="2737725"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13" name="íŝḷíḋe">
              <a:extLst>
                <a:ext uri="{FF2B5EF4-FFF2-40B4-BE49-F238E27FC236}">
                  <a16:creationId xmlns="" xmlns:a16="http://schemas.microsoft.com/office/drawing/2014/main" id="{04679340-9E8F-4820-A663-30B825661AF5}"/>
                </a:ext>
              </a:extLst>
            </p:cNvPr>
            <p:cNvSpPr/>
            <p:nvPr/>
          </p:nvSpPr>
          <p:spPr>
            <a:xfrm>
              <a:off x="2970918" y="1496743"/>
              <a:ext cx="165985"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14" name="iSļíḋe">
              <a:extLst>
                <a:ext uri="{FF2B5EF4-FFF2-40B4-BE49-F238E27FC236}">
                  <a16:creationId xmlns="" xmlns:a16="http://schemas.microsoft.com/office/drawing/2014/main" id="{A5DFB8B9-AF62-4151-828C-E3A383B8D52C}"/>
                </a:ext>
              </a:extLst>
            </p:cNvPr>
            <p:cNvSpPr/>
            <p:nvPr/>
          </p:nvSpPr>
          <p:spPr>
            <a:xfrm>
              <a:off x="2999310" y="1232756"/>
              <a:ext cx="109201"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15" name="ïṧḷíde">
              <a:extLst>
                <a:ext uri="{FF2B5EF4-FFF2-40B4-BE49-F238E27FC236}">
                  <a16:creationId xmlns="" xmlns:a16="http://schemas.microsoft.com/office/drawing/2014/main" id="{B78B1DBA-6F2C-4BB2-9E5A-55FC5F3AB972}"/>
                </a:ext>
              </a:extLst>
            </p:cNvPr>
            <p:cNvSpPr/>
            <p:nvPr/>
          </p:nvSpPr>
          <p:spPr>
            <a:xfrm>
              <a:off x="3232504"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16" name="îŝ1ïḓê">
              <a:extLst>
                <a:ext uri="{FF2B5EF4-FFF2-40B4-BE49-F238E27FC236}">
                  <a16:creationId xmlns="" xmlns:a16="http://schemas.microsoft.com/office/drawing/2014/main" id="{9F50B5D7-F8C2-4300-8965-59488BFAB6A9}"/>
                </a:ext>
              </a:extLst>
            </p:cNvPr>
            <p:cNvSpPr/>
            <p:nvPr/>
          </p:nvSpPr>
          <p:spPr>
            <a:xfrm>
              <a:off x="3260896"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17" name="îśļíḍê">
              <a:extLst>
                <a:ext uri="{FF2B5EF4-FFF2-40B4-BE49-F238E27FC236}">
                  <a16:creationId xmlns="" xmlns:a16="http://schemas.microsoft.com/office/drawing/2014/main" id="{0C457E72-3A3B-49C8-A251-31931E8955F1}"/>
                </a:ext>
              </a:extLst>
            </p:cNvPr>
            <p:cNvSpPr/>
            <p:nvPr/>
          </p:nvSpPr>
          <p:spPr>
            <a:xfrm>
              <a:off x="3494090"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18" name="iṧľiḍé">
              <a:extLst>
                <a:ext uri="{FF2B5EF4-FFF2-40B4-BE49-F238E27FC236}">
                  <a16:creationId xmlns="" xmlns:a16="http://schemas.microsoft.com/office/drawing/2014/main" id="{7B6DE42D-82BB-41AA-864E-108844AA8E60}"/>
                </a:ext>
              </a:extLst>
            </p:cNvPr>
            <p:cNvSpPr/>
            <p:nvPr/>
          </p:nvSpPr>
          <p:spPr>
            <a:xfrm>
              <a:off x="3522482"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19" name="ïṧḷíḍê">
              <a:extLst>
                <a:ext uri="{FF2B5EF4-FFF2-40B4-BE49-F238E27FC236}">
                  <a16:creationId xmlns="" xmlns:a16="http://schemas.microsoft.com/office/drawing/2014/main" id="{4049ADDF-9457-4806-B8CE-A71F43A0F0C3}"/>
                </a:ext>
              </a:extLst>
            </p:cNvPr>
            <p:cNvSpPr/>
            <p:nvPr/>
          </p:nvSpPr>
          <p:spPr>
            <a:xfrm>
              <a:off x="1662990"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20" name="îşļide">
              <a:extLst>
                <a:ext uri="{FF2B5EF4-FFF2-40B4-BE49-F238E27FC236}">
                  <a16:creationId xmlns="" xmlns:a16="http://schemas.microsoft.com/office/drawing/2014/main" id="{B1F63B66-81A9-4DA1-A6FD-EE4476E364A6}"/>
                </a:ext>
              </a:extLst>
            </p:cNvPr>
            <p:cNvSpPr/>
            <p:nvPr/>
          </p:nvSpPr>
          <p:spPr>
            <a:xfrm>
              <a:off x="1691382" y="1232756"/>
              <a:ext cx="109199"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21" name="îšḷïḋê">
              <a:extLst>
                <a:ext uri="{FF2B5EF4-FFF2-40B4-BE49-F238E27FC236}">
                  <a16:creationId xmlns="" xmlns:a16="http://schemas.microsoft.com/office/drawing/2014/main" id="{26641F5F-CE53-4A0E-B3B8-7DF1936A9D39}"/>
                </a:ext>
              </a:extLst>
            </p:cNvPr>
            <p:cNvSpPr/>
            <p:nvPr/>
          </p:nvSpPr>
          <p:spPr>
            <a:xfrm>
              <a:off x="4017261" y="1496743"/>
              <a:ext cx="165985"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22" name="îṣḻïḓe">
              <a:extLst>
                <a:ext uri="{FF2B5EF4-FFF2-40B4-BE49-F238E27FC236}">
                  <a16:creationId xmlns="" xmlns:a16="http://schemas.microsoft.com/office/drawing/2014/main" id="{97829A6A-9857-49EC-814F-F3B8F65E5DA1}"/>
                </a:ext>
              </a:extLst>
            </p:cNvPr>
            <p:cNvSpPr/>
            <p:nvPr/>
          </p:nvSpPr>
          <p:spPr>
            <a:xfrm>
              <a:off x="4045653" y="1232756"/>
              <a:ext cx="109201"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23" name="íṧļïḋè">
              <a:extLst>
                <a:ext uri="{FF2B5EF4-FFF2-40B4-BE49-F238E27FC236}">
                  <a16:creationId xmlns="" xmlns:a16="http://schemas.microsoft.com/office/drawing/2014/main" id="{7AF366F9-DA85-4F38-8500-861B305361BE}"/>
                </a:ext>
              </a:extLst>
            </p:cNvPr>
            <p:cNvSpPr/>
            <p:nvPr/>
          </p:nvSpPr>
          <p:spPr>
            <a:xfrm>
              <a:off x="3755676" y="1496743"/>
              <a:ext cx="165984" cy="165984"/>
            </a:xfrm>
            <a:prstGeom prst="ellipse">
              <a:avLst/>
            </a:prstGeom>
            <a:solidFill>
              <a:srgbClr val="B9B9B9"/>
            </a:solidFill>
            <a:ln w="12700" cap="flat">
              <a:noFill/>
              <a:miter lim="400000"/>
            </a:ln>
            <a:effectLst/>
          </p:spPr>
          <p:txBody>
            <a:bodyPr wrap="square" lIns="91440" tIns="45720" rIns="91440" bIns="45720" anchor="ctr">
              <a:normAutofit fontScale="25000" lnSpcReduction="20000"/>
            </a:bodyPr>
            <a:lstStyle/>
            <a:p>
              <a:pPr algn="ctr"/>
              <a:endParaRPr>
                <a:cs typeface="+mn-ea"/>
                <a:sym typeface="+mn-lt"/>
              </a:endParaRPr>
            </a:p>
          </p:txBody>
        </p:sp>
        <p:sp>
          <p:nvSpPr>
            <p:cNvPr id="24" name="îṧľiḍe">
              <a:extLst>
                <a:ext uri="{FF2B5EF4-FFF2-40B4-BE49-F238E27FC236}">
                  <a16:creationId xmlns="" xmlns:a16="http://schemas.microsoft.com/office/drawing/2014/main" id="{7AD2C3D8-329E-4F62-B571-8C568FDB15AD}"/>
                </a:ext>
              </a:extLst>
            </p:cNvPr>
            <p:cNvSpPr/>
            <p:nvPr/>
          </p:nvSpPr>
          <p:spPr>
            <a:xfrm>
              <a:off x="3784068" y="1232756"/>
              <a:ext cx="109200" cy="379366"/>
            </a:xfrm>
            <a:prstGeom prst="roundRect">
              <a:avLst>
                <a:gd name="adj" fmla="val 50000"/>
              </a:avLst>
            </a:prstGeom>
            <a:solidFill>
              <a:srgbClr val="E5E5E5"/>
            </a:solidFill>
            <a:ln w="12700" cap="flat">
              <a:noFill/>
              <a:miter lim="400000"/>
            </a:ln>
            <a:effectLst/>
          </p:spPr>
          <p:txBody>
            <a:bodyPr wrap="square" lIns="91440" tIns="45720" rIns="91440" bIns="45720" anchor="ctr">
              <a:normAutofit lnSpcReduction="10000"/>
            </a:bodyPr>
            <a:lstStyle/>
            <a:p>
              <a:pPr algn="ctr"/>
              <a:endParaRPr>
                <a:cs typeface="+mn-ea"/>
                <a:sym typeface="+mn-lt"/>
              </a:endParaRPr>
            </a:p>
          </p:txBody>
        </p:sp>
        <p:sp>
          <p:nvSpPr>
            <p:cNvPr id="25" name="isļîḍé">
              <a:extLst>
                <a:ext uri="{FF2B5EF4-FFF2-40B4-BE49-F238E27FC236}">
                  <a16:creationId xmlns="" xmlns:a16="http://schemas.microsoft.com/office/drawing/2014/main" id="{CA95D8FA-0F36-428E-8A43-5ED091B92720}"/>
                </a:ext>
              </a:extLst>
            </p:cNvPr>
            <p:cNvSpPr/>
            <p:nvPr/>
          </p:nvSpPr>
          <p:spPr>
            <a:xfrm>
              <a:off x="6455249" y="1251952"/>
              <a:ext cx="2166585" cy="46791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56"/>
                  </a:lnTo>
                  <a:lnTo>
                    <a:pt x="21600" y="20644"/>
                  </a:lnTo>
                  <a:lnTo>
                    <a:pt x="0" y="21600"/>
                  </a:lnTo>
                  <a:lnTo>
                    <a:pt x="0" y="0"/>
                  </a:lnTo>
                  <a:close/>
                </a:path>
              </a:pathLst>
            </a:custGeom>
            <a:solidFill>
              <a:schemeClr val="bg1">
                <a:lumMod val="8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6" name="îS1îḓé">
              <a:extLst>
                <a:ext uri="{FF2B5EF4-FFF2-40B4-BE49-F238E27FC236}">
                  <a16:creationId xmlns="" xmlns:a16="http://schemas.microsoft.com/office/drawing/2014/main" id="{4046A61F-9954-4DFA-A7F2-2C167D1298E8}"/>
                </a:ext>
              </a:extLst>
            </p:cNvPr>
            <p:cNvSpPr/>
            <p:nvPr/>
          </p:nvSpPr>
          <p:spPr>
            <a:xfrm flipH="1">
              <a:off x="8621833" y="1251952"/>
              <a:ext cx="2166585" cy="46791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56"/>
                  </a:lnTo>
                  <a:lnTo>
                    <a:pt x="21600" y="20644"/>
                  </a:lnTo>
                  <a:lnTo>
                    <a:pt x="0" y="21600"/>
                  </a:lnTo>
                  <a:lnTo>
                    <a:pt x="0" y="0"/>
                  </a:lnTo>
                  <a:close/>
                </a:path>
              </a:pathLst>
            </a:custGeom>
            <a:solidFill>
              <a:schemeClr val="bg1">
                <a:lumMod val="9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7" name="íŝḷiḍè">
              <a:extLst>
                <a:ext uri="{FF2B5EF4-FFF2-40B4-BE49-F238E27FC236}">
                  <a16:creationId xmlns="" xmlns:a16="http://schemas.microsoft.com/office/drawing/2014/main" id="{E1239C11-9A01-488F-9C13-997AFEC0848A}"/>
                </a:ext>
              </a:extLst>
            </p:cNvPr>
            <p:cNvSpPr/>
            <p:nvPr/>
          </p:nvSpPr>
          <p:spPr>
            <a:xfrm flipH="1">
              <a:off x="4288667" y="1251952"/>
              <a:ext cx="2166584" cy="46791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56"/>
                  </a:lnTo>
                  <a:lnTo>
                    <a:pt x="21600" y="20644"/>
                  </a:lnTo>
                  <a:lnTo>
                    <a:pt x="0" y="21600"/>
                  </a:lnTo>
                  <a:lnTo>
                    <a:pt x="0" y="0"/>
                  </a:lnTo>
                  <a:close/>
                </a:path>
              </a:pathLst>
            </a:custGeom>
            <a:solidFill>
              <a:schemeClr val="bg1">
                <a:lumMod val="9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8" name="îṥľîḍe">
              <a:extLst>
                <a:ext uri="{FF2B5EF4-FFF2-40B4-BE49-F238E27FC236}">
                  <a16:creationId xmlns="" xmlns:a16="http://schemas.microsoft.com/office/drawing/2014/main" id="{837373A3-C3B1-4285-B25C-D64EA9B8748D}"/>
                </a:ext>
              </a:extLst>
            </p:cNvPr>
            <p:cNvSpPr/>
            <p:nvPr/>
          </p:nvSpPr>
          <p:spPr>
            <a:xfrm>
              <a:off x="4835758" y="2591492"/>
              <a:ext cx="1507402" cy="447091"/>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29" name="îṡľiḍè">
              <a:extLst>
                <a:ext uri="{FF2B5EF4-FFF2-40B4-BE49-F238E27FC236}">
                  <a16:creationId xmlns="" xmlns:a16="http://schemas.microsoft.com/office/drawing/2014/main" id="{D3250B41-0603-467B-829B-C3D68EB0E19D}"/>
                </a:ext>
              </a:extLst>
            </p:cNvPr>
            <p:cNvSpPr/>
            <p:nvPr/>
          </p:nvSpPr>
          <p:spPr>
            <a:xfrm>
              <a:off x="5036026" y="1809335"/>
              <a:ext cx="671866" cy="671865"/>
            </a:xfrm>
            <a:prstGeom prst="ellipse">
              <a:avLst/>
            </a:prstGeom>
            <a:solidFill>
              <a:schemeClr val="bg1">
                <a:lumMod val="50000"/>
              </a:schemeClr>
            </a:solidFill>
            <a:ln w="12700" cap="flat">
              <a:noFill/>
              <a:miter lim="400000"/>
            </a:ln>
            <a:effectLst/>
          </p:spPr>
          <p:txBody>
            <a:bodyPr wrap="square" lIns="91440" tIns="45720" rIns="91440" bIns="45720" anchor="ctr">
              <a:normAutofit/>
            </a:bodyPr>
            <a:lstStyle/>
            <a:p>
              <a:pPr algn="ctr"/>
              <a:endParaRPr dirty="0">
                <a:cs typeface="+mn-ea"/>
                <a:sym typeface="+mn-lt"/>
              </a:endParaRPr>
            </a:p>
          </p:txBody>
        </p:sp>
        <p:sp>
          <p:nvSpPr>
            <p:cNvPr id="30" name="ïş1iḓe">
              <a:extLst>
                <a:ext uri="{FF2B5EF4-FFF2-40B4-BE49-F238E27FC236}">
                  <a16:creationId xmlns="" xmlns:a16="http://schemas.microsoft.com/office/drawing/2014/main" id="{630BD195-E9E0-4840-9009-164B8D2C7AF9}"/>
                </a:ext>
              </a:extLst>
            </p:cNvPr>
            <p:cNvSpPr/>
            <p:nvPr/>
          </p:nvSpPr>
          <p:spPr>
            <a:xfrm>
              <a:off x="5253545" y="1999528"/>
              <a:ext cx="236828" cy="291479"/>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cap="flat">
              <a:noFill/>
              <a:miter lim="400000"/>
            </a:ln>
            <a:effectLst/>
          </p:spPr>
          <p:txBody>
            <a:bodyPr wrap="square" lIns="91440" tIns="45720" rIns="91440" bIns="45720" anchor="ctr">
              <a:normAutofit fontScale="85000" lnSpcReduction="20000"/>
            </a:bodyPr>
            <a:lstStyle/>
            <a:p>
              <a:pPr algn="ctr"/>
              <a:endParaRPr>
                <a:cs typeface="+mn-ea"/>
                <a:sym typeface="+mn-lt"/>
              </a:endParaRPr>
            </a:p>
          </p:txBody>
        </p:sp>
        <p:sp>
          <p:nvSpPr>
            <p:cNvPr id="31" name="ï$lîḍè">
              <a:extLst>
                <a:ext uri="{FF2B5EF4-FFF2-40B4-BE49-F238E27FC236}">
                  <a16:creationId xmlns="" xmlns:a16="http://schemas.microsoft.com/office/drawing/2014/main" id="{1C0527F5-53C9-4310-A49E-E0A0106BA379}"/>
                </a:ext>
              </a:extLst>
            </p:cNvPr>
            <p:cNvSpPr/>
            <p:nvPr/>
          </p:nvSpPr>
          <p:spPr>
            <a:xfrm>
              <a:off x="4755242" y="4583669"/>
              <a:ext cx="1507402" cy="772167"/>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32" name="iṧľîďè">
              <a:extLst>
                <a:ext uri="{FF2B5EF4-FFF2-40B4-BE49-F238E27FC236}">
                  <a16:creationId xmlns="" xmlns:a16="http://schemas.microsoft.com/office/drawing/2014/main" id="{43C5CC0F-D17F-4942-8D90-501C291C6A2F}"/>
                </a:ext>
              </a:extLst>
            </p:cNvPr>
            <p:cNvSpPr/>
            <p:nvPr/>
          </p:nvSpPr>
          <p:spPr>
            <a:xfrm>
              <a:off x="5036026" y="3802844"/>
              <a:ext cx="671866" cy="671865"/>
            </a:xfrm>
            <a:prstGeom prst="ellipse">
              <a:avLst/>
            </a:prstGeom>
            <a:gradFill>
              <a:gsLst>
                <a:gs pos="0">
                  <a:schemeClr val="accent1"/>
                </a:gs>
                <a:gs pos="100000">
                  <a:schemeClr val="accent2"/>
                </a:gs>
              </a:gsLst>
              <a:lin ang="3600000" scaled="0"/>
            </a:gradFill>
            <a:ln w="12700" cap="flat">
              <a:noFill/>
              <a:miter lim="400000"/>
            </a:ln>
            <a:effectLst/>
          </p:spPr>
          <p:txBody>
            <a:bodyPr wrap="square" lIns="91440" tIns="45720" rIns="91440" bIns="45720" anchor="ctr">
              <a:normAutofit/>
            </a:bodyPr>
            <a:lstStyle/>
            <a:p>
              <a:pPr algn="ctr"/>
              <a:endParaRPr dirty="0">
                <a:cs typeface="+mn-ea"/>
                <a:sym typeface="+mn-lt"/>
              </a:endParaRPr>
            </a:p>
          </p:txBody>
        </p:sp>
        <p:sp>
          <p:nvSpPr>
            <p:cNvPr id="33" name="iṡḻïďe">
              <a:extLst>
                <a:ext uri="{FF2B5EF4-FFF2-40B4-BE49-F238E27FC236}">
                  <a16:creationId xmlns="" xmlns:a16="http://schemas.microsoft.com/office/drawing/2014/main" id="{E2CA9ADE-38B9-49B5-A9E3-6F58A637B95A}"/>
                </a:ext>
              </a:extLst>
            </p:cNvPr>
            <p:cNvSpPr/>
            <p:nvPr/>
          </p:nvSpPr>
          <p:spPr>
            <a:xfrm>
              <a:off x="5227988" y="3994805"/>
              <a:ext cx="287943" cy="287942"/>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wrap="square" lIns="91440" tIns="45720" rIns="91440" bIns="45720" anchor="ctr">
              <a:normAutofit fontScale="85000" lnSpcReduction="20000"/>
            </a:bodyPr>
            <a:lstStyle/>
            <a:p>
              <a:pPr algn="ctr"/>
              <a:endParaRPr>
                <a:cs typeface="+mn-ea"/>
                <a:sym typeface="+mn-lt"/>
              </a:endParaRPr>
            </a:p>
          </p:txBody>
        </p:sp>
        <p:sp>
          <p:nvSpPr>
            <p:cNvPr id="34" name="iṥḷíḓe">
              <a:extLst>
                <a:ext uri="{FF2B5EF4-FFF2-40B4-BE49-F238E27FC236}">
                  <a16:creationId xmlns="" xmlns:a16="http://schemas.microsoft.com/office/drawing/2014/main" id="{C77BA013-E4FC-4249-BEAA-A42285515B9D}"/>
                </a:ext>
              </a:extLst>
            </p:cNvPr>
            <p:cNvSpPr/>
            <p:nvPr/>
          </p:nvSpPr>
          <p:spPr>
            <a:xfrm>
              <a:off x="6921824" y="2586496"/>
              <a:ext cx="1507402" cy="772166"/>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35" name="íṥļîďê">
              <a:extLst>
                <a:ext uri="{FF2B5EF4-FFF2-40B4-BE49-F238E27FC236}">
                  <a16:creationId xmlns="" xmlns:a16="http://schemas.microsoft.com/office/drawing/2014/main" id="{9749DFD2-F98E-497F-A2A3-16398EA08C66}"/>
                </a:ext>
              </a:extLst>
            </p:cNvPr>
            <p:cNvSpPr/>
            <p:nvPr/>
          </p:nvSpPr>
          <p:spPr>
            <a:xfrm>
              <a:off x="7202608" y="1809335"/>
              <a:ext cx="671866" cy="671865"/>
            </a:xfrm>
            <a:prstGeom prst="ellipse">
              <a:avLst/>
            </a:prstGeom>
            <a:gradFill>
              <a:gsLst>
                <a:gs pos="0">
                  <a:schemeClr val="accent1"/>
                </a:gs>
                <a:gs pos="100000">
                  <a:schemeClr val="accent2"/>
                </a:gs>
              </a:gsLst>
              <a:lin ang="3600000" scaled="0"/>
            </a:gradFill>
            <a:ln w="12700" cap="flat">
              <a:noFill/>
              <a:miter lim="400000"/>
            </a:ln>
            <a:effectLst/>
          </p:spPr>
          <p:txBody>
            <a:bodyPr wrap="square" lIns="91440" tIns="45720" rIns="91440" bIns="45720" anchor="ctr">
              <a:normAutofit/>
            </a:bodyPr>
            <a:lstStyle/>
            <a:p>
              <a:pPr algn="ctr"/>
              <a:endParaRPr dirty="0">
                <a:cs typeface="+mn-ea"/>
                <a:sym typeface="+mn-lt"/>
              </a:endParaRPr>
            </a:p>
          </p:txBody>
        </p:sp>
        <p:sp>
          <p:nvSpPr>
            <p:cNvPr id="36" name="îsḻîdè">
              <a:extLst>
                <a:ext uri="{FF2B5EF4-FFF2-40B4-BE49-F238E27FC236}">
                  <a16:creationId xmlns="" xmlns:a16="http://schemas.microsoft.com/office/drawing/2014/main" id="{FA4AD3FE-925E-421E-94E6-EA901EBB81E4}"/>
                </a:ext>
              </a:extLst>
            </p:cNvPr>
            <p:cNvSpPr/>
            <p:nvPr/>
          </p:nvSpPr>
          <p:spPr>
            <a:xfrm>
              <a:off x="7451305" y="1947893"/>
              <a:ext cx="174473" cy="385041"/>
            </a:xfrm>
            <a:custGeom>
              <a:avLst/>
              <a:gdLst/>
              <a:ahLst/>
              <a:cxnLst>
                <a:cxn ang="0">
                  <a:pos x="wd2" y="hd2"/>
                </a:cxn>
                <a:cxn ang="5400000">
                  <a:pos x="wd2" y="hd2"/>
                </a:cxn>
                <a:cxn ang="10800000">
                  <a:pos x="wd2" y="hd2"/>
                </a:cxn>
                <a:cxn ang="16200000">
                  <a:pos x="wd2" y="hd2"/>
                </a:cxn>
              </a:cxnLst>
              <a:rect l="0" t="0" r="r" b="b"/>
              <a:pathLst>
                <a:path w="21600" h="21600" extrusionOk="0">
                  <a:moveTo>
                    <a:pt x="19100" y="18466"/>
                  </a:moveTo>
                  <a:lnTo>
                    <a:pt x="2500" y="18466"/>
                  </a:lnTo>
                  <a:lnTo>
                    <a:pt x="2500" y="3136"/>
                  </a:lnTo>
                  <a:lnTo>
                    <a:pt x="19100" y="3136"/>
                  </a:lnTo>
                  <a:cubicBezTo>
                    <a:pt x="19100" y="3136"/>
                    <a:pt x="19100" y="18466"/>
                    <a:pt x="19100" y="18466"/>
                  </a:cubicBezTo>
                  <a:close/>
                  <a:moveTo>
                    <a:pt x="10853" y="20779"/>
                  </a:moveTo>
                  <a:cubicBezTo>
                    <a:pt x="10002" y="20779"/>
                    <a:pt x="9310" y="20457"/>
                    <a:pt x="9310" y="20058"/>
                  </a:cubicBezTo>
                  <a:cubicBezTo>
                    <a:pt x="9310" y="19659"/>
                    <a:pt x="10002" y="19337"/>
                    <a:pt x="10853" y="19337"/>
                  </a:cubicBezTo>
                  <a:cubicBezTo>
                    <a:pt x="11704" y="19337"/>
                    <a:pt x="12396" y="19659"/>
                    <a:pt x="12396" y="20058"/>
                  </a:cubicBezTo>
                  <a:cubicBezTo>
                    <a:pt x="12396" y="20457"/>
                    <a:pt x="11704" y="20779"/>
                    <a:pt x="10853" y="20779"/>
                  </a:cubicBezTo>
                  <a:close/>
                  <a:moveTo>
                    <a:pt x="17876" y="0"/>
                  </a:moveTo>
                  <a:lnTo>
                    <a:pt x="3724" y="0"/>
                  </a:lnTo>
                  <a:cubicBezTo>
                    <a:pt x="1664" y="0"/>
                    <a:pt x="0" y="780"/>
                    <a:pt x="0" y="1741"/>
                  </a:cubicBezTo>
                  <a:lnTo>
                    <a:pt x="0" y="19859"/>
                  </a:lnTo>
                  <a:cubicBezTo>
                    <a:pt x="0" y="20820"/>
                    <a:pt x="1664" y="21600"/>
                    <a:pt x="3724" y="21600"/>
                  </a:cubicBezTo>
                  <a:lnTo>
                    <a:pt x="17876" y="21600"/>
                  </a:lnTo>
                  <a:cubicBezTo>
                    <a:pt x="19931" y="21600"/>
                    <a:pt x="21600" y="20820"/>
                    <a:pt x="21600" y="19859"/>
                  </a:cubicBezTo>
                  <a:lnTo>
                    <a:pt x="21600" y="1741"/>
                  </a:lnTo>
                  <a:cubicBezTo>
                    <a:pt x="21600" y="780"/>
                    <a:pt x="19931" y="0"/>
                    <a:pt x="17876" y="0"/>
                  </a:cubicBezTo>
                  <a:close/>
                </a:path>
              </a:pathLst>
            </a:custGeom>
            <a:solidFill>
              <a:srgbClr val="FFFFFF"/>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7" name="iş1ïḋé">
              <a:extLst>
                <a:ext uri="{FF2B5EF4-FFF2-40B4-BE49-F238E27FC236}">
                  <a16:creationId xmlns="" xmlns:a16="http://schemas.microsoft.com/office/drawing/2014/main" id="{2F4146BD-DEED-4BE5-8D59-AC8DB3E11C3A}"/>
                </a:ext>
              </a:extLst>
            </p:cNvPr>
            <p:cNvSpPr/>
            <p:nvPr/>
          </p:nvSpPr>
          <p:spPr>
            <a:xfrm>
              <a:off x="9088408" y="4583669"/>
              <a:ext cx="1507402" cy="772167"/>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38" name="î$ľïde">
              <a:extLst>
                <a:ext uri="{FF2B5EF4-FFF2-40B4-BE49-F238E27FC236}">
                  <a16:creationId xmlns="" xmlns:a16="http://schemas.microsoft.com/office/drawing/2014/main" id="{9BBE5A69-7FD5-46E7-A517-6CD3BD77DB6E}"/>
                </a:ext>
              </a:extLst>
            </p:cNvPr>
            <p:cNvSpPr/>
            <p:nvPr/>
          </p:nvSpPr>
          <p:spPr>
            <a:xfrm>
              <a:off x="9369192" y="3802844"/>
              <a:ext cx="671866" cy="671865"/>
            </a:xfrm>
            <a:prstGeom prst="ellipse">
              <a:avLst/>
            </a:prstGeom>
            <a:gradFill>
              <a:gsLst>
                <a:gs pos="0">
                  <a:schemeClr val="accent1"/>
                </a:gs>
                <a:gs pos="100000">
                  <a:schemeClr val="accent2"/>
                </a:gs>
              </a:gsLst>
              <a:lin ang="3600000" scaled="0"/>
            </a:gra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9" name="ís1ide">
              <a:extLst>
                <a:ext uri="{FF2B5EF4-FFF2-40B4-BE49-F238E27FC236}">
                  <a16:creationId xmlns="" xmlns:a16="http://schemas.microsoft.com/office/drawing/2014/main" id="{28B3A4EB-CA4A-42D2-9940-11D4D0F534E1}"/>
                </a:ext>
              </a:extLst>
            </p:cNvPr>
            <p:cNvSpPr/>
            <p:nvPr/>
          </p:nvSpPr>
          <p:spPr>
            <a:xfrm>
              <a:off x="9564528" y="4010457"/>
              <a:ext cx="281195" cy="256639"/>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12700" cap="flat">
              <a:noFill/>
              <a:miter lim="400000"/>
            </a:ln>
            <a:effectLst/>
          </p:spPr>
          <p:txBody>
            <a:bodyPr wrap="square" lIns="91440" tIns="45720" rIns="91440" bIns="45720" anchor="ctr">
              <a:normAutofit fontScale="70000" lnSpcReduction="20000"/>
            </a:bodyPr>
            <a:lstStyle/>
            <a:p>
              <a:pPr algn="ctr"/>
              <a:endParaRPr>
                <a:cs typeface="+mn-ea"/>
                <a:sym typeface="+mn-lt"/>
              </a:endParaRPr>
            </a:p>
          </p:txBody>
        </p:sp>
        <p:sp>
          <p:nvSpPr>
            <p:cNvPr id="40" name="íṥľiḍê">
              <a:extLst>
                <a:ext uri="{FF2B5EF4-FFF2-40B4-BE49-F238E27FC236}">
                  <a16:creationId xmlns="" xmlns:a16="http://schemas.microsoft.com/office/drawing/2014/main" id="{0DFCEC11-638D-4920-9FF4-4D72356C64ED}"/>
                </a:ext>
              </a:extLst>
            </p:cNvPr>
            <p:cNvSpPr/>
            <p:nvPr/>
          </p:nvSpPr>
          <p:spPr>
            <a:xfrm>
              <a:off x="9088408" y="2580645"/>
              <a:ext cx="1507402" cy="772166"/>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41" name="ïṩḻîďê">
              <a:extLst>
                <a:ext uri="{FF2B5EF4-FFF2-40B4-BE49-F238E27FC236}">
                  <a16:creationId xmlns="" xmlns:a16="http://schemas.microsoft.com/office/drawing/2014/main" id="{A2BCB534-0591-4767-8D6E-B4C25251194F}"/>
                </a:ext>
              </a:extLst>
            </p:cNvPr>
            <p:cNvSpPr/>
            <p:nvPr/>
          </p:nvSpPr>
          <p:spPr>
            <a:xfrm>
              <a:off x="9369192" y="1804339"/>
              <a:ext cx="671866" cy="671865"/>
            </a:xfrm>
            <a:prstGeom prst="ellipse">
              <a:avLst/>
            </a:prstGeom>
            <a:solidFill>
              <a:schemeClr val="bg1">
                <a:lumMod val="50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42" name="îṥlîḑê">
              <a:extLst>
                <a:ext uri="{FF2B5EF4-FFF2-40B4-BE49-F238E27FC236}">
                  <a16:creationId xmlns="" xmlns:a16="http://schemas.microsoft.com/office/drawing/2014/main" id="{E82F7477-F15B-4C1F-A8EF-6F167090CBE5}"/>
                </a:ext>
              </a:extLst>
            </p:cNvPr>
            <p:cNvSpPr/>
            <p:nvPr/>
          </p:nvSpPr>
          <p:spPr>
            <a:xfrm>
              <a:off x="9534900" y="1980782"/>
              <a:ext cx="340450" cy="352152"/>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cap="flat">
              <a:noFill/>
              <a:miter lim="400000"/>
            </a:ln>
            <a:effectLst/>
          </p:spPr>
          <p:txBody>
            <a:bodyPr wrap="square" lIns="91440" tIns="45720" rIns="91440" bIns="45720" anchor="ctr">
              <a:normAutofit lnSpcReduction="10000"/>
            </a:bodyPr>
            <a:lstStyle/>
            <a:p>
              <a:pPr algn="ctr"/>
              <a:endParaRPr dirty="0">
                <a:cs typeface="+mn-ea"/>
                <a:sym typeface="+mn-lt"/>
              </a:endParaRPr>
            </a:p>
          </p:txBody>
        </p:sp>
        <p:sp>
          <p:nvSpPr>
            <p:cNvPr id="43" name="isliďé">
              <a:extLst>
                <a:ext uri="{FF2B5EF4-FFF2-40B4-BE49-F238E27FC236}">
                  <a16:creationId xmlns="" xmlns:a16="http://schemas.microsoft.com/office/drawing/2014/main" id="{85A89501-E8CA-4D9B-AFA4-CF1E25FE1FAA}"/>
                </a:ext>
              </a:extLst>
            </p:cNvPr>
            <p:cNvSpPr/>
            <p:nvPr/>
          </p:nvSpPr>
          <p:spPr>
            <a:xfrm>
              <a:off x="6921824" y="4583669"/>
              <a:ext cx="1507402" cy="772167"/>
            </a:xfrm>
            <a:prstGeom prst="rect">
              <a:avLst/>
            </a:prstGeom>
            <a:noFill/>
            <a:ln w="12700" cap="flat">
              <a:noFill/>
              <a:miter lim="400000"/>
            </a:ln>
            <a:effectLst/>
            <a:extLst>
              <a:ext uri="{C572A759-6A51-4108-AA02-DFA0A04FC94B}">
                <ma14:wrappingTextBoxFlag xmlns:p14="http://schemas.microsoft.com/office/powerpoint/2010/main" xmlns:ma14="http://schemas.microsoft.com/office/mac/drawingml/2011/main" xmlns:lc="http://schemas.openxmlformats.org/drawingml/2006/lockedCanvas" xmlns="" val="1"/>
              </a:ext>
            </a:extLst>
          </p:spPr>
          <p:txBody>
            <a:bodyPr wrap="square" lIns="91440" tIns="45720" rIns="91440" bIns="45720" anchor="t">
              <a:normAutofit/>
            </a:bodyPr>
            <a:lstStyle/>
            <a:p>
              <a:r>
                <a:rPr lang="zh-CN" altLang="en-US" dirty="0">
                  <a:cs typeface="+mn-ea"/>
                  <a:sym typeface="+mn-lt"/>
                </a:rPr>
                <a:t>添加标题</a:t>
              </a:r>
            </a:p>
          </p:txBody>
        </p:sp>
        <p:sp>
          <p:nvSpPr>
            <p:cNvPr id="44" name="îśľîḋé">
              <a:extLst>
                <a:ext uri="{FF2B5EF4-FFF2-40B4-BE49-F238E27FC236}">
                  <a16:creationId xmlns="" xmlns:a16="http://schemas.microsoft.com/office/drawing/2014/main" id="{4701FDBF-F735-41C8-AEDC-82C3EC7072BF}"/>
                </a:ext>
              </a:extLst>
            </p:cNvPr>
            <p:cNvSpPr/>
            <p:nvPr/>
          </p:nvSpPr>
          <p:spPr>
            <a:xfrm>
              <a:off x="7202608" y="3802844"/>
              <a:ext cx="671866" cy="671865"/>
            </a:xfrm>
            <a:prstGeom prst="ellipse">
              <a:avLst/>
            </a:prstGeom>
            <a:solidFill>
              <a:schemeClr val="bg1">
                <a:lumMod val="50000"/>
              </a:schemeClr>
            </a:solidFill>
            <a:ln w="12700" cap="flat">
              <a:noFill/>
              <a:miter lim="400000"/>
            </a:ln>
            <a:effectLst/>
          </p:spPr>
          <p:txBody>
            <a:bodyPr wrap="square" lIns="91440" tIns="45720" rIns="91440" bIns="45720" anchor="ctr">
              <a:normAutofit/>
            </a:bodyPr>
            <a:lstStyle/>
            <a:p>
              <a:pPr algn="ctr"/>
              <a:endParaRPr dirty="0">
                <a:cs typeface="+mn-ea"/>
                <a:sym typeface="+mn-lt"/>
              </a:endParaRPr>
            </a:p>
          </p:txBody>
        </p:sp>
        <p:sp>
          <p:nvSpPr>
            <p:cNvPr id="45" name="ïṥḻïdé">
              <a:extLst>
                <a:ext uri="{FF2B5EF4-FFF2-40B4-BE49-F238E27FC236}">
                  <a16:creationId xmlns="" xmlns:a16="http://schemas.microsoft.com/office/drawing/2014/main" id="{CE1105CD-9907-4261-BFEC-FEAC0E18D603}"/>
                </a:ext>
              </a:extLst>
            </p:cNvPr>
            <p:cNvSpPr/>
            <p:nvPr/>
          </p:nvSpPr>
          <p:spPr>
            <a:xfrm>
              <a:off x="7364201" y="3978694"/>
              <a:ext cx="348680" cy="288402"/>
            </a:xfrm>
            <a:custGeom>
              <a:avLst/>
              <a:gdLst/>
              <a:ahLst/>
              <a:cxnLst>
                <a:cxn ang="0">
                  <a:pos x="wd2" y="hd2"/>
                </a:cxn>
                <a:cxn ang="5400000">
                  <a:pos x="wd2" y="hd2"/>
                </a:cxn>
                <a:cxn ang="10800000">
                  <a:pos x="wd2" y="hd2"/>
                </a:cxn>
                <a:cxn ang="16200000">
                  <a:pos x="wd2" y="hd2"/>
                </a:cxn>
              </a:cxnLst>
              <a:rect l="0" t="0" r="r" b="b"/>
              <a:pathLst>
                <a:path w="21600" h="21600" extrusionOk="0">
                  <a:moveTo>
                    <a:pt x="10527" y="0"/>
                  </a:moveTo>
                  <a:lnTo>
                    <a:pt x="7999" y="3056"/>
                  </a:lnTo>
                  <a:lnTo>
                    <a:pt x="9005" y="3056"/>
                  </a:lnTo>
                  <a:lnTo>
                    <a:pt x="9005" y="14359"/>
                  </a:lnTo>
                  <a:lnTo>
                    <a:pt x="12035" y="14359"/>
                  </a:lnTo>
                  <a:lnTo>
                    <a:pt x="12035" y="3056"/>
                  </a:lnTo>
                  <a:lnTo>
                    <a:pt x="13040" y="3056"/>
                  </a:lnTo>
                  <a:lnTo>
                    <a:pt x="10527" y="0"/>
                  </a:lnTo>
                  <a:close/>
                  <a:moveTo>
                    <a:pt x="13213" y="4393"/>
                  </a:moveTo>
                  <a:lnTo>
                    <a:pt x="13213" y="15731"/>
                  </a:lnTo>
                  <a:lnTo>
                    <a:pt x="7827" y="15731"/>
                  </a:lnTo>
                  <a:lnTo>
                    <a:pt x="7827" y="6633"/>
                  </a:lnTo>
                  <a:cubicBezTo>
                    <a:pt x="7561" y="6556"/>
                    <a:pt x="7280" y="6511"/>
                    <a:pt x="6994" y="6511"/>
                  </a:cubicBezTo>
                  <a:cubicBezTo>
                    <a:pt x="5270" y="6511"/>
                    <a:pt x="3827" y="7998"/>
                    <a:pt x="3504" y="9967"/>
                  </a:cubicBezTo>
                  <a:cubicBezTo>
                    <a:pt x="1473" y="10697"/>
                    <a:pt x="0" y="12953"/>
                    <a:pt x="0" y="15644"/>
                  </a:cubicBezTo>
                  <a:cubicBezTo>
                    <a:pt x="0" y="18925"/>
                    <a:pt x="2195" y="21600"/>
                    <a:pt x="4912" y="21600"/>
                  </a:cubicBezTo>
                  <a:lnTo>
                    <a:pt x="16674" y="21600"/>
                  </a:lnTo>
                  <a:cubicBezTo>
                    <a:pt x="19390" y="21600"/>
                    <a:pt x="21600" y="18925"/>
                    <a:pt x="21600" y="15644"/>
                  </a:cubicBezTo>
                  <a:cubicBezTo>
                    <a:pt x="21600" y="12904"/>
                    <a:pt x="20056" y="10600"/>
                    <a:pt x="17966" y="9914"/>
                  </a:cubicBezTo>
                  <a:cubicBezTo>
                    <a:pt x="17531" y="7031"/>
                    <a:pt x="15610" y="4885"/>
                    <a:pt x="13213" y="4393"/>
                  </a:cubicBezTo>
                  <a:close/>
                </a:path>
              </a:pathLst>
            </a:custGeom>
            <a:solidFill>
              <a:srgbClr val="FFFFFF"/>
            </a:solidFill>
            <a:ln w="12700" cap="flat">
              <a:noFill/>
              <a:miter lim="400000"/>
            </a:ln>
            <a:effectLst/>
          </p:spPr>
          <p:txBody>
            <a:bodyPr wrap="square" lIns="91440" tIns="45720" rIns="91440" bIns="45720" anchor="ctr">
              <a:normAutofit fontScale="85000" lnSpcReduction="20000"/>
            </a:bodyPr>
            <a:lstStyle/>
            <a:p>
              <a:pPr algn="ctr"/>
              <a:endParaRPr>
                <a:cs typeface="+mn-ea"/>
                <a:sym typeface="+mn-lt"/>
              </a:endParaRPr>
            </a:p>
          </p:txBody>
        </p:sp>
      </p:grpSp>
      <p:grpSp>
        <p:nvGrpSpPr>
          <p:cNvPr id="46" name="组合 45">
            <a:extLst>
              <a:ext uri="{FF2B5EF4-FFF2-40B4-BE49-F238E27FC236}">
                <a16:creationId xmlns="" xmlns:a16="http://schemas.microsoft.com/office/drawing/2014/main" id="{7A08A38F-EEBC-40F4-868D-D961391B876C}"/>
              </a:ext>
            </a:extLst>
          </p:cNvPr>
          <p:cNvGrpSpPr/>
          <p:nvPr/>
        </p:nvGrpSpPr>
        <p:grpSpPr>
          <a:xfrm>
            <a:off x="2780288" y="2128727"/>
            <a:ext cx="656446" cy="644641"/>
            <a:chOff x="8024779" y="3275341"/>
            <a:chExt cx="435889" cy="428050"/>
          </a:xfrm>
          <a:gradFill>
            <a:gsLst>
              <a:gs pos="0">
                <a:schemeClr val="accent1"/>
              </a:gs>
              <a:gs pos="100000">
                <a:schemeClr val="accent2"/>
              </a:gs>
            </a:gsLst>
            <a:lin ang="3600000" scaled="0"/>
          </a:gradFill>
        </p:grpSpPr>
        <p:sp>
          <p:nvSpPr>
            <p:cNvPr id="47" name="Freeform 295">
              <a:extLst>
                <a:ext uri="{FF2B5EF4-FFF2-40B4-BE49-F238E27FC236}">
                  <a16:creationId xmlns="" xmlns:a16="http://schemas.microsoft.com/office/drawing/2014/main" id="{97B64FCA-876B-4F81-8897-766B1614131B}"/>
                </a:ext>
              </a:extLst>
            </p:cNvPr>
            <p:cNvSpPr/>
            <p:nvPr/>
          </p:nvSpPr>
          <p:spPr>
            <a:xfrm>
              <a:off x="8024779" y="3275341"/>
              <a:ext cx="435889" cy="387284"/>
            </a:xfrm>
            <a:custGeom>
              <a:avLst/>
              <a:gdLst/>
              <a:ahLst/>
              <a:cxnLst>
                <a:cxn ang="0">
                  <a:pos x="wd2" y="hd2"/>
                </a:cxn>
                <a:cxn ang="5400000">
                  <a:pos x="wd2" y="hd2"/>
                </a:cxn>
                <a:cxn ang="10800000">
                  <a:pos x="wd2" y="hd2"/>
                </a:cxn>
                <a:cxn ang="16200000">
                  <a:pos x="wd2" y="hd2"/>
                </a:cxn>
              </a:cxnLst>
              <a:rect l="0" t="0" r="r" b="b"/>
              <a:pathLst>
                <a:path w="21600" h="21600" extrusionOk="0">
                  <a:moveTo>
                    <a:pt x="20919" y="0"/>
                  </a:moveTo>
                  <a:cubicBezTo>
                    <a:pt x="681" y="0"/>
                    <a:pt x="681" y="0"/>
                    <a:pt x="681" y="0"/>
                  </a:cubicBezTo>
                  <a:cubicBezTo>
                    <a:pt x="292" y="0"/>
                    <a:pt x="0" y="329"/>
                    <a:pt x="0" y="768"/>
                  </a:cubicBezTo>
                  <a:cubicBezTo>
                    <a:pt x="0" y="20832"/>
                    <a:pt x="0" y="20832"/>
                    <a:pt x="0" y="20832"/>
                  </a:cubicBezTo>
                  <a:cubicBezTo>
                    <a:pt x="0" y="21161"/>
                    <a:pt x="292" y="21600"/>
                    <a:pt x="681" y="21600"/>
                  </a:cubicBezTo>
                  <a:cubicBezTo>
                    <a:pt x="4476" y="21600"/>
                    <a:pt x="4476" y="21600"/>
                    <a:pt x="4476" y="21600"/>
                  </a:cubicBezTo>
                  <a:cubicBezTo>
                    <a:pt x="4476" y="19955"/>
                    <a:pt x="4476" y="19955"/>
                    <a:pt x="4476" y="19955"/>
                  </a:cubicBezTo>
                  <a:cubicBezTo>
                    <a:pt x="1362" y="19955"/>
                    <a:pt x="1362" y="19955"/>
                    <a:pt x="1362" y="19955"/>
                  </a:cubicBezTo>
                  <a:cubicBezTo>
                    <a:pt x="1362" y="5373"/>
                    <a:pt x="1362" y="5373"/>
                    <a:pt x="1362" y="5373"/>
                  </a:cubicBezTo>
                  <a:cubicBezTo>
                    <a:pt x="20238" y="5373"/>
                    <a:pt x="20238" y="5373"/>
                    <a:pt x="20238" y="5373"/>
                  </a:cubicBezTo>
                  <a:cubicBezTo>
                    <a:pt x="20238" y="19955"/>
                    <a:pt x="20238" y="19955"/>
                    <a:pt x="20238" y="19955"/>
                  </a:cubicBezTo>
                  <a:cubicBezTo>
                    <a:pt x="16832" y="19955"/>
                    <a:pt x="16832" y="19955"/>
                    <a:pt x="16832" y="19955"/>
                  </a:cubicBezTo>
                  <a:cubicBezTo>
                    <a:pt x="16832" y="21600"/>
                    <a:pt x="16832" y="21600"/>
                    <a:pt x="16832" y="21600"/>
                  </a:cubicBezTo>
                  <a:cubicBezTo>
                    <a:pt x="20919" y="21600"/>
                    <a:pt x="20919" y="21600"/>
                    <a:pt x="20919" y="21600"/>
                  </a:cubicBezTo>
                  <a:cubicBezTo>
                    <a:pt x="21308" y="21600"/>
                    <a:pt x="21600" y="21161"/>
                    <a:pt x="21600" y="20832"/>
                  </a:cubicBezTo>
                  <a:cubicBezTo>
                    <a:pt x="21600" y="768"/>
                    <a:pt x="21600" y="768"/>
                    <a:pt x="21600" y="768"/>
                  </a:cubicBezTo>
                  <a:cubicBezTo>
                    <a:pt x="21600" y="329"/>
                    <a:pt x="21308" y="0"/>
                    <a:pt x="20919" y="0"/>
                  </a:cubicBezTo>
                  <a:close/>
                  <a:moveTo>
                    <a:pt x="13914" y="3728"/>
                  </a:moveTo>
                  <a:cubicBezTo>
                    <a:pt x="13427" y="3728"/>
                    <a:pt x="13038" y="3180"/>
                    <a:pt x="13038" y="2631"/>
                  </a:cubicBezTo>
                  <a:cubicBezTo>
                    <a:pt x="13038" y="2083"/>
                    <a:pt x="13427" y="1645"/>
                    <a:pt x="13914" y="1645"/>
                  </a:cubicBezTo>
                  <a:cubicBezTo>
                    <a:pt x="14497" y="1645"/>
                    <a:pt x="14886" y="2083"/>
                    <a:pt x="14886" y="2631"/>
                  </a:cubicBezTo>
                  <a:cubicBezTo>
                    <a:pt x="14886" y="3180"/>
                    <a:pt x="14497" y="3728"/>
                    <a:pt x="13914" y="3728"/>
                  </a:cubicBezTo>
                  <a:close/>
                  <a:moveTo>
                    <a:pt x="16638" y="3728"/>
                  </a:moveTo>
                  <a:cubicBezTo>
                    <a:pt x="16151" y="3728"/>
                    <a:pt x="15762" y="3180"/>
                    <a:pt x="15762" y="2631"/>
                  </a:cubicBezTo>
                  <a:cubicBezTo>
                    <a:pt x="15762" y="2083"/>
                    <a:pt x="16151" y="1645"/>
                    <a:pt x="16638" y="1645"/>
                  </a:cubicBezTo>
                  <a:cubicBezTo>
                    <a:pt x="17124" y="1645"/>
                    <a:pt x="17514" y="2083"/>
                    <a:pt x="17514" y="2631"/>
                  </a:cubicBezTo>
                  <a:cubicBezTo>
                    <a:pt x="17514" y="3180"/>
                    <a:pt x="17124" y="3728"/>
                    <a:pt x="16638" y="3728"/>
                  </a:cubicBezTo>
                  <a:close/>
                  <a:moveTo>
                    <a:pt x="19265" y="3728"/>
                  </a:moveTo>
                  <a:cubicBezTo>
                    <a:pt x="18778" y="3728"/>
                    <a:pt x="18389" y="3180"/>
                    <a:pt x="18389" y="2631"/>
                  </a:cubicBezTo>
                  <a:cubicBezTo>
                    <a:pt x="18389" y="2083"/>
                    <a:pt x="18778" y="1645"/>
                    <a:pt x="19265" y="1645"/>
                  </a:cubicBezTo>
                  <a:cubicBezTo>
                    <a:pt x="19849" y="1645"/>
                    <a:pt x="20238" y="2083"/>
                    <a:pt x="20238" y="2631"/>
                  </a:cubicBezTo>
                  <a:cubicBezTo>
                    <a:pt x="20238" y="3180"/>
                    <a:pt x="19849" y="3728"/>
                    <a:pt x="19265" y="3728"/>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48" name="Freeform 296">
              <a:extLst>
                <a:ext uri="{FF2B5EF4-FFF2-40B4-BE49-F238E27FC236}">
                  <a16:creationId xmlns="" xmlns:a16="http://schemas.microsoft.com/office/drawing/2014/main" id="{93EB9FF2-F1C4-4E3B-B43F-EFA074B084D2}"/>
                </a:ext>
              </a:extLst>
            </p:cNvPr>
            <p:cNvSpPr/>
            <p:nvPr/>
          </p:nvSpPr>
          <p:spPr>
            <a:xfrm>
              <a:off x="8089064" y="3455655"/>
              <a:ext cx="139549" cy="72126"/>
            </a:xfrm>
            <a:custGeom>
              <a:avLst/>
              <a:gdLst/>
              <a:ahLst/>
              <a:cxnLst>
                <a:cxn ang="0">
                  <a:pos x="wd2" y="hd2"/>
                </a:cxn>
                <a:cxn ang="5400000">
                  <a:pos x="wd2" y="hd2"/>
                </a:cxn>
                <a:cxn ang="10800000">
                  <a:pos x="wd2" y="hd2"/>
                </a:cxn>
                <a:cxn ang="16200000">
                  <a:pos x="wd2" y="hd2"/>
                </a:cxn>
              </a:cxnLst>
              <a:rect l="0" t="0" r="r" b="b"/>
              <a:pathLst>
                <a:path w="21600" h="21600" extrusionOk="0">
                  <a:moveTo>
                    <a:pt x="21600" y="9861"/>
                  </a:moveTo>
                  <a:lnTo>
                    <a:pt x="16261" y="0"/>
                  </a:lnTo>
                  <a:lnTo>
                    <a:pt x="0" y="12678"/>
                  </a:lnTo>
                  <a:lnTo>
                    <a:pt x="5825" y="21600"/>
                  </a:lnTo>
                  <a:lnTo>
                    <a:pt x="21600" y="9861"/>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49" name="Freeform 297">
              <a:extLst>
                <a:ext uri="{FF2B5EF4-FFF2-40B4-BE49-F238E27FC236}">
                  <a16:creationId xmlns="" xmlns:a16="http://schemas.microsoft.com/office/drawing/2014/main" id="{238B2CF3-9E1C-40AB-BF0C-B67AE40E8A7E}"/>
                </a:ext>
              </a:extLst>
            </p:cNvPr>
            <p:cNvSpPr/>
            <p:nvPr/>
          </p:nvSpPr>
          <p:spPr>
            <a:xfrm>
              <a:off x="8245859" y="3450951"/>
              <a:ext cx="137980" cy="73695"/>
            </a:xfrm>
            <a:custGeom>
              <a:avLst/>
              <a:gdLst/>
              <a:ahLst/>
              <a:cxnLst>
                <a:cxn ang="0">
                  <a:pos x="wd2" y="hd2"/>
                </a:cxn>
                <a:cxn ang="5400000">
                  <a:pos x="wd2" y="hd2"/>
                </a:cxn>
                <a:cxn ang="10800000">
                  <a:pos x="wd2" y="hd2"/>
                </a:cxn>
                <a:cxn ang="16200000">
                  <a:pos x="wd2" y="hd2"/>
                </a:cxn>
              </a:cxnLst>
              <a:rect l="0" t="0" r="r" b="b"/>
              <a:pathLst>
                <a:path w="21600" h="21600" extrusionOk="0">
                  <a:moveTo>
                    <a:pt x="21600" y="11949"/>
                  </a:moveTo>
                  <a:lnTo>
                    <a:pt x="5645" y="0"/>
                  </a:lnTo>
                  <a:lnTo>
                    <a:pt x="0" y="9651"/>
                  </a:lnTo>
                  <a:lnTo>
                    <a:pt x="16200" y="21600"/>
                  </a:lnTo>
                  <a:lnTo>
                    <a:pt x="21600" y="1194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0" name="Freeform 298">
              <a:extLst>
                <a:ext uri="{FF2B5EF4-FFF2-40B4-BE49-F238E27FC236}">
                  <a16:creationId xmlns="" xmlns:a16="http://schemas.microsoft.com/office/drawing/2014/main" id="{4D0D562C-63C2-424E-B476-BF4B92DE7F1A}"/>
                </a:ext>
              </a:extLst>
            </p:cNvPr>
            <p:cNvSpPr/>
            <p:nvPr/>
          </p:nvSpPr>
          <p:spPr>
            <a:xfrm>
              <a:off x="8245859" y="3585794"/>
              <a:ext cx="103485" cy="1175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4112"/>
                  </a:lnTo>
                  <a:lnTo>
                    <a:pt x="21600" y="2880"/>
                  </a:lnTo>
                  <a:lnTo>
                    <a:pt x="9491" y="6912"/>
                  </a:lnTo>
                  <a:lnTo>
                    <a:pt x="0" y="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1" name="Freeform 299">
              <a:extLst>
                <a:ext uri="{FF2B5EF4-FFF2-40B4-BE49-F238E27FC236}">
                  <a16:creationId xmlns="" xmlns:a16="http://schemas.microsoft.com/office/drawing/2014/main" id="{471BFF69-853C-4C16-8210-F150C00A143F}"/>
                </a:ext>
              </a:extLst>
            </p:cNvPr>
            <p:cNvSpPr/>
            <p:nvPr/>
          </p:nvSpPr>
          <p:spPr>
            <a:xfrm>
              <a:off x="8258402" y="3537188"/>
              <a:ext cx="137980" cy="72126"/>
            </a:xfrm>
            <a:custGeom>
              <a:avLst/>
              <a:gdLst/>
              <a:ahLst/>
              <a:cxnLst>
                <a:cxn ang="0">
                  <a:pos x="wd2" y="hd2"/>
                </a:cxn>
                <a:cxn ang="5400000">
                  <a:pos x="wd2" y="hd2"/>
                </a:cxn>
                <a:cxn ang="10800000">
                  <a:pos x="wd2" y="hd2"/>
                </a:cxn>
                <a:cxn ang="16200000">
                  <a:pos x="wd2" y="hd2"/>
                </a:cxn>
              </a:cxnLst>
              <a:rect l="0" t="0" r="r" b="b"/>
              <a:pathLst>
                <a:path w="21600" h="21600" extrusionOk="0">
                  <a:moveTo>
                    <a:pt x="0" y="12209"/>
                  </a:moveTo>
                  <a:lnTo>
                    <a:pt x="5645" y="21600"/>
                  </a:lnTo>
                  <a:lnTo>
                    <a:pt x="21600" y="9391"/>
                  </a:lnTo>
                  <a:lnTo>
                    <a:pt x="15955" y="0"/>
                  </a:lnTo>
                  <a:lnTo>
                    <a:pt x="0" y="1220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2" name="Freeform 300">
              <a:extLst>
                <a:ext uri="{FF2B5EF4-FFF2-40B4-BE49-F238E27FC236}">
                  <a16:creationId xmlns="" xmlns:a16="http://schemas.microsoft.com/office/drawing/2014/main" id="{30968081-84CE-40B3-9729-809E0B703F52}"/>
                </a:ext>
              </a:extLst>
            </p:cNvPr>
            <p:cNvSpPr/>
            <p:nvPr/>
          </p:nvSpPr>
          <p:spPr>
            <a:xfrm>
              <a:off x="8129831" y="3593633"/>
              <a:ext cx="103485" cy="109757"/>
            </a:xfrm>
            <a:custGeom>
              <a:avLst/>
              <a:gdLst/>
              <a:ahLst/>
              <a:cxnLst>
                <a:cxn ang="0">
                  <a:pos x="wd2" y="hd2"/>
                </a:cxn>
                <a:cxn ang="5400000">
                  <a:pos x="wd2" y="hd2"/>
                </a:cxn>
                <a:cxn ang="10800000">
                  <a:pos x="wd2" y="hd2"/>
                </a:cxn>
                <a:cxn ang="16200000">
                  <a:pos x="wd2" y="hd2"/>
                </a:cxn>
              </a:cxnLst>
              <a:rect l="0" t="0" r="r" b="b"/>
              <a:pathLst>
                <a:path w="21600" h="21600" extrusionOk="0">
                  <a:moveTo>
                    <a:pt x="0" y="2469"/>
                  </a:moveTo>
                  <a:lnTo>
                    <a:pt x="0" y="13577"/>
                  </a:lnTo>
                  <a:lnTo>
                    <a:pt x="21600" y="21600"/>
                  </a:lnTo>
                  <a:lnTo>
                    <a:pt x="21600" y="0"/>
                  </a:lnTo>
                  <a:lnTo>
                    <a:pt x="13418" y="7406"/>
                  </a:lnTo>
                  <a:lnTo>
                    <a:pt x="0" y="246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3" name="Freeform 301">
              <a:extLst>
                <a:ext uri="{FF2B5EF4-FFF2-40B4-BE49-F238E27FC236}">
                  <a16:creationId xmlns="" xmlns:a16="http://schemas.microsoft.com/office/drawing/2014/main" id="{4595ABB7-E5A4-4E6E-A877-830239282A0E}"/>
                </a:ext>
              </a:extLst>
            </p:cNvPr>
            <p:cNvSpPr/>
            <p:nvPr/>
          </p:nvSpPr>
          <p:spPr>
            <a:xfrm>
              <a:off x="8089064" y="3540324"/>
              <a:ext cx="137980" cy="75262"/>
            </a:xfrm>
            <a:custGeom>
              <a:avLst/>
              <a:gdLst/>
              <a:ahLst/>
              <a:cxnLst>
                <a:cxn ang="0">
                  <a:pos x="wd2" y="hd2"/>
                </a:cxn>
                <a:cxn ang="5400000">
                  <a:pos x="wd2" y="hd2"/>
                </a:cxn>
                <a:cxn ang="10800000">
                  <a:pos x="wd2" y="hd2"/>
                </a:cxn>
                <a:cxn ang="16200000">
                  <a:pos x="wd2" y="hd2"/>
                </a:cxn>
              </a:cxnLst>
              <a:rect l="0" t="0" r="r" b="b"/>
              <a:pathLst>
                <a:path w="21600" h="21600" extrusionOk="0">
                  <a:moveTo>
                    <a:pt x="21600" y="12150"/>
                  </a:moveTo>
                  <a:lnTo>
                    <a:pt x="5645" y="0"/>
                  </a:lnTo>
                  <a:lnTo>
                    <a:pt x="0" y="9900"/>
                  </a:lnTo>
                  <a:lnTo>
                    <a:pt x="15955" y="21600"/>
                  </a:lnTo>
                  <a:lnTo>
                    <a:pt x="21600" y="12150"/>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54" name="PA-组合 2">
            <a:extLst>
              <a:ext uri="{FF2B5EF4-FFF2-40B4-BE49-F238E27FC236}">
                <a16:creationId xmlns="" xmlns:a16="http://schemas.microsoft.com/office/drawing/2014/main" id="{976E24A1-5582-4541-BBB7-2CBEABBAABC2}"/>
              </a:ext>
            </a:extLst>
          </p:cNvPr>
          <p:cNvGrpSpPr/>
          <p:nvPr>
            <p:custDataLst>
              <p:tags r:id="rId2"/>
            </p:custDataLst>
          </p:nvPr>
        </p:nvGrpSpPr>
        <p:grpSpPr>
          <a:xfrm>
            <a:off x="2125305" y="3113990"/>
            <a:ext cx="2214397" cy="1037618"/>
            <a:chOff x="5926136" y="5087195"/>
            <a:chExt cx="2715044" cy="1037618"/>
          </a:xfrm>
        </p:grpSpPr>
        <p:sp>
          <p:nvSpPr>
            <p:cNvPr id="55" name="PA-文本框 6">
              <a:extLst>
                <a:ext uri="{FF2B5EF4-FFF2-40B4-BE49-F238E27FC236}">
                  <a16:creationId xmlns="" xmlns:a16="http://schemas.microsoft.com/office/drawing/2014/main" id="{BA88811B-7E00-4EB4-89A7-B46EA3AEE4CB}"/>
                </a:ext>
              </a:extLst>
            </p:cNvPr>
            <p:cNvSpPr txBox="1"/>
            <p:nvPr>
              <p:custDataLst>
                <p:tags r:id="rId3"/>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56" name="PA-文本框 42">
              <a:extLst>
                <a:ext uri="{FF2B5EF4-FFF2-40B4-BE49-F238E27FC236}">
                  <a16:creationId xmlns="" xmlns:a16="http://schemas.microsoft.com/office/drawing/2014/main" id="{D19B3164-B9C7-42CA-B01C-E825F8BC4F7A}"/>
                </a:ext>
              </a:extLst>
            </p:cNvPr>
            <p:cNvSpPr txBox="1"/>
            <p:nvPr>
              <p:custDataLst>
                <p:tags r:id="rId4"/>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57" name="组合 56">
            <a:extLst>
              <a:ext uri="{FF2B5EF4-FFF2-40B4-BE49-F238E27FC236}">
                <a16:creationId xmlns="" xmlns:a16="http://schemas.microsoft.com/office/drawing/2014/main" id="{F0C8572B-3AE2-CB42-BA29-C9CC2CA3192F}"/>
              </a:ext>
            </a:extLst>
          </p:cNvPr>
          <p:cNvGrpSpPr/>
          <p:nvPr/>
        </p:nvGrpSpPr>
        <p:grpSpPr>
          <a:xfrm>
            <a:off x="-236520" y="334693"/>
            <a:ext cx="12650051" cy="6638012"/>
            <a:chOff x="-236520" y="334693"/>
            <a:chExt cx="12650051" cy="6638012"/>
          </a:xfrm>
        </p:grpSpPr>
        <p:grpSp>
          <p:nvGrpSpPr>
            <p:cNvPr id="58" name="组合 57">
              <a:extLst>
                <a:ext uri="{FF2B5EF4-FFF2-40B4-BE49-F238E27FC236}">
                  <a16:creationId xmlns="" xmlns:a16="http://schemas.microsoft.com/office/drawing/2014/main" id="{654F1498-ED40-FA40-ADFC-C806D0B3D48E}"/>
                </a:ext>
              </a:extLst>
            </p:cNvPr>
            <p:cNvGrpSpPr/>
            <p:nvPr/>
          </p:nvGrpSpPr>
          <p:grpSpPr>
            <a:xfrm>
              <a:off x="363319" y="334693"/>
              <a:ext cx="6588561" cy="512874"/>
              <a:chOff x="363319" y="334693"/>
              <a:chExt cx="6588561" cy="512874"/>
            </a:xfrm>
          </p:grpSpPr>
          <p:sp>
            <p:nvSpPr>
              <p:cNvPr id="64" name="文本框 49">
                <a:extLst>
                  <a:ext uri="{FF2B5EF4-FFF2-40B4-BE49-F238E27FC236}">
                    <a16:creationId xmlns="" xmlns:a16="http://schemas.microsoft.com/office/drawing/2014/main" id="{4776BDB4-5B82-014F-97CA-64AFE31EECCA}"/>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65" name="文本框 50">
                <a:extLst>
                  <a:ext uri="{FF2B5EF4-FFF2-40B4-BE49-F238E27FC236}">
                    <a16:creationId xmlns="" xmlns:a16="http://schemas.microsoft.com/office/drawing/2014/main" id="{D0945454-CA0E-4442-8357-F5FA5D21A00D}"/>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59" name="任意多边形 32">
              <a:extLst>
                <a:ext uri="{FF2B5EF4-FFF2-40B4-BE49-F238E27FC236}">
                  <a16:creationId xmlns="" xmlns:a16="http://schemas.microsoft.com/office/drawing/2014/main" id="{DD6D66E0-2D7B-F44C-BED8-5E0F266C7DB7}"/>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 xmlns:a16="http://schemas.microsoft.com/office/drawing/2014/main" id="{7C1F8192-41B8-5844-8D9F-36F35D645C8B}"/>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61" name="椭圆 60">
              <a:extLst>
                <a:ext uri="{FF2B5EF4-FFF2-40B4-BE49-F238E27FC236}">
                  <a16:creationId xmlns="" xmlns:a16="http://schemas.microsoft.com/office/drawing/2014/main" id="{98BF781E-71D3-1F4A-A458-9A39689F504E}"/>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62" name="椭圆 61">
              <a:extLst>
                <a:ext uri="{FF2B5EF4-FFF2-40B4-BE49-F238E27FC236}">
                  <a16:creationId xmlns="" xmlns:a16="http://schemas.microsoft.com/office/drawing/2014/main" id="{1696092E-A43B-8B4B-A1E0-B3197E24841C}"/>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63" name="椭圆 62">
              <a:extLst>
                <a:ext uri="{FF2B5EF4-FFF2-40B4-BE49-F238E27FC236}">
                  <a16:creationId xmlns="" xmlns:a16="http://schemas.microsoft.com/office/drawing/2014/main" id="{2CB17953-A38E-7F42-8E7E-6024E44BE78A}"/>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1025743199"/>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par>
                                <p:cTn id="9" presetID="2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5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47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a:xfrm>
            <a:off x="5240921" y="2861455"/>
            <a:ext cx="1674000" cy="1674002"/>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pic>
      <p:grpSp>
        <p:nvGrpSpPr>
          <p:cNvPr id="29" name="组合 28"/>
          <p:cNvGrpSpPr/>
          <p:nvPr/>
        </p:nvGrpSpPr>
        <p:grpSpPr>
          <a:xfrm>
            <a:off x="4125827" y="2029563"/>
            <a:ext cx="3856594" cy="3355466"/>
            <a:chOff x="4125827" y="1917269"/>
            <a:chExt cx="3856594" cy="3355466"/>
          </a:xfrm>
        </p:grpSpPr>
        <p:sp>
          <p:nvSpPr>
            <p:cNvPr id="30" name="Freeform: Shape 3"/>
            <p:cNvSpPr>
              <a:spLocks/>
            </p:cNvSpPr>
            <p:nvPr/>
          </p:nvSpPr>
          <p:spPr bwMode="gray">
            <a:xfrm rot="20615408" flipH="1">
              <a:off x="4940332" y="4362028"/>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1" name="Freeform: Shape 4"/>
            <p:cNvSpPr>
              <a:spLocks/>
            </p:cNvSpPr>
            <p:nvPr/>
          </p:nvSpPr>
          <p:spPr bwMode="gray">
            <a:xfrm rot="17015408" flipH="1">
              <a:off x="5868169" y="3855528"/>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2" name="Freeform: Shape 5"/>
            <p:cNvSpPr>
              <a:spLocks/>
            </p:cNvSpPr>
            <p:nvPr/>
          </p:nvSpPr>
          <p:spPr bwMode="gray">
            <a:xfrm rot="13415408" flipH="1">
              <a:off x="5822537" y="2681546"/>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3" name="Freeform: Shape 6"/>
            <p:cNvSpPr>
              <a:spLocks/>
            </p:cNvSpPr>
            <p:nvPr/>
          </p:nvSpPr>
          <p:spPr bwMode="gray">
            <a:xfrm rot="9815408" flipH="1">
              <a:off x="5080764" y="2102383"/>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4" name="Freeform: Shape 7"/>
            <p:cNvSpPr>
              <a:spLocks/>
            </p:cNvSpPr>
            <p:nvPr/>
          </p:nvSpPr>
          <p:spPr bwMode="gray">
            <a:xfrm rot="6215408" flipH="1">
              <a:off x="4103916" y="2659945"/>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5" name="Freeform: Shape 8"/>
            <p:cNvSpPr>
              <a:spLocks/>
            </p:cNvSpPr>
            <p:nvPr/>
          </p:nvSpPr>
          <p:spPr bwMode="gray">
            <a:xfrm rot="2615408" flipH="1">
              <a:off x="4125827" y="3762444"/>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36" name="组合 35"/>
          <p:cNvGrpSpPr/>
          <p:nvPr/>
        </p:nvGrpSpPr>
        <p:grpSpPr>
          <a:xfrm>
            <a:off x="7917213" y="1912611"/>
            <a:ext cx="3489617" cy="869105"/>
            <a:chOff x="874712" y="3344238"/>
            <a:chExt cx="3489617" cy="869105"/>
          </a:xfrm>
        </p:grpSpPr>
        <p:sp>
          <p:nvSpPr>
            <p:cNvPr id="37" name="矩形 36">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38" name="矩形 37">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39" name="组合 38"/>
          <p:cNvGrpSpPr/>
          <p:nvPr/>
        </p:nvGrpSpPr>
        <p:grpSpPr>
          <a:xfrm>
            <a:off x="7917213" y="3224034"/>
            <a:ext cx="3489617" cy="869105"/>
            <a:chOff x="874712" y="3344238"/>
            <a:chExt cx="3489617" cy="869105"/>
          </a:xfrm>
        </p:grpSpPr>
        <p:sp>
          <p:nvSpPr>
            <p:cNvPr id="40" name="矩形 39">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41" name="矩形 40">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2" name="组合 41"/>
          <p:cNvGrpSpPr/>
          <p:nvPr/>
        </p:nvGrpSpPr>
        <p:grpSpPr>
          <a:xfrm>
            <a:off x="7917213" y="4535456"/>
            <a:ext cx="3489617" cy="869105"/>
            <a:chOff x="874712" y="3344238"/>
            <a:chExt cx="3489617" cy="869105"/>
          </a:xfrm>
        </p:grpSpPr>
        <p:sp>
          <p:nvSpPr>
            <p:cNvPr id="43" name="矩形 42">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44" name="矩形 43">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5" name="组合 44"/>
          <p:cNvGrpSpPr/>
          <p:nvPr/>
        </p:nvGrpSpPr>
        <p:grpSpPr>
          <a:xfrm>
            <a:off x="806269" y="1912611"/>
            <a:ext cx="3489617" cy="869105"/>
            <a:chOff x="874712" y="3344238"/>
            <a:chExt cx="3489617" cy="869105"/>
          </a:xfrm>
        </p:grpSpPr>
        <p:sp>
          <p:nvSpPr>
            <p:cNvPr id="46" name="矩形 45">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47" name="矩形 46">
              <a:extLst>
                <a:ext uri="{FF2B5EF4-FFF2-40B4-BE49-F238E27FC236}">
                  <a16:creationId xmlns:a16="http://schemas.microsoft.com/office/drawing/2014/main" xmlns=""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8" name="组合 47"/>
          <p:cNvGrpSpPr/>
          <p:nvPr/>
        </p:nvGrpSpPr>
        <p:grpSpPr>
          <a:xfrm>
            <a:off x="806269" y="3224034"/>
            <a:ext cx="3489617" cy="869105"/>
            <a:chOff x="874712" y="3344238"/>
            <a:chExt cx="3489617" cy="869105"/>
          </a:xfrm>
        </p:grpSpPr>
        <p:sp>
          <p:nvSpPr>
            <p:cNvPr id="49" name="矩形 48">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50" name="矩形 49">
              <a:extLst>
                <a:ext uri="{FF2B5EF4-FFF2-40B4-BE49-F238E27FC236}">
                  <a16:creationId xmlns:a16="http://schemas.microsoft.com/office/drawing/2014/main" xmlns=""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51" name="组合 50"/>
          <p:cNvGrpSpPr/>
          <p:nvPr/>
        </p:nvGrpSpPr>
        <p:grpSpPr>
          <a:xfrm>
            <a:off x="806269" y="4535456"/>
            <a:ext cx="3489617" cy="869105"/>
            <a:chOff x="874712" y="3344238"/>
            <a:chExt cx="3489617" cy="869105"/>
          </a:xfrm>
        </p:grpSpPr>
        <p:sp>
          <p:nvSpPr>
            <p:cNvPr id="52" name="矩形 51">
              <a:extLst>
                <a:ext uri="{FF2B5EF4-FFF2-40B4-BE49-F238E27FC236}">
                  <a16:creationId xmlns:a16="http://schemas.microsoft.com/office/drawing/2014/main" xmlns=""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a:t>
              </a:r>
            </a:p>
          </p:txBody>
        </p:sp>
        <p:sp>
          <p:nvSpPr>
            <p:cNvPr id="53" name="矩形 52">
              <a:extLst>
                <a:ext uri="{FF2B5EF4-FFF2-40B4-BE49-F238E27FC236}">
                  <a16:creationId xmlns:a16="http://schemas.microsoft.com/office/drawing/2014/main" xmlns=""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54" name="组合 53">
            <a:extLst>
              <a:ext uri="{FF2B5EF4-FFF2-40B4-BE49-F238E27FC236}">
                <a16:creationId xmlns="" xmlns:a16="http://schemas.microsoft.com/office/drawing/2014/main" id="{F0C8572B-3AE2-CB42-BA29-C9CC2CA3192F}"/>
              </a:ext>
            </a:extLst>
          </p:cNvPr>
          <p:cNvGrpSpPr/>
          <p:nvPr/>
        </p:nvGrpSpPr>
        <p:grpSpPr>
          <a:xfrm>
            <a:off x="-236520" y="334693"/>
            <a:ext cx="12650051" cy="6638012"/>
            <a:chOff x="-236520" y="334693"/>
            <a:chExt cx="12650051" cy="6638012"/>
          </a:xfrm>
        </p:grpSpPr>
        <p:grpSp>
          <p:nvGrpSpPr>
            <p:cNvPr id="55" name="组合 54">
              <a:extLst>
                <a:ext uri="{FF2B5EF4-FFF2-40B4-BE49-F238E27FC236}">
                  <a16:creationId xmlns="" xmlns:a16="http://schemas.microsoft.com/office/drawing/2014/main" id="{654F1498-ED40-FA40-ADFC-C806D0B3D48E}"/>
                </a:ext>
              </a:extLst>
            </p:cNvPr>
            <p:cNvGrpSpPr/>
            <p:nvPr/>
          </p:nvGrpSpPr>
          <p:grpSpPr>
            <a:xfrm>
              <a:off x="363319" y="334693"/>
              <a:ext cx="6588561" cy="512874"/>
              <a:chOff x="363319" y="334693"/>
              <a:chExt cx="6588561" cy="512874"/>
            </a:xfrm>
          </p:grpSpPr>
          <p:sp>
            <p:nvSpPr>
              <p:cNvPr id="61" name="文本框 49">
                <a:extLst>
                  <a:ext uri="{FF2B5EF4-FFF2-40B4-BE49-F238E27FC236}">
                    <a16:creationId xmlns="" xmlns:a16="http://schemas.microsoft.com/office/drawing/2014/main" id="{4776BDB4-5B82-014F-97CA-64AFE31EECCA}"/>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62" name="文本框 50">
                <a:extLst>
                  <a:ext uri="{FF2B5EF4-FFF2-40B4-BE49-F238E27FC236}">
                    <a16:creationId xmlns="" xmlns:a16="http://schemas.microsoft.com/office/drawing/2014/main" id="{D0945454-CA0E-4442-8357-F5FA5D21A00D}"/>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56" name="任意多边形 32">
              <a:extLst>
                <a:ext uri="{FF2B5EF4-FFF2-40B4-BE49-F238E27FC236}">
                  <a16:creationId xmlns="" xmlns:a16="http://schemas.microsoft.com/office/drawing/2014/main" id="{DD6D66E0-2D7B-F44C-BED8-5E0F266C7DB7}"/>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 xmlns:a16="http://schemas.microsoft.com/office/drawing/2014/main" id="{7C1F8192-41B8-5844-8D9F-36F35D645C8B}"/>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58" name="椭圆 57">
              <a:extLst>
                <a:ext uri="{FF2B5EF4-FFF2-40B4-BE49-F238E27FC236}">
                  <a16:creationId xmlns="" xmlns:a16="http://schemas.microsoft.com/office/drawing/2014/main" id="{98BF781E-71D3-1F4A-A458-9A39689F504E}"/>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59" name="椭圆 58">
              <a:extLst>
                <a:ext uri="{FF2B5EF4-FFF2-40B4-BE49-F238E27FC236}">
                  <a16:creationId xmlns="" xmlns:a16="http://schemas.microsoft.com/office/drawing/2014/main" id="{1696092E-A43B-8B4B-A1E0-B3197E24841C}"/>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60" name="椭圆 59">
              <a:extLst>
                <a:ext uri="{FF2B5EF4-FFF2-40B4-BE49-F238E27FC236}">
                  <a16:creationId xmlns="" xmlns:a16="http://schemas.microsoft.com/office/drawing/2014/main" id="{2CB17953-A38E-7F42-8E7E-6024E44BE78A}"/>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409281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1000" fill="hold"/>
                                        <p:tgtEl>
                                          <p:spTgt spid="45"/>
                                        </p:tgtEl>
                                        <p:attrNameLst>
                                          <p:attrName>ppt_x</p:attrName>
                                        </p:attrNameLst>
                                      </p:cBhvr>
                                      <p:tavLst>
                                        <p:tav tm="0">
                                          <p:val>
                                            <p:strVal val="0-#ppt_w/2"/>
                                          </p:val>
                                        </p:tav>
                                        <p:tav tm="100000">
                                          <p:val>
                                            <p:strVal val="#ppt_x"/>
                                          </p:val>
                                        </p:tav>
                                      </p:tavLst>
                                    </p:anim>
                                    <p:anim calcmode="lin" valueType="num">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1000" fill="hold"/>
                                        <p:tgtEl>
                                          <p:spTgt spid="36"/>
                                        </p:tgtEl>
                                        <p:attrNameLst>
                                          <p:attrName>ppt_x</p:attrName>
                                        </p:attrNameLst>
                                      </p:cBhvr>
                                      <p:tavLst>
                                        <p:tav tm="0">
                                          <p:val>
                                            <p:strVal val="1+#ppt_w/2"/>
                                          </p:val>
                                        </p:tav>
                                        <p:tav tm="100000">
                                          <p:val>
                                            <p:strVal val="#ppt_x"/>
                                          </p:val>
                                        </p:tav>
                                      </p:tavLst>
                                    </p:anim>
                                    <p:anim calcmode="lin" valueType="num">
                                      <p:cBhvr additive="base">
                                        <p:cTn id="25" dur="10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8" decel="100000" fill="hold" nodeType="withEffect">
                                  <p:stCondLst>
                                    <p:cond delay="25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000" fill="hold"/>
                                        <p:tgtEl>
                                          <p:spTgt spid="48"/>
                                        </p:tgtEl>
                                        <p:attrNameLst>
                                          <p:attrName>ppt_x</p:attrName>
                                        </p:attrNameLst>
                                      </p:cBhvr>
                                      <p:tavLst>
                                        <p:tav tm="0">
                                          <p:val>
                                            <p:strVal val="0-#ppt_w/2"/>
                                          </p:val>
                                        </p:tav>
                                        <p:tav tm="100000">
                                          <p:val>
                                            <p:strVal val="#ppt_x"/>
                                          </p:val>
                                        </p:tav>
                                      </p:tavLst>
                                    </p:anim>
                                    <p:anim calcmode="lin" valueType="num">
                                      <p:cBhvr additive="base">
                                        <p:cTn id="29" dur="10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1000" fill="hold"/>
                                        <p:tgtEl>
                                          <p:spTgt spid="39"/>
                                        </p:tgtEl>
                                        <p:attrNameLst>
                                          <p:attrName>ppt_x</p:attrName>
                                        </p:attrNameLst>
                                      </p:cBhvr>
                                      <p:tavLst>
                                        <p:tav tm="0">
                                          <p:val>
                                            <p:strVal val="1+#ppt_w/2"/>
                                          </p:val>
                                        </p:tav>
                                        <p:tav tm="100000">
                                          <p:val>
                                            <p:strVal val="#ppt_x"/>
                                          </p:val>
                                        </p:tav>
                                      </p:tavLst>
                                    </p:anim>
                                    <p:anim calcmode="lin" valueType="num">
                                      <p:cBhvr additive="base">
                                        <p:cTn id="33" dur="10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5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1000" fill="hold"/>
                                        <p:tgtEl>
                                          <p:spTgt spid="51"/>
                                        </p:tgtEl>
                                        <p:attrNameLst>
                                          <p:attrName>ppt_x</p:attrName>
                                        </p:attrNameLst>
                                      </p:cBhvr>
                                      <p:tavLst>
                                        <p:tav tm="0">
                                          <p:val>
                                            <p:strVal val="0-#ppt_w/2"/>
                                          </p:val>
                                        </p:tav>
                                        <p:tav tm="100000">
                                          <p:val>
                                            <p:strVal val="#ppt_x"/>
                                          </p:val>
                                        </p:tav>
                                      </p:tavLst>
                                    </p:anim>
                                    <p:anim calcmode="lin" valueType="num">
                                      <p:cBhvr additive="base">
                                        <p:cTn id="37" dur="1000" fill="hold"/>
                                        <p:tgtEl>
                                          <p:spTgt spid="51"/>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5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1000" fill="hold"/>
                                        <p:tgtEl>
                                          <p:spTgt spid="42"/>
                                        </p:tgtEl>
                                        <p:attrNameLst>
                                          <p:attrName>ppt_x</p:attrName>
                                        </p:attrNameLst>
                                      </p:cBhvr>
                                      <p:tavLst>
                                        <p:tav tm="0">
                                          <p:val>
                                            <p:strVal val="1+#ppt_w/2"/>
                                          </p:val>
                                        </p:tav>
                                        <p:tav tm="100000">
                                          <p:val>
                                            <p:strVal val="#ppt_x"/>
                                          </p:val>
                                        </p:tav>
                                      </p:tavLst>
                                    </p:anim>
                                    <p:anim calcmode="lin" valueType="num">
                                      <p:cBhvr additive="base">
                                        <p:cTn id="41"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 xmlns:a16="http://schemas.microsoft.com/office/drawing/2014/main" id="{4D0C031D-812C-4162-8494-3793361A1620}"/>
              </a:ext>
            </a:extLst>
          </p:cNvPr>
          <p:cNvSpPr/>
          <p:nvPr/>
        </p:nvSpPr>
        <p:spPr>
          <a:xfrm>
            <a:off x="0" y="1847827"/>
            <a:ext cx="5044966" cy="5010174"/>
          </a:xfrm>
          <a:prstGeom prst="rtTriangle">
            <a:avLst/>
          </a:prstGeom>
          <a:blipFill>
            <a:blip r:embed="rId1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直角三角形 2">
            <a:extLst>
              <a:ext uri="{FF2B5EF4-FFF2-40B4-BE49-F238E27FC236}">
                <a16:creationId xmlns="" xmlns:a16="http://schemas.microsoft.com/office/drawing/2014/main" id="{64294276-40E0-4590-94BF-32BCAA63B4BE}"/>
              </a:ext>
            </a:extLst>
          </p:cNvPr>
          <p:cNvSpPr/>
          <p:nvPr/>
        </p:nvSpPr>
        <p:spPr>
          <a:xfrm>
            <a:off x="0" y="5312979"/>
            <a:ext cx="1555751" cy="1545022"/>
          </a:xfrm>
          <a:prstGeom prst="rtTriangle">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PA-文本框 6">
            <a:extLst>
              <a:ext uri="{FF2B5EF4-FFF2-40B4-BE49-F238E27FC236}">
                <a16:creationId xmlns="" xmlns:a16="http://schemas.microsoft.com/office/drawing/2014/main" id="{1F6FC1ED-8082-47E3-B448-61419A3802C9}"/>
              </a:ext>
            </a:extLst>
          </p:cNvPr>
          <p:cNvSpPr txBox="1"/>
          <p:nvPr>
            <p:custDataLst>
              <p:tags r:id="rId1"/>
            </p:custDataLst>
          </p:nvPr>
        </p:nvSpPr>
        <p:spPr>
          <a:xfrm>
            <a:off x="1394488" y="1847827"/>
            <a:ext cx="4095519" cy="1077218"/>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输入您的标题</a:t>
            </a:r>
            <a:endParaRPr lang="en-US" sz="3200" b="1" dirty="0">
              <a:solidFill>
                <a:schemeClr val="tx1">
                  <a:lumMod val="75000"/>
                  <a:lumOff val="25000"/>
                </a:schemeClr>
              </a:solidFill>
              <a:cs typeface="+mn-ea"/>
              <a:sym typeface="+mn-lt"/>
            </a:endParaRPr>
          </a:p>
          <a:p>
            <a:r>
              <a:rPr lang="en-US" sz="3200" b="1" dirty="0">
                <a:solidFill>
                  <a:schemeClr val="bg1">
                    <a:lumMod val="85000"/>
                  </a:schemeClr>
                </a:solidFill>
                <a:cs typeface="+mn-ea"/>
                <a:sym typeface="+mn-lt"/>
              </a:rPr>
              <a:t>Our Company</a:t>
            </a:r>
          </a:p>
        </p:txBody>
      </p:sp>
      <p:sp>
        <p:nvSpPr>
          <p:cNvPr id="5" name="PA-文本框 9">
            <a:extLst>
              <a:ext uri="{FF2B5EF4-FFF2-40B4-BE49-F238E27FC236}">
                <a16:creationId xmlns="" xmlns:a16="http://schemas.microsoft.com/office/drawing/2014/main" id="{4F81E935-7D45-4AE5-8C79-BF09F6C9E7E9}"/>
              </a:ext>
            </a:extLst>
          </p:cNvPr>
          <p:cNvSpPr txBox="1"/>
          <p:nvPr>
            <p:custDataLst>
              <p:tags r:id="rId2"/>
            </p:custDataLst>
          </p:nvPr>
        </p:nvSpPr>
        <p:spPr>
          <a:xfrm>
            <a:off x="5226672" y="3677893"/>
            <a:ext cx="5417615"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50000"/>
                    <a:lumOff val="50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grpSp>
        <p:nvGrpSpPr>
          <p:cNvPr id="6" name="PA-组合 7">
            <a:extLst>
              <a:ext uri="{FF2B5EF4-FFF2-40B4-BE49-F238E27FC236}">
                <a16:creationId xmlns="" xmlns:a16="http://schemas.microsoft.com/office/drawing/2014/main" id="{88A06E90-8083-4DE8-BAC1-C1677EF4B291}"/>
              </a:ext>
            </a:extLst>
          </p:cNvPr>
          <p:cNvGrpSpPr/>
          <p:nvPr>
            <p:custDataLst>
              <p:tags r:id="rId3"/>
            </p:custDataLst>
          </p:nvPr>
        </p:nvGrpSpPr>
        <p:grpSpPr>
          <a:xfrm>
            <a:off x="5311139" y="5312979"/>
            <a:ext cx="1382233" cy="499730"/>
            <a:chOff x="794137" y="5018568"/>
            <a:chExt cx="1382233" cy="499730"/>
          </a:xfrm>
        </p:grpSpPr>
        <p:sp>
          <p:nvSpPr>
            <p:cNvPr id="7" name="PA-圆角矩形 5">
              <a:extLst>
                <a:ext uri="{FF2B5EF4-FFF2-40B4-BE49-F238E27FC236}">
                  <a16:creationId xmlns="" xmlns:a16="http://schemas.microsoft.com/office/drawing/2014/main" id="{E5ABA3B0-95B4-4CA3-AB1C-94F299E5A822}"/>
                </a:ext>
              </a:extLst>
            </p:cNvPr>
            <p:cNvSpPr/>
            <p:nvPr>
              <p:custDataLst>
                <p:tags r:id="rId9"/>
              </p:custDataLst>
            </p:nvPr>
          </p:nvSpPr>
          <p:spPr>
            <a:xfrm>
              <a:off x="794137" y="5018568"/>
              <a:ext cx="1382233" cy="49973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PA-文本框 9">
              <a:extLst>
                <a:ext uri="{FF2B5EF4-FFF2-40B4-BE49-F238E27FC236}">
                  <a16:creationId xmlns="" xmlns:a16="http://schemas.microsoft.com/office/drawing/2014/main" id="{757C040E-4DEB-48BC-B512-8AAFEF6BDD5B}"/>
                </a:ext>
              </a:extLst>
            </p:cNvPr>
            <p:cNvSpPr txBox="1"/>
            <p:nvPr>
              <p:custDataLst>
                <p:tags r:id="rId10"/>
              </p:custDataLst>
            </p:nvPr>
          </p:nvSpPr>
          <p:spPr>
            <a:xfrm>
              <a:off x="1006021" y="5093962"/>
              <a:ext cx="958463" cy="345094"/>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solidFill>
                  <a:latin typeface="+mn-lt"/>
                  <a:ea typeface="+mn-ea"/>
                  <a:cs typeface="+mn-ea"/>
                  <a:sym typeface="+mn-lt"/>
                </a:rPr>
                <a:t>查看更多</a:t>
              </a:r>
            </a:p>
          </p:txBody>
        </p:sp>
      </p:grpSp>
      <p:grpSp>
        <p:nvGrpSpPr>
          <p:cNvPr id="9" name="PA-组合 9">
            <a:extLst>
              <a:ext uri="{FF2B5EF4-FFF2-40B4-BE49-F238E27FC236}">
                <a16:creationId xmlns="" xmlns:a16="http://schemas.microsoft.com/office/drawing/2014/main" id="{40D2443A-B9CD-4817-8BDA-651C4166D90F}"/>
              </a:ext>
            </a:extLst>
          </p:cNvPr>
          <p:cNvGrpSpPr/>
          <p:nvPr>
            <p:custDataLst>
              <p:tags r:id="rId4"/>
            </p:custDataLst>
          </p:nvPr>
        </p:nvGrpSpPr>
        <p:grpSpPr>
          <a:xfrm>
            <a:off x="5311168" y="1578405"/>
            <a:ext cx="4621876" cy="1616061"/>
            <a:chOff x="800717" y="1947026"/>
            <a:chExt cx="4621876" cy="1616061"/>
          </a:xfrm>
        </p:grpSpPr>
        <p:sp>
          <p:nvSpPr>
            <p:cNvPr id="10" name="PA-矩形 5">
              <a:extLst>
                <a:ext uri="{FF2B5EF4-FFF2-40B4-BE49-F238E27FC236}">
                  <a16:creationId xmlns="" xmlns:a16="http://schemas.microsoft.com/office/drawing/2014/main" id="{FE79BD21-0879-4E4C-ABE4-A78DD8D17300}"/>
                </a:ext>
              </a:extLst>
            </p:cNvPr>
            <p:cNvSpPr/>
            <p:nvPr>
              <p:custDataLst>
                <p:tags r:id="rId5"/>
              </p:custDataLst>
            </p:nvPr>
          </p:nvSpPr>
          <p:spPr>
            <a:xfrm>
              <a:off x="800717" y="1947026"/>
              <a:ext cx="4621876" cy="1616061"/>
            </a:xfrm>
            <a:prstGeom prst="rect">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PA-任意多边形 5">
              <a:extLst>
                <a:ext uri="{FF2B5EF4-FFF2-40B4-BE49-F238E27FC236}">
                  <a16:creationId xmlns="" xmlns:a16="http://schemas.microsoft.com/office/drawing/2014/main" id="{CD8C996D-85AE-4F5F-8D0D-5CDBD668AD56}"/>
                </a:ext>
              </a:extLst>
            </p:cNvPr>
            <p:cNvSpPr>
              <a:spLocks/>
            </p:cNvSpPr>
            <p:nvPr>
              <p:custDataLst>
                <p:tags r:id="rId6"/>
              </p:custDataLst>
            </p:nvPr>
          </p:nvSpPr>
          <p:spPr bwMode="auto">
            <a:xfrm>
              <a:off x="1162154" y="2460415"/>
              <a:ext cx="679312" cy="516278"/>
            </a:xfrm>
            <a:custGeom>
              <a:avLst/>
              <a:gdLst>
                <a:gd name="T0" fmla="*/ 466 w 851"/>
                <a:gd name="T1" fmla="*/ 8 h 641"/>
                <a:gd name="T2" fmla="*/ 518 w 851"/>
                <a:gd name="T3" fmla="*/ 62 h 641"/>
                <a:gd name="T4" fmla="*/ 511 w 851"/>
                <a:gd name="T5" fmla="*/ 156 h 641"/>
                <a:gd name="T6" fmla="*/ 462 w 851"/>
                <a:gd name="T7" fmla="*/ 244 h 641"/>
                <a:gd name="T8" fmla="*/ 502 w 851"/>
                <a:gd name="T9" fmla="*/ 355 h 641"/>
                <a:gd name="T10" fmla="*/ 600 w 851"/>
                <a:gd name="T11" fmla="*/ 408 h 641"/>
                <a:gd name="T12" fmla="*/ 687 w 851"/>
                <a:gd name="T13" fmla="*/ 366 h 641"/>
                <a:gd name="T14" fmla="*/ 735 w 851"/>
                <a:gd name="T15" fmla="*/ 276 h 641"/>
                <a:gd name="T16" fmla="*/ 686 w 851"/>
                <a:gd name="T17" fmla="*/ 199 h 641"/>
                <a:gd name="T18" fmla="*/ 710 w 851"/>
                <a:gd name="T19" fmla="*/ 140 h 641"/>
                <a:gd name="T20" fmla="*/ 769 w 851"/>
                <a:gd name="T21" fmla="*/ 115 h 641"/>
                <a:gd name="T22" fmla="*/ 827 w 851"/>
                <a:gd name="T23" fmla="*/ 140 h 641"/>
                <a:gd name="T24" fmla="*/ 851 w 851"/>
                <a:gd name="T25" fmla="*/ 199 h 641"/>
                <a:gd name="T26" fmla="*/ 804 w 851"/>
                <a:gd name="T27" fmla="*/ 276 h 641"/>
                <a:gd name="T28" fmla="*/ 772 w 851"/>
                <a:gd name="T29" fmla="*/ 440 h 641"/>
                <a:gd name="T30" fmla="*/ 709 w 851"/>
                <a:gd name="T31" fmla="*/ 590 h 641"/>
                <a:gd name="T32" fmla="*/ 425 w 851"/>
                <a:gd name="T33" fmla="*/ 641 h 641"/>
                <a:gd name="T34" fmla="*/ 141 w 851"/>
                <a:gd name="T35" fmla="*/ 590 h 641"/>
                <a:gd name="T36" fmla="*/ 78 w 851"/>
                <a:gd name="T37" fmla="*/ 440 h 641"/>
                <a:gd name="T38" fmla="*/ 46 w 851"/>
                <a:gd name="T39" fmla="*/ 276 h 641"/>
                <a:gd name="T40" fmla="*/ 0 w 851"/>
                <a:gd name="T41" fmla="*/ 199 h 641"/>
                <a:gd name="T42" fmla="*/ 24 w 851"/>
                <a:gd name="T43" fmla="*/ 140 h 641"/>
                <a:gd name="T44" fmla="*/ 81 w 851"/>
                <a:gd name="T45" fmla="*/ 115 h 641"/>
                <a:gd name="T46" fmla="*/ 139 w 851"/>
                <a:gd name="T47" fmla="*/ 140 h 641"/>
                <a:gd name="T48" fmla="*/ 163 w 851"/>
                <a:gd name="T49" fmla="*/ 199 h 641"/>
                <a:gd name="T50" fmla="*/ 114 w 851"/>
                <a:gd name="T51" fmla="*/ 276 h 641"/>
                <a:gd name="T52" fmla="*/ 163 w 851"/>
                <a:gd name="T53" fmla="*/ 367 h 641"/>
                <a:gd name="T54" fmla="*/ 250 w 851"/>
                <a:gd name="T55" fmla="*/ 410 h 641"/>
                <a:gd name="T56" fmla="*/ 348 w 851"/>
                <a:gd name="T57" fmla="*/ 357 h 641"/>
                <a:gd name="T58" fmla="*/ 389 w 851"/>
                <a:gd name="T59" fmla="*/ 244 h 641"/>
                <a:gd name="T60" fmla="*/ 341 w 851"/>
                <a:gd name="T61" fmla="*/ 153 h 641"/>
                <a:gd name="T62" fmla="*/ 335 w 851"/>
                <a:gd name="T63" fmla="*/ 62 h 641"/>
                <a:gd name="T64" fmla="*/ 388 w 851"/>
                <a:gd name="T65" fmla="*/ 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1" h="641">
                  <a:moveTo>
                    <a:pt x="427" y="0"/>
                  </a:moveTo>
                  <a:cubicBezTo>
                    <a:pt x="441" y="0"/>
                    <a:pt x="453" y="2"/>
                    <a:pt x="466" y="8"/>
                  </a:cubicBezTo>
                  <a:cubicBezTo>
                    <a:pt x="478" y="13"/>
                    <a:pt x="488" y="20"/>
                    <a:pt x="497" y="30"/>
                  </a:cubicBezTo>
                  <a:cubicBezTo>
                    <a:pt x="506" y="39"/>
                    <a:pt x="513" y="50"/>
                    <a:pt x="518" y="62"/>
                  </a:cubicBezTo>
                  <a:cubicBezTo>
                    <a:pt x="524" y="74"/>
                    <a:pt x="526" y="87"/>
                    <a:pt x="526" y="101"/>
                  </a:cubicBezTo>
                  <a:cubicBezTo>
                    <a:pt x="526" y="121"/>
                    <a:pt x="521" y="140"/>
                    <a:pt x="511" y="156"/>
                  </a:cubicBezTo>
                  <a:cubicBezTo>
                    <a:pt x="500" y="172"/>
                    <a:pt x="487" y="184"/>
                    <a:pt x="470" y="192"/>
                  </a:cubicBezTo>
                  <a:cubicBezTo>
                    <a:pt x="465" y="209"/>
                    <a:pt x="462" y="226"/>
                    <a:pt x="462" y="244"/>
                  </a:cubicBezTo>
                  <a:cubicBezTo>
                    <a:pt x="462" y="263"/>
                    <a:pt x="465" y="283"/>
                    <a:pt x="472" y="302"/>
                  </a:cubicBezTo>
                  <a:cubicBezTo>
                    <a:pt x="480" y="322"/>
                    <a:pt x="489" y="339"/>
                    <a:pt x="502" y="355"/>
                  </a:cubicBezTo>
                  <a:cubicBezTo>
                    <a:pt x="515" y="371"/>
                    <a:pt x="529" y="384"/>
                    <a:pt x="546" y="394"/>
                  </a:cubicBezTo>
                  <a:cubicBezTo>
                    <a:pt x="563" y="403"/>
                    <a:pt x="581" y="408"/>
                    <a:pt x="600" y="408"/>
                  </a:cubicBezTo>
                  <a:cubicBezTo>
                    <a:pt x="617" y="408"/>
                    <a:pt x="632" y="404"/>
                    <a:pt x="647" y="396"/>
                  </a:cubicBezTo>
                  <a:cubicBezTo>
                    <a:pt x="661" y="388"/>
                    <a:pt x="675" y="378"/>
                    <a:pt x="687" y="366"/>
                  </a:cubicBezTo>
                  <a:cubicBezTo>
                    <a:pt x="699" y="353"/>
                    <a:pt x="709" y="339"/>
                    <a:pt x="717" y="323"/>
                  </a:cubicBezTo>
                  <a:cubicBezTo>
                    <a:pt x="725" y="307"/>
                    <a:pt x="731" y="292"/>
                    <a:pt x="735" y="276"/>
                  </a:cubicBezTo>
                  <a:cubicBezTo>
                    <a:pt x="721" y="269"/>
                    <a:pt x="709" y="259"/>
                    <a:pt x="700" y="245"/>
                  </a:cubicBezTo>
                  <a:cubicBezTo>
                    <a:pt x="691" y="231"/>
                    <a:pt x="686" y="216"/>
                    <a:pt x="686" y="199"/>
                  </a:cubicBezTo>
                  <a:cubicBezTo>
                    <a:pt x="686" y="187"/>
                    <a:pt x="689" y="176"/>
                    <a:pt x="693" y="166"/>
                  </a:cubicBezTo>
                  <a:cubicBezTo>
                    <a:pt x="697" y="156"/>
                    <a:pt x="703" y="147"/>
                    <a:pt x="710" y="140"/>
                  </a:cubicBezTo>
                  <a:cubicBezTo>
                    <a:pt x="718" y="132"/>
                    <a:pt x="727" y="126"/>
                    <a:pt x="737" y="122"/>
                  </a:cubicBezTo>
                  <a:cubicBezTo>
                    <a:pt x="747" y="117"/>
                    <a:pt x="758" y="115"/>
                    <a:pt x="769" y="115"/>
                  </a:cubicBezTo>
                  <a:cubicBezTo>
                    <a:pt x="780" y="115"/>
                    <a:pt x="791" y="117"/>
                    <a:pt x="801" y="122"/>
                  </a:cubicBezTo>
                  <a:cubicBezTo>
                    <a:pt x="811" y="126"/>
                    <a:pt x="820" y="132"/>
                    <a:pt x="827" y="140"/>
                  </a:cubicBezTo>
                  <a:cubicBezTo>
                    <a:pt x="835" y="147"/>
                    <a:pt x="841" y="156"/>
                    <a:pt x="845" y="166"/>
                  </a:cubicBezTo>
                  <a:cubicBezTo>
                    <a:pt x="849" y="176"/>
                    <a:pt x="851" y="187"/>
                    <a:pt x="851" y="199"/>
                  </a:cubicBezTo>
                  <a:cubicBezTo>
                    <a:pt x="851" y="216"/>
                    <a:pt x="847" y="231"/>
                    <a:pt x="838" y="245"/>
                  </a:cubicBezTo>
                  <a:cubicBezTo>
                    <a:pt x="829" y="258"/>
                    <a:pt x="818" y="269"/>
                    <a:pt x="804" y="276"/>
                  </a:cubicBezTo>
                  <a:cubicBezTo>
                    <a:pt x="801" y="302"/>
                    <a:pt x="797" y="329"/>
                    <a:pt x="792" y="357"/>
                  </a:cubicBezTo>
                  <a:cubicBezTo>
                    <a:pt x="787" y="385"/>
                    <a:pt x="780" y="413"/>
                    <a:pt x="772" y="440"/>
                  </a:cubicBezTo>
                  <a:cubicBezTo>
                    <a:pt x="764" y="467"/>
                    <a:pt x="755" y="494"/>
                    <a:pt x="744" y="520"/>
                  </a:cubicBezTo>
                  <a:cubicBezTo>
                    <a:pt x="733" y="545"/>
                    <a:pt x="722" y="569"/>
                    <a:pt x="709" y="590"/>
                  </a:cubicBezTo>
                  <a:cubicBezTo>
                    <a:pt x="665" y="607"/>
                    <a:pt x="619" y="619"/>
                    <a:pt x="571" y="628"/>
                  </a:cubicBezTo>
                  <a:cubicBezTo>
                    <a:pt x="524" y="637"/>
                    <a:pt x="475" y="641"/>
                    <a:pt x="425" y="641"/>
                  </a:cubicBezTo>
                  <a:cubicBezTo>
                    <a:pt x="375" y="641"/>
                    <a:pt x="326" y="637"/>
                    <a:pt x="279" y="628"/>
                  </a:cubicBezTo>
                  <a:cubicBezTo>
                    <a:pt x="232" y="619"/>
                    <a:pt x="186" y="607"/>
                    <a:pt x="141" y="590"/>
                  </a:cubicBezTo>
                  <a:cubicBezTo>
                    <a:pt x="128" y="569"/>
                    <a:pt x="116" y="545"/>
                    <a:pt x="106" y="520"/>
                  </a:cubicBezTo>
                  <a:cubicBezTo>
                    <a:pt x="95" y="494"/>
                    <a:pt x="86" y="467"/>
                    <a:pt x="78" y="440"/>
                  </a:cubicBezTo>
                  <a:cubicBezTo>
                    <a:pt x="70" y="413"/>
                    <a:pt x="63" y="385"/>
                    <a:pt x="57" y="357"/>
                  </a:cubicBezTo>
                  <a:cubicBezTo>
                    <a:pt x="52" y="329"/>
                    <a:pt x="48" y="302"/>
                    <a:pt x="46" y="276"/>
                  </a:cubicBezTo>
                  <a:cubicBezTo>
                    <a:pt x="32" y="269"/>
                    <a:pt x="21" y="258"/>
                    <a:pt x="12" y="245"/>
                  </a:cubicBezTo>
                  <a:cubicBezTo>
                    <a:pt x="4" y="231"/>
                    <a:pt x="0" y="216"/>
                    <a:pt x="0" y="199"/>
                  </a:cubicBezTo>
                  <a:cubicBezTo>
                    <a:pt x="0" y="187"/>
                    <a:pt x="2" y="176"/>
                    <a:pt x="6" y="166"/>
                  </a:cubicBezTo>
                  <a:cubicBezTo>
                    <a:pt x="11" y="156"/>
                    <a:pt x="16" y="147"/>
                    <a:pt x="24" y="140"/>
                  </a:cubicBezTo>
                  <a:cubicBezTo>
                    <a:pt x="31" y="132"/>
                    <a:pt x="39" y="126"/>
                    <a:pt x="49" y="122"/>
                  </a:cubicBezTo>
                  <a:cubicBezTo>
                    <a:pt x="59" y="117"/>
                    <a:pt x="70" y="115"/>
                    <a:pt x="81" y="115"/>
                  </a:cubicBezTo>
                  <a:cubicBezTo>
                    <a:pt x="92" y="115"/>
                    <a:pt x="103" y="117"/>
                    <a:pt x="113" y="122"/>
                  </a:cubicBezTo>
                  <a:cubicBezTo>
                    <a:pt x="123" y="126"/>
                    <a:pt x="132" y="132"/>
                    <a:pt x="139" y="140"/>
                  </a:cubicBezTo>
                  <a:cubicBezTo>
                    <a:pt x="147" y="147"/>
                    <a:pt x="153" y="156"/>
                    <a:pt x="157" y="166"/>
                  </a:cubicBezTo>
                  <a:cubicBezTo>
                    <a:pt x="161" y="176"/>
                    <a:pt x="163" y="187"/>
                    <a:pt x="163" y="199"/>
                  </a:cubicBezTo>
                  <a:cubicBezTo>
                    <a:pt x="163" y="216"/>
                    <a:pt x="159" y="232"/>
                    <a:pt x="150" y="246"/>
                  </a:cubicBezTo>
                  <a:cubicBezTo>
                    <a:pt x="141" y="260"/>
                    <a:pt x="129" y="270"/>
                    <a:pt x="114" y="276"/>
                  </a:cubicBezTo>
                  <a:cubicBezTo>
                    <a:pt x="118" y="292"/>
                    <a:pt x="124" y="308"/>
                    <a:pt x="132" y="324"/>
                  </a:cubicBezTo>
                  <a:cubicBezTo>
                    <a:pt x="141" y="340"/>
                    <a:pt x="151" y="354"/>
                    <a:pt x="163" y="367"/>
                  </a:cubicBezTo>
                  <a:cubicBezTo>
                    <a:pt x="175" y="380"/>
                    <a:pt x="188" y="390"/>
                    <a:pt x="203" y="398"/>
                  </a:cubicBezTo>
                  <a:cubicBezTo>
                    <a:pt x="217" y="406"/>
                    <a:pt x="233" y="410"/>
                    <a:pt x="250" y="410"/>
                  </a:cubicBezTo>
                  <a:cubicBezTo>
                    <a:pt x="269" y="410"/>
                    <a:pt x="287" y="405"/>
                    <a:pt x="304" y="395"/>
                  </a:cubicBezTo>
                  <a:cubicBezTo>
                    <a:pt x="320" y="385"/>
                    <a:pt x="335" y="373"/>
                    <a:pt x="348" y="357"/>
                  </a:cubicBezTo>
                  <a:cubicBezTo>
                    <a:pt x="361" y="341"/>
                    <a:pt x="371" y="323"/>
                    <a:pt x="378" y="304"/>
                  </a:cubicBezTo>
                  <a:cubicBezTo>
                    <a:pt x="385" y="284"/>
                    <a:pt x="389" y="264"/>
                    <a:pt x="389" y="244"/>
                  </a:cubicBezTo>
                  <a:cubicBezTo>
                    <a:pt x="389" y="226"/>
                    <a:pt x="385" y="208"/>
                    <a:pt x="378" y="190"/>
                  </a:cubicBezTo>
                  <a:cubicBezTo>
                    <a:pt x="363" y="181"/>
                    <a:pt x="351" y="169"/>
                    <a:pt x="341" y="153"/>
                  </a:cubicBezTo>
                  <a:cubicBezTo>
                    <a:pt x="332" y="137"/>
                    <a:pt x="327" y="120"/>
                    <a:pt x="327" y="101"/>
                  </a:cubicBezTo>
                  <a:cubicBezTo>
                    <a:pt x="327" y="87"/>
                    <a:pt x="330" y="74"/>
                    <a:pt x="335" y="62"/>
                  </a:cubicBezTo>
                  <a:cubicBezTo>
                    <a:pt x="341" y="50"/>
                    <a:pt x="348" y="39"/>
                    <a:pt x="357" y="30"/>
                  </a:cubicBezTo>
                  <a:cubicBezTo>
                    <a:pt x="366" y="20"/>
                    <a:pt x="376" y="13"/>
                    <a:pt x="388" y="8"/>
                  </a:cubicBezTo>
                  <a:cubicBezTo>
                    <a:pt x="400" y="2"/>
                    <a:pt x="413" y="0"/>
                    <a:pt x="427" y="0"/>
                  </a:cubicBezTo>
                  <a:close/>
                </a:path>
              </a:pathLst>
            </a:custGeom>
            <a:solidFill>
              <a:schemeClr val="bg1">
                <a:alpha val="74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PA-文本框 9">
              <a:extLst>
                <a:ext uri="{FF2B5EF4-FFF2-40B4-BE49-F238E27FC236}">
                  <a16:creationId xmlns="" xmlns:a16="http://schemas.microsoft.com/office/drawing/2014/main" id="{3667B338-9BD1-433D-915B-2215DEFF858E}"/>
                </a:ext>
              </a:extLst>
            </p:cNvPr>
            <p:cNvSpPr txBox="1"/>
            <p:nvPr>
              <p:custDataLst>
                <p:tags r:id="rId7"/>
              </p:custDataLst>
            </p:nvPr>
          </p:nvSpPr>
          <p:spPr>
            <a:xfrm>
              <a:off x="2059032" y="2641024"/>
              <a:ext cx="3132821" cy="81253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solidFill>
                  <a:latin typeface="+mn-lt"/>
                  <a:ea typeface="+mn-ea"/>
                  <a:cs typeface="+mn-ea"/>
                  <a:sym typeface="+mn-lt"/>
                </a:rPr>
                <a:t>您的内容打在这里，或者通过复制您的文本后，在此框中选择粘贴，并选择只保留文字。</a:t>
              </a:r>
            </a:p>
          </p:txBody>
        </p:sp>
        <p:sp>
          <p:nvSpPr>
            <p:cNvPr id="13" name="PA-文本框 13">
              <a:extLst>
                <a:ext uri="{FF2B5EF4-FFF2-40B4-BE49-F238E27FC236}">
                  <a16:creationId xmlns="" xmlns:a16="http://schemas.microsoft.com/office/drawing/2014/main" id="{A239B81E-EF3B-4D49-8EBA-360A21D3872A}"/>
                </a:ext>
              </a:extLst>
            </p:cNvPr>
            <p:cNvSpPr txBox="1"/>
            <p:nvPr>
              <p:custDataLst>
                <p:tags r:id="rId8"/>
              </p:custDataLst>
            </p:nvPr>
          </p:nvSpPr>
          <p:spPr>
            <a:xfrm>
              <a:off x="2059033" y="2271692"/>
              <a:ext cx="1457627" cy="369332"/>
            </a:xfrm>
            <a:prstGeom prst="rect">
              <a:avLst/>
            </a:prstGeom>
            <a:noFill/>
          </p:spPr>
          <p:txBody>
            <a:bodyPr wrap="square" rtlCol="0">
              <a:spAutoFit/>
            </a:bodyPr>
            <a:lstStyle/>
            <a:p>
              <a:r>
                <a:rPr lang="zh-CN" altLang="en-US" dirty="0">
                  <a:solidFill>
                    <a:schemeClr val="bg1"/>
                  </a:solidFill>
                  <a:cs typeface="+mn-ea"/>
                  <a:sym typeface="+mn-lt"/>
                </a:rPr>
                <a:t>输入小标题</a:t>
              </a:r>
              <a:endParaRPr lang="en-US" dirty="0">
                <a:solidFill>
                  <a:schemeClr val="bg1"/>
                </a:solidFill>
                <a:cs typeface="+mn-ea"/>
                <a:sym typeface="+mn-lt"/>
              </a:endParaRPr>
            </a:p>
          </p:txBody>
        </p:sp>
      </p:grpSp>
    </p:spTree>
    <p:extLst>
      <p:ext uri="{BB962C8B-B14F-4D97-AF65-F5344CB8AC3E}">
        <p14:creationId xmlns:p14="http://schemas.microsoft.com/office/powerpoint/2010/main" val="578881993"/>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42" presetClass="path" presetSubtype="0" accel="50000" decel="50000" fill="hold" grpId="1" nodeType="withEffect">
                                  <p:stCondLst>
                                    <p:cond delay="0"/>
                                  </p:stCondLst>
                                  <p:childTnLst>
                                    <p:animMotion origin="layout" path="M 0.03555 -0.04583 L -4.79167E-6 0.00023 " pathEditMode="relative" ptsTypes="">
                                      <p:cBhvr>
                                        <p:cTn id="9" dur="1000" fill="hold"/>
                                        <p:tgtEl>
                                          <p:spTgt spid="4"/>
                                        </p:tgtEl>
                                        <p:attrNameLst>
                                          <p:attrName>ppt_x</p:attrName>
                                          <p:attrName>ppt_y</p:attrName>
                                        </p:attrNameLst>
                                      </p:cBhvr>
                                    </p:animMotion>
                                  </p:childTnLst>
                                </p:cTn>
                              </p:par>
                              <p:par>
                                <p:cTn id="10" presetID="22" presetClass="entr" presetSubtype="1"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par>
                                <p:cTn id="13" presetID="2" presetClass="entr" presetSubtype="4" decel="100000" fill="hold" nodeType="withEffect">
                                  <p:stCondLst>
                                    <p:cond delay="1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1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42" presetClass="path" presetSubtype="0" accel="50000" decel="50000" fill="hold" nodeType="withEffect">
                                  <p:stCondLst>
                                    <p:cond delay="1700"/>
                                  </p:stCondLst>
                                  <p:childTnLst>
                                    <p:animMotion origin="layout" path="M 0.03555 -0.04583 L -4.79167E-6 0.00023 " pathEditMode="relative" ptsTypes="">
                                      <p:cBhvr>
                                        <p:cTn id="21" dur="1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 xmlns:a16="http://schemas.microsoft.com/office/drawing/2014/main" id="{7EF4F701-E323-B44B-8FEE-5D97ECAB3079}"/>
              </a:ext>
            </a:extLst>
          </p:cNvPr>
          <p:cNvGraphicFramePr/>
          <p:nvPr>
            <p:extLst>
              <p:ext uri="{D42A27DB-BD31-4B8C-83A1-F6EECF244321}">
                <p14:modId xmlns:p14="http://schemas.microsoft.com/office/powerpoint/2010/main" val="1790956245"/>
              </p:ext>
            </p:extLst>
          </p:nvPr>
        </p:nvGraphicFramePr>
        <p:xfrm>
          <a:off x="874712" y="1559355"/>
          <a:ext cx="10442575" cy="3345645"/>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 xmlns:a16="http://schemas.microsoft.com/office/drawing/2014/main" id="{96BEC718-FF0B-124E-AE47-8EF48692FA4C}"/>
              </a:ext>
            </a:extLst>
          </p:cNvPr>
          <p:cNvGrpSpPr/>
          <p:nvPr/>
        </p:nvGrpSpPr>
        <p:grpSpPr>
          <a:xfrm>
            <a:off x="1029224" y="5074277"/>
            <a:ext cx="10288063" cy="781752"/>
            <a:chOff x="3624779" y="2412339"/>
            <a:chExt cx="10288063" cy="781752"/>
          </a:xfrm>
        </p:grpSpPr>
        <p:sp>
          <p:nvSpPr>
            <p:cNvPr id="4" name="文本框 3">
              <a:extLst>
                <a:ext uri="{FF2B5EF4-FFF2-40B4-BE49-F238E27FC236}">
                  <a16:creationId xmlns="" xmlns:a16="http://schemas.microsoft.com/office/drawing/2014/main" id="{EFE0DD91-22B3-A347-A1B3-C750ED1FF879}"/>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1">
                      <a:lumMod val="50000"/>
                    </a:schemeClr>
                  </a:solidFill>
                  <a:cs typeface="+mn-ea"/>
                  <a:sym typeface="+mn-lt"/>
                </a:rPr>
                <a:t>标题文字添加</a:t>
              </a:r>
            </a:p>
          </p:txBody>
        </p:sp>
        <p:sp>
          <p:nvSpPr>
            <p:cNvPr id="5" name="文本框 4">
              <a:extLst>
                <a:ext uri="{FF2B5EF4-FFF2-40B4-BE49-F238E27FC236}">
                  <a16:creationId xmlns="" xmlns:a16="http://schemas.microsoft.com/office/drawing/2014/main" id="{027C7ED2-1FA5-434C-A626-047A75BBA57E}"/>
                </a:ext>
              </a:extLst>
            </p:cNvPr>
            <p:cNvSpPr txBox="1"/>
            <p:nvPr/>
          </p:nvSpPr>
          <p:spPr>
            <a:xfrm>
              <a:off x="3624779" y="2750893"/>
              <a:ext cx="10288063"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schemeClr val="bg1">
                      <a:lumMod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a:t>
              </a:r>
              <a:endParaRPr lang="en-US" altLang="zh-CN" sz="1000" dirty="0">
                <a:solidFill>
                  <a:schemeClr val="bg1">
                    <a:lumMod val="50000"/>
                  </a:schemeClr>
                </a:solidFill>
                <a:cs typeface="+mn-ea"/>
                <a:sym typeface="+mn-lt"/>
              </a:endParaRPr>
            </a:p>
          </p:txBody>
        </p:sp>
      </p:grpSp>
      <p:grpSp>
        <p:nvGrpSpPr>
          <p:cNvPr id="6" name="组合 5">
            <a:extLst>
              <a:ext uri="{FF2B5EF4-FFF2-40B4-BE49-F238E27FC236}">
                <a16:creationId xmlns="" xmlns:a16="http://schemas.microsoft.com/office/drawing/2014/main" id="{F8883729-8F72-DA4D-802B-D1206290E84C}"/>
              </a:ext>
            </a:extLst>
          </p:cNvPr>
          <p:cNvGrpSpPr/>
          <p:nvPr/>
        </p:nvGrpSpPr>
        <p:grpSpPr>
          <a:xfrm>
            <a:off x="-236520" y="334693"/>
            <a:ext cx="12650051" cy="6638012"/>
            <a:chOff x="-236520" y="334693"/>
            <a:chExt cx="12650051" cy="6638012"/>
          </a:xfrm>
        </p:grpSpPr>
        <p:grpSp>
          <p:nvGrpSpPr>
            <p:cNvPr id="7" name="组合 6">
              <a:extLst>
                <a:ext uri="{FF2B5EF4-FFF2-40B4-BE49-F238E27FC236}">
                  <a16:creationId xmlns="" xmlns:a16="http://schemas.microsoft.com/office/drawing/2014/main" id="{CDBAE7FC-48F4-F64D-8E2A-FD410303E4F1}"/>
                </a:ext>
              </a:extLst>
            </p:cNvPr>
            <p:cNvGrpSpPr/>
            <p:nvPr/>
          </p:nvGrpSpPr>
          <p:grpSpPr>
            <a:xfrm>
              <a:off x="363319" y="334693"/>
              <a:ext cx="6588561" cy="512874"/>
              <a:chOff x="363319" y="334693"/>
              <a:chExt cx="6588561" cy="512874"/>
            </a:xfrm>
          </p:grpSpPr>
          <p:sp>
            <p:nvSpPr>
              <p:cNvPr id="13" name="文本框 49">
                <a:extLst>
                  <a:ext uri="{FF2B5EF4-FFF2-40B4-BE49-F238E27FC236}">
                    <a16:creationId xmlns="" xmlns:a16="http://schemas.microsoft.com/office/drawing/2014/main" id="{E4FFFE79-4F88-824B-8259-53C7087B5217}"/>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14" name="文本框 50">
                <a:extLst>
                  <a:ext uri="{FF2B5EF4-FFF2-40B4-BE49-F238E27FC236}">
                    <a16:creationId xmlns="" xmlns:a16="http://schemas.microsoft.com/office/drawing/2014/main" id="{8AEB9FCC-F854-3F41-98FA-75525AF5AF09}"/>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8" name="任意多边形 32">
              <a:extLst>
                <a:ext uri="{FF2B5EF4-FFF2-40B4-BE49-F238E27FC236}">
                  <a16:creationId xmlns="" xmlns:a16="http://schemas.microsoft.com/office/drawing/2014/main" id="{1CD9D9BB-2039-604E-84BB-2F068E0A3E7E}"/>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 xmlns:a16="http://schemas.microsoft.com/office/drawing/2014/main" id="{1DFAB9A1-7684-6848-A1D6-E7B523E3EA5D}"/>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0" name="椭圆 9">
              <a:extLst>
                <a:ext uri="{FF2B5EF4-FFF2-40B4-BE49-F238E27FC236}">
                  <a16:creationId xmlns="" xmlns:a16="http://schemas.microsoft.com/office/drawing/2014/main" id="{AF334C92-ACF9-B54F-9493-5404052A58ED}"/>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1" name="椭圆 10">
              <a:extLst>
                <a:ext uri="{FF2B5EF4-FFF2-40B4-BE49-F238E27FC236}">
                  <a16:creationId xmlns="" xmlns:a16="http://schemas.microsoft.com/office/drawing/2014/main" id="{80DB0775-EA1C-0147-BEA4-C38C73777C7D}"/>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2" name="椭圆 11">
              <a:extLst>
                <a:ext uri="{FF2B5EF4-FFF2-40B4-BE49-F238E27FC236}">
                  <a16:creationId xmlns="" xmlns:a16="http://schemas.microsoft.com/office/drawing/2014/main" id="{6F990ADD-75EF-C24E-B211-11F5A6DA9559}"/>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234949959"/>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32">
            <a:extLst>
              <a:ext uri="{FF2B5EF4-FFF2-40B4-BE49-F238E27FC236}">
                <a16:creationId xmlns="" xmlns:a16="http://schemas.microsoft.com/office/drawing/2014/main" id="{816E6148-F7E7-F84D-A819-D91565B164E1}"/>
              </a:ext>
            </a:extLst>
          </p:cNvPr>
          <p:cNvSpPr/>
          <p:nvPr/>
        </p:nvSpPr>
        <p:spPr>
          <a:xfrm>
            <a:off x="-236520" y="2978060"/>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33">
            <a:extLst>
              <a:ext uri="{FF2B5EF4-FFF2-40B4-BE49-F238E27FC236}">
                <a16:creationId xmlns="" xmlns:a16="http://schemas.microsoft.com/office/drawing/2014/main" id="{2FF4CA23-AF38-8948-A3D0-505AD3604974}"/>
              </a:ext>
            </a:extLst>
          </p:cNvPr>
          <p:cNvSpPr/>
          <p:nvPr/>
        </p:nvSpPr>
        <p:spPr>
          <a:xfrm>
            <a:off x="-298971" y="3151275"/>
            <a:ext cx="12635063" cy="782104"/>
          </a:xfrm>
          <a:custGeom>
            <a:avLst/>
            <a:gdLst>
              <a:gd name="connsiteX0" fmla="*/ 0 w 12636708"/>
              <a:gd name="connsiteY0" fmla="*/ 0 h 782206"/>
              <a:gd name="connsiteX1" fmla="*/ 1454046 w 12636708"/>
              <a:gd name="connsiteY1" fmla="*/ 749508 h 782206"/>
              <a:gd name="connsiteX2" fmla="*/ 4497049 w 12636708"/>
              <a:gd name="connsiteY2" fmla="*/ 449704 h 782206"/>
              <a:gd name="connsiteX3" fmla="*/ 7195278 w 12636708"/>
              <a:gd name="connsiteY3" fmla="*/ 779488 h 782206"/>
              <a:gd name="connsiteX4" fmla="*/ 9488773 w 12636708"/>
              <a:gd name="connsiteY4" fmla="*/ 224852 h 782206"/>
              <a:gd name="connsiteX5" fmla="*/ 12636708 w 12636708"/>
              <a:gd name="connsiteY5" fmla="*/ 764498 h 78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6708" h="782206">
                <a:moveTo>
                  <a:pt x="0" y="0"/>
                </a:moveTo>
                <a:cubicBezTo>
                  <a:pt x="352269" y="337278"/>
                  <a:pt x="704538" y="674557"/>
                  <a:pt x="1454046" y="749508"/>
                </a:cubicBezTo>
                <a:cubicBezTo>
                  <a:pt x="2203554" y="824459"/>
                  <a:pt x="3540177" y="444707"/>
                  <a:pt x="4497049" y="449704"/>
                </a:cubicBezTo>
                <a:cubicBezTo>
                  <a:pt x="5453921" y="454701"/>
                  <a:pt x="6363324" y="816963"/>
                  <a:pt x="7195278" y="779488"/>
                </a:cubicBezTo>
                <a:cubicBezTo>
                  <a:pt x="8027232" y="742013"/>
                  <a:pt x="8581868" y="227350"/>
                  <a:pt x="9488773" y="224852"/>
                </a:cubicBezTo>
                <a:cubicBezTo>
                  <a:pt x="10395678" y="222354"/>
                  <a:pt x="11516193" y="493426"/>
                  <a:pt x="12636708" y="764498"/>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35">
            <a:extLst>
              <a:ext uri="{FF2B5EF4-FFF2-40B4-BE49-F238E27FC236}">
                <a16:creationId xmlns="" xmlns:a16="http://schemas.microsoft.com/office/drawing/2014/main" id="{59CA0323-F71B-7643-B1F1-017272A46301}"/>
              </a:ext>
            </a:extLst>
          </p:cNvPr>
          <p:cNvSpPr/>
          <p:nvPr/>
        </p:nvSpPr>
        <p:spPr>
          <a:xfrm>
            <a:off x="-373911" y="3034652"/>
            <a:ext cx="12874874" cy="1053062"/>
          </a:xfrm>
          <a:custGeom>
            <a:avLst/>
            <a:gdLst>
              <a:gd name="connsiteX0" fmla="*/ 0 w 12876551"/>
              <a:gd name="connsiteY0" fmla="*/ 266541 h 1053199"/>
              <a:gd name="connsiteX1" fmla="*/ 1558977 w 12876551"/>
              <a:gd name="connsiteY1" fmla="*/ 1016049 h 1053199"/>
              <a:gd name="connsiteX2" fmla="*/ 3807502 w 12876551"/>
              <a:gd name="connsiteY2" fmla="*/ 296522 h 1053199"/>
              <a:gd name="connsiteX3" fmla="*/ 5906124 w 12876551"/>
              <a:gd name="connsiteY3" fmla="*/ 476403 h 1053199"/>
              <a:gd name="connsiteX4" fmla="*/ 8049718 w 12876551"/>
              <a:gd name="connsiteY4" fmla="*/ 11708 h 1053199"/>
              <a:gd name="connsiteX5" fmla="*/ 9578715 w 12876551"/>
              <a:gd name="connsiteY5" fmla="*/ 1046030 h 1053199"/>
              <a:gd name="connsiteX6" fmla="*/ 11857220 w 12876551"/>
              <a:gd name="connsiteY6" fmla="*/ 491394 h 1053199"/>
              <a:gd name="connsiteX7" fmla="*/ 12876551 w 12876551"/>
              <a:gd name="connsiteY7" fmla="*/ 926108 h 10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6551" h="1053199">
                <a:moveTo>
                  <a:pt x="0" y="266541"/>
                </a:moveTo>
                <a:cubicBezTo>
                  <a:pt x="462196" y="638796"/>
                  <a:pt x="924393" y="1011052"/>
                  <a:pt x="1558977" y="1016049"/>
                </a:cubicBezTo>
                <a:cubicBezTo>
                  <a:pt x="2193561" y="1021046"/>
                  <a:pt x="3082978" y="386463"/>
                  <a:pt x="3807502" y="296522"/>
                </a:cubicBezTo>
                <a:cubicBezTo>
                  <a:pt x="4532026" y="206581"/>
                  <a:pt x="5199088" y="523872"/>
                  <a:pt x="5906124" y="476403"/>
                </a:cubicBezTo>
                <a:cubicBezTo>
                  <a:pt x="6613160" y="428934"/>
                  <a:pt x="7437620" y="-83230"/>
                  <a:pt x="8049718" y="11708"/>
                </a:cubicBezTo>
                <a:cubicBezTo>
                  <a:pt x="8661816" y="106646"/>
                  <a:pt x="8944131" y="966082"/>
                  <a:pt x="9578715" y="1046030"/>
                </a:cubicBezTo>
                <a:cubicBezTo>
                  <a:pt x="10213299" y="1125978"/>
                  <a:pt x="11307581" y="511381"/>
                  <a:pt x="11857220" y="491394"/>
                </a:cubicBezTo>
                <a:cubicBezTo>
                  <a:pt x="12406859" y="471407"/>
                  <a:pt x="12641705" y="698757"/>
                  <a:pt x="12876551" y="926108"/>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36">
            <a:extLst>
              <a:ext uri="{FF2B5EF4-FFF2-40B4-BE49-F238E27FC236}">
                <a16:creationId xmlns="" xmlns:a16="http://schemas.microsoft.com/office/drawing/2014/main" id="{D15266D0-FB58-794E-90A5-32DB1E049BA5}"/>
              </a:ext>
            </a:extLst>
          </p:cNvPr>
          <p:cNvSpPr/>
          <p:nvPr/>
        </p:nvSpPr>
        <p:spPr>
          <a:xfrm>
            <a:off x="-224029" y="2791560"/>
            <a:ext cx="12635063" cy="1186730"/>
          </a:xfrm>
          <a:custGeom>
            <a:avLst/>
            <a:gdLst>
              <a:gd name="connsiteX0" fmla="*/ 0 w 12636708"/>
              <a:gd name="connsiteY0" fmla="*/ 0 h 1186885"/>
              <a:gd name="connsiteX1" fmla="*/ 2023672 w 12636708"/>
              <a:gd name="connsiteY1" fmla="*/ 614596 h 1186885"/>
              <a:gd name="connsiteX2" fmla="*/ 4002373 w 12636708"/>
              <a:gd name="connsiteY2" fmla="*/ 419724 h 1186885"/>
              <a:gd name="connsiteX3" fmla="*/ 6175947 w 12636708"/>
              <a:gd name="connsiteY3" fmla="*/ 1184223 h 1186885"/>
              <a:gd name="connsiteX4" fmla="*/ 8424472 w 12636708"/>
              <a:gd name="connsiteY4" fmla="*/ 689547 h 1186885"/>
              <a:gd name="connsiteX5" fmla="*/ 9473783 w 12636708"/>
              <a:gd name="connsiteY5" fmla="*/ 1184223 h 1186885"/>
              <a:gd name="connsiteX6" fmla="*/ 11782268 w 12636708"/>
              <a:gd name="connsiteY6" fmla="*/ 689547 h 1186885"/>
              <a:gd name="connsiteX7" fmla="*/ 12636708 w 12636708"/>
              <a:gd name="connsiteY7" fmla="*/ 899409 h 118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708" h="1186885">
                <a:moveTo>
                  <a:pt x="0" y="0"/>
                </a:moveTo>
                <a:cubicBezTo>
                  <a:pt x="678305" y="272321"/>
                  <a:pt x="1356610" y="544642"/>
                  <a:pt x="2023672" y="614596"/>
                </a:cubicBezTo>
                <a:cubicBezTo>
                  <a:pt x="2690734" y="684550"/>
                  <a:pt x="3310327" y="324786"/>
                  <a:pt x="4002373" y="419724"/>
                </a:cubicBezTo>
                <a:cubicBezTo>
                  <a:pt x="4694419" y="514662"/>
                  <a:pt x="5438931" y="1139253"/>
                  <a:pt x="6175947" y="1184223"/>
                </a:cubicBezTo>
                <a:cubicBezTo>
                  <a:pt x="6912963" y="1229193"/>
                  <a:pt x="7874833" y="689547"/>
                  <a:pt x="8424472" y="689547"/>
                </a:cubicBezTo>
                <a:cubicBezTo>
                  <a:pt x="8974111" y="689547"/>
                  <a:pt x="8914150" y="1184223"/>
                  <a:pt x="9473783" y="1184223"/>
                </a:cubicBezTo>
                <a:cubicBezTo>
                  <a:pt x="10033416" y="1184223"/>
                  <a:pt x="11255114" y="737016"/>
                  <a:pt x="11782268" y="689547"/>
                </a:cubicBezTo>
                <a:cubicBezTo>
                  <a:pt x="12309422" y="642078"/>
                  <a:pt x="12491803" y="856937"/>
                  <a:pt x="12636708" y="899409"/>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37">
            <a:extLst>
              <a:ext uri="{FF2B5EF4-FFF2-40B4-BE49-F238E27FC236}">
                <a16:creationId xmlns="" xmlns:a16="http://schemas.microsoft.com/office/drawing/2014/main" id="{C4795FDD-23E6-9949-B82F-C7FF2286C6E2}"/>
              </a:ext>
            </a:extLst>
          </p:cNvPr>
          <p:cNvSpPr/>
          <p:nvPr/>
        </p:nvSpPr>
        <p:spPr>
          <a:xfrm>
            <a:off x="-313959" y="3067590"/>
            <a:ext cx="12665039" cy="1133208"/>
          </a:xfrm>
          <a:custGeom>
            <a:avLst/>
            <a:gdLst>
              <a:gd name="connsiteX0" fmla="*/ 0 w 12666688"/>
              <a:gd name="connsiteY0" fmla="*/ 773243 h 1133356"/>
              <a:gd name="connsiteX1" fmla="*/ 1484026 w 12666688"/>
              <a:gd name="connsiteY1" fmla="*/ 1013086 h 1133356"/>
              <a:gd name="connsiteX2" fmla="*/ 3522688 w 12666688"/>
              <a:gd name="connsiteY2" fmla="*/ 278568 h 1133356"/>
              <a:gd name="connsiteX3" fmla="*/ 4736891 w 12666688"/>
              <a:gd name="connsiteY3" fmla="*/ 1133007 h 1133356"/>
              <a:gd name="connsiteX4" fmla="*/ 6685613 w 12666688"/>
              <a:gd name="connsiteY4" fmla="*/ 383499 h 1133356"/>
              <a:gd name="connsiteX5" fmla="*/ 8514413 w 12666688"/>
              <a:gd name="connsiteY5" fmla="*/ 398489 h 1133356"/>
              <a:gd name="connsiteX6" fmla="*/ 10118360 w 12666688"/>
              <a:gd name="connsiteY6" fmla="*/ 8745 h 1133356"/>
              <a:gd name="connsiteX7" fmla="*/ 11332563 w 12666688"/>
              <a:gd name="connsiteY7" fmla="*/ 833204 h 1133356"/>
              <a:gd name="connsiteX8" fmla="*/ 12666688 w 12666688"/>
              <a:gd name="connsiteY8" fmla="*/ 533400 h 113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688" h="1133356">
                <a:moveTo>
                  <a:pt x="0" y="773243"/>
                </a:moveTo>
                <a:cubicBezTo>
                  <a:pt x="448455" y="934387"/>
                  <a:pt x="896911" y="1095532"/>
                  <a:pt x="1484026" y="1013086"/>
                </a:cubicBezTo>
                <a:cubicBezTo>
                  <a:pt x="2071141" y="930640"/>
                  <a:pt x="2980544" y="258581"/>
                  <a:pt x="3522688" y="278568"/>
                </a:cubicBezTo>
                <a:cubicBezTo>
                  <a:pt x="4064832" y="298555"/>
                  <a:pt x="4209737" y="1115519"/>
                  <a:pt x="4736891" y="1133007"/>
                </a:cubicBezTo>
                <a:cubicBezTo>
                  <a:pt x="5264045" y="1150495"/>
                  <a:pt x="6056026" y="505919"/>
                  <a:pt x="6685613" y="383499"/>
                </a:cubicBezTo>
                <a:cubicBezTo>
                  <a:pt x="7315200" y="261079"/>
                  <a:pt x="7942289" y="460948"/>
                  <a:pt x="8514413" y="398489"/>
                </a:cubicBezTo>
                <a:cubicBezTo>
                  <a:pt x="9086538" y="336030"/>
                  <a:pt x="9648668" y="-63708"/>
                  <a:pt x="10118360" y="8745"/>
                </a:cubicBezTo>
                <a:cubicBezTo>
                  <a:pt x="10588052" y="81198"/>
                  <a:pt x="10907842" y="745762"/>
                  <a:pt x="11332563" y="833204"/>
                </a:cubicBezTo>
                <a:cubicBezTo>
                  <a:pt x="11757284" y="920646"/>
                  <a:pt x="12211986" y="727023"/>
                  <a:pt x="12666688" y="533400"/>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 xmlns:a16="http://schemas.microsoft.com/office/drawing/2014/main" id="{7B65E709-B346-AB4A-A819-CDA42D9A20B0}"/>
              </a:ext>
            </a:extLst>
          </p:cNvPr>
          <p:cNvSpPr/>
          <p:nvPr/>
        </p:nvSpPr>
        <p:spPr>
          <a:xfrm>
            <a:off x="3566940" y="4174063"/>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2" name="椭圆 21">
            <a:extLst>
              <a:ext uri="{FF2B5EF4-FFF2-40B4-BE49-F238E27FC236}">
                <a16:creationId xmlns="" xmlns:a16="http://schemas.microsoft.com/office/drawing/2014/main" id="{D2580213-9362-CF4D-A385-316A95C76BD8}"/>
              </a:ext>
            </a:extLst>
          </p:cNvPr>
          <p:cNvSpPr/>
          <p:nvPr/>
        </p:nvSpPr>
        <p:spPr>
          <a:xfrm>
            <a:off x="2962977" y="319405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3" name="椭圆 22">
            <a:extLst>
              <a:ext uri="{FF2B5EF4-FFF2-40B4-BE49-F238E27FC236}">
                <a16:creationId xmlns="" xmlns:a16="http://schemas.microsoft.com/office/drawing/2014/main" id="{4702AC65-4259-DE4C-BE3A-B9168FFA204E}"/>
              </a:ext>
            </a:extLst>
          </p:cNvPr>
          <p:cNvSpPr/>
          <p:nvPr/>
        </p:nvSpPr>
        <p:spPr>
          <a:xfrm>
            <a:off x="1019014" y="334643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0" name="Rectangle 2">
            <a:extLst>
              <a:ext uri="{FF2B5EF4-FFF2-40B4-BE49-F238E27FC236}">
                <a16:creationId xmlns="" xmlns:a16="http://schemas.microsoft.com/office/drawing/2014/main" id="{F7B8516C-8DD4-4A46-AA16-8799DEB39D0A}"/>
              </a:ext>
            </a:extLst>
          </p:cNvPr>
          <p:cNvSpPr/>
          <p:nvPr/>
        </p:nvSpPr>
        <p:spPr>
          <a:xfrm>
            <a:off x="4217090" y="2213544"/>
            <a:ext cx="7974910" cy="2841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椭圆 13">
            <a:extLst>
              <a:ext uri="{FF2B5EF4-FFF2-40B4-BE49-F238E27FC236}">
                <a16:creationId xmlns="" xmlns:a16="http://schemas.microsoft.com/office/drawing/2014/main" id="{93ADA404-1223-984A-B6BC-BD4922F3C1C6}"/>
              </a:ext>
            </a:extLst>
          </p:cNvPr>
          <p:cNvSpPr/>
          <p:nvPr/>
        </p:nvSpPr>
        <p:spPr>
          <a:xfrm>
            <a:off x="1091498" y="830980"/>
            <a:ext cx="613360" cy="613360"/>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4D781D7E-D29D-1341-A379-F9A51141D0B5}"/>
              </a:ext>
            </a:extLst>
          </p:cNvPr>
          <p:cNvSpPr/>
          <p:nvPr/>
        </p:nvSpPr>
        <p:spPr>
          <a:xfrm>
            <a:off x="7858554" y="1182761"/>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FEE693E0-980F-3046-8DB2-5BC7673296B8}"/>
              </a:ext>
            </a:extLst>
          </p:cNvPr>
          <p:cNvSpPr/>
          <p:nvPr/>
        </p:nvSpPr>
        <p:spPr>
          <a:xfrm>
            <a:off x="1163543" y="562634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4" name="椭圆 23">
            <a:extLst>
              <a:ext uri="{FF2B5EF4-FFF2-40B4-BE49-F238E27FC236}">
                <a16:creationId xmlns="" xmlns:a16="http://schemas.microsoft.com/office/drawing/2014/main" id="{038DE107-3C36-2A47-8C07-31E6F5C0699B}"/>
              </a:ext>
            </a:extLst>
          </p:cNvPr>
          <p:cNvSpPr/>
          <p:nvPr/>
        </p:nvSpPr>
        <p:spPr>
          <a:xfrm>
            <a:off x="10492918" y="5621150"/>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6" name="椭圆 25">
            <a:extLst>
              <a:ext uri="{FF2B5EF4-FFF2-40B4-BE49-F238E27FC236}">
                <a16:creationId xmlns="" xmlns:a16="http://schemas.microsoft.com/office/drawing/2014/main" id="{CFB71C9B-67E2-B641-ADC4-03EC25C3D82C}"/>
              </a:ext>
            </a:extLst>
          </p:cNvPr>
          <p:cNvSpPr/>
          <p:nvPr/>
        </p:nvSpPr>
        <p:spPr>
          <a:xfrm>
            <a:off x="1865460" y="1861511"/>
            <a:ext cx="3502932" cy="3502930"/>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7" name="文本框 26">
            <a:extLst>
              <a:ext uri="{FF2B5EF4-FFF2-40B4-BE49-F238E27FC236}">
                <a16:creationId xmlns="" xmlns:a16="http://schemas.microsoft.com/office/drawing/2014/main" id="{3F7B7E04-40B2-9845-874B-C1FE578743DE}"/>
              </a:ext>
            </a:extLst>
          </p:cNvPr>
          <p:cNvSpPr txBox="1"/>
          <p:nvPr/>
        </p:nvSpPr>
        <p:spPr>
          <a:xfrm>
            <a:off x="2668633" y="2849364"/>
            <a:ext cx="1896586" cy="1569660"/>
          </a:xfrm>
          <a:prstGeom prst="rect">
            <a:avLst/>
          </a:prstGeom>
          <a:noFill/>
          <a:effectLst>
            <a:outerShdw blurRad="50800" dist="38100" dir="5400000" algn="t" rotWithShape="0">
              <a:prstClr val="black">
                <a:alpha val="40000"/>
              </a:prstClr>
            </a:outerShdw>
          </a:effectLst>
        </p:spPr>
        <p:txBody>
          <a:bodyPr wrap="square" rtlCol="0">
            <a:spAutoFit/>
          </a:bodyPr>
          <a:lstStyle/>
          <a:p>
            <a:pPr algn="dist"/>
            <a:r>
              <a:rPr lang="en-US" altLang="zh-CN" sz="9600" b="1" dirty="0">
                <a:ln>
                  <a:solidFill>
                    <a:schemeClr val="accent1">
                      <a:lumMod val="40000"/>
                      <a:lumOff val="60000"/>
                    </a:schemeClr>
                  </a:solidFill>
                </a:ln>
                <a:solidFill>
                  <a:schemeClr val="bg1"/>
                </a:solidFill>
                <a:cs typeface="+mn-ea"/>
                <a:sym typeface="+mn-lt"/>
              </a:rPr>
              <a:t>03</a:t>
            </a:r>
            <a:endParaRPr lang="zh-CN" altLang="en-US" sz="9600" b="1" dirty="0">
              <a:ln>
                <a:solidFill>
                  <a:schemeClr val="accent1">
                    <a:lumMod val="40000"/>
                    <a:lumOff val="60000"/>
                  </a:schemeClr>
                </a:solidFill>
              </a:ln>
              <a:solidFill>
                <a:schemeClr val="bg1"/>
              </a:solidFill>
              <a:cs typeface="+mn-ea"/>
              <a:sym typeface="+mn-lt"/>
            </a:endParaRPr>
          </a:p>
        </p:txBody>
      </p:sp>
      <p:sp>
        <p:nvSpPr>
          <p:cNvPr id="31" name="TextBox 7">
            <a:extLst>
              <a:ext uri="{FF2B5EF4-FFF2-40B4-BE49-F238E27FC236}">
                <a16:creationId xmlns="" xmlns:a16="http://schemas.microsoft.com/office/drawing/2014/main" id="{862C5474-4D39-E24A-B2EB-1F2BD3BDA19B}"/>
              </a:ext>
            </a:extLst>
          </p:cNvPr>
          <p:cNvSpPr txBox="1"/>
          <p:nvPr/>
        </p:nvSpPr>
        <p:spPr>
          <a:xfrm>
            <a:off x="5917209" y="3228337"/>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32" name="Google Shape;86;p19">
            <a:extLst>
              <a:ext uri="{FF2B5EF4-FFF2-40B4-BE49-F238E27FC236}">
                <a16:creationId xmlns="" xmlns:a16="http://schemas.microsoft.com/office/drawing/2014/main" id="{CE604D19-8C64-054A-B8B5-05785AAB3CD1}"/>
              </a:ext>
            </a:extLst>
          </p:cNvPr>
          <p:cNvSpPr txBox="1"/>
          <p:nvPr/>
        </p:nvSpPr>
        <p:spPr>
          <a:xfrm>
            <a:off x="5917209" y="279406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
        <p:nvSpPr>
          <p:cNvPr id="33" name="PA-文本框 9">
            <a:extLst>
              <a:ext uri="{FF2B5EF4-FFF2-40B4-BE49-F238E27FC236}">
                <a16:creationId xmlns="" xmlns:a16="http://schemas.microsoft.com/office/drawing/2014/main" id="{4F27670F-3790-1542-B404-2691577B8DC3}"/>
              </a:ext>
            </a:extLst>
          </p:cNvPr>
          <p:cNvSpPr txBox="1"/>
          <p:nvPr>
            <p:custDataLst>
              <p:tags r:id="rId1"/>
            </p:custDataLst>
          </p:nvPr>
        </p:nvSpPr>
        <p:spPr>
          <a:xfrm>
            <a:off x="5918570" y="3795434"/>
            <a:ext cx="5417615" cy="625171"/>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50000"/>
                    <a:lumOff val="50000"/>
                  </a:schemeClr>
                </a:solidFill>
                <a:latin typeface="+mn-lt"/>
                <a:ea typeface="+mn-ea"/>
                <a:cs typeface="+mn-ea"/>
                <a:sym typeface="+mn-lt"/>
              </a:rPr>
              <a:t>您的内容打在这里，或者通过复制您的文本后，在此框中选择粘贴，并选择只保留文字。在此录入上述图表的综合描述说明</a:t>
            </a:r>
          </a:p>
        </p:txBody>
      </p:sp>
    </p:spTree>
    <p:extLst>
      <p:ext uri="{BB962C8B-B14F-4D97-AF65-F5344CB8AC3E}">
        <p14:creationId xmlns:p14="http://schemas.microsoft.com/office/powerpoint/2010/main" val="1995619073"/>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strVal val="#ppt_w+.3"/>
                                          </p:val>
                                        </p:tav>
                                        <p:tav tm="100000">
                                          <p:val>
                                            <p:strVal val="#ppt_w"/>
                                          </p:val>
                                        </p:tav>
                                      </p:tavLst>
                                    </p:anim>
                                    <p:anim calcmode="lin" valueType="num">
                                      <p:cBhvr>
                                        <p:cTn id="14" dur="1000" fill="hold"/>
                                        <p:tgtEl>
                                          <p:spTgt spid="27"/>
                                        </p:tgtEl>
                                        <p:attrNameLst>
                                          <p:attrName>ppt_h</p:attrName>
                                        </p:attrNameLst>
                                      </p:cBhvr>
                                      <p:tavLst>
                                        <p:tav tm="0">
                                          <p:val>
                                            <p:strVal val="#ppt_h"/>
                                          </p:val>
                                        </p:tav>
                                        <p:tav tm="100000">
                                          <p:val>
                                            <p:strVal val="#ppt_h"/>
                                          </p:val>
                                        </p:tav>
                                      </p:tavLst>
                                    </p:anim>
                                    <p:animEffect transition="in" filter="fade">
                                      <p:cBhvr>
                                        <p:cTn id="15" dur="1000"/>
                                        <p:tgtEl>
                                          <p:spTgt spid="2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64" presetClass="path" presetSubtype="0" decel="30000" fill="hold" grpId="1" nodeType="withEffect">
                                  <p:stCondLst>
                                    <p:cond delay="0"/>
                                  </p:stCondLst>
                                  <p:childTnLst>
                                    <p:animMotion origin="layout" path="M 0 0.03889 L 0 -0.14815 " pathEditMode="relative" rAng="0" ptsTypes="AA">
                                      <p:cBhvr>
                                        <p:cTn id="20" dur="750" spd="-100000" fill="hold"/>
                                        <p:tgtEl>
                                          <p:spTgt spid="14"/>
                                        </p:tgtEl>
                                        <p:attrNameLst>
                                          <p:attrName>ppt_x</p:attrName>
                                          <p:attrName>ppt_y</p:attrName>
                                        </p:attrNameLst>
                                      </p:cBhvr>
                                      <p:rCtr x="0" y="-9352"/>
                                    </p:animMotion>
                                  </p:childTnLst>
                                </p:cTn>
                              </p:par>
                              <p:par>
                                <p:cTn id="21" presetID="64" presetClass="path" presetSubtype="0" accel="30000" decel="30000" fill="hold" grpId="2" nodeType="withEffect">
                                  <p:stCondLst>
                                    <p:cond delay="750"/>
                                  </p:stCondLst>
                                  <p:childTnLst>
                                    <p:animMotion origin="layout" path="M 0 0.03842 L 0 1.11111E-6 " pathEditMode="relative" rAng="0" ptsTypes="AA">
                                      <p:cBhvr>
                                        <p:cTn id="22" dur="750" fill="hold"/>
                                        <p:tgtEl>
                                          <p:spTgt spid="14"/>
                                        </p:tgtEl>
                                        <p:attrNameLst>
                                          <p:attrName>ppt_x</p:attrName>
                                          <p:attrName>ppt_y</p:attrName>
                                        </p:attrNameLst>
                                      </p:cBhvr>
                                      <p:rCtr x="0" y="-1921"/>
                                    </p:animMotion>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64" presetClass="path" presetSubtype="0" decel="30000" fill="hold" grpId="1" nodeType="withEffect">
                                  <p:stCondLst>
                                    <p:cond delay="0"/>
                                  </p:stCondLst>
                                  <p:childTnLst>
                                    <p:animMotion origin="layout" path="M 0 0.03889 L 0 -0.14815 " pathEditMode="relative" rAng="0" ptsTypes="AA">
                                      <p:cBhvr>
                                        <p:cTn id="27" dur="750" spd="-100000" fill="hold"/>
                                        <p:tgtEl>
                                          <p:spTgt spid="15"/>
                                        </p:tgtEl>
                                        <p:attrNameLst>
                                          <p:attrName>ppt_x</p:attrName>
                                          <p:attrName>ppt_y</p:attrName>
                                        </p:attrNameLst>
                                      </p:cBhvr>
                                      <p:rCtr x="0" y="-9352"/>
                                    </p:animMotion>
                                  </p:childTnLst>
                                </p:cTn>
                              </p:par>
                              <p:par>
                                <p:cTn id="28" presetID="64" presetClass="path" presetSubtype="0" accel="30000" decel="30000" fill="hold" grpId="2" nodeType="withEffect">
                                  <p:stCondLst>
                                    <p:cond delay="750"/>
                                  </p:stCondLst>
                                  <p:childTnLst>
                                    <p:animMotion origin="layout" path="M 0 0.03842 L 0 1.11111E-6 " pathEditMode="relative" rAng="0" ptsTypes="AA">
                                      <p:cBhvr>
                                        <p:cTn id="29" dur="750" fill="hold"/>
                                        <p:tgtEl>
                                          <p:spTgt spid="15"/>
                                        </p:tgtEl>
                                        <p:attrNameLst>
                                          <p:attrName>ppt_x</p:attrName>
                                          <p:attrName>ppt_y</p:attrName>
                                        </p:attrNameLst>
                                      </p:cBhvr>
                                      <p:rCtr x="0" y="-1921"/>
                                    </p:animMotion>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4" presetClass="path" presetSubtype="0" decel="30000" fill="hold" grpId="1" nodeType="withEffect">
                                  <p:stCondLst>
                                    <p:cond delay="0"/>
                                  </p:stCondLst>
                                  <p:childTnLst>
                                    <p:animMotion origin="layout" path="M 0 0.03889 L 0 -0.14815 " pathEditMode="relative" rAng="0" ptsTypes="AA">
                                      <p:cBhvr>
                                        <p:cTn id="34" dur="750" spd="-100000" fill="hold"/>
                                        <p:tgtEl>
                                          <p:spTgt spid="17"/>
                                        </p:tgtEl>
                                        <p:attrNameLst>
                                          <p:attrName>ppt_x</p:attrName>
                                          <p:attrName>ppt_y</p:attrName>
                                        </p:attrNameLst>
                                      </p:cBhvr>
                                      <p:rCtr x="0" y="-9352"/>
                                    </p:animMotion>
                                  </p:childTnLst>
                                </p:cTn>
                              </p:par>
                              <p:par>
                                <p:cTn id="35" presetID="64" presetClass="path" presetSubtype="0" accel="30000" decel="30000" fill="hold" grpId="2" nodeType="withEffect">
                                  <p:stCondLst>
                                    <p:cond delay="750"/>
                                  </p:stCondLst>
                                  <p:childTnLst>
                                    <p:animMotion origin="layout" path="M 0 0.03842 L 0 1.11111E-6 " pathEditMode="relative" rAng="0" ptsTypes="AA">
                                      <p:cBhvr>
                                        <p:cTn id="36" dur="750" fill="hold"/>
                                        <p:tgtEl>
                                          <p:spTgt spid="17"/>
                                        </p:tgtEl>
                                        <p:attrNameLst>
                                          <p:attrName>ppt_x</p:attrName>
                                          <p:attrName>ppt_y</p:attrName>
                                        </p:attrNameLst>
                                      </p:cBhvr>
                                      <p:rCtr x="0" y="-1921"/>
                                    </p:animMotion>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64" presetClass="path" presetSubtype="0" decel="30000" fill="hold" grpId="1" nodeType="withEffect">
                                  <p:stCondLst>
                                    <p:cond delay="0"/>
                                  </p:stCondLst>
                                  <p:childTnLst>
                                    <p:animMotion origin="layout" path="M 0 0.03889 L 0 -0.14815 " pathEditMode="relative" rAng="0" ptsTypes="AA">
                                      <p:cBhvr>
                                        <p:cTn id="41" dur="750" spd="-100000" fill="hold"/>
                                        <p:tgtEl>
                                          <p:spTgt spid="21"/>
                                        </p:tgtEl>
                                        <p:attrNameLst>
                                          <p:attrName>ppt_x</p:attrName>
                                          <p:attrName>ppt_y</p:attrName>
                                        </p:attrNameLst>
                                      </p:cBhvr>
                                      <p:rCtr x="0" y="-9352"/>
                                    </p:animMotion>
                                  </p:childTnLst>
                                </p:cTn>
                              </p:par>
                              <p:par>
                                <p:cTn id="42" presetID="64" presetClass="path" presetSubtype="0" accel="30000" decel="30000" fill="hold" grpId="2" nodeType="withEffect">
                                  <p:stCondLst>
                                    <p:cond delay="750"/>
                                  </p:stCondLst>
                                  <p:childTnLst>
                                    <p:animMotion origin="layout" path="M 0 0.03842 L 0 1.11111E-6 " pathEditMode="relative" rAng="0" ptsTypes="AA">
                                      <p:cBhvr>
                                        <p:cTn id="43" dur="750" fill="hold"/>
                                        <p:tgtEl>
                                          <p:spTgt spid="21"/>
                                        </p:tgtEl>
                                        <p:attrNameLst>
                                          <p:attrName>ppt_x</p:attrName>
                                          <p:attrName>ppt_y</p:attrName>
                                        </p:attrNameLst>
                                      </p:cBhvr>
                                      <p:rCtr x="0" y="-1921"/>
                                    </p:animMotion>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64" presetClass="path" presetSubtype="0" decel="30000" fill="hold" grpId="1" nodeType="withEffect">
                                  <p:stCondLst>
                                    <p:cond delay="0"/>
                                  </p:stCondLst>
                                  <p:childTnLst>
                                    <p:animMotion origin="layout" path="M 0 0.03889 L 0 -0.14815 " pathEditMode="relative" rAng="0" ptsTypes="AA">
                                      <p:cBhvr>
                                        <p:cTn id="48" dur="750" spd="-100000" fill="hold"/>
                                        <p:tgtEl>
                                          <p:spTgt spid="22"/>
                                        </p:tgtEl>
                                        <p:attrNameLst>
                                          <p:attrName>ppt_x</p:attrName>
                                          <p:attrName>ppt_y</p:attrName>
                                        </p:attrNameLst>
                                      </p:cBhvr>
                                      <p:rCtr x="0" y="-9352"/>
                                    </p:animMotion>
                                  </p:childTnLst>
                                </p:cTn>
                              </p:par>
                              <p:par>
                                <p:cTn id="49" presetID="64" presetClass="path" presetSubtype="0" accel="30000" decel="30000" fill="hold" grpId="2" nodeType="withEffect">
                                  <p:stCondLst>
                                    <p:cond delay="750"/>
                                  </p:stCondLst>
                                  <p:childTnLst>
                                    <p:animMotion origin="layout" path="M 0 0.03842 L 0 1.11111E-6 " pathEditMode="relative" rAng="0" ptsTypes="AA">
                                      <p:cBhvr>
                                        <p:cTn id="50" dur="750" fill="hold"/>
                                        <p:tgtEl>
                                          <p:spTgt spid="22"/>
                                        </p:tgtEl>
                                        <p:attrNameLst>
                                          <p:attrName>ppt_x</p:attrName>
                                          <p:attrName>ppt_y</p:attrName>
                                        </p:attrNameLst>
                                      </p:cBhvr>
                                      <p:rCtr x="0" y="-1921"/>
                                    </p:animMotion>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64" presetClass="path" presetSubtype="0" decel="30000" fill="hold" grpId="1" nodeType="withEffect">
                                  <p:stCondLst>
                                    <p:cond delay="0"/>
                                  </p:stCondLst>
                                  <p:childTnLst>
                                    <p:animMotion origin="layout" path="M 0 0.03889 L 0 -0.14815 " pathEditMode="relative" rAng="0" ptsTypes="AA">
                                      <p:cBhvr>
                                        <p:cTn id="55" dur="750" spd="-100000" fill="hold"/>
                                        <p:tgtEl>
                                          <p:spTgt spid="23"/>
                                        </p:tgtEl>
                                        <p:attrNameLst>
                                          <p:attrName>ppt_x</p:attrName>
                                          <p:attrName>ppt_y</p:attrName>
                                        </p:attrNameLst>
                                      </p:cBhvr>
                                      <p:rCtr x="0" y="-9352"/>
                                    </p:animMotion>
                                  </p:childTnLst>
                                </p:cTn>
                              </p:par>
                              <p:par>
                                <p:cTn id="56" presetID="64" presetClass="path" presetSubtype="0" accel="30000" decel="30000" fill="hold" grpId="2" nodeType="withEffect">
                                  <p:stCondLst>
                                    <p:cond delay="750"/>
                                  </p:stCondLst>
                                  <p:childTnLst>
                                    <p:animMotion origin="layout" path="M 0 0.03842 L 0 1.11111E-6 " pathEditMode="relative" rAng="0" ptsTypes="AA">
                                      <p:cBhvr>
                                        <p:cTn id="57" dur="750" fill="hold"/>
                                        <p:tgtEl>
                                          <p:spTgt spid="23"/>
                                        </p:tgtEl>
                                        <p:attrNameLst>
                                          <p:attrName>ppt_x</p:attrName>
                                          <p:attrName>ppt_y</p:attrName>
                                        </p:attrNameLst>
                                      </p:cBhvr>
                                      <p:rCtr x="0" y="-1921"/>
                                    </p:animMotion>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64" presetClass="path" presetSubtype="0" decel="30000" fill="hold" grpId="1" nodeType="withEffect">
                                  <p:stCondLst>
                                    <p:cond delay="0"/>
                                  </p:stCondLst>
                                  <p:childTnLst>
                                    <p:animMotion origin="layout" path="M 0 0.03889 L 0 -0.14815 " pathEditMode="relative" rAng="0" ptsTypes="AA">
                                      <p:cBhvr>
                                        <p:cTn id="62" dur="750" spd="-100000" fill="hold"/>
                                        <p:tgtEl>
                                          <p:spTgt spid="24"/>
                                        </p:tgtEl>
                                        <p:attrNameLst>
                                          <p:attrName>ppt_x</p:attrName>
                                          <p:attrName>ppt_y</p:attrName>
                                        </p:attrNameLst>
                                      </p:cBhvr>
                                      <p:rCtr x="0" y="-9352"/>
                                    </p:animMotion>
                                  </p:childTnLst>
                                </p:cTn>
                              </p:par>
                              <p:par>
                                <p:cTn id="63" presetID="64" presetClass="path" presetSubtype="0" accel="30000" decel="30000" fill="hold" grpId="2" nodeType="withEffect">
                                  <p:stCondLst>
                                    <p:cond delay="750"/>
                                  </p:stCondLst>
                                  <p:childTnLst>
                                    <p:animMotion origin="layout" path="M 0 0.03842 L 0 1.11111E-6 " pathEditMode="relative" rAng="0" ptsTypes="AA">
                                      <p:cBhvr>
                                        <p:cTn id="64" dur="750" fill="hold"/>
                                        <p:tgtEl>
                                          <p:spTgt spid="24"/>
                                        </p:tgtEl>
                                        <p:attrNameLst>
                                          <p:attrName>ppt_x</p:attrName>
                                          <p:attrName>ppt_y</p:attrName>
                                        </p:attrNameLst>
                                      </p:cBhvr>
                                      <p:rCtr x="0" y="-1921"/>
                                    </p:animMotion>
                                  </p:childTnLst>
                                </p:cTn>
                              </p:par>
                            </p:childTnLst>
                          </p:cTn>
                        </p:par>
                        <p:par>
                          <p:cTn id="65" fill="hold">
                            <p:stCondLst>
                              <p:cond delay="2000"/>
                            </p:stCondLst>
                            <p:childTnLst>
                              <p:par>
                                <p:cTn id="66" presetID="22" presetClass="entr" presetSubtype="8" fill="hold" grpId="0" nodeType="afterEffect">
                                  <p:stCondLst>
                                    <p:cond delay="50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4750"/>
                                        <p:tgtEl>
                                          <p:spTgt spid="12"/>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4750"/>
                                        <p:tgtEl>
                                          <p:spTgt spid="10"/>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4750"/>
                                        <p:tgtEl>
                                          <p:spTgt spid="11"/>
                                        </p:tgtEl>
                                      </p:cBhvr>
                                    </p:animEffect>
                                  </p:childTnLst>
                                </p:cTn>
                              </p:par>
                              <p:par>
                                <p:cTn id="75" presetID="22" presetClass="entr" presetSubtype="2" fill="hold" grpId="0" nodeType="withEffect">
                                  <p:stCondLst>
                                    <p:cond delay="2000"/>
                                  </p:stCondLst>
                                  <p:childTnLst>
                                    <p:set>
                                      <p:cBhvr>
                                        <p:cTn id="76" dur="1" fill="hold">
                                          <p:stCondLst>
                                            <p:cond delay="0"/>
                                          </p:stCondLst>
                                        </p:cTn>
                                        <p:tgtEl>
                                          <p:spTgt spid="13"/>
                                        </p:tgtEl>
                                        <p:attrNameLst>
                                          <p:attrName>style.visibility</p:attrName>
                                        </p:attrNameLst>
                                      </p:cBhvr>
                                      <p:to>
                                        <p:strVal val="visible"/>
                                      </p:to>
                                    </p:set>
                                    <p:animEffect transition="in" filter="wipe(right)">
                                      <p:cBhvr>
                                        <p:cTn id="77" dur="4750"/>
                                        <p:tgtEl>
                                          <p:spTgt spid="13"/>
                                        </p:tgtEl>
                                      </p:cBhvr>
                                    </p:animEffect>
                                  </p:childTnLst>
                                </p:cTn>
                              </p:par>
                              <p:par>
                                <p:cTn id="78" presetID="22" presetClass="entr" presetSubtype="2" fill="hold" grpId="0" nodeType="withEffect">
                                  <p:stCondLst>
                                    <p:cond delay="3000"/>
                                  </p:stCondLst>
                                  <p:childTnLst>
                                    <p:set>
                                      <p:cBhvr>
                                        <p:cTn id="79" dur="1" fill="hold">
                                          <p:stCondLst>
                                            <p:cond delay="0"/>
                                          </p:stCondLst>
                                        </p:cTn>
                                        <p:tgtEl>
                                          <p:spTgt spid="9"/>
                                        </p:tgtEl>
                                        <p:attrNameLst>
                                          <p:attrName>style.visibility</p:attrName>
                                        </p:attrNameLst>
                                      </p:cBhvr>
                                      <p:to>
                                        <p:strVal val="visible"/>
                                      </p:to>
                                    </p:set>
                                    <p:animEffect transition="in" filter="wipe(right)">
                                      <p:cBhvr>
                                        <p:cTn id="80" dur="4750"/>
                                        <p:tgtEl>
                                          <p:spTgt spid="9"/>
                                        </p:tgtEl>
                                      </p:cBhvr>
                                    </p:animEffect>
                                  </p:childTnLst>
                                </p:cTn>
                              </p:par>
                              <p:par>
                                <p:cTn id="81" presetID="22" presetClass="entr" presetSubtype="1"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Effect transition="in" filter="wipe(up)">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1" grpId="0" animBg="1"/>
      <p:bldP spid="21" grpId="1" animBg="1"/>
      <p:bldP spid="21" grpId="2" animBg="1"/>
      <p:bldP spid="22" grpId="0" animBg="1"/>
      <p:bldP spid="22" grpId="1" animBg="1"/>
      <p:bldP spid="22" grpId="2" animBg="1"/>
      <p:bldP spid="23" grpId="0" animBg="1"/>
      <p:bldP spid="23" grpId="1" animBg="1"/>
      <p:bldP spid="23" grpId="2" animBg="1"/>
      <p:bldP spid="14" grpId="0" animBg="1"/>
      <p:bldP spid="14" grpId="1" animBg="1"/>
      <p:bldP spid="14" grpId="2" animBg="1"/>
      <p:bldP spid="15" grpId="0" animBg="1"/>
      <p:bldP spid="15" grpId="1" animBg="1"/>
      <p:bldP spid="15" grpId="2" animBg="1"/>
      <p:bldP spid="17" grpId="0" animBg="1"/>
      <p:bldP spid="17" grpId="1" animBg="1"/>
      <p:bldP spid="17" grpId="2" animBg="1"/>
      <p:bldP spid="24" grpId="0" animBg="1"/>
      <p:bldP spid="24" grpId="1" animBg="1"/>
      <p:bldP spid="24" grpId="2" animBg="1"/>
      <p:bldP spid="26" grpId="0" animBg="1"/>
      <p:bldP spid="27" grpId="0" bldLvl="0" animBg="1"/>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2">
            <a:extLst>
              <a:ext uri="{FF2B5EF4-FFF2-40B4-BE49-F238E27FC236}">
                <a16:creationId xmlns="" xmlns:a16="http://schemas.microsoft.com/office/drawing/2014/main" id="{995691C0-4E0D-894B-A05C-E7144B7A32F4}"/>
              </a:ext>
            </a:extLst>
          </p:cNvPr>
          <p:cNvSpPr/>
          <p:nvPr/>
        </p:nvSpPr>
        <p:spPr>
          <a:xfrm>
            <a:off x="8410541" y="0"/>
            <a:ext cx="3781459" cy="3429001"/>
          </a:xfrm>
          <a:custGeom>
            <a:avLst/>
            <a:gdLst>
              <a:gd name="connsiteX0" fmla="*/ 41501 w 3781459"/>
              <a:gd name="connsiteY0" fmla="*/ 0 h 3429001"/>
              <a:gd name="connsiteX1" fmla="*/ 3781459 w 3781459"/>
              <a:gd name="connsiteY1" fmla="*/ 0 h 3429001"/>
              <a:gd name="connsiteX2" fmla="*/ 3781459 w 3781459"/>
              <a:gd name="connsiteY2" fmla="*/ 3309564 h 3429001"/>
              <a:gd name="connsiteX3" fmla="*/ 3550430 w 3781459"/>
              <a:gd name="connsiteY3" fmla="*/ 3368968 h 3429001"/>
              <a:gd name="connsiteX4" fmla="*/ 2954912 w 3781459"/>
              <a:gd name="connsiteY4" fmla="*/ 3429001 h 3429001"/>
              <a:gd name="connsiteX5" fmla="*/ 0 w 3781459"/>
              <a:gd name="connsiteY5" fmla="*/ 474089 h 3429001"/>
              <a:gd name="connsiteX6" fmla="*/ 15256 w 3781459"/>
              <a:gd name="connsiteY6" fmla="*/ 171966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459" h="3429001">
                <a:moveTo>
                  <a:pt x="41501" y="0"/>
                </a:moveTo>
                <a:lnTo>
                  <a:pt x="3781459" y="0"/>
                </a:lnTo>
                <a:lnTo>
                  <a:pt x="3781459" y="3309564"/>
                </a:lnTo>
                <a:lnTo>
                  <a:pt x="3550430" y="3368968"/>
                </a:lnTo>
                <a:cubicBezTo>
                  <a:pt x="3358072" y="3408330"/>
                  <a:pt x="3158906" y="3429001"/>
                  <a:pt x="2954912" y="3429001"/>
                </a:cubicBezTo>
                <a:cubicBezTo>
                  <a:pt x="1322959" y="3429001"/>
                  <a:pt x="0" y="2106042"/>
                  <a:pt x="0" y="474089"/>
                </a:cubicBezTo>
                <a:cubicBezTo>
                  <a:pt x="0" y="372092"/>
                  <a:pt x="5168" y="271302"/>
                  <a:pt x="15256" y="171966"/>
                </a:cubicBezTo>
                <a:close/>
              </a:path>
            </a:pathLst>
          </a:cu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矩形 2">
            <a:extLst>
              <a:ext uri="{FF2B5EF4-FFF2-40B4-BE49-F238E27FC236}">
                <a16:creationId xmlns="" xmlns:a16="http://schemas.microsoft.com/office/drawing/2014/main" id="{8AC347ED-8A22-9B4C-B8E6-50895A89A97B}"/>
              </a:ext>
            </a:extLst>
          </p:cNvPr>
          <p:cNvSpPr/>
          <p:nvPr/>
        </p:nvSpPr>
        <p:spPr>
          <a:xfrm>
            <a:off x="860461" y="1359870"/>
            <a:ext cx="2921000" cy="4138260"/>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 name="iSļíḍê">
            <a:extLst>
              <a:ext uri="{FF2B5EF4-FFF2-40B4-BE49-F238E27FC236}">
                <a16:creationId xmlns="" xmlns:a16="http://schemas.microsoft.com/office/drawing/2014/main" id="{A3DE9D01-77AC-EC4D-A712-0B13827789EC}"/>
              </a:ext>
            </a:extLst>
          </p:cNvPr>
          <p:cNvSpPr/>
          <p:nvPr/>
        </p:nvSpPr>
        <p:spPr>
          <a:xfrm>
            <a:off x="3794388" y="880745"/>
            <a:ext cx="6297032" cy="5095875"/>
          </a:xfrm>
          <a:prstGeom prst="rect">
            <a:avLst/>
          </a:prstGeom>
          <a:blipFill>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5" name="TextBox 7">
            <a:extLst>
              <a:ext uri="{FF2B5EF4-FFF2-40B4-BE49-F238E27FC236}">
                <a16:creationId xmlns="" xmlns:a16="http://schemas.microsoft.com/office/drawing/2014/main" id="{943CEA03-E215-6B4D-B2FF-5358B8D8A126}"/>
              </a:ext>
            </a:extLst>
          </p:cNvPr>
          <p:cNvSpPr txBox="1"/>
          <p:nvPr/>
        </p:nvSpPr>
        <p:spPr>
          <a:xfrm>
            <a:off x="1174584" y="2474893"/>
            <a:ext cx="2339102" cy="954107"/>
          </a:xfrm>
          <a:prstGeom prst="rect">
            <a:avLst/>
          </a:prstGeom>
          <a:noFill/>
        </p:spPr>
        <p:txBody>
          <a:bodyPr wrap="none" rtlCol="0">
            <a:spAutoFit/>
          </a:bodyPr>
          <a:lstStyle/>
          <a:p>
            <a:pPr algn="l"/>
            <a:r>
              <a:rPr lang="zh-CN" altLang="en-US" sz="2800" dirty="0">
                <a:solidFill>
                  <a:schemeClr val="bg1"/>
                </a:solidFill>
                <a:cs typeface="+mn-ea"/>
                <a:sym typeface="+mn-lt"/>
              </a:rPr>
              <a:t>在这添加</a:t>
            </a:r>
            <a:endParaRPr lang="en-US" altLang="zh-CN" sz="2800" dirty="0">
              <a:solidFill>
                <a:schemeClr val="bg1"/>
              </a:solidFill>
              <a:cs typeface="+mn-ea"/>
              <a:sym typeface="+mn-lt"/>
            </a:endParaRPr>
          </a:p>
          <a:p>
            <a:pPr algn="l"/>
            <a:r>
              <a:rPr lang="zh-CN" altLang="en-US" sz="2800" dirty="0">
                <a:solidFill>
                  <a:schemeClr val="bg1"/>
                </a:solidFill>
                <a:cs typeface="+mn-ea"/>
                <a:sym typeface="+mn-lt"/>
              </a:rPr>
              <a:t>页面标题内容</a:t>
            </a:r>
          </a:p>
        </p:txBody>
      </p:sp>
      <p:sp>
        <p:nvSpPr>
          <p:cNvPr id="6" name="Google Shape;86;p19">
            <a:extLst>
              <a:ext uri="{FF2B5EF4-FFF2-40B4-BE49-F238E27FC236}">
                <a16:creationId xmlns="" xmlns:a16="http://schemas.microsoft.com/office/drawing/2014/main" id="{11E75AFC-F031-D048-8CAA-E37E50FF90A4}"/>
              </a:ext>
            </a:extLst>
          </p:cNvPr>
          <p:cNvSpPr txBox="1"/>
          <p:nvPr/>
        </p:nvSpPr>
        <p:spPr>
          <a:xfrm>
            <a:off x="1174584" y="2074005"/>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chemeClr val="bg1"/>
                </a:solidFill>
                <a:cs typeface="+mn-ea"/>
                <a:sym typeface="+mn-lt"/>
              </a:rPr>
              <a:t>YOUR TITLE HERE</a:t>
            </a:r>
            <a:endParaRPr sz="2000" b="0" i="0" u="none" strike="noStrike" cap="none">
              <a:solidFill>
                <a:schemeClr val="bg1"/>
              </a:solidFill>
              <a:cs typeface="+mn-ea"/>
              <a:sym typeface="+mn-lt"/>
            </a:endParaRPr>
          </a:p>
        </p:txBody>
      </p:sp>
      <p:sp>
        <p:nvSpPr>
          <p:cNvPr id="7" name="TextBox 24">
            <a:extLst>
              <a:ext uri="{FF2B5EF4-FFF2-40B4-BE49-F238E27FC236}">
                <a16:creationId xmlns="" xmlns:a16="http://schemas.microsoft.com/office/drawing/2014/main" id="{78EEE416-8795-7D47-8692-810CA4F441DD}"/>
              </a:ext>
            </a:extLst>
          </p:cNvPr>
          <p:cNvSpPr txBox="1"/>
          <p:nvPr/>
        </p:nvSpPr>
        <p:spPr>
          <a:xfrm>
            <a:off x="1218653" y="3949544"/>
            <a:ext cx="2295034" cy="111823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400" dirty="0">
                <a:solidFill>
                  <a:schemeClr val="bg1">
                    <a:lumMod val="95000"/>
                  </a:schemeClr>
                </a:solidFill>
                <a:cs typeface="+mn-ea"/>
                <a:sym typeface="+mn-lt"/>
              </a:rPr>
              <a:t>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95000"/>
                </a:schemeClr>
              </a:solidFill>
              <a:effectLst/>
              <a:uLnTx/>
              <a:uFillTx/>
              <a:cs typeface="+mn-ea"/>
              <a:sym typeface="+mn-lt"/>
            </a:endParaRPr>
          </a:p>
        </p:txBody>
      </p:sp>
    </p:spTree>
    <p:extLst>
      <p:ext uri="{BB962C8B-B14F-4D97-AF65-F5344CB8AC3E}">
        <p14:creationId xmlns:p14="http://schemas.microsoft.com/office/powerpoint/2010/main" val="2507545603"/>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2"/>
          <p:cNvCxnSpPr/>
          <p:nvPr/>
        </p:nvCxnSpPr>
        <p:spPr>
          <a:xfrm>
            <a:off x="4851747"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 name="Straight Arrow Connector 3"/>
          <p:cNvCxnSpPr/>
          <p:nvPr/>
        </p:nvCxnSpPr>
        <p:spPr>
          <a:xfrm>
            <a:off x="7323395"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 name="Straight Arrow Connector 8"/>
          <p:cNvCxnSpPr/>
          <p:nvPr/>
        </p:nvCxnSpPr>
        <p:spPr>
          <a:xfrm flipV="1">
            <a:off x="5711532" y="2220978"/>
            <a:ext cx="0" cy="822090"/>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 name="Freeform: Shape 4"/>
          <p:cNvSpPr>
            <a:spLocks/>
          </p:cNvSpPr>
          <p:nvPr/>
        </p:nvSpPr>
        <p:spPr bwMode="auto">
          <a:xfrm>
            <a:off x="4436864"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6" name="Freeform: Shape 5"/>
          <p:cNvSpPr>
            <a:spLocks/>
          </p:cNvSpPr>
          <p:nvPr/>
        </p:nvSpPr>
        <p:spPr bwMode="auto">
          <a:xfrm>
            <a:off x="6889516"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7" name="Freeform: Shape 6"/>
          <p:cNvSpPr>
            <a:spLocks/>
          </p:cNvSpPr>
          <p:nvPr/>
        </p:nvSpPr>
        <p:spPr bwMode="auto">
          <a:xfrm>
            <a:off x="8280725"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8" name="Freeform: Shape 7"/>
          <p:cNvSpPr>
            <a:spLocks/>
          </p:cNvSpPr>
          <p:nvPr/>
        </p:nvSpPr>
        <p:spPr bwMode="auto">
          <a:xfrm>
            <a:off x="3301999"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9" name="Freeform: Shape 9"/>
          <p:cNvSpPr>
            <a:spLocks/>
          </p:cNvSpPr>
          <p:nvPr/>
        </p:nvSpPr>
        <p:spPr bwMode="auto">
          <a:xfrm>
            <a:off x="5443377" y="2976965"/>
            <a:ext cx="1040180" cy="157787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10" name="组合 9"/>
          <p:cNvGrpSpPr/>
          <p:nvPr/>
        </p:nvGrpSpPr>
        <p:grpSpPr>
          <a:xfrm>
            <a:off x="5867400" y="1801636"/>
            <a:ext cx="4343400" cy="818305"/>
            <a:chOff x="874712" y="3395038"/>
            <a:chExt cx="4343400" cy="818305"/>
          </a:xfrm>
        </p:grpSpPr>
        <p:sp>
          <p:nvSpPr>
            <p:cNvPr id="11" name="矩形 10">
              <a:extLst>
                <a:ext uri="{FF2B5EF4-FFF2-40B4-BE49-F238E27FC236}">
                  <a16:creationId xmlns:a16="http://schemas.microsoft.com/office/drawing/2014/main" xmlns="" id="{E3EB1709-6D20-4440-8800-976CC5E9712E}"/>
                </a:ext>
              </a:extLst>
            </p:cNvPr>
            <p:cNvSpPr/>
            <p:nvPr/>
          </p:nvSpPr>
          <p:spPr>
            <a:xfrm>
              <a:off x="874712" y="3677812"/>
              <a:ext cx="434340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a:extLst>
                <a:ext uri="{FF2B5EF4-FFF2-40B4-BE49-F238E27FC236}">
                  <a16:creationId xmlns:a16="http://schemas.microsoft.com/office/drawing/2014/main" xmlns="" id="{CBCE2F27-1948-4AAF-B7D2-B7B4F23C2784}"/>
                </a:ext>
              </a:extLst>
            </p:cNvPr>
            <p:cNvSpPr/>
            <p:nvPr/>
          </p:nvSpPr>
          <p:spPr>
            <a:xfrm>
              <a:off x="874712" y="33950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13" name="组合 12"/>
          <p:cNvGrpSpPr/>
          <p:nvPr/>
        </p:nvGrpSpPr>
        <p:grpSpPr>
          <a:xfrm>
            <a:off x="7444838" y="4595040"/>
            <a:ext cx="3566062" cy="818305"/>
            <a:chOff x="874712" y="3395038"/>
            <a:chExt cx="3566062" cy="818305"/>
          </a:xfrm>
        </p:grpSpPr>
        <p:sp>
          <p:nvSpPr>
            <p:cNvPr id="14" name="矩形 13">
              <a:extLst>
                <a:ext uri="{FF2B5EF4-FFF2-40B4-BE49-F238E27FC236}">
                  <a16:creationId xmlns:a16="http://schemas.microsoft.com/office/drawing/2014/main" xmlns=""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15" name="矩形 14">
              <a:extLst>
                <a:ext uri="{FF2B5EF4-FFF2-40B4-BE49-F238E27FC236}">
                  <a16:creationId xmlns:a16="http://schemas.microsoft.com/office/drawing/2014/main" xmlns="" id="{CBCE2F27-1948-4AAF-B7D2-B7B4F23C2784}"/>
                </a:ext>
              </a:extLst>
            </p:cNvPr>
            <p:cNvSpPr/>
            <p:nvPr/>
          </p:nvSpPr>
          <p:spPr>
            <a:xfrm>
              <a:off x="874712" y="33950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16" name="组合 15"/>
          <p:cNvGrpSpPr/>
          <p:nvPr/>
        </p:nvGrpSpPr>
        <p:grpSpPr>
          <a:xfrm>
            <a:off x="1184441" y="4595040"/>
            <a:ext cx="3566062" cy="818305"/>
            <a:chOff x="874712" y="3395038"/>
            <a:chExt cx="3566062" cy="818305"/>
          </a:xfrm>
        </p:grpSpPr>
        <p:sp>
          <p:nvSpPr>
            <p:cNvPr id="17" name="矩形 16">
              <a:extLst>
                <a:ext uri="{FF2B5EF4-FFF2-40B4-BE49-F238E27FC236}">
                  <a16:creationId xmlns:a16="http://schemas.microsoft.com/office/drawing/2014/main" xmlns=""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18" name="矩形 17">
              <a:extLst>
                <a:ext uri="{FF2B5EF4-FFF2-40B4-BE49-F238E27FC236}">
                  <a16:creationId xmlns:a16="http://schemas.microsoft.com/office/drawing/2014/main" xmlns="" id="{CBCE2F27-1948-4AAF-B7D2-B7B4F23C2784}"/>
                </a:ext>
              </a:extLst>
            </p:cNvPr>
            <p:cNvSpPr/>
            <p:nvPr/>
          </p:nvSpPr>
          <p:spPr>
            <a:xfrm>
              <a:off x="2198800" y="33950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grpSp>
        <p:nvGrpSpPr>
          <p:cNvPr id="19" name="组合 18">
            <a:extLst>
              <a:ext uri="{FF2B5EF4-FFF2-40B4-BE49-F238E27FC236}">
                <a16:creationId xmlns="" xmlns:a16="http://schemas.microsoft.com/office/drawing/2014/main" id="{F8883729-8F72-DA4D-802B-D1206290E84C}"/>
              </a:ext>
            </a:extLst>
          </p:cNvPr>
          <p:cNvGrpSpPr/>
          <p:nvPr/>
        </p:nvGrpSpPr>
        <p:grpSpPr>
          <a:xfrm>
            <a:off x="-236520" y="334693"/>
            <a:ext cx="12650051" cy="6638012"/>
            <a:chOff x="-236520" y="334693"/>
            <a:chExt cx="12650051" cy="6638012"/>
          </a:xfrm>
        </p:grpSpPr>
        <p:grpSp>
          <p:nvGrpSpPr>
            <p:cNvPr id="20" name="组合 19">
              <a:extLst>
                <a:ext uri="{FF2B5EF4-FFF2-40B4-BE49-F238E27FC236}">
                  <a16:creationId xmlns="" xmlns:a16="http://schemas.microsoft.com/office/drawing/2014/main" id="{CDBAE7FC-48F4-F64D-8E2A-FD410303E4F1}"/>
                </a:ext>
              </a:extLst>
            </p:cNvPr>
            <p:cNvGrpSpPr/>
            <p:nvPr/>
          </p:nvGrpSpPr>
          <p:grpSpPr>
            <a:xfrm>
              <a:off x="363319" y="334693"/>
              <a:ext cx="6588561" cy="512874"/>
              <a:chOff x="363319" y="334693"/>
              <a:chExt cx="6588561" cy="512874"/>
            </a:xfrm>
          </p:grpSpPr>
          <p:sp>
            <p:nvSpPr>
              <p:cNvPr id="26" name="文本框 49">
                <a:extLst>
                  <a:ext uri="{FF2B5EF4-FFF2-40B4-BE49-F238E27FC236}">
                    <a16:creationId xmlns="" xmlns:a16="http://schemas.microsoft.com/office/drawing/2014/main" id="{E4FFFE79-4F88-824B-8259-53C7087B5217}"/>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27" name="文本框 50">
                <a:extLst>
                  <a:ext uri="{FF2B5EF4-FFF2-40B4-BE49-F238E27FC236}">
                    <a16:creationId xmlns="" xmlns:a16="http://schemas.microsoft.com/office/drawing/2014/main" id="{8AEB9FCC-F854-3F41-98FA-75525AF5AF09}"/>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21" name="任意多边形 32">
              <a:extLst>
                <a:ext uri="{FF2B5EF4-FFF2-40B4-BE49-F238E27FC236}">
                  <a16:creationId xmlns="" xmlns:a16="http://schemas.microsoft.com/office/drawing/2014/main" id="{1CD9D9BB-2039-604E-84BB-2F068E0A3E7E}"/>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a:extLst>
                <a:ext uri="{FF2B5EF4-FFF2-40B4-BE49-F238E27FC236}">
                  <a16:creationId xmlns="" xmlns:a16="http://schemas.microsoft.com/office/drawing/2014/main" id="{1DFAB9A1-7684-6848-A1D6-E7B523E3EA5D}"/>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3" name="椭圆 22">
              <a:extLst>
                <a:ext uri="{FF2B5EF4-FFF2-40B4-BE49-F238E27FC236}">
                  <a16:creationId xmlns="" xmlns:a16="http://schemas.microsoft.com/office/drawing/2014/main" id="{AF334C92-ACF9-B54F-9493-5404052A58ED}"/>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4" name="椭圆 23">
              <a:extLst>
                <a:ext uri="{FF2B5EF4-FFF2-40B4-BE49-F238E27FC236}">
                  <a16:creationId xmlns="" xmlns:a16="http://schemas.microsoft.com/office/drawing/2014/main" id="{80DB0775-EA1C-0147-BEA4-C38C73777C7D}"/>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5" name="椭圆 24">
              <a:extLst>
                <a:ext uri="{FF2B5EF4-FFF2-40B4-BE49-F238E27FC236}">
                  <a16:creationId xmlns="" xmlns:a16="http://schemas.microsoft.com/office/drawing/2014/main" id="{6F990ADD-75EF-C24E-B211-11F5A6DA9559}"/>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135945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0-#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par>
                                <p:cTn id="32" presetID="22" presetClass="entr" presetSubtype="1"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par>
                          <p:cTn id="35" fill="hold">
                            <p:stCondLst>
                              <p:cond delay="1500"/>
                            </p:stCondLst>
                            <p:childTnLst>
                              <p:par>
                                <p:cTn id="36" presetID="12" presetClass="entr" presetSubtype="2"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left)">
                                      <p:cBhvr>
                                        <p:cTn id="39" dur="500"/>
                                        <p:tgtEl>
                                          <p:spTgt spid="16"/>
                                        </p:tgtEl>
                                      </p:cBhvr>
                                    </p:animEffect>
                                  </p:childTnLst>
                                </p:cTn>
                              </p:par>
                            </p:childTnLst>
                          </p:cTn>
                        </p:par>
                        <p:par>
                          <p:cTn id="40" fill="hold">
                            <p:stCondLst>
                              <p:cond delay="2000"/>
                            </p:stCondLst>
                            <p:childTnLst>
                              <p:par>
                                <p:cTn id="41" presetID="1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00"/>
                            </p:stCondLst>
                            <p:childTnLst>
                              <p:par>
                                <p:cTn id="46" presetID="1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 xmlns:a16="http://schemas.microsoft.com/office/drawing/2014/main" id="{EA9701FF-04D9-B544-B298-0D0A6E955E0B}"/>
              </a:ext>
            </a:extLst>
          </p:cNvPr>
          <p:cNvGrpSpPr/>
          <p:nvPr/>
        </p:nvGrpSpPr>
        <p:grpSpPr>
          <a:xfrm>
            <a:off x="-236520" y="334693"/>
            <a:ext cx="12650051" cy="6638012"/>
            <a:chOff x="-236520" y="334693"/>
            <a:chExt cx="12650051" cy="6638012"/>
          </a:xfrm>
        </p:grpSpPr>
        <p:sp>
          <p:nvSpPr>
            <p:cNvPr id="13" name="任意多边形 32">
              <a:extLst>
                <a:ext uri="{FF2B5EF4-FFF2-40B4-BE49-F238E27FC236}">
                  <a16:creationId xmlns="" xmlns:a16="http://schemas.microsoft.com/office/drawing/2014/main" id="{CA7785D2-2577-F34C-BD58-3D59A4B55D93}"/>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a:extLst>
                <a:ext uri="{FF2B5EF4-FFF2-40B4-BE49-F238E27FC236}">
                  <a16:creationId xmlns="" xmlns:a16="http://schemas.microsoft.com/office/drawing/2014/main" id="{EB01FF98-AD3B-2A45-ABE9-FAC487BAAEAA}"/>
                </a:ext>
              </a:extLst>
            </p:cNvPr>
            <p:cNvGrpSpPr/>
            <p:nvPr/>
          </p:nvGrpSpPr>
          <p:grpSpPr>
            <a:xfrm>
              <a:off x="363319" y="334693"/>
              <a:ext cx="6588561" cy="512874"/>
              <a:chOff x="363319" y="334693"/>
              <a:chExt cx="6588561" cy="512874"/>
            </a:xfrm>
          </p:grpSpPr>
          <p:sp>
            <p:nvSpPr>
              <p:cNvPr id="18" name="文本框 49">
                <a:extLst>
                  <a:ext uri="{FF2B5EF4-FFF2-40B4-BE49-F238E27FC236}">
                    <a16:creationId xmlns="" xmlns:a16="http://schemas.microsoft.com/office/drawing/2014/main" id="{EA0E08FD-A0F4-C441-84DB-64AAE5A4CB3B}"/>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19" name="文本框 50">
                <a:extLst>
                  <a:ext uri="{FF2B5EF4-FFF2-40B4-BE49-F238E27FC236}">
                    <a16:creationId xmlns="" xmlns:a16="http://schemas.microsoft.com/office/drawing/2014/main" id="{B8CFE8AC-4A4C-0A48-AF76-BF16DEC045AC}"/>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14" name="椭圆 13">
              <a:extLst>
                <a:ext uri="{FF2B5EF4-FFF2-40B4-BE49-F238E27FC236}">
                  <a16:creationId xmlns="" xmlns:a16="http://schemas.microsoft.com/office/drawing/2014/main" id="{C8BD26D4-8DF9-A14A-AE16-08274D49FEA1}"/>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6896F964-432C-184E-95EF-5DB2A36EB87A}"/>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6" name="椭圆 15">
              <a:extLst>
                <a:ext uri="{FF2B5EF4-FFF2-40B4-BE49-F238E27FC236}">
                  <a16:creationId xmlns="" xmlns:a16="http://schemas.microsoft.com/office/drawing/2014/main" id="{85F6014D-B6CE-9F41-8990-45A8513469A1}"/>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52307070-E68C-BC4C-8813-30E9757520C0}"/>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
        <p:nvSpPr>
          <p:cNvPr id="2" name="Rectangle 2">
            <a:extLst>
              <a:ext uri="{FF2B5EF4-FFF2-40B4-BE49-F238E27FC236}">
                <a16:creationId xmlns="" xmlns:a16="http://schemas.microsoft.com/office/drawing/2014/main" id="{1684A911-0696-DF42-8C2A-A856CB256B4A}"/>
              </a:ext>
            </a:extLst>
          </p:cNvPr>
          <p:cNvSpPr/>
          <p:nvPr/>
        </p:nvSpPr>
        <p:spPr>
          <a:xfrm>
            <a:off x="5668296" y="1563328"/>
            <a:ext cx="5230762" cy="457200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任意多边形 21">
            <a:extLst>
              <a:ext uri="{FF2B5EF4-FFF2-40B4-BE49-F238E27FC236}">
                <a16:creationId xmlns="" xmlns:a16="http://schemas.microsoft.com/office/drawing/2014/main" id="{213DDBB2-4912-954A-B72A-7CF04D4A3F99}"/>
              </a:ext>
            </a:extLst>
          </p:cNvPr>
          <p:cNvSpPr/>
          <p:nvPr/>
        </p:nvSpPr>
        <p:spPr>
          <a:xfrm>
            <a:off x="1538749" y="1120877"/>
            <a:ext cx="4557251" cy="4572000"/>
          </a:xfrm>
          <a:custGeom>
            <a:avLst/>
            <a:gdLst>
              <a:gd name="connsiteX0" fmla="*/ 0 w 2324100"/>
              <a:gd name="connsiteY0" fmla="*/ 0 h 3602835"/>
              <a:gd name="connsiteX1" fmla="*/ 2324100 w 2324100"/>
              <a:gd name="connsiteY1" fmla="*/ 0 h 3602835"/>
              <a:gd name="connsiteX2" fmla="*/ 2324100 w 2324100"/>
              <a:gd name="connsiteY2" fmla="*/ 3602835 h 3602835"/>
              <a:gd name="connsiteX3" fmla="*/ 0 w 2324100"/>
              <a:gd name="connsiteY3" fmla="*/ 3602835 h 3602835"/>
            </a:gdLst>
            <a:ahLst/>
            <a:cxnLst>
              <a:cxn ang="0">
                <a:pos x="connsiteX0" y="connsiteY0"/>
              </a:cxn>
              <a:cxn ang="0">
                <a:pos x="connsiteX1" y="connsiteY1"/>
              </a:cxn>
              <a:cxn ang="0">
                <a:pos x="connsiteX2" y="connsiteY2"/>
              </a:cxn>
              <a:cxn ang="0">
                <a:pos x="connsiteX3" y="connsiteY3"/>
              </a:cxn>
            </a:cxnLst>
            <a:rect l="l" t="t" r="r" b="b"/>
            <a:pathLst>
              <a:path w="2324100" h="3602835">
                <a:moveTo>
                  <a:pt x="0" y="0"/>
                </a:moveTo>
                <a:lnTo>
                  <a:pt x="2324100" y="0"/>
                </a:lnTo>
                <a:lnTo>
                  <a:pt x="2324100" y="3602835"/>
                </a:lnTo>
                <a:lnTo>
                  <a:pt x="0" y="3602835"/>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 name="Straight Connector 11">
            <a:extLst>
              <a:ext uri="{FF2B5EF4-FFF2-40B4-BE49-F238E27FC236}">
                <a16:creationId xmlns="" xmlns:a16="http://schemas.microsoft.com/office/drawing/2014/main" id="{B1634D0A-109F-7442-B64D-8CDBE6BB8FFC}"/>
              </a:ext>
            </a:extLst>
          </p:cNvPr>
          <p:cNvCxnSpPr>
            <a:cxnSpLocks/>
          </p:cNvCxnSpPr>
          <p:nvPr/>
        </p:nvCxnSpPr>
        <p:spPr>
          <a:xfrm>
            <a:off x="6924409" y="3354205"/>
            <a:ext cx="92669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TextBox 13">
            <a:extLst>
              <a:ext uri="{FF2B5EF4-FFF2-40B4-BE49-F238E27FC236}">
                <a16:creationId xmlns="" xmlns:a16="http://schemas.microsoft.com/office/drawing/2014/main" id="{5B8629F3-03C4-AC44-8C6B-12658443D994}"/>
              </a:ext>
            </a:extLst>
          </p:cNvPr>
          <p:cNvSpPr txBox="1"/>
          <p:nvPr/>
        </p:nvSpPr>
        <p:spPr>
          <a:xfrm>
            <a:off x="6821171" y="3802102"/>
            <a:ext cx="936523" cy="461665"/>
          </a:xfrm>
          <a:prstGeom prst="rect">
            <a:avLst/>
          </a:prstGeom>
          <a:noFill/>
        </p:spPr>
        <p:txBody>
          <a:bodyPr wrap="square" rtlCol="0">
            <a:spAutoFit/>
          </a:bodyPr>
          <a:lstStyle/>
          <a:p>
            <a:r>
              <a:rPr lang="en-US" sz="2400" dirty="0">
                <a:solidFill>
                  <a:schemeClr val="tx1">
                    <a:lumMod val="65000"/>
                    <a:lumOff val="35000"/>
                  </a:schemeClr>
                </a:solidFill>
                <a:cs typeface="+mn-ea"/>
                <a:sym typeface="+mn-lt"/>
              </a:rPr>
              <a:t>01. /</a:t>
            </a:r>
          </a:p>
        </p:txBody>
      </p:sp>
      <p:sp>
        <p:nvSpPr>
          <p:cNvPr id="6" name="TextBox 17">
            <a:extLst>
              <a:ext uri="{FF2B5EF4-FFF2-40B4-BE49-F238E27FC236}">
                <a16:creationId xmlns="" xmlns:a16="http://schemas.microsoft.com/office/drawing/2014/main" id="{B9521A28-FE60-C14D-8AD0-665333F27915}"/>
              </a:ext>
            </a:extLst>
          </p:cNvPr>
          <p:cNvSpPr txBox="1"/>
          <p:nvPr/>
        </p:nvSpPr>
        <p:spPr>
          <a:xfrm>
            <a:off x="6821171" y="4809159"/>
            <a:ext cx="936523" cy="461665"/>
          </a:xfrm>
          <a:prstGeom prst="rect">
            <a:avLst/>
          </a:prstGeom>
          <a:noFill/>
        </p:spPr>
        <p:txBody>
          <a:bodyPr wrap="square" rtlCol="0">
            <a:spAutoFit/>
          </a:bodyPr>
          <a:lstStyle/>
          <a:p>
            <a:r>
              <a:rPr lang="en-US" sz="2400" dirty="0">
                <a:solidFill>
                  <a:schemeClr val="tx1">
                    <a:lumMod val="65000"/>
                    <a:lumOff val="35000"/>
                  </a:schemeClr>
                </a:solidFill>
                <a:cs typeface="+mn-ea"/>
                <a:sym typeface="+mn-lt"/>
              </a:rPr>
              <a:t>02. /</a:t>
            </a:r>
          </a:p>
        </p:txBody>
      </p:sp>
      <p:sp>
        <p:nvSpPr>
          <p:cNvPr id="7" name="矩形 6">
            <a:extLst>
              <a:ext uri="{FF2B5EF4-FFF2-40B4-BE49-F238E27FC236}">
                <a16:creationId xmlns="" xmlns:a16="http://schemas.microsoft.com/office/drawing/2014/main" id="{9C849466-9322-3E41-87E2-3392C1DE39A0}"/>
              </a:ext>
            </a:extLst>
          </p:cNvPr>
          <p:cNvSpPr/>
          <p:nvPr/>
        </p:nvSpPr>
        <p:spPr>
          <a:xfrm>
            <a:off x="7757694" y="3634423"/>
            <a:ext cx="2467853" cy="861766"/>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8" name="矩形 7">
            <a:extLst>
              <a:ext uri="{FF2B5EF4-FFF2-40B4-BE49-F238E27FC236}">
                <a16:creationId xmlns="" xmlns:a16="http://schemas.microsoft.com/office/drawing/2014/main" id="{5AC99578-88D2-D243-BB0C-C12D4F88F0D0}"/>
              </a:ext>
            </a:extLst>
          </p:cNvPr>
          <p:cNvSpPr/>
          <p:nvPr/>
        </p:nvSpPr>
        <p:spPr>
          <a:xfrm>
            <a:off x="7757694" y="4622606"/>
            <a:ext cx="2467853" cy="861766"/>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9" name="TextBox 7">
            <a:extLst>
              <a:ext uri="{FF2B5EF4-FFF2-40B4-BE49-F238E27FC236}">
                <a16:creationId xmlns="" xmlns:a16="http://schemas.microsoft.com/office/drawing/2014/main" id="{EB5774DE-F863-6E4A-86DA-B9B2DE6AED8F}"/>
              </a:ext>
            </a:extLst>
          </p:cNvPr>
          <p:cNvSpPr txBox="1"/>
          <p:nvPr/>
        </p:nvSpPr>
        <p:spPr>
          <a:xfrm>
            <a:off x="6821171" y="2484292"/>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10" name="Google Shape;86;p19">
            <a:extLst>
              <a:ext uri="{FF2B5EF4-FFF2-40B4-BE49-F238E27FC236}">
                <a16:creationId xmlns="" xmlns:a16="http://schemas.microsoft.com/office/drawing/2014/main" id="{261BBBA9-A0D5-724E-8CF6-6D6A3A48807E}"/>
              </a:ext>
            </a:extLst>
          </p:cNvPr>
          <p:cNvSpPr txBox="1"/>
          <p:nvPr/>
        </p:nvSpPr>
        <p:spPr>
          <a:xfrm>
            <a:off x="6821171" y="205002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Tree>
    <p:extLst>
      <p:ext uri="{BB962C8B-B14F-4D97-AF65-F5344CB8AC3E}">
        <p14:creationId xmlns:p14="http://schemas.microsoft.com/office/powerpoint/2010/main" val="3937823558"/>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4054"/>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childTnLst>
                          </p:cTn>
                        </p:par>
                        <p:par>
                          <p:cTn id="15" fill="hold">
                            <p:stCondLst>
                              <p:cond delay="1166"/>
                            </p:stCondLst>
                            <p:childTnLst>
                              <p:par>
                                <p:cTn id="16" presetID="53" presetClass="entr" presetSubtype="16" fill="hold" grpId="0" nodeType="afterEffect">
                                  <p:stCondLst>
                                    <p:cond delay="0"/>
                                  </p:stCondLst>
                                  <p:iterate type="lt">
                                    <p:tmPct val="4054"/>
                                  </p:iterate>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ppt_w</p:attrName>
                                        </p:attrNameLst>
                                      </p:cBhvr>
                                      <p:tavLst>
                                        <p:tav tm="0">
                                          <p:val>
                                            <p:fltVal val="0"/>
                                          </p:val>
                                        </p:tav>
                                        <p:tav tm="100000">
                                          <p:val>
                                            <p:strVal val="#ppt_w"/>
                                          </p:val>
                                        </p:tav>
                                      </p:tavLst>
                                    </p:anim>
                                    <p:anim calcmode="lin" valueType="num">
                                      <p:cBhvr>
                                        <p:cTn id="19" dur="250" fill="hold"/>
                                        <p:tgtEl>
                                          <p:spTgt spid="8"/>
                                        </p:tgtEl>
                                        <p:attrNameLst>
                                          <p:attrName>ppt_h</p:attrName>
                                        </p:attrNameLst>
                                      </p:cBhvr>
                                      <p:tavLst>
                                        <p:tav tm="0">
                                          <p:val>
                                            <p:fltVal val="0"/>
                                          </p:val>
                                        </p:tav>
                                        <p:tav tm="100000">
                                          <p:val>
                                            <p:strVal val="#ppt_h"/>
                                          </p:val>
                                        </p:tav>
                                      </p:tavLst>
                                    </p:anim>
                                    <p:animEffect transition="in" filter="fade">
                                      <p:cBhvr>
                                        <p:cTn id="20"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 xmlns:a16="http://schemas.microsoft.com/office/drawing/2014/main" id="{E71CCFCC-9F2D-4E15-B105-636F5AF6B26F}"/>
              </a:ext>
            </a:extLst>
          </p:cNvPr>
          <p:cNvGraphicFramePr/>
          <p:nvPr>
            <p:extLst>
              <p:ext uri="{D42A27DB-BD31-4B8C-83A1-F6EECF244321}">
                <p14:modId xmlns:p14="http://schemas.microsoft.com/office/powerpoint/2010/main" val="2946520522"/>
              </p:ext>
            </p:extLst>
          </p:nvPr>
        </p:nvGraphicFramePr>
        <p:xfrm>
          <a:off x="918072" y="2709365"/>
          <a:ext cx="5128627" cy="3414508"/>
        </p:xfrm>
        <a:graphic>
          <a:graphicData uri="http://schemas.openxmlformats.org/drawingml/2006/chart">
            <c:chart xmlns:c="http://schemas.openxmlformats.org/drawingml/2006/chart" xmlns:r="http://schemas.openxmlformats.org/officeDocument/2006/relationships" r:id="rId6"/>
          </a:graphicData>
        </a:graphic>
      </p:graphicFrame>
      <p:sp>
        <p:nvSpPr>
          <p:cNvPr id="3" name="PA-文本框 6">
            <a:extLst>
              <a:ext uri="{FF2B5EF4-FFF2-40B4-BE49-F238E27FC236}">
                <a16:creationId xmlns="" xmlns:a16="http://schemas.microsoft.com/office/drawing/2014/main" id="{BE26B698-079C-4941-B6BE-F2DE73492FB9}"/>
              </a:ext>
            </a:extLst>
          </p:cNvPr>
          <p:cNvSpPr txBox="1"/>
          <p:nvPr>
            <p:custDataLst>
              <p:tags r:id="rId1"/>
            </p:custDataLst>
          </p:nvPr>
        </p:nvSpPr>
        <p:spPr>
          <a:xfrm>
            <a:off x="1456360" y="3763200"/>
            <a:ext cx="1034892" cy="369332"/>
          </a:xfrm>
          <a:prstGeom prst="rect">
            <a:avLst/>
          </a:prstGeom>
          <a:noFill/>
        </p:spPr>
        <p:txBody>
          <a:bodyPr wrap="square" rtlCol="0">
            <a:spAutoFit/>
          </a:bodyPr>
          <a:lstStyle/>
          <a:p>
            <a:pPr algn="ctr"/>
            <a:r>
              <a:rPr lang="en-US" altLang="zh-CN" sz="1800" b="1" dirty="0">
                <a:solidFill>
                  <a:schemeClr val="tx1">
                    <a:lumMod val="75000"/>
                    <a:lumOff val="25000"/>
                  </a:schemeClr>
                </a:solidFill>
                <a:cs typeface="+mn-ea"/>
                <a:sym typeface="+mn-lt"/>
              </a:rPr>
              <a:t>2018</a:t>
            </a:r>
            <a:endParaRPr lang="en-US" sz="1800" b="1" dirty="0">
              <a:solidFill>
                <a:schemeClr val="tx1">
                  <a:lumMod val="75000"/>
                  <a:lumOff val="25000"/>
                </a:schemeClr>
              </a:solidFill>
              <a:cs typeface="+mn-ea"/>
              <a:sym typeface="+mn-lt"/>
            </a:endParaRPr>
          </a:p>
        </p:txBody>
      </p:sp>
      <p:sp>
        <p:nvSpPr>
          <p:cNvPr id="4" name="PA-文本框 6">
            <a:extLst>
              <a:ext uri="{FF2B5EF4-FFF2-40B4-BE49-F238E27FC236}">
                <a16:creationId xmlns="" xmlns:a16="http://schemas.microsoft.com/office/drawing/2014/main" id="{7A6C3ADD-ABCA-4F95-8747-3ECDBF62B703}"/>
              </a:ext>
            </a:extLst>
          </p:cNvPr>
          <p:cNvSpPr txBox="1"/>
          <p:nvPr>
            <p:custDataLst>
              <p:tags r:id="rId2"/>
            </p:custDataLst>
          </p:nvPr>
        </p:nvSpPr>
        <p:spPr>
          <a:xfrm>
            <a:off x="2681025" y="3087242"/>
            <a:ext cx="1034892" cy="369332"/>
          </a:xfrm>
          <a:prstGeom prst="rect">
            <a:avLst/>
          </a:prstGeom>
          <a:noFill/>
        </p:spPr>
        <p:txBody>
          <a:bodyPr wrap="square" rtlCol="0">
            <a:spAutoFit/>
          </a:bodyPr>
          <a:lstStyle/>
          <a:p>
            <a:pPr algn="ctr"/>
            <a:r>
              <a:rPr lang="en-US" altLang="zh-CN" sz="1800" b="1" dirty="0">
                <a:solidFill>
                  <a:schemeClr val="tx1">
                    <a:lumMod val="75000"/>
                    <a:lumOff val="25000"/>
                  </a:schemeClr>
                </a:solidFill>
                <a:cs typeface="+mn-ea"/>
                <a:sym typeface="+mn-lt"/>
              </a:rPr>
              <a:t>2019</a:t>
            </a:r>
            <a:endParaRPr lang="en-US" sz="1800" b="1" dirty="0">
              <a:solidFill>
                <a:schemeClr val="tx1">
                  <a:lumMod val="75000"/>
                  <a:lumOff val="25000"/>
                </a:schemeClr>
              </a:solidFill>
              <a:cs typeface="+mn-ea"/>
              <a:sym typeface="+mn-lt"/>
            </a:endParaRPr>
          </a:p>
        </p:txBody>
      </p:sp>
      <p:sp>
        <p:nvSpPr>
          <p:cNvPr id="5" name="PA-文本框 6">
            <a:extLst>
              <a:ext uri="{FF2B5EF4-FFF2-40B4-BE49-F238E27FC236}">
                <a16:creationId xmlns="" xmlns:a16="http://schemas.microsoft.com/office/drawing/2014/main" id="{28F45F32-F371-4488-9EF5-21B2ED8D642D}"/>
              </a:ext>
            </a:extLst>
          </p:cNvPr>
          <p:cNvSpPr txBox="1"/>
          <p:nvPr>
            <p:custDataLst>
              <p:tags r:id="rId3"/>
            </p:custDataLst>
          </p:nvPr>
        </p:nvSpPr>
        <p:spPr>
          <a:xfrm>
            <a:off x="5011808" y="2634922"/>
            <a:ext cx="1034892" cy="369332"/>
          </a:xfrm>
          <a:prstGeom prst="rect">
            <a:avLst/>
          </a:prstGeom>
          <a:noFill/>
        </p:spPr>
        <p:txBody>
          <a:bodyPr wrap="square" rtlCol="0">
            <a:spAutoFit/>
          </a:bodyPr>
          <a:lstStyle/>
          <a:p>
            <a:pPr algn="ctr"/>
            <a:r>
              <a:rPr lang="en-US" altLang="zh-CN" sz="1800" b="1" dirty="0">
                <a:solidFill>
                  <a:schemeClr val="tx1">
                    <a:lumMod val="75000"/>
                    <a:lumOff val="25000"/>
                  </a:schemeClr>
                </a:solidFill>
                <a:cs typeface="+mn-ea"/>
                <a:sym typeface="+mn-lt"/>
              </a:rPr>
              <a:t>2020</a:t>
            </a:r>
            <a:endParaRPr lang="en-US" sz="1800" b="1" dirty="0">
              <a:solidFill>
                <a:schemeClr val="tx1">
                  <a:lumMod val="75000"/>
                  <a:lumOff val="25000"/>
                </a:schemeClr>
              </a:solidFill>
              <a:cs typeface="+mn-ea"/>
              <a:sym typeface="+mn-lt"/>
            </a:endParaRPr>
          </a:p>
        </p:txBody>
      </p:sp>
      <p:grpSp>
        <p:nvGrpSpPr>
          <p:cNvPr id="6" name="组合 5">
            <a:extLst>
              <a:ext uri="{FF2B5EF4-FFF2-40B4-BE49-F238E27FC236}">
                <a16:creationId xmlns="" xmlns:a16="http://schemas.microsoft.com/office/drawing/2014/main" id="{7C4CE1E9-5929-446F-A7EB-DC11518440D2}"/>
              </a:ext>
            </a:extLst>
          </p:cNvPr>
          <p:cNvGrpSpPr/>
          <p:nvPr/>
        </p:nvGrpSpPr>
        <p:grpSpPr>
          <a:xfrm>
            <a:off x="6626703" y="3176034"/>
            <a:ext cx="4647224" cy="2768116"/>
            <a:chOff x="6096000" y="2032179"/>
            <a:chExt cx="5034756" cy="2998949"/>
          </a:xfrm>
        </p:grpSpPr>
        <p:sp>
          <p:nvSpPr>
            <p:cNvPr id="7" name="Freeform 8">
              <a:extLst>
                <a:ext uri="{FF2B5EF4-FFF2-40B4-BE49-F238E27FC236}">
                  <a16:creationId xmlns="" xmlns:a16="http://schemas.microsoft.com/office/drawing/2014/main" id="{4F2221F3-342F-4923-9164-69AA71E81DAF}"/>
                </a:ext>
              </a:extLst>
            </p:cNvPr>
            <p:cNvSpPr>
              <a:spLocks/>
            </p:cNvSpPr>
            <p:nvPr/>
          </p:nvSpPr>
          <p:spPr bwMode="auto">
            <a:xfrm>
              <a:off x="9315450" y="2705279"/>
              <a:ext cx="508000" cy="1014413"/>
            </a:xfrm>
            <a:custGeom>
              <a:avLst/>
              <a:gdLst>
                <a:gd name="T0" fmla="*/ 0 w 640"/>
                <a:gd name="T1" fmla="*/ 0 h 1278"/>
                <a:gd name="T2" fmla="*/ 640 w 640"/>
                <a:gd name="T3" fmla="*/ 638 h 1278"/>
                <a:gd name="T4" fmla="*/ 0 w 640"/>
                <a:gd name="T5" fmla="*/ 1278 h 1278"/>
                <a:gd name="T6" fmla="*/ 0 w 640"/>
                <a:gd name="T7" fmla="*/ 0 h 1278"/>
              </a:gdLst>
              <a:ahLst/>
              <a:cxnLst>
                <a:cxn ang="0">
                  <a:pos x="T0" y="T1"/>
                </a:cxn>
                <a:cxn ang="0">
                  <a:pos x="T2" y="T3"/>
                </a:cxn>
                <a:cxn ang="0">
                  <a:pos x="T4" y="T5"/>
                </a:cxn>
                <a:cxn ang="0">
                  <a:pos x="T6" y="T7"/>
                </a:cxn>
              </a:cxnLst>
              <a:rect l="0" t="0" r="r" b="b"/>
              <a:pathLst>
                <a:path w="640" h="1278">
                  <a:moveTo>
                    <a:pt x="0" y="0"/>
                  </a:moveTo>
                  <a:lnTo>
                    <a:pt x="640" y="638"/>
                  </a:lnTo>
                  <a:lnTo>
                    <a:pt x="0" y="1278"/>
                  </a:lnTo>
                  <a:lnTo>
                    <a:pt x="0" y="0"/>
                  </a:lnTo>
                  <a:close/>
                </a:path>
              </a:pathLst>
            </a:custGeom>
            <a:solidFill>
              <a:schemeClr val="accent1"/>
            </a:soli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8" name="Rectangle 9">
              <a:extLst>
                <a:ext uri="{FF2B5EF4-FFF2-40B4-BE49-F238E27FC236}">
                  <a16:creationId xmlns="" xmlns:a16="http://schemas.microsoft.com/office/drawing/2014/main" id="{332B9EBE-23F9-4862-9868-16668746DFF4}"/>
                </a:ext>
              </a:extLst>
            </p:cNvPr>
            <p:cNvSpPr>
              <a:spLocks noChangeArrowheads="1"/>
            </p:cNvSpPr>
            <p:nvPr/>
          </p:nvSpPr>
          <p:spPr bwMode="auto">
            <a:xfrm>
              <a:off x="6096000" y="2876729"/>
              <a:ext cx="3219450" cy="671513"/>
            </a:xfrm>
            <a:prstGeom prst="rect">
              <a:avLst/>
            </a:prstGeom>
            <a:solidFill>
              <a:schemeClr val="accent1"/>
            </a:soli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9" name="Freeform 10">
              <a:extLst>
                <a:ext uri="{FF2B5EF4-FFF2-40B4-BE49-F238E27FC236}">
                  <a16:creationId xmlns="" xmlns:a16="http://schemas.microsoft.com/office/drawing/2014/main" id="{0A05ED55-89A3-4CBE-B2B3-CA0C9D19A128}"/>
                </a:ext>
              </a:extLst>
            </p:cNvPr>
            <p:cNvSpPr>
              <a:spLocks/>
            </p:cNvSpPr>
            <p:nvPr/>
          </p:nvSpPr>
          <p:spPr bwMode="auto">
            <a:xfrm>
              <a:off x="7782719" y="2032179"/>
              <a:ext cx="508000" cy="1016000"/>
            </a:xfrm>
            <a:custGeom>
              <a:avLst/>
              <a:gdLst>
                <a:gd name="T0" fmla="*/ 0 w 640"/>
                <a:gd name="T1" fmla="*/ 0 h 1280"/>
                <a:gd name="T2" fmla="*/ 640 w 640"/>
                <a:gd name="T3" fmla="*/ 640 h 1280"/>
                <a:gd name="T4" fmla="*/ 0 w 640"/>
                <a:gd name="T5" fmla="*/ 1280 h 1280"/>
                <a:gd name="T6" fmla="*/ 0 w 640"/>
                <a:gd name="T7" fmla="*/ 0 h 1280"/>
              </a:gdLst>
              <a:ahLst/>
              <a:cxnLst>
                <a:cxn ang="0">
                  <a:pos x="T0" y="T1"/>
                </a:cxn>
                <a:cxn ang="0">
                  <a:pos x="T2" y="T3"/>
                </a:cxn>
                <a:cxn ang="0">
                  <a:pos x="T4" y="T5"/>
                </a:cxn>
                <a:cxn ang="0">
                  <a:pos x="T6" y="T7"/>
                </a:cxn>
              </a:cxnLst>
              <a:rect l="0" t="0" r="r" b="b"/>
              <a:pathLst>
                <a:path w="640" h="1280">
                  <a:moveTo>
                    <a:pt x="0" y="0"/>
                  </a:moveTo>
                  <a:lnTo>
                    <a:pt x="640" y="640"/>
                  </a:lnTo>
                  <a:lnTo>
                    <a:pt x="0" y="1280"/>
                  </a:lnTo>
                  <a:lnTo>
                    <a:pt x="0" y="0"/>
                  </a:lnTo>
                  <a:close/>
                </a:path>
              </a:pathLst>
            </a:custGeom>
            <a:gradFill>
              <a:gsLst>
                <a:gs pos="0">
                  <a:schemeClr val="accent1"/>
                </a:gs>
                <a:gs pos="100000">
                  <a:schemeClr val="accent2"/>
                </a:gs>
              </a:gsLst>
              <a:lin ang="3600000" scaled="0"/>
            </a:gra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0" name="Rectangle 11">
              <a:extLst>
                <a:ext uri="{FF2B5EF4-FFF2-40B4-BE49-F238E27FC236}">
                  <a16:creationId xmlns="" xmlns:a16="http://schemas.microsoft.com/office/drawing/2014/main" id="{925C33ED-048C-4C3F-BF17-60FC4AB6B987}"/>
                </a:ext>
              </a:extLst>
            </p:cNvPr>
            <p:cNvSpPr>
              <a:spLocks noChangeArrowheads="1"/>
            </p:cNvSpPr>
            <p:nvPr/>
          </p:nvSpPr>
          <p:spPr bwMode="auto">
            <a:xfrm>
              <a:off x="6096000" y="2205216"/>
              <a:ext cx="1693069" cy="671513"/>
            </a:xfrm>
            <a:prstGeom prst="rect">
              <a:avLst/>
            </a:prstGeom>
            <a:gradFill>
              <a:gsLst>
                <a:gs pos="0">
                  <a:schemeClr val="accent1"/>
                </a:gs>
                <a:gs pos="100000">
                  <a:schemeClr val="accent2"/>
                </a:gs>
              </a:gsLst>
              <a:lin ang="3600000" scaled="0"/>
            </a:gra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1" name="Rectangle 12">
              <a:extLst>
                <a:ext uri="{FF2B5EF4-FFF2-40B4-BE49-F238E27FC236}">
                  <a16:creationId xmlns="" xmlns:a16="http://schemas.microsoft.com/office/drawing/2014/main" id="{C1714D70-3B16-45EA-8C38-1A7834076B81}"/>
                </a:ext>
              </a:extLst>
            </p:cNvPr>
            <p:cNvSpPr>
              <a:spLocks noChangeArrowheads="1"/>
            </p:cNvSpPr>
            <p:nvPr/>
          </p:nvSpPr>
          <p:spPr bwMode="auto">
            <a:xfrm>
              <a:off x="6096000" y="3531734"/>
              <a:ext cx="2478088" cy="669131"/>
            </a:xfrm>
            <a:prstGeom prst="rect">
              <a:avLst/>
            </a:prstGeom>
            <a:gradFill>
              <a:gsLst>
                <a:gs pos="0">
                  <a:schemeClr val="accent1"/>
                </a:gs>
                <a:gs pos="100000">
                  <a:schemeClr val="accent2"/>
                </a:gs>
              </a:gsLst>
              <a:lin ang="3600000" scaled="0"/>
            </a:gra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2" name="Freeform 13">
              <a:extLst>
                <a:ext uri="{FF2B5EF4-FFF2-40B4-BE49-F238E27FC236}">
                  <a16:creationId xmlns="" xmlns:a16="http://schemas.microsoft.com/office/drawing/2014/main" id="{4907003D-95FA-4EBB-B6E2-DB969D38A45E}"/>
                </a:ext>
              </a:extLst>
            </p:cNvPr>
            <p:cNvSpPr>
              <a:spLocks/>
            </p:cNvSpPr>
            <p:nvPr/>
          </p:nvSpPr>
          <p:spPr bwMode="auto">
            <a:xfrm>
              <a:off x="10622756" y="4015128"/>
              <a:ext cx="508000" cy="1016000"/>
            </a:xfrm>
            <a:custGeom>
              <a:avLst/>
              <a:gdLst>
                <a:gd name="T0" fmla="*/ 0 w 640"/>
                <a:gd name="T1" fmla="*/ 0 h 1280"/>
                <a:gd name="T2" fmla="*/ 640 w 640"/>
                <a:gd name="T3" fmla="*/ 640 h 1280"/>
                <a:gd name="T4" fmla="*/ 0 w 640"/>
                <a:gd name="T5" fmla="*/ 1280 h 1280"/>
                <a:gd name="T6" fmla="*/ 0 w 640"/>
                <a:gd name="T7" fmla="*/ 0 h 1280"/>
              </a:gdLst>
              <a:ahLst/>
              <a:cxnLst>
                <a:cxn ang="0">
                  <a:pos x="T0" y="T1"/>
                </a:cxn>
                <a:cxn ang="0">
                  <a:pos x="T2" y="T3"/>
                </a:cxn>
                <a:cxn ang="0">
                  <a:pos x="T4" y="T5"/>
                </a:cxn>
                <a:cxn ang="0">
                  <a:pos x="T6" y="T7"/>
                </a:cxn>
              </a:cxnLst>
              <a:rect l="0" t="0" r="r" b="b"/>
              <a:pathLst>
                <a:path w="640" h="1280">
                  <a:moveTo>
                    <a:pt x="0" y="0"/>
                  </a:moveTo>
                  <a:lnTo>
                    <a:pt x="640" y="640"/>
                  </a:lnTo>
                  <a:lnTo>
                    <a:pt x="0" y="1280"/>
                  </a:lnTo>
                  <a:lnTo>
                    <a:pt x="0" y="0"/>
                  </a:lnTo>
                  <a:close/>
                </a:path>
              </a:pathLst>
            </a:custGeom>
            <a:solidFill>
              <a:schemeClr val="accent1"/>
            </a:soli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3" name="Rectangle 14">
              <a:extLst>
                <a:ext uri="{FF2B5EF4-FFF2-40B4-BE49-F238E27FC236}">
                  <a16:creationId xmlns="" xmlns:a16="http://schemas.microsoft.com/office/drawing/2014/main" id="{0D26ABA3-8C96-48AE-9F26-6EC7875F172C}"/>
                </a:ext>
              </a:extLst>
            </p:cNvPr>
            <p:cNvSpPr>
              <a:spLocks noChangeArrowheads="1"/>
            </p:cNvSpPr>
            <p:nvPr/>
          </p:nvSpPr>
          <p:spPr bwMode="auto">
            <a:xfrm>
              <a:off x="6096000" y="4188165"/>
              <a:ext cx="4526756" cy="671513"/>
            </a:xfrm>
            <a:prstGeom prst="rect">
              <a:avLst/>
            </a:prstGeom>
            <a:solidFill>
              <a:schemeClr val="accent1"/>
            </a:soli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4" name="Freeform 15">
              <a:extLst>
                <a:ext uri="{FF2B5EF4-FFF2-40B4-BE49-F238E27FC236}">
                  <a16:creationId xmlns="" xmlns:a16="http://schemas.microsoft.com/office/drawing/2014/main" id="{7EC60C6B-50BB-4730-9A3B-9DC9270B515D}"/>
                </a:ext>
              </a:extLst>
            </p:cNvPr>
            <p:cNvSpPr>
              <a:spLocks/>
            </p:cNvSpPr>
            <p:nvPr/>
          </p:nvSpPr>
          <p:spPr bwMode="auto">
            <a:xfrm>
              <a:off x="8566150" y="3358696"/>
              <a:ext cx="508000" cy="1015206"/>
            </a:xfrm>
            <a:custGeom>
              <a:avLst/>
              <a:gdLst>
                <a:gd name="T0" fmla="*/ 0 w 640"/>
                <a:gd name="T1" fmla="*/ 0 h 1279"/>
                <a:gd name="T2" fmla="*/ 640 w 640"/>
                <a:gd name="T3" fmla="*/ 640 h 1279"/>
                <a:gd name="T4" fmla="*/ 0 w 640"/>
                <a:gd name="T5" fmla="*/ 1279 h 1279"/>
                <a:gd name="T6" fmla="*/ 0 w 640"/>
                <a:gd name="T7" fmla="*/ 0 h 1279"/>
              </a:gdLst>
              <a:ahLst/>
              <a:cxnLst>
                <a:cxn ang="0">
                  <a:pos x="T0" y="T1"/>
                </a:cxn>
                <a:cxn ang="0">
                  <a:pos x="T2" y="T3"/>
                </a:cxn>
                <a:cxn ang="0">
                  <a:pos x="T4" y="T5"/>
                </a:cxn>
                <a:cxn ang="0">
                  <a:pos x="T6" y="T7"/>
                </a:cxn>
              </a:cxnLst>
              <a:rect l="0" t="0" r="r" b="b"/>
              <a:pathLst>
                <a:path w="640" h="1279">
                  <a:moveTo>
                    <a:pt x="0" y="0"/>
                  </a:moveTo>
                  <a:lnTo>
                    <a:pt x="640" y="640"/>
                  </a:lnTo>
                  <a:lnTo>
                    <a:pt x="0" y="1279"/>
                  </a:lnTo>
                  <a:lnTo>
                    <a:pt x="0" y="0"/>
                  </a:lnTo>
                  <a:close/>
                </a:path>
              </a:pathLst>
            </a:custGeom>
            <a:gradFill>
              <a:gsLst>
                <a:gs pos="0">
                  <a:schemeClr val="accent1"/>
                </a:gs>
                <a:gs pos="100000">
                  <a:schemeClr val="accent2"/>
                </a:gs>
              </a:gsLst>
              <a:lin ang="3600000" scaled="0"/>
            </a:gradFill>
            <a:ln>
              <a:noFill/>
            </a:ln>
          </p:spPr>
          <p:txBody>
            <a:bodyPr vert="horz" wrap="square" lIns="45720" tIns="22860" rIns="45720" bIns="22860" numCol="1" anchor="t" anchorCtr="0" compatLnSpc="1">
              <a:prstTxWarp prst="textNoShape">
                <a:avLst/>
              </a:prstTxWarp>
            </a:bodyPr>
            <a:lstStyle/>
            <a:p>
              <a:pPr defTabSz="914263"/>
              <a:endParaRPr lang="en-US">
                <a:solidFill>
                  <a:srgbClr val="233348"/>
                </a:solidFill>
                <a:cs typeface="+mn-ea"/>
                <a:sym typeface="+mn-lt"/>
              </a:endParaRPr>
            </a:p>
          </p:txBody>
        </p:sp>
        <p:sp>
          <p:nvSpPr>
            <p:cNvPr id="15" name="Rectangle 16">
              <a:extLst>
                <a:ext uri="{FF2B5EF4-FFF2-40B4-BE49-F238E27FC236}">
                  <a16:creationId xmlns="" xmlns:a16="http://schemas.microsoft.com/office/drawing/2014/main" id="{5F2AFDF3-E1EE-4736-99D8-D13F4CEB7B54}"/>
                </a:ext>
              </a:extLst>
            </p:cNvPr>
            <p:cNvSpPr>
              <a:spLocks noChangeArrowheads="1"/>
            </p:cNvSpPr>
            <p:nvPr/>
          </p:nvSpPr>
          <p:spPr bwMode="auto">
            <a:xfrm>
              <a:off x="6292056" y="2388989"/>
              <a:ext cx="309129" cy="33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000">
                  <a:solidFill>
                    <a:srgbClr val="FEFFFF"/>
                  </a:solidFill>
                  <a:latin typeface="+mn-lt"/>
                  <a:cs typeface="+mn-ea"/>
                  <a:sym typeface="+mn-lt"/>
                </a:rPr>
                <a:t>01</a:t>
              </a:r>
            </a:p>
          </p:txBody>
        </p:sp>
        <p:sp>
          <p:nvSpPr>
            <p:cNvPr id="16" name="Rectangle 17">
              <a:extLst>
                <a:ext uri="{FF2B5EF4-FFF2-40B4-BE49-F238E27FC236}">
                  <a16:creationId xmlns="" xmlns:a16="http://schemas.microsoft.com/office/drawing/2014/main" id="{D8CC7D31-B5F3-484F-89A7-064A71E6B9B5}"/>
                </a:ext>
              </a:extLst>
            </p:cNvPr>
            <p:cNvSpPr>
              <a:spLocks noChangeArrowheads="1"/>
            </p:cNvSpPr>
            <p:nvPr/>
          </p:nvSpPr>
          <p:spPr bwMode="auto">
            <a:xfrm>
              <a:off x="6292056" y="3068439"/>
              <a:ext cx="309129" cy="33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000" dirty="0">
                  <a:solidFill>
                    <a:schemeClr val="bg1"/>
                  </a:solidFill>
                  <a:latin typeface="+mn-lt"/>
                  <a:cs typeface="+mn-ea"/>
                  <a:sym typeface="+mn-lt"/>
                </a:rPr>
                <a:t>02</a:t>
              </a:r>
            </a:p>
          </p:txBody>
        </p:sp>
        <p:sp>
          <p:nvSpPr>
            <p:cNvPr id="17" name="Rectangle 18">
              <a:extLst>
                <a:ext uri="{FF2B5EF4-FFF2-40B4-BE49-F238E27FC236}">
                  <a16:creationId xmlns="" xmlns:a16="http://schemas.microsoft.com/office/drawing/2014/main" id="{E2AA3138-DB3D-495A-BD45-99768F673704}"/>
                </a:ext>
              </a:extLst>
            </p:cNvPr>
            <p:cNvSpPr>
              <a:spLocks noChangeArrowheads="1"/>
            </p:cNvSpPr>
            <p:nvPr/>
          </p:nvSpPr>
          <p:spPr bwMode="auto">
            <a:xfrm>
              <a:off x="6292056" y="3722650"/>
              <a:ext cx="309129" cy="33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000">
                  <a:solidFill>
                    <a:srgbClr val="FEFFFF"/>
                  </a:solidFill>
                  <a:latin typeface="+mn-lt"/>
                  <a:cs typeface="+mn-ea"/>
                  <a:sym typeface="+mn-lt"/>
                </a:rPr>
                <a:t>03</a:t>
              </a:r>
            </a:p>
          </p:txBody>
        </p:sp>
        <p:sp>
          <p:nvSpPr>
            <p:cNvPr id="18" name="Rectangle 19">
              <a:extLst>
                <a:ext uri="{FF2B5EF4-FFF2-40B4-BE49-F238E27FC236}">
                  <a16:creationId xmlns="" xmlns:a16="http://schemas.microsoft.com/office/drawing/2014/main" id="{6787EFA1-D257-428A-9861-12A131951219}"/>
                </a:ext>
              </a:extLst>
            </p:cNvPr>
            <p:cNvSpPr>
              <a:spLocks noChangeArrowheads="1"/>
            </p:cNvSpPr>
            <p:nvPr/>
          </p:nvSpPr>
          <p:spPr bwMode="auto">
            <a:xfrm>
              <a:off x="6292056" y="4400512"/>
              <a:ext cx="309129" cy="33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000">
                  <a:solidFill>
                    <a:schemeClr val="bg1"/>
                  </a:solidFill>
                  <a:latin typeface="+mn-lt"/>
                  <a:cs typeface="+mn-ea"/>
                  <a:sym typeface="+mn-lt"/>
                </a:rPr>
                <a:t>04</a:t>
              </a:r>
            </a:p>
          </p:txBody>
        </p:sp>
      </p:grpSp>
      <p:sp>
        <p:nvSpPr>
          <p:cNvPr id="19" name="PA-文本框 9">
            <a:extLst>
              <a:ext uri="{FF2B5EF4-FFF2-40B4-BE49-F238E27FC236}">
                <a16:creationId xmlns="" xmlns:a16="http://schemas.microsoft.com/office/drawing/2014/main" id="{84119128-BE60-4657-93F1-8F22762596B0}"/>
              </a:ext>
            </a:extLst>
          </p:cNvPr>
          <p:cNvSpPr txBox="1"/>
          <p:nvPr>
            <p:custDataLst>
              <p:tags r:id="rId4"/>
            </p:custDataLst>
          </p:nvPr>
        </p:nvSpPr>
        <p:spPr>
          <a:xfrm>
            <a:off x="6452757" y="1335787"/>
            <a:ext cx="4962956"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20" name="TextBox 7">
            <a:extLst>
              <a:ext uri="{FF2B5EF4-FFF2-40B4-BE49-F238E27FC236}">
                <a16:creationId xmlns="" xmlns:a16="http://schemas.microsoft.com/office/drawing/2014/main" id="{0FFDBDD0-2B07-4A25-9C0C-CFE776222E1E}"/>
              </a:ext>
            </a:extLst>
          </p:cNvPr>
          <p:cNvSpPr txBox="1"/>
          <p:nvPr/>
        </p:nvSpPr>
        <p:spPr>
          <a:xfrm>
            <a:off x="1741388" y="1468966"/>
            <a:ext cx="3057247" cy="523220"/>
          </a:xfrm>
          <a:prstGeom prst="rect">
            <a:avLst/>
          </a:prstGeom>
          <a:noFill/>
        </p:spPr>
        <p:txBody>
          <a:bodyPr wrap="none" rtlCol="0">
            <a:spAutoFit/>
          </a:bodyPr>
          <a:lstStyle/>
          <a:p>
            <a:pPr algn="l"/>
            <a:r>
              <a:rPr lang="zh-CN" altLang="en-US" sz="2800" dirty="0">
                <a:cs typeface="+mn-ea"/>
                <a:sym typeface="+mn-lt"/>
              </a:rPr>
              <a:t>添加页面标题内容</a:t>
            </a:r>
          </a:p>
        </p:txBody>
      </p:sp>
      <p:sp>
        <p:nvSpPr>
          <p:cNvPr id="21" name="TextBox 7">
            <a:extLst>
              <a:ext uri="{FF2B5EF4-FFF2-40B4-BE49-F238E27FC236}">
                <a16:creationId xmlns="" xmlns:a16="http://schemas.microsoft.com/office/drawing/2014/main" id="{4FBA58C5-D1BE-49CD-9A48-0EAD6A15E8ED}"/>
              </a:ext>
            </a:extLst>
          </p:cNvPr>
          <p:cNvSpPr txBox="1"/>
          <p:nvPr/>
        </p:nvSpPr>
        <p:spPr>
          <a:xfrm>
            <a:off x="1751549" y="2024863"/>
            <a:ext cx="3047086" cy="369332"/>
          </a:xfrm>
          <a:prstGeom prst="rect">
            <a:avLst/>
          </a:prstGeom>
          <a:noFill/>
        </p:spPr>
        <p:txBody>
          <a:bodyPr wrap="square" rtlCol="0">
            <a:spAutoFit/>
          </a:bodyPr>
          <a:lstStyle/>
          <a:p>
            <a:pPr algn="dist"/>
            <a:r>
              <a:rPr lang="en-US" altLang="zh-CN" sz="1800" dirty="0">
                <a:solidFill>
                  <a:schemeClr val="bg1">
                    <a:lumMod val="50000"/>
                  </a:schemeClr>
                </a:solidFill>
                <a:cs typeface="+mn-ea"/>
                <a:sym typeface="+mn-lt"/>
              </a:rPr>
              <a:t>PUT YOUR TITLE HERE</a:t>
            </a:r>
            <a:endParaRPr lang="zh-CN" altLang="en-US" sz="1800" dirty="0">
              <a:solidFill>
                <a:schemeClr val="bg1">
                  <a:lumMod val="50000"/>
                </a:schemeClr>
              </a:solidFill>
              <a:cs typeface="+mn-ea"/>
              <a:sym typeface="+mn-lt"/>
            </a:endParaRPr>
          </a:p>
        </p:txBody>
      </p:sp>
      <p:grpSp>
        <p:nvGrpSpPr>
          <p:cNvPr id="22" name="组合 21">
            <a:extLst>
              <a:ext uri="{FF2B5EF4-FFF2-40B4-BE49-F238E27FC236}">
                <a16:creationId xmlns="" xmlns:a16="http://schemas.microsoft.com/office/drawing/2014/main" id="{EA9701FF-04D9-B544-B298-0D0A6E955E0B}"/>
              </a:ext>
            </a:extLst>
          </p:cNvPr>
          <p:cNvGrpSpPr/>
          <p:nvPr/>
        </p:nvGrpSpPr>
        <p:grpSpPr>
          <a:xfrm>
            <a:off x="-236520" y="334693"/>
            <a:ext cx="12650051" cy="6638012"/>
            <a:chOff x="-236520" y="334693"/>
            <a:chExt cx="12650051" cy="6638012"/>
          </a:xfrm>
        </p:grpSpPr>
        <p:sp>
          <p:nvSpPr>
            <p:cNvPr id="23" name="任意多边形 32">
              <a:extLst>
                <a:ext uri="{FF2B5EF4-FFF2-40B4-BE49-F238E27FC236}">
                  <a16:creationId xmlns="" xmlns:a16="http://schemas.microsoft.com/office/drawing/2014/main" id="{CA7785D2-2577-F34C-BD58-3D59A4B55D93}"/>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a:extLst>
                <a:ext uri="{FF2B5EF4-FFF2-40B4-BE49-F238E27FC236}">
                  <a16:creationId xmlns="" xmlns:a16="http://schemas.microsoft.com/office/drawing/2014/main" id="{EB01FF98-AD3B-2A45-ABE9-FAC487BAAEAA}"/>
                </a:ext>
              </a:extLst>
            </p:cNvPr>
            <p:cNvGrpSpPr/>
            <p:nvPr/>
          </p:nvGrpSpPr>
          <p:grpSpPr>
            <a:xfrm>
              <a:off x="363319" y="334693"/>
              <a:ext cx="6588561" cy="512874"/>
              <a:chOff x="363319" y="334693"/>
              <a:chExt cx="6588561" cy="512874"/>
            </a:xfrm>
          </p:grpSpPr>
          <p:sp>
            <p:nvSpPr>
              <p:cNvPr id="29" name="文本框 49">
                <a:extLst>
                  <a:ext uri="{FF2B5EF4-FFF2-40B4-BE49-F238E27FC236}">
                    <a16:creationId xmlns="" xmlns:a16="http://schemas.microsoft.com/office/drawing/2014/main" id="{EA0E08FD-A0F4-C441-84DB-64AAE5A4CB3B}"/>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30" name="文本框 50">
                <a:extLst>
                  <a:ext uri="{FF2B5EF4-FFF2-40B4-BE49-F238E27FC236}">
                    <a16:creationId xmlns="" xmlns:a16="http://schemas.microsoft.com/office/drawing/2014/main" id="{B8CFE8AC-4A4C-0A48-AF76-BF16DEC045AC}"/>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25" name="椭圆 24">
              <a:extLst>
                <a:ext uri="{FF2B5EF4-FFF2-40B4-BE49-F238E27FC236}">
                  <a16:creationId xmlns="" xmlns:a16="http://schemas.microsoft.com/office/drawing/2014/main" id="{C8BD26D4-8DF9-A14A-AE16-08274D49FEA1}"/>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6" name="椭圆 25">
              <a:extLst>
                <a:ext uri="{FF2B5EF4-FFF2-40B4-BE49-F238E27FC236}">
                  <a16:creationId xmlns="" xmlns:a16="http://schemas.microsoft.com/office/drawing/2014/main" id="{6896F964-432C-184E-95EF-5DB2A36EB87A}"/>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7" name="椭圆 26">
              <a:extLst>
                <a:ext uri="{FF2B5EF4-FFF2-40B4-BE49-F238E27FC236}">
                  <a16:creationId xmlns="" xmlns:a16="http://schemas.microsoft.com/office/drawing/2014/main" id="{85F6014D-B6CE-9F41-8990-45A8513469A1}"/>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8" name="椭圆 27">
              <a:extLst>
                <a:ext uri="{FF2B5EF4-FFF2-40B4-BE49-F238E27FC236}">
                  <a16:creationId xmlns="" xmlns:a16="http://schemas.microsoft.com/office/drawing/2014/main" id="{52307070-E68C-BC4C-8813-30E9757520C0}"/>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3375260670"/>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15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8">
            <a:extLst>
              <a:ext uri="{FF2B5EF4-FFF2-40B4-BE49-F238E27FC236}">
                <a16:creationId xmlns="" xmlns:a16="http://schemas.microsoft.com/office/drawing/2014/main" id="{D3817672-A766-448C-BAED-627E6F77E99F}"/>
              </a:ext>
            </a:extLst>
          </p:cNvPr>
          <p:cNvCxnSpPr/>
          <p:nvPr/>
        </p:nvCxnSpPr>
        <p:spPr>
          <a:xfrm>
            <a:off x="3160567" y="3438144"/>
            <a:ext cx="903143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 xmlns:a16="http://schemas.microsoft.com/office/drawing/2014/main" id="{D716EF6C-880F-DC49-8C70-190C53B3A4CD}"/>
              </a:ext>
            </a:extLst>
          </p:cNvPr>
          <p:cNvSpPr/>
          <p:nvPr/>
        </p:nvSpPr>
        <p:spPr>
          <a:xfrm>
            <a:off x="388518" y="1438233"/>
            <a:ext cx="4349485" cy="4349485"/>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5" name="TextBox 148">
            <a:extLst>
              <a:ext uri="{FF2B5EF4-FFF2-40B4-BE49-F238E27FC236}">
                <a16:creationId xmlns="" xmlns:a16="http://schemas.microsoft.com/office/drawing/2014/main" id="{94B06744-9CC0-4BBE-8DC4-66CC395D09D4}"/>
              </a:ext>
            </a:extLst>
          </p:cNvPr>
          <p:cNvSpPr txBox="1"/>
          <p:nvPr/>
        </p:nvSpPr>
        <p:spPr>
          <a:xfrm>
            <a:off x="2088738" y="2376315"/>
            <a:ext cx="1402226" cy="2123658"/>
          </a:xfrm>
          <a:prstGeom prst="rect">
            <a:avLst/>
          </a:prstGeom>
          <a:noFill/>
        </p:spPr>
        <p:txBody>
          <a:bodyPr wrap="square" rtlCol="0">
            <a:spAutoFit/>
          </a:bodyPr>
          <a:lstStyle/>
          <a:p>
            <a:pPr algn="ctr"/>
            <a:r>
              <a:rPr lang="zh-CN" altLang="en-US" sz="6600" cap="all" spc="300" dirty="0">
                <a:solidFill>
                  <a:schemeClr val="bg1"/>
                </a:solidFill>
                <a:cs typeface="+mn-ea"/>
                <a:sym typeface="+mn-lt"/>
              </a:rPr>
              <a:t>目</a:t>
            </a:r>
            <a:endParaRPr lang="en-US" altLang="zh-CN" sz="6600" cap="all" spc="300" dirty="0">
              <a:solidFill>
                <a:schemeClr val="bg1"/>
              </a:solidFill>
              <a:cs typeface="+mn-ea"/>
              <a:sym typeface="+mn-lt"/>
            </a:endParaRPr>
          </a:p>
          <a:p>
            <a:pPr algn="ctr"/>
            <a:r>
              <a:rPr lang="zh-CN" altLang="en-US" sz="6600" cap="all" spc="300" dirty="0">
                <a:solidFill>
                  <a:schemeClr val="bg1"/>
                </a:solidFill>
                <a:cs typeface="+mn-ea"/>
                <a:sym typeface="+mn-lt"/>
              </a:rPr>
              <a:t>录</a:t>
            </a:r>
            <a:endParaRPr lang="en-US" altLang="zh-CN" sz="6600" cap="all" spc="300" dirty="0">
              <a:solidFill>
                <a:schemeClr val="bg1"/>
              </a:solidFill>
              <a:cs typeface="+mn-ea"/>
              <a:sym typeface="+mn-lt"/>
            </a:endParaRPr>
          </a:p>
        </p:txBody>
      </p:sp>
      <p:sp>
        <p:nvSpPr>
          <p:cNvPr id="6" name="矩形 5">
            <a:extLst>
              <a:ext uri="{FF2B5EF4-FFF2-40B4-BE49-F238E27FC236}">
                <a16:creationId xmlns="" xmlns:a16="http://schemas.microsoft.com/office/drawing/2014/main" id="{F211AF05-2A2A-4A3B-AA82-5D023B984382}"/>
              </a:ext>
            </a:extLst>
          </p:cNvPr>
          <p:cNvSpPr/>
          <p:nvPr/>
        </p:nvSpPr>
        <p:spPr>
          <a:xfrm rot="5400000">
            <a:off x="556784" y="3007746"/>
            <a:ext cx="3002746" cy="809261"/>
          </a:xfrm>
          <a:prstGeom prst="rect">
            <a:avLst/>
          </a:prstGeom>
        </p:spPr>
        <p:txBody>
          <a:bodyPr wrap="none">
            <a:spAutoFit/>
          </a:bodyPr>
          <a:lstStyle/>
          <a:p>
            <a:pPr algn="ctr">
              <a:lnSpc>
                <a:spcPct val="130000"/>
              </a:lnSpc>
            </a:pPr>
            <a:r>
              <a:rPr lang="en-US" altLang="zh-CN" sz="4000" cap="all" dirty="0">
                <a:solidFill>
                  <a:schemeClr val="bg1"/>
                </a:solidFill>
                <a:cs typeface="+mn-ea"/>
                <a:sym typeface="+mn-lt"/>
              </a:rPr>
              <a:t>contents</a:t>
            </a:r>
            <a:endParaRPr lang="zh-CN" altLang="en-US" sz="4000" cap="all" dirty="0">
              <a:solidFill>
                <a:schemeClr val="bg1"/>
              </a:solidFill>
              <a:cs typeface="+mn-ea"/>
              <a:sym typeface="+mn-lt"/>
            </a:endParaRPr>
          </a:p>
        </p:txBody>
      </p:sp>
      <p:grpSp>
        <p:nvGrpSpPr>
          <p:cNvPr id="7" name="组合 6">
            <a:extLst>
              <a:ext uri="{FF2B5EF4-FFF2-40B4-BE49-F238E27FC236}">
                <a16:creationId xmlns="" xmlns:a16="http://schemas.microsoft.com/office/drawing/2014/main" id="{5B8F1416-3CB0-4DAF-88D2-85119ABA98F0}"/>
              </a:ext>
            </a:extLst>
          </p:cNvPr>
          <p:cNvGrpSpPr/>
          <p:nvPr/>
        </p:nvGrpSpPr>
        <p:grpSpPr>
          <a:xfrm>
            <a:off x="4991819" y="2267769"/>
            <a:ext cx="1415772" cy="1315777"/>
            <a:chOff x="4696394" y="2267769"/>
            <a:chExt cx="1415772" cy="1315777"/>
          </a:xfrm>
        </p:grpSpPr>
        <p:sp>
          <p:nvSpPr>
            <p:cNvPr id="8" name="椭圆 7">
              <a:extLst>
                <a:ext uri="{FF2B5EF4-FFF2-40B4-BE49-F238E27FC236}">
                  <a16:creationId xmlns="" xmlns:a16="http://schemas.microsoft.com/office/drawing/2014/main" id="{E49ACCEB-E077-48F2-B160-E0DE74B17397}"/>
                </a:ext>
              </a:extLst>
            </p:cNvPr>
            <p:cNvSpPr/>
            <p:nvPr/>
          </p:nvSpPr>
          <p:spPr>
            <a:xfrm>
              <a:off x="5262084" y="3292741"/>
              <a:ext cx="290805" cy="290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b="1" dirty="0">
                  <a:cs typeface="+mn-ea"/>
                  <a:sym typeface="+mn-lt"/>
                </a:rPr>
                <a:t>01</a:t>
              </a:r>
              <a:endParaRPr lang="zh-CN" altLang="en-US" sz="1200" b="1" dirty="0">
                <a:cs typeface="+mn-ea"/>
                <a:sym typeface="+mn-lt"/>
              </a:endParaRPr>
            </a:p>
          </p:txBody>
        </p:sp>
        <p:grpSp>
          <p:nvGrpSpPr>
            <p:cNvPr id="9" name="组合 8">
              <a:extLst>
                <a:ext uri="{FF2B5EF4-FFF2-40B4-BE49-F238E27FC236}">
                  <a16:creationId xmlns="" xmlns:a16="http://schemas.microsoft.com/office/drawing/2014/main" id="{64FA34A1-E3D9-4B77-A729-3FE07376A153}"/>
                </a:ext>
              </a:extLst>
            </p:cNvPr>
            <p:cNvGrpSpPr/>
            <p:nvPr/>
          </p:nvGrpSpPr>
          <p:grpSpPr>
            <a:xfrm>
              <a:off x="4696394" y="2267769"/>
              <a:ext cx="1415772" cy="686149"/>
              <a:chOff x="4696394" y="2127089"/>
              <a:chExt cx="1415772" cy="686149"/>
            </a:xfrm>
          </p:grpSpPr>
          <p:sp>
            <p:nvSpPr>
              <p:cNvPr id="10" name="矩形 9">
                <a:extLst>
                  <a:ext uri="{FF2B5EF4-FFF2-40B4-BE49-F238E27FC236}">
                    <a16:creationId xmlns="" xmlns:a16="http://schemas.microsoft.com/office/drawing/2014/main" id="{3D25BD7D-A018-4D48-A806-6DD03055F5AC}"/>
                  </a:ext>
                </a:extLst>
              </p:cNvPr>
              <p:cNvSpPr/>
              <p:nvPr/>
            </p:nvSpPr>
            <p:spPr>
              <a:xfrm>
                <a:off x="4696394" y="2127089"/>
                <a:ext cx="1415772" cy="525657"/>
              </a:xfrm>
              <a:prstGeom prst="rect">
                <a:avLst/>
              </a:prstGeom>
              <a:noFill/>
              <a:effectLst/>
            </p:spPr>
            <p:txBody>
              <a:bodyPr wrap="none">
                <a:spAutoFit/>
              </a:bodyPr>
              <a:lstStyle/>
              <a:p>
                <a:pPr fontAlgn="auto">
                  <a:lnSpc>
                    <a:spcPct val="130000"/>
                  </a:lnSpc>
                  <a:defRPr/>
                </a:pPr>
                <a:r>
                  <a:rPr lang="zh-CN" altLang="en-US" sz="2400" b="1" dirty="0">
                    <a:solidFill>
                      <a:srgbClr val="554B4F"/>
                    </a:solidFill>
                    <a:cs typeface="+mn-ea"/>
                    <a:sym typeface="+mn-lt"/>
                  </a:rPr>
                  <a:t>工作回顾</a:t>
                </a:r>
                <a:endParaRPr lang="en-US" altLang="zh-CN" sz="2400" b="1" dirty="0">
                  <a:solidFill>
                    <a:srgbClr val="554B4F"/>
                  </a:solidFill>
                  <a:cs typeface="+mn-ea"/>
                  <a:sym typeface="+mn-lt"/>
                </a:endParaRPr>
              </a:p>
            </p:txBody>
          </p:sp>
          <p:sp>
            <p:nvSpPr>
              <p:cNvPr id="11" name="矩形 10">
                <a:extLst>
                  <a:ext uri="{FF2B5EF4-FFF2-40B4-BE49-F238E27FC236}">
                    <a16:creationId xmlns="" xmlns:a16="http://schemas.microsoft.com/office/drawing/2014/main" id="{5BF4AA23-0953-4B41-A8FF-A2764A3F96C8}"/>
                  </a:ext>
                </a:extLst>
              </p:cNvPr>
              <p:cNvSpPr/>
              <p:nvPr/>
            </p:nvSpPr>
            <p:spPr>
              <a:xfrm>
                <a:off x="4802192" y="2540343"/>
                <a:ext cx="1210588" cy="272895"/>
              </a:xfrm>
              <a:prstGeom prst="rect">
                <a:avLst/>
              </a:prstGeom>
              <a:noFill/>
              <a:effectLst/>
            </p:spPr>
            <p:txBody>
              <a:bodyPr wrap="none">
                <a:spAutoFit/>
              </a:bodyPr>
              <a:lstStyle/>
              <a:p>
                <a:pPr algn="ctr" fontAlgn="auto">
                  <a:lnSpc>
                    <a:spcPct val="130000"/>
                  </a:lnSpc>
                  <a:defRPr/>
                </a:pPr>
                <a:r>
                  <a:rPr lang="zh-CN" altLang="en-US" sz="1000" dirty="0">
                    <a:solidFill>
                      <a:srgbClr val="554B4F"/>
                    </a:solidFill>
                    <a:cs typeface="+mn-ea"/>
                    <a:sym typeface="+mn-lt"/>
                  </a:rPr>
                  <a:t>添加您的标题文字</a:t>
                </a:r>
                <a:endParaRPr lang="en-US" altLang="zh-CN" sz="1000" dirty="0">
                  <a:solidFill>
                    <a:srgbClr val="554B4F"/>
                  </a:solidFill>
                  <a:cs typeface="+mn-ea"/>
                  <a:sym typeface="+mn-lt"/>
                </a:endParaRPr>
              </a:p>
            </p:txBody>
          </p:sp>
        </p:grpSp>
      </p:grpSp>
      <p:grpSp>
        <p:nvGrpSpPr>
          <p:cNvPr id="12" name="组合 11">
            <a:extLst>
              <a:ext uri="{FF2B5EF4-FFF2-40B4-BE49-F238E27FC236}">
                <a16:creationId xmlns="" xmlns:a16="http://schemas.microsoft.com/office/drawing/2014/main" id="{B0B21F29-8E41-48C7-8E0E-AFAC14037481}"/>
              </a:ext>
            </a:extLst>
          </p:cNvPr>
          <p:cNvGrpSpPr/>
          <p:nvPr/>
        </p:nvGrpSpPr>
        <p:grpSpPr>
          <a:xfrm>
            <a:off x="6679941" y="3292741"/>
            <a:ext cx="1415772" cy="1207016"/>
            <a:chOff x="4696394" y="3292741"/>
            <a:chExt cx="1415772" cy="1207016"/>
          </a:xfrm>
        </p:grpSpPr>
        <p:sp>
          <p:nvSpPr>
            <p:cNvPr id="13" name="椭圆 12">
              <a:extLst>
                <a:ext uri="{FF2B5EF4-FFF2-40B4-BE49-F238E27FC236}">
                  <a16:creationId xmlns="" xmlns:a16="http://schemas.microsoft.com/office/drawing/2014/main" id="{ED9591BA-0978-44E9-B52C-24E6A9BC79F9}"/>
                </a:ext>
              </a:extLst>
            </p:cNvPr>
            <p:cNvSpPr/>
            <p:nvPr/>
          </p:nvSpPr>
          <p:spPr>
            <a:xfrm>
              <a:off x="5262084" y="3292741"/>
              <a:ext cx="290805" cy="290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b="1" dirty="0">
                  <a:cs typeface="+mn-ea"/>
                  <a:sym typeface="+mn-lt"/>
                </a:rPr>
                <a:t>02</a:t>
              </a:r>
              <a:endParaRPr lang="zh-CN" altLang="en-US" sz="1200" b="1" dirty="0">
                <a:cs typeface="+mn-ea"/>
                <a:sym typeface="+mn-lt"/>
              </a:endParaRPr>
            </a:p>
          </p:txBody>
        </p:sp>
        <p:grpSp>
          <p:nvGrpSpPr>
            <p:cNvPr id="14" name="组合 13">
              <a:extLst>
                <a:ext uri="{FF2B5EF4-FFF2-40B4-BE49-F238E27FC236}">
                  <a16:creationId xmlns="" xmlns:a16="http://schemas.microsoft.com/office/drawing/2014/main" id="{F0127366-10C5-4444-A119-EC6B0EE7E692}"/>
                </a:ext>
              </a:extLst>
            </p:cNvPr>
            <p:cNvGrpSpPr/>
            <p:nvPr/>
          </p:nvGrpSpPr>
          <p:grpSpPr>
            <a:xfrm>
              <a:off x="4696394" y="3813608"/>
              <a:ext cx="1415772" cy="686149"/>
              <a:chOff x="4696394" y="3672928"/>
              <a:chExt cx="1415772" cy="686149"/>
            </a:xfrm>
          </p:grpSpPr>
          <p:sp>
            <p:nvSpPr>
              <p:cNvPr id="15" name="矩形 14">
                <a:extLst>
                  <a:ext uri="{FF2B5EF4-FFF2-40B4-BE49-F238E27FC236}">
                    <a16:creationId xmlns="" xmlns:a16="http://schemas.microsoft.com/office/drawing/2014/main" id="{77843ACA-2858-449F-8BF1-A0FACA0AF9FE}"/>
                  </a:ext>
                </a:extLst>
              </p:cNvPr>
              <p:cNvSpPr/>
              <p:nvPr/>
            </p:nvSpPr>
            <p:spPr>
              <a:xfrm>
                <a:off x="4696394" y="3672928"/>
                <a:ext cx="1415772" cy="525657"/>
              </a:xfrm>
              <a:prstGeom prst="rect">
                <a:avLst/>
              </a:prstGeom>
              <a:noFill/>
              <a:effectLst/>
            </p:spPr>
            <p:txBody>
              <a:bodyPr wrap="none">
                <a:spAutoFit/>
              </a:bodyPr>
              <a:lstStyle/>
              <a:p>
                <a:pPr fontAlgn="auto">
                  <a:lnSpc>
                    <a:spcPct val="130000"/>
                  </a:lnSpc>
                  <a:defRPr/>
                </a:pPr>
                <a:r>
                  <a:rPr lang="zh-CN" altLang="en-US" sz="2400" b="1" dirty="0">
                    <a:solidFill>
                      <a:srgbClr val="554B4F"/>
                    </a:solidFill>
                    <a:cs typeface="+mn-ea"/>
                    <a:sym typeface="+mn-lt"/>
                  </a:rPr>
                  <a:t>自我评价</a:t>
                </a:r>
                <a:endParaRPr lang="en-US" altLang="zh-CN" sz="2400" b="1" dirty="0">
                  <a:solidFill>
                    <a:srgbClr val="554B4F"/>
                  </a:solidFill>
                  <a:cs typeface="+mn-ea"/>
                  <a:sym typeface="+mn-lt"/>
                </a:endParaRPr>
              </a:p>
            </p:txBody>
          </p:sp>
          <p:sp>
            <p:nvSpPr>
              <p:cNvPr id="16" name="矩形 15">
                <a:extLst>
                  <a:ext uri="{FF2B5EF4-FFF2-40B4-BE49-F238E27FC236}">
                    <a16:creationId xmlns="" xmlns:a16="http://schemas.microsoft.com/office/drawing/2014/main" id="{C45B1B85-DF67-46A5-88DD-0FCE6799239C}"/>
                  </a:ext>
                </a:extLst>
              </p:cNvPr>
              <p:cNvSpPr/>
              <p:nvPr/>
            </p:nvSpPr>
            <p:spPr>
              <a:xfrm>
                <a:off x="4802192" y="4086182"/>
                <a:ext cx="1210588" cy="272895"/>
              </a:xfrm>
              <a:prstGeom prst="rect">
                <a:avLst/>
              </a:prstGeom>
              <a:noFill/>
              <a:effectLst/>
            </p:spPr>
            <p:txBody>
              <a:bodyPr wrap="none">
                <a:spAutoFit/>
              </a:bodyPr>
              <a:lstStyle/>
              <a:p>
                <a:pPr algn="ctr" fontAlgn="auto">
                  <a:lnSpc>
                    <a:spcPct val="130000"/>
                  </a:lnSpc>
                  <a:defRPr/>
                </a:pPr>
                <a:r>
                  <a:rPr lang="zh-CN" altLang="en-US" sz="1000" dirty="0">
                    <a:solidFill>
                      <a:srgbClr val="554B4F"/>
                    </a:solidFill>
                    <a:cs typeface="+mn-ea"/>
                    <a:sym typeface="+mn-lt"/>
                  </a:rPr>
                  <a:t>添加您的标题文字</a:t>
                </a:r>
                <a:endParaRPr lang="en-US" altLang="zh-CN" sz="1000" dirty="0">
                  <a:solidFill>
                    <a:srgbClr val="554B4F"/>
                  </a:solidFill>
                  <a:cs typeface="+mn-ea"/>
                  <a:sym typeface="+mn-lt"/>
                </a:endParaRPr>
              </a:p>
            </p:txBody>
          </p:sp>
        </p:grpSp>
      </p:grpSp>
      <p:grpSp>
        <p:nvGrpSpPr>
          <p:cNvPr id="17" name="组合 16">
            <a:extLst>
              <a:ext uri="{FF2B5EF4-FFF2-40B4-BE49-F238E27FC236}">
                <a16:creationId xmlns="" xmlns:a16="http://schemas.microsoft.com/office/drawing/2014/main" id="{2E5629F6-8162-4B86-A7DC-CF6A923D1D6F}"/>
              </a:ext>
            </a:extLst>
          </p:cNvPr>
          <p:cNvGrpSpPr/>
          <p:nvPr/>
        </p:nvGrpSpPr>
        <p:grpSpPr>
          <a:xfrm>
            <a:off x="8368063" y="2267769"/>
            <a:ext cx="1415772" cy="1315777"/>
            <a:chOff x="4696394" y="2267769"/>
            <a:chExt cx="1415772" cy="1315777"/>
          </a:xfrm>
        </p:grpSpPr>
        <p:sp>
          <p:nvSpPr>
            <p:cNvPr id="18" name="椭圆 17">
              <a:extLst>
                <a:ext uri="{FF2B5EF4-FFF2-40B4-BE49-F238E27FC236}">
                  <a16:creationId xmlns="" xmlns:a16="http://schemas.microsoft.com/office/drawing/2014/main" id="{2F5630B8-A958-4530-B026-B34291098F4D}"/>
                </a:ext>
              </a:extLst>
            </p:cNvPr>
            <p:cNvSpPr/>
            <p:nvPr/>
          </p:nvSpPr>
          <p:spPr>
            <a:xfrm>
              <a:off x="5262084" y="3292741"/>
              <a:ext cx="290805" cy="290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b="1" dirty="0">
                  <a:cs typeface="+mn-ea"/>
                  <a:sym typeface="+mn-lt"/>
                </a:rPr>
                <a:t>03</a:t>
              </a:r>
              <a:endParaRPr lang="zh-CN" altLang="en-US" sz="1200" b="1" dirty="0">
                <a:cs typeface="+mn-ea"/>
                <a:sym typeface="+mn-lt"/>
              </a:endParaRPr>
            </a:p>
          </p:txBody>
        </p:sp>
        <p:grpSp>
          <p:nvGrpSpPr>
            <p:cNvPr id="19" name="组合 18">
              <a:extLst>
                <a:ext uri="{FF2B5EF4-FFF2-40B4-BE49-F238E27FC236}">
                  <a16:creationId xmlns="" xmlns:a16="http://schemas.microsoft.com/office/drawing/2014/main" id="{3E4364EB-9DEA-49E6-8842-61287E90B6F5}"/>
                </a:ext>
              </a:extLst>
            </p:cNvPr>
            <p:cNvGrpSpPr/>
            <p:nvPr/>
          </p:nvGrpSpPr>
          <p:grpSpPr>
            <a:xfrm>
              <a:off x="4696394" y="2267769"/>
              <a:ext cx="1415772" cy="686149"/>
              <a:chOff x="4696394" y="2127089"/>
              <a:chExt cx="1415772" cy="686149"/>
            </a:xfrm>
          </p:grpSpPr>
          <p:sp>
            <p:nvSpPr>
              <p:cNvPr id="20" name="矩形 19">
                <a:extLst>
                  <a:ext uri="{FF2B5EF4-FFF2-40B4-BE49-F238E27FC236}">
                    <a16:creationId xmlns="" xmlns:a16="http://schemas.microsoft.com/office/drawing/2014/main" id="{122718C0-13F1-4864-80A2-BA0DA5B6F7DD}"/>
                  </a:ext>
                </a:extLst>
              </p:cNvPr>
              <p:cNvSpPr/>
              <p:nvPr/>
            </p:nvSpPr>
            <p:spPr>
              <a:xfrm>
                <a:off x="4696394" y="2127089"/>
                <a:ext cx="1415772" cy="525657"/>
              </a:xfrm>
              <a:prstGeom prst="rect">
                <a:avLst/>
              </a:prstGeom>
              <a:noFill/>
              <a:effectLst/>
            </p:spPr>
            <p:txBody>
              <a:bodyPr wrap="none">
                <a:spAutoFit/>
              </a:bodyPr>
              <a:lstStyle/>
              <a:p>
                <a:pPr fontAlgn="auto">
                  <a:lnSpc>
                    <a:spcPct val="130000"/>
                  </a:lnSpc>
                  <a:defRPr/>
                </a:pPr>
                <a:r>
                  <a:rPr lang="zh-CN" altLang="en-US" sz="2400" b="1" dirty="0">
                    <a:solidFill>
                      <a:srgbClr val="554B4F"/>
                    </a:solidFill>
                    <a:cs typeface="+mn-ea"/>
                    <a:sym typeface="+mn-lt"/>
                  </a:rPr>
                  <a:t>工作体会</a:t>
                </a:r>
                <a:endParaRPr lang="en-US" altLang="zh-CN" sz="2400" b="1" dirty="0">
                  <a:solidFill>
                    <a:srgbClr val="554B4F"/>
                  </a:solidFill>
                  <a:cs typeface="+mn-ea"/>
                  <a:sym typeface="+mn-lt"/>
                </a:endParaRPr>
              </a:p>
            </p:txBody>
          </p:sp>
          <p:sp>
            <p:nvSpPr>
              <p:cNvPr id="21" name="矩形 20">
                <a:extLst>
                  <a:ext uri="{FF2B5EF4-FFF2-40B4-BE49-F238E27FC236}">
                    <a16:creationId xmlns="" xmlns:a16="http://schemas.microsoft.com/office/drawing/2014/main" id="{12B79344-3F9B-47E8-9DE3-AA847FF888BB}"/>
                  </a:ext>
                </a:extLst>
              </p:cNvPr>
              <p:cNvSpPr/>
              <p:nvPr/>
            </p:nvSpPr>
            <p:spPr>
              <a:xfrm>
                <a:off x="4802192" y="2540343"/>
                <a:ext cx="1210588" cy="272895"/>
              </a:xfrm>
              <a:prstGeom prst="rect">
                <a:avLst/>
              </a:prstGeom>
              <a:noFill/>
              <a:effectLst/>
            </p:spPr>
            <p:txBody>
              <a:bodyPr wrap="none">
                <a:spAutoFit/>
              </a:bodyPr>
              <a:lstStyle/>
              <a:p>
                <a:pPr algn="ctr" fontAlgn="auto">
                  <a:lnSpc>
                    <a:spcPct val="130000"/>
                  </a:lnSpc>
                  <a:defRPr/>
                </a:pPr>
                <a:r>
                  <a:rPr lang="zh-CN" altLang="en-US" sz="1000" dirty="0">
                    <a:solidFill>
                      <a:srgbClr val="554B4F"/>
                    </a:solidFill>
                    <a:cs typeface="+mn-ea"/>
                    <a:sym typeface="+mn-lt"/>
                  </a:rPr>
                  <a:t>添加您的标题文字</a:t>
                </a:r>
                <a:endParaRPr lang="en-US" altLang="zh-CN" sz="1000" dirty="0">
                  <a:solidFill>
                    <a:srgbClr val="554B4F"/>
                  </a:solidFill>
                  <a:cs typeface="+mn-ea"/>
                  <a:sym typeface="+mn-lt"/>
                </a:endParaRPr>
              </a:p>
            </p:txBody>
          </p:sp>
        </p:grpSp>
      </p:grpSp>
      <p:grpSp>
        <p:nvGrpSpPr>
          <p:cNvPr id="22" name="组合 21">
            <a:extLst>
              <a:ext uri="{FF2B5EF4-FFF2-40B4-BE49-F238E27FC236}">
                <a16:creationId xmlns="" xmlns:a16="http://schemas.microsoft.com/office/drawing/2014/main" id="{98D65F41-CD05-4F52-B7D9-EEA582CDA274}"/>
              </a:ext>
            </a:extLst>
          </p:cNvPr>
          <p:cNvGrpSpPr/>
          <p:nvPr/>
        </p:nvGrpSpPr>
        <p:grpSpPr>
          <a:xfrm>
            <a:off x="10056185" y="3292741"/>
            <a:ext cx="1415772" cy="1162137"/>
            <a:chOff x="4696394" y="3292741"/>
            <a:chExt cx="1415772" cy="1162137"/>
          </a:xfrm>
        </p:grpSpPr>
        <p:sp>
          <p:nvSpPr>
            <p:cNvPr id="23" name="椭圆 22">
              <a:extLst>
                <a:ext uri="{FF2B5EF4-FFF2-40B4-BE49-F238E27FC236}">
                  <a16:creationId xmlns="" xmlns:a16="http://schemas.microsoft.com/office/drawing/2014/main" id="{E1F1981D-6050-4872-AF9C-818AF9B69D14}"/>
                </a:ext>
              </a:extLst>
            </p:cNvPr>
            <p:cNvSpPr/>
            <p:nvPr/>
          </p:nvSpPr>
          <p:spPr>
            <a:xfrm>
              <a:off x="5262084" y="3292741"/>
              <a:ext cx="290805" cy="290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b="1" dirty="0">
                  <a:cs typeface="+mn-ea"/>
                  <a:sym typeface="+mn-lt"/>
                </a:rPr>
                <a:t>04</a:t>
              </a:r>
              <a:endParaRPr lang="zh-CN" altLang="en-US" sz="1200" b="1" dirty="0">
                <a:cs typeface="+mn-ea"/>
                <a:sym typeface="+mn-lt"/>
              </a:endParaRPr>
            </a:p>
          </p:txBody>
        </p:sp>
        <p:grpSp>
          <p:nvGrpSpPr>
            <p:cNvPr id="24" name="组合 23">
              <a:extLst>
                <a:ext uri="{FF2B5EF4-FFF2-40B4-BE49-F238E27FC236}">
                  <a16:creationId xmlns="" xmlns:a16="http://schemas.microsoft.com/office/drawing/2014/main" id="{59D4E4AE-558A-43FE-8D09-9EB2AFAFD29C}"/>
                </a:ext>
              </a:extLst>
            </p:cNvPr>
            <p:cNvGrpSpPr/>
            <p:nvPr/>
          </p:nvGrpSpPr>
          <p:grpSpPr>
            <a:xfrm>
              <a:off x="4696394" y="3768729"/>
              <a:ext cx="1415772" cy="686149"/>
              <a:chOff x="4696394" y="3628049"/>
              <a:chExt cx="1415772" cy="686149"/>
            </a:xfrm>
          </p:grpSpPr>
          <p:sp>
            <p:nvSpPr>
              <p:cNvPr id="25" name="矩形 24">
                <a:extLst>
                  <a:ext uri="{FF2B5EF4-FFF2-40B4-BE49-F238E27FC236}">
                    <a16:creationId xmlns="" xmlns:a16="http://schemas.microsoft.com/office/drawing/2014/main" id="{308965E0-3B2D-4430-9C99-132757D928BC}"/>
                  </a:ext>
                </a:extLst>
              </p:cNvPr>
              <p:cNvSpPr/>
              <p:nvPr/>
            </p:nvSpPr>
            <p:spPr>
              <a:xfrm>
                <a:off x="4696394" y="3628049"/>
                <a:ext cx="1415772" cy="525657"/>
              </a:xfrm>
              <a:prstGeom prst="rect">
                <a:avLst/>
              </a:prstGeom>
              <a:noFill/>
              <a:effectLst/>
            </p:spPr>
            <p:txBody>
              <a:bodyPr wrap="none">
                <a:spAutoFit/>
              </a:bodyPr>
              <a:lstStyle/>
              <a:p>
                <a:pPr fontAlgn="auto">
                  <a:lnSpc>
                    <a:spcPct val="130000"/>
                  </a:lnSpc>
                  <a:defRPr/>
                </a:pPr>
                <a:r>
                  <a:rPr lang="zh-CN" altLang="en-US" sz="2400" b="1" dirty="0">
                    <a:solidFill>
                      <a:srgbClr val="554B4F"/>
                    </a:solidFill>
                    <a:cs typeface="+mn-ea"/>
                    <a:sym typeface="+mn-lt"/>
                  </a:rPr>
                  <a:t>规划展望</a:t>
                </a:r>
                <a:endParaRPr lang="en-US" altLang="zh-CN" sz="2400" b="1" dirty="0">
                  <a:solidFill>
                    <a:srgbClr val="554B4F"/>
                  </a:solidFill>
                  <a:cs typeface="+mn-ea"/>
                  <a:sym typeface="+mn-lt"/>
                </a:endParaRPr>
              </a:p>
            </p:txBody>
          </p:sp>
          <p:sp>
            <p:nvSpPr>
              <p:cNvPr id="26" name="矩形 25">
                <a:extLst>
                  <a:ext uri="{FF2B5EF4-FFF2-40B4-BE49-F238E27FC236}">
                    <a16:creationId xmlns="" xmlns:a16="http://schemas.microsoft.com/office/drawing/2014/main" id="{BD528245-F1E0-496B-961F-A69904C5D55A}"/>
                  </a:ext>
                </a:extLst>
              </p:cNvPr>
              <p:cNvSpPr/>
              <p:nvPr/>
            </p:nvSpPr>
            <p:spPr>
              <a:xfrm>
                <a:off x="4802192" y="4041303"/>
                <a:ext cx="1210588" cy="272895"/>
              </a:xfrm>
              <a:prstGeom prst="rect">
                <a:avLst/>
              </a:prstGeom>
              <a:noFill/>
              <a:effectLst/>
            </p:spPr>
            <p:txBody>
              <a:bodyPr wrap="none">
                <a:spAutoFit/>
              </a:bodyPr>
              <a:lstStyle/>
              <a:p>
                <a:pPr algn="ctr" fontAlgn="auto">
                  <a:lnSpc>
                    <a:spcPct val="130000"/>
                  </a:lnSpc>
                  <a:defRPr/>
                </a:pPr>
                <a:r>
                  <a:rPr lang="zh-CN" altLang="en-US" sz="1000" dirty="0">
                    <a:solidFill>
                      <a:srgbClr val="554B4F"/>
                    </a:solidFill>
                    <a:cs typeface="+mn-ea"/>
                    <a:sym typeface="+mn-lt"/>
                  </a:rPr>
                  <a:t>添加您的标题文字</a:t>
                </a:r>
                <a:endParaRPr lang="en-US" altLang="zh-CN" sz="1000" dirty="0">
                  <a:solidFill>
                    <a:srgbClr val="554B4F"/>
                  </a:solidFill>
                  <a:cs typeface="+mn-ea"/>
                  <a:sym typeface="+mn-lt"/>
                </a:endParaRPr>
              </a:p>
            </p:txBody>
          </p:sp>
        </p:grpSp>
      </p:grpSp>
      <p:sp>
        <p:nvSpPr>
          <p:cNvPr id="27" name="椭圆 26">
            <a:extLst>
              <a:ext uri="{FF2B5EF4-FFF2-40B4-BE49-F238E27FC236}">
                <a16:creationId xmlns="" xmlns:a16="http://schemas.microsoft.com/office/drawing/2014/main" id="{F1AE8F80-C851-FB4D-AED1-97F6C93AC098}"/>
              </a:ext>
            </a:extLst>
          </p:cNvPr>
          <p:cNvSpPr/>
          <p:nvPr/>
        </p:nvSpPr>
        <p:spPr>
          <a:xfrm>
            <a:off x="5820034" y="477314"/>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8" name="椭圆 27">
            <a:extLst>
              <a:ext uri="{FF2B5EF4-FFF2-40B4-BE49-F238E27FC236}">
                <a16:creationId xmlns="" xmlns:a16="http://schemas.microsoft.com/office/drawing/2014/main" id="{08EE5863-D919-D14E-8C48-033DEF45FAFE}"/>
              </a:ext>
            </a:extLst>
          </p:cNvPr>
          <p:cNvSpPr/>
          <p:nvPr/>
        </p:nvSpPr>
        <p:spPr>
          <a:xfrm>
            <a:off x="11471957" y="327574"/>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9" name="椭圆 28">
            <a:extLst>
              <a:ext uri="{FF2B5EF4-FFF2-40B4-BE49-F238E27FC236}">
                <a16:creationId xmlns="" xmlns:a16="http://schemas.microsoft.com/office/drawing/2014/main" id="{F524C252-DEEC-6849-83FA-27EE07EA0961}"/>
              </a:ext>
            </a:extLst>
          </p:cNvPr>
          <p:cNvSpPr/>
          <p:nvPr/>
        </p:nvSpPr>
        <p:spPr>
          <a:xfrm>
            <a:off x="5374252" y="5887058"/>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0" name="椭圆 29">
            <a:extLst>
              <a:ext uri="{FF2B5EF4-FFF2-40B4-BE49-F238E27FC236}">
                <a16:creationId xmlns="" xmlns:a16="http://schemas.microsoft.com/office/drawing/2014/main" id="{789EDF88-3734-724A-88C4-87DF1BA7A3CD}"/>
              </a:ext>
            </a:extLst>
          </p:cNvPr>
          <p:cNvSpPr/>
          <p:nvPr/>
        </p:nvSpPr>
        <p:spPr>
          <a:xfrm>
            <a:off x="10912680" y="5995387"/>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Tree>
    <p:extLst>
      <p:ext uri="{BB962C8B-B14F-4D97-AF65-F5344CB8AC3E}">
        <p14:creationId xmlns:p14="http://schemas.microsoft.com/office/powerpoint/2010/main" val="2107180561"/>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64" presetClass="path" presetSubtype="0" decel="30000" fill="hold" grpId="1" nodeType="withEffect">
                                  <p:stCondLst>
                                    <p:cond delay="0"/>
                                  </p:stCondLst>
                                  <p:childTnLst>
                                    <p:animMotion origin="layout" path="M 0 0.03889 L 0 -0.14815 " pathEditMode="relative" rAng="0" ptsTypes="AA">
                                      <p:cBhvr>
                                        <p:cTn id="13" dur="750" spd="-100000" fill="hold"/>
                                        <p:tgtEl>
                                          <p:spTgt spid="27"/>
                                        </p:tgtEl>
                                        <p:attrNameLst>
                                          <p:attrName>ppt_x</p:attrName>
                                          <p:attrName>ppt_y</p:attrName>
                                        </p:attrNameLst>
                                      </p:cBhvr>
                                      <p:rCtr x="0" y="-9352"/>
                                    </p:animMotion>
                                  </p:childTnLst>
                                </p:cTn>
                              </p:par>
                              <p:par>
                                <p:cTn id="14" presetID="64" presetClass="path" presetSubtype="0" accel="30000" decel="30000" fill="hold" grpId="2" nodeType="withEffect">
                                  <p:stCondLst>
                                    <p:cond delay="750"/>
                                  </p:stCondLst>
                                  <p:childTnLst>
                                    <p:animMotion origin="layout" path="M 0 0.03842 L 0 1.11111E-6 " pathEditMode="relative" rAng="0" ptsTypes="AA">
                                      <p:cBhvr>
                                        <p:cTn id="15" dur="750" fill="hold"/>
                                        <p:tgtEl>
                                          <p:spTgt spid="27"/>
                                        </p:tgtEl>
                                        <p:attrNameLst>
                                          <p:attrName>ppt_x</p:attrName>
                                          <p:attrName>ppt_y</p:attrName>
                                        </p:attrNameLst>
                                      </p:cBhvr>
                                      <p:rCtr x="0" y="-1921"/>
                                    </p:animMotion>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64" presetClass="path" presetSubtype="0" decel="30000" fill="hold" grpId="1" nodeType="withEffect">
                                  <p:stCondLst>
                                    <p:cond delay="0"/>
                                  </p:stCondLst>
                                  <p:childTnLst>
                                    <p:animMotion origin="layout" path="M 0 0.03889 L 0 -0.14815 " pathEditMode="relative" rAng="0" ptsTypes="AA">
                                      <p:cBhvr>
                                        <p:cTn id="20" dur="750" spd="-100000" fill="hold"/>
                                        <p:tgtEl>
                                          <p:spTgt spid="28"/>
                                        </p:tgtEl>
                                        <p:attrNameLst>
                                          <p:attrName>ppt_x</p:attrName>
                                          <p:attrName>ppt_y</p:attrName>
                                        </p:attrNameLst>
                                      </p:cBhvr>
                                      <p:rCtr x="0" y="-9352"/>
                                    </p:animMotion>
                                  </p:childTnLst>
                                </p:cTn>
                              </p:par>
                              <p:par>
                                <p:cTn id="21" presetID="64" presetClass="path" presetSubtype="0" accel="30000" decel="30000" fill="hold" grpId="2" nodeType="withEffect">
                                  <p:stCondLst>
                                    <p:cond delay="750"/>
                                  </p:stCondLst>
                                  <p:childTnLst>
                                    <p:animMotion origin="layout" path="M 0 0.03842 L 0 1.11111E-6 " pathEditMode="relative" rAng="0" ptsTypes="AA">
                                      <p:cBhvr>
                                        <p:cTn id="22" dur="750" fill="hold"/>
                                        <p:tgtEl>
                                          <p:spTgt spid="28"/>
                                        </p:tgtEl>
                                        <p:attrNameLst>
                                          <p:attrName>ppt_x</p:attrName>
                                          <p:attrName>ppt_y</p:attrName>
                                        </p:attrNameLst>
                                      </p:cBhvr>
                                      <p:rCtr x="0" y="-1921"/>
                                    </p:animMotion>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64" presetClass="path" presetSubtype="0" decel="30000" fill="hold" grpId="1" nodeType="withEffect">
                                  <p:stCondLst>
                                    <p:cond delay="0"/>
                                  </p:stCondLst>
                                  <p:childTnLst>
                                    <p:animMotion origin="layout" path="M 0 0.03889 L 0 -0.14815 " pathEditMode="relative" rAng="0" ptsTypes="AA">
                                      <p:cBhvr>
                                        <p:cTn id="27" dur="750" spd="-100000" fill="hold"/>
                                        <p:tgtEl>
                                          <p:spTgt spid="29"/>
                                        </p:tgtEl>
                                        <p:attrNameLst>
                                          <p:attrName>ppt_x</p:attrName>
                                          <p:attrName>ppt_y</p:attrName>
                                        </p:attrNameLst>
                                      </p:cBhvr>
                                      <p:rCtr x="0" y="-9352"/>
                                    </p:animMotion>
                                  </p:childTnLst>
                                </p:cTn>
                              </p:par>
                              <p:par>
                                <p:cTn id="28" presetID="64" presetClass="path" presetSubtype="0" accel="30000" decel="30000" fill="hold" grpId="2" nodeType="withEffect">
                                  <p:stCondLst>
                                    <p:cond delay="750"/>
                                  </p:stCondLst>
                                  <p:childTnLst>
                                    <p:animMotion origin="layout" path="M 0 0.03842 L 0 1.11111E-6 " pathEditMode="relative" rAng="0" ptsTypes="AA">
                                      <p:cBhvr>
                                        <p:cTn id="29" dur="750" fill="hold"/>
                                        <p:tgtEl>
                                          <p:spTgt spid="29"/>
                                        </p:tgtEl>
                                        <p:attrNameLst>
                                          <p:attrName>ppt_x</p:attrName>
                                          <p:attrName>ppt_y</p:attrName>
                                        </p:attrNameLst>
                                      </p:cBhvr>
                                      <p:rCtr x="0" y="-1921"/>
                                    </p:animMotion>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64" presetClass="path" presetSubtype="0" decel="30000" fill="hold" grpId="1" nodeType="withEffect">
                                  <p:stCondLst>
                                    <p:cond delay="0"/>
                                  </p:stCondLst>
                                  <p:childTnLst>
                                    <p:animMotion origin="layout" path="M 0 0.03889 L 0 -0.14815 " pathEditMode="relative" rAng="0" ptsTypes="AA">
                                      <p:cBhvr>
                                        <p:cTn id="34" dur="750" spd="-100000" fill="hold"/>
                                        <p:tgtEl>
                                          <p:spTgt spid="30"/>
                                        </p:tgtEl>
                                        <p:attrNameLst>
                                          <p:attrName>ppt_x</p:attrName>
                                          <p:attrName>ppt_y</p:attrName>
                                        </p:attrNameLst>
                                      </p:cBhvr>
                                      <p:rCtr x="0" y="-9352"/>
                                    </p:animMotion>
                                  </p:childTnLst>
                                </p:cTn>
                              </p:par>
                              <p:par>
                                <p:cTn id="35" presetID="64" presetClass="path" presetSubtype="0" accel="30000" decel="30000" fill="hold" grpId="2" nodeType="withEffect">
                                  <p:stCondLst>
                                    <p:cond delay="750"/>
                                  </p:stCondLst>
                                  <p:childTnLst>
                                    <p:animMotion origin="layout" path="M 0 0.03842 L 0 1.11111E-6 " pathEditMode="relative" rAng="0" ptsTypes="AA">
                                      <p:cBhvr>
                                        <p:cTn id="36" dur="750" fill="hold"/>
                                        <p:tgtEl>
                                          <p:spTgt spid="30"/>
                                        </p:tgtEl>
                                        <p:attrNameLst>
                                          <p:attrName>ppt_x</p:attrName>
                                          <p:attrName>ppt_y</p:attrName>
                                        </p:attrNameLst>
                                      </p:cBhvr>
                                      <p:rCtr x="0" y="-1921"/>
                                    </p:animMotion>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 grpId="0"/>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2"/>
          <p:cNvSpPr txBox="1">
            <a:spLocks/>
          </p:cNvSpPr>
          <p:nvPr/>
        </p:nvSpPr>
        <p:spPr>
          <a:xfrm>
            <a:off x="5880100" y="6203311"/>
            <a:ext cx="431800" cy="365125"/>
          </a:xfrm>
          <a:prstGeom prst="rect">
            <a:avLst/>
          </a:prstGeom>
        </p:spPr>
        <p:txBody>
          <a:bodyPr vert="horz" lIns="91440" tIns="45720" rIns="91440" bIns="45720" rtlCol="0" anchor="ctr"/>
          <a:lstStyle>
            <a:defPPr>
              <a:defRPr lang="zh-CN"/>
            </a:defPPr>
            <a:lvl1pPr marL="0" algn="ctr"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91C74C5-49C3-4B91-9805-E5C47E5A7A90}" type="slidenum">
              <a:rPr kumimoji="0" lang="zh-CN" altLang="en-US" sz="900" b="0" i="0" u="none" strike="noStrike" kern="1200" cap="none" spc="0" normalizeH="0" baseline="0" noProof="0" smtClean="0">
                <a:ln>
                  <a:noFill/>
                </a:ln>
                <a:solidFill>
                  <a:prstClr val="white"/>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zh-CN" altLang="en-US" sz="9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8" name="空心弧 27"/>
          <p:cNvSpPr/>
          <p:nvPr/>
        </p:nvSpPr>
        <p:spPr>
          <a:xfrm>
            <a:off x="3326171" y="2208571"/>
            <a:ext cx="5539658" cy="5539658"/>
          </a:xfrm>
          <a:prstGeom prst="blockArc">
            <a:avLst>
              <a:gd name="adj1" fmla="val 12600000"/>
              <a:gd name="adj2" fmla="val 19800000"/>
              <a:gd name="adj3" fmla="val 5000"/>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9" name="空心弧 28"/>
          <p:cNvSpPr/>
          <p:nvPr/>
        </p:nvSpPr>
        <p:spPr>
          <a:xfrm>
            <a:off x="3829776" y="2712176"/>
            <a:ext cx="4532447" cy="4532447"/>
          </a:xfrm>
          <a:prstGeom prst="blockArc">
            <a:avLst>
              <a:gd name="adj1" fmla="val 12600000"/>
              <a:gd name="adj2" fmla="val 19800000"/>
              <a:gd name="adj3" fmla="val 6000"/>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0" name="空心弧 29"/>
          <p:cNvSpPr/>
          <p:nvPr/>
        </p:nvSpPr>
        <p:spPr>
          <a:xfrm>
            <a:off x="4333382" y="3215782"/>
            <a:ext cx="3525237" cy="3525237"/>
          </a:xfrm>
          <a:prstGeom prst="blockArc">
            <a:avLst>
              <a:gd name="adj1" fmla="val 12600000"/>
              <a:gd name="adj2" fmla="val 19800000"/>
              <a:gd name="adj3" fmla="val 7000"/>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1" name="空心弧 30"/>
          <p:cNvSpPr/>
          <p:nvPr/>
        </p:nvSpPr>
        <p:spPr>
          <a:xfrm>
            <a:off x="4836987" y="3719387"/>
            <a:ext cx="2518026" cy="2518026"/>
          </a:xfrm>
          <a:prstGeom prst="blockArc">
            <a:avLst>
              <a:gd name="adj1" fmla="val 12600000"/>
              <a:gd name="adj2" fmla="val 19800000"/>
              <a:gd name="adj3" fmla="val 8000"/>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2" name="空心弧 31"/>
          <p:cNvSpPr/>
          <p:nvPr/>
        </p:nvSpPr>
        <p:spPr>
          <a:xfrm>
            <a:off x="5340592" y="4222992"/>
            <a:ext cx="1510816" cy="1510816"/>
          </a:xfrm>
          <a:prstGeom prst="blockArc">
            <a:avLst>
              <a:gd name="adj1" fmla="val 12600000"/>
              <a:gd name="adj2" fmla="val 19800000"/>
              <a:gd name="adj3" fmla="val 12000"/>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3" name="ExtraShape"/>
          <p:cNvSpPr/>
          <p:nvPr/>
        </p:nvSpPr>
        <p:spPr>
          <a:xfrm>
            <a:off x="5856158" y="4738558"/>
            <a:ext cx="479684" cy="479684"/>
          </a:xfrm>
          <a:prstGeom prst="ellipse">
            <a:avLst/>
          </a:pr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4" name="ValueShape1"/>
          <p:cNvSpPr/>
          <p:nvPr/>
        </p:nvSpPr>
        <p:spPr>
          <a:xfrm>
            <a:off x="3326171" y="2208571"/>
            <a:ext cx="5539658" cy="5539658"/>
          </a:xfrm>
          <a:prstGeom prst="blockArc">
            <a:avLst>
              <a:gd name="adj1" fmla="val 12600000"/>
              <a:gd name="adj2" fmla="val 17712000"/>
              <a:gd name="adj3" fmla="val 5000"/>
            </a:avLst>
          </a:pr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5" name="ValueShape2"/>
          <p:cNvSpPr/>
          <p:nvPr/>
        </p:nvSpPr>
        <p:spPr>
          <a:xfrm>
            <a:off x="3829776" y="2712176"/>
            <a:ext cx="4532447" cy="4532447"/>
          </a:xfrm>
          <a:prstGeom prst="blockArc">
            <a:avLst>
              <a:gd name="adj1" fmla="val 12600000"/>
              <a:gd name="adj2" fmla="val 18360000"/>
              <a:gd name="adj3" fmla="val 6000"/>
            </a:avLst>
          </a:pr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6" name="ValueShape3"/>
          <p:cNvSpPr/>
          <p:nvPr/>
        </p:nvSpPr>
        <p:spPr>
          <a:xfrm>
            <a:off x="4333382" y="3215782"/>
            <a:ext cx="3525237" cy="3525237"/>
          </a:xfrm>
          <a:prstGeom prst="blockArc">
            <a:avLst>
              <a:gd name="adj1" fmla="val 12600000"/>
              <a:gd name="adj2" fmla="val 16632000"/>
              <a:gd name="adj3" fmla="val 7000"/>
            </a:avLst>
          </a:pr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7" name="ValueShape4"/>
          <p:cNvSpPr/>
          <p:nvPr/>
        </p:nvSpPr>
        <p:spPr>
          <a:xfrm>
            <a:off x="4836987" y="3719387"/>
            <a:ext cx="2518026" cy="2518026"/>
          </a:xfrm>
          <a:prstGeom prst="blockArc">
            <a:avLst>
              <a:gd name="adj1" fmla="val 12600000"/>
              <a:gd name="adj2" fmla="val 17856000"/>
              <a:gd name="adj3" fmla="val 8000"/>
            </a:avLst>
          </a:pr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8" name="ValueShape5"/>
          <p:cNvSpPr/>
          <p:nvPr/>
        </p:nvSpPr>
        <p:spPr>
          <a:xfrm>
            <a:off x="5340592" y="4222992"/>
            <a:ext cx="1510816" cy="1510816"/>
          </a:xfrm>
          <a:prstGeom prst="blockArc">
            <a:avLst>
              <a:gd name="adj1" fmla="val 12600000"/>
              <a:gd name="adj2" fmla="val 15480000"/>
              <a:gd name="adj3" fmla="val 12000"/>
            </a:avLst>
          </a:prstGeom>
          <a:gradFill flip="none" rotWithShape="1">
            <a:gsLst>
              <a:gs pos="0">
                <a:srgbClr val="00D1FE">
                  <a:alpha val="95000"/>
                </a:srgbClr>
              </a:gs>
              <a:gs pos="100000">
                <a:srgbClr val="397CD5">
                  <a:alpha val="95000"/>
                </a:srgbClr>
              </a:gs>
            </a:gsLst>
            <a:lin ang="2700000" scaled="1"/>
            <a:tileRect/>
          </a:gradFill>
          <a:ln w="12700" cap="flat" cmpd="sng" algn="ctr">
            <a:noFill/>
            <a:prstDash val="solid"/>
            <a:miter lim="800000"/>
          </a:ln>
          <a:effectLst>
            <a:outerShdw blurRad="406400" dist="2413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40" name="组合 39"/>
          <p:cNvGrpSpPr/>
          <p:nvPr/>
        </p:nvGrpSpPr>
        <p:grpSpPr>
          <a:xfrm>
            <a:off x="8362223" y="1915022"/>
            <a:ext cx="2856141" cy="1090704"/>
            <a:chOff x="874712" y="3344238"/>
            <a:chExt cx="2856141" cy="1090704"/>
          </a:xfrm>
        </p:grpSpPr>
        <p:sp>
          <p:nvSpPr>
            <p:cNvPr id="41" name="矩形 40">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用户可以在投影仪或者计算机上进行演示也可以将演示文稿打印出来制作成胶片以便应用到更广泛的领域中</a:t>
              </a:r>
            </a:p>
          </p:txBody>
        </p:sp>
        <p:sp>
          <p:nvSpPr>
            <p:cNvPr id="42" name="矩形 41">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3" name="组合 42"/>
          <p:cNvGrpSpPr/>
          <p:nvPr/>
        </p:nvGrpSpPr>
        <p:grpSpPr>
          <a:xfrm>
            <a:off x="8362223" y="4315322"/>
            <a:ext cx="2856141" cy="1090704"/>
            <a:chOff x="874712" y="3344238"/>
            <a:chExt cx="2856141" cy="1090704"/>
          </a:xfrm>
        </p:grpSpPr>
        <p:sp>
          <p:nvSpPr>
            <p:cNvPr id="44" name="矩形 43">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用户可以在投影仪或者计算机上进行演示也可以将演示文稿打印出来制作成胶片以便应用到更广泛的领域中</a:t>
              </a:r>
            </a:p>
          </p:txBody>
        </p:sp>
        <p:sp>
          <p:nvSpPr>
            <p:cNvPr id="45" name="矩形 44">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6" name="组合 45"/>
          <p:cNvGrpSpPr/>
          <p:nvPr/>
        </p:nvGrpSpPr>
        <p:grpSpPr>
          <a:xfrm>
            <a:off x="948975" y="1915022"/>
            <a:ext cx="2856141" cy="1090704"/>
            <a:chOff x="874712" y="3344238"/>
            <a:chExt cx="2856141" cy="1090704"/>
          </a:xfrm>
        </p:grpSpPr>
        <p:sp>
          <p:nvSpPr>
            <p:cNvPr id="47" name="矩形 46">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xmlns="" id="{CBCE2F27-1948-4AAF-B7D2-B7B4F23C2784}"/>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49" name="组合 48"/>
          <p:cNvGrpSpPr/>
          <p:nvPr/>
        </p:nvGrpSpPr>
        <p:grpSpPr>
          <a:xfrm>
            <a:off x="948975" y="4315322"/>
            <a:ext cx="2856141" cy="1090704"/>
            <a:chOff x="874712" y="3344238"/>
            <a:chExt cx="2856141" cy="1090704"/>
          </a:xfrm>
        </p:grpSpPr>
        <p:sp>
          <p:nvSpPr>
            <p:cNvPr id="50" name="矩形 49">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rPr>
                <a:t>用户可以在投影仪或者计算机上进行演示也可以将演示文稿打印出来制作成胶片以便应用到更广泛的领域中</a:t>
              </a:r>
            </a:p>
          </p:txBody>
        </p:sp>
        <p:sp>
          <p:nvSpPr>
            <p:cNvPr id="51" name="矩形 50">
              <a:extLst>
                <a:ext uri="{FF2B5EF4-FFF2-40B4-BE49-F238E27FC236}">
                  <a16:creationId xmlns:a16="http://schemas.microsoft.com/office/drawing/2014/main" xmlns="" id="{CBCE2F27-1948-4AAF-B7D2-B7B4F23C2784}"/>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rPr>
                <a:t>标题文字添加</a:t>
              </a:r>
            </a:p>
          </p:txBody>
        </p:sp>
      </p:grpSp>
      <p:grpSp>
        <p:nvGrpSpPr>
          <p:cNvPr id="52" name="组合 51">
            <a:extLst>
              <a:ext uri="{FF2B5EF4-FFF2-40B4-BE49-F238E27FC236}">
                <a16:creationId xmlns="" xmlns:a16="http://schemas.microsoft.com/office/drawing/2014/main" id="{EA9701FF-04D9-B544-B298-0D0A6E955E0B}"/>
              </a:ext>
            </a:extLst>
          </p:cNvPr>
          <p:cNvGrpSpPr/>
          <p:nvPr/>
        </p:nvGrpSpPr>
        <p:grpSpPr>
          <a:xfrm>
            <a:off x="-236520" y="334693"/>
            <a:ext cx="12650051" cy="6638012"/>
            <a:chOff x="-236520" y="334693"/>
            <a:chExt cx="12650051" cy="6638012"/>
          </a:xfrm>
        </p:grpSpPr>
        <p:sp>
          <p:nvSpPr>
            <p:cNvPr id="53" name="任意多边形 32">
              <a:extLst>
                <a:ext uri="{FF2B5EF4-FFF2-40B4-BE49-F238E27FC236}">
                  <a16:creationId xmlns="" xmlns:a16="http://schemas.microsoft.com/office/drawing/2014/main" id="{CA7785D2-2577-F34C-BD58-3D59A4B55D93}"/>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4" name="组合 53">
              <a:extLst>
                <a:ext uri="{FF2B5EF4-FFF2-40B4-BE49-F238E27FC236}">
                  <a16:creationId xmlns="" xmlns:a16="http://schemas.microsoft.com/office/drawing/2014/main" id="{EB01FF98-AD3B-2A45-ABE9-FAC487BAAEAA}"/>
                </a:ext>
              </a:extLst>
            </p:cNvPr>
            <p:cNvGrpSpPr/>
            <p:nvPr/>
          </p:nvGrpSpPr>
          <p:grpSpPr>
            <a:xfrm>
              <a:off x="363319" y="334693"/>
              <a:ext cx="6588561" cy="512874"/>
              <a:chOff x="363319" y="334693"/>
              <a:chExt cx="6588561" cy="512874"/>
            </a:xfrm>
          </p:grpSpPr>
          <p:sp>
            <p:nvSpPr>
              <p:cNvPr id="59" name="文本框 49">
                <a:extLst>
                  <a:ext uri="{FF2B5EF4-FFF2-40B4-BE49-F238E27FC236}">
                    <a16:creationId xmlns="" xmlns:a16="http://schemas.microsoft.com/office/drawing/2014/main" id="{EA0E08FD-A0F4-C441-84DB-64AAE5A4CB3B}"/>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60" name="文本框 50">
                <a:extLst>
                  <a:ext uri="{FF2B5EF4-FFF2-40B4-BE49-F238E27FC236}">
                    <a16:creationId xmlns="" xmlns:a16="http://schemas.microsoft.com/office/drawing/2014/main" id="{B8CFE8AC-4A4C-0A48-AF76-BF16DEC045AC}"/>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55" name="椭圆 54">
              <a:extLst>
                <a:ext uri="{FF2B5EF4-FFF2-40B4-BE49-F238E27FC236}">
                  <a16:creationId xmlns="" xmlns:a16="http://schemas.microsoft.com/office/drawing/2014/main" id="{C8BD26D4-8DF9-A14A-AE16-08274D49FEA1}"/>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56" name="椭圆 55">
              <a:extLst>
                <a:ext uri="{FF2B5EF4-FFF2-40B4-BE49-F238E27FC236}">
                  <a16:creationId xmlns="" xmlns:a16="http://schemas.microsoft.com/office/drawing/2014/main" id="{6896F964-432C-184E-95EF-5DB2A36EB87A}"/>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57" name="椭圆 56">
              <a:extLst>
                <a:ext uri="{FF2B5EF4-FFF2-40B4-BE49-F238E27FC236}">
                  <a16:creationId xmlns="" xmlns:a16="http://schemas.microsoft.com/office/drawing/2014/main" id="{85F6014D-B6CE-9F41-8990-45A8513469A1}"/>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58" name="椭圆 57">
              <a:extLst>
                <a:ext uri="{FF2B5EF4-FFF2-40B4-BE49-F238E27FC236}">
                  <a16:creationId xmlns="" xmlns:a16="http://schemas.microsoft.com/office/drawing/2014/main" id="{52307070-E68C-BC4C-8813-30E9757520C0}"/>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15468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 presetClass="entr" presetSubtype="8" decel="100000"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000" fill="hold"/>
                                        <p:tgtEl>
                                          <p:spTgt spid="46"/>
                                        </p:tgtEl>
                                        <p:attrNameLst>
                                          <p:attrName>ppt_x</p:attrName>
                                        </p:attrNameLst>
                                      </p:cBhvr>
                                      <p:tavLst>
                                        <p:tav tm="0">
                                          <p:val>
                                            <p:strVal val="0-#ppt_w/2"/>
                                          </p:val>
                                        </p:tav>
                                        <p:tav tm="100000">
                                          <p:val>
                                            <p:strVal val="#ppt_x"/>
                                          </p:val>
                                        </p:tav>
                                      </p:tavLst>
                                    </p:anim>
                                    <p:anim calcmode="lin" valueType="num">
                                      <p:cBhvr additive="base">
                                        <p:cTn id="64" dur="1000" fill="hold"/>
                                        <p:tgtEl>
                                          <p:spTgt spid="46"/>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1000" fill="hold"/>
                                        <p:tgtEl>
                                          <p:spTgt spid="40"/>
                                        </p:tgtEl>
                                        <p:attrNameLst>
                                          <p:attrName>ppt_x</p:attrName>
                                        </p:attrNameLst>
                                      </p:cBhvr>
                                      <p:tavLst>
                                        <p:tav tm="0">
                                          <p:val>
                                            <p:strVal val="1+#ppt_w/2"/>
                                          </p:val>
                                        </p:tav>
                                        <p:tav tm="100000">
                                          <p:val>
                                            <p:strVal val="#ppt_x"/>
                                          </p:val>
                                        </p:tav>
                                      </p:tavLst>
                                    </p:anim>
                                    <p:anim calcmode="lin" valueType="num">
                                      <p:cBhvr additive="base">
                                        <p:cTn id="68" dur="1000" fill="hold"/>
                                        <p:tgtEl>
                                          <p:spTgt spid="40"/>
                                        </p:tgtEl>
                                        <p:attrNameLst>
                                          <p:attrName>ppt_y</p:attrName>
                                        </p:attrNameLst>
                                      </p:cBhvr>
                                      <p:tavLst>
                                        <p:tav tm="0">
                                          <p:val>
                                            <p:strVal val="#ppt_y"/>
                                          </p:val>
                                        </p:tav>
                                        <p:tav tm="100000">
                                          <p:val>
                                            <p:strVal val="#ppt_y"/>
                                          </p:val>
                                        </p:tav>
                                      </p:tavLst>
                                    </p:anim>
                                  </p:childTnLst>
                                </p:cTn>
                              </p:par>
                              <p:par>
                                <p:cTn id="69" presetID="2" presetClass="entr" presetSubtype="8" decel="100000" fill="hold" nodeType="withEffect">
                                  <p:stCondLst>
                                    <p:cond delay="25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1000" fill="hold"/>
                                        <p:tgtEl>
                                          <p:spTgt spid="49"/>
                                        </p:tgtEl>
                                        <p:attrNameLst>
                                          <p:attrName>ppt_x</p:attrName>
                                        </p:attrNameLst>
                                      </p:cBhvr>
                                      <p:tavLst>
                                        <p:tav tm="0">
                                          <p:val>
                                            <p:strVal val="0-#ppt_w/2"/>
                                          </p:val>
                                        </p:tav>
                                        <p:tav tm="100000">
                                          <p:val>
                                            <p:strVal val="#ppt_x"/>
                                          </p:val>
                                        </p:tav>
                                      </p:tavLst>
                                    </p:anim>
                                    <p:anim calcmode="lin" valueType="num">
                                      <p:cBhvr additive="base">
                                        <p:cTn id="72" dur="1000" fill="hold"/>
                                        <p:tgtEl>
                                          <p:spTgt spid="49"/>
                                        </p:tgtEl>
                                        <p:attrNameLst>
                                          <p:attrName>ppt_y</p:attrName>
                                        </p:attrNameLst>
                                      </p:cBhvr>
                                      <p:tavLst>
                                        <p:tav tm="0">
                                          <p:val>
                                            <p:strVal val="#ppt_y"/>
                                          </p:val>
                                        </p:tav>
                                        <p:tav tm="100000">
                                          <p:val>
                                            <p:strVal val="#ppt_y"/>
                                          </p:val>
                                        </p:tav>
                                      </p:tavLst>
                                    </p:anim>
                                  </p:childTnLst>
                                </p:cTn>
                              </p:par>
                              <p:par>
                                <p:cTn id="73" presetID="2" presetClass="entr" presetSubtype="2" decel="100000" fill="hold" nodeType="withEffect">
                                  <p:stCondLst>
                                    <p:cond delay="25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1000" fill="hold"/>
                                        <p:tgtEl>
                                          <p:spTgt spid="43"/>
                                        </p:tgtEl>
                                        <p:attrNameLst>
                                          <p:attrName>ppt_x</p:attrName>
                                        </p:attrNameLst>
                                      </p:cBhvr>
                                      <p:tavLst>
                                        <p:tav tm="0">
                                          <p:val>
                                            <p:strVal val="1+#ppt_w/2"/>
                                          </p:val>
                                        </p:tav>
                                        <p:tav tm="100000">
                                          <p:val>
                                            <p:strVal val="#ppt_x"/>
                                          </p:val>
                                        </p:tav>
                                      </p:tavLst>
                                    </p:anim>
                                    <p:anim calcmode="lin" valueType="num">
                                      <p:cBhvr additive="base">
                                        <p:cTn id="76"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7021C606-4C96-41DC-8388-7FADFA665DAF}"/>
              </a:ext>
            </a:extLst>
          </p:cNvPr>
          <p:cNvSpPr/>
          <p:nvPr/>
        </p:nvSpPr>
        <p:spPr>
          <a:xfrm>
            <a:off x="1368681" y="2119456"/>
            <a:ext cx="1621976" cy="1621976"/>
          </a:xfrm>
          <a:prstGeom prst="ellipse">
            <a:avLst/>
          </a:prstGeom>
          <a:gradFill>
            <a:gsLst>
              <a:gs pos="0">
                <a:schemeClr val="accent1"/>
              </a:gs>
              <a:gs pos="100000">
                <a:schemeClr val="accent2"/>
              </a:gs>
            </a:gsLst>
            <a:lin ang="36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椭圆 2">
            <a:extLst>
              <a:ext uri="{FF2B5EF4-FFF2-40B4-BE49-F238E27FC236}">
                <a16:creationId xmlns="" xmlns:a16="http://schemas.microsoft.com/office/drawing/2014/main" id="{D128EA11-1D42-46AB-9381-3BA5625438F0}"/>
              </a:ext>
            </a:extLst>
          </p:cNvPr>
          <p:cNvSpPr/>
          <p:nvPr/>
        </p:nvSpPr>
        <p:spPr>
          <a:xfrm>
            <a:off x="3921931" y="2119456"/>
            <a:ext cx="1621976" cy="1621976"/>
          </a:xfrm>
          <a:prstGeom prst="ellipse">
            <a:avLst/>
          </a:prstGeom>
          <a:gradFill>
            <a:gsLst>
              <a:gs pos="0">
                <a:schemeClr val="accent1"/>
              </a:gs>
              <a:gs pos="100000">
                <a:schemeClr val="accent2"/>
              </a:gs>
            </a:gsLst>
            <a:lin ang="36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a:extLst>
              <a:ext uri="{FF2B5EF4-FFF2-40B4-BE49-F238E27FC236}">
                <a16:creationId xmlns="" xmlns:a16="http://schemas.microsoft.com/office/drawing/2014/main" id="{A3EEAC83-545F-4442-8847-05C40628526D}"/>
              </a:ext>
            </a:extLst>
          </p:cNvPr>
          <p:cNvSpPr/>
          <p:nvPr/>
        </p:nvSpPr>
        <p:spPr>
          <a:xfrm>
            <a:off x="6475180" y="2119456"/>
            <a:ext cx="1621976" cy="1621976"/>
          </a:xfrm>
          <a:prstGeom prst="ellipse">
            <a:avLst/>
          </a:prstGeom>
          <a:gradFill>
            <a:gsLst>
              <a:gs pos="0">
                <a:schemeClr val="accent1"/>
              </a:gs>
              <a:gs pos="100000">
                <a:schemeClr val="accent2"/>
              </a:gs>
            </a:gsLst>
            <a:lin ang="36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a:extLst>
              <a:ext uri="{FF2B5EF4-FFF2-40B4-BE49-F238E27FC236}">
                <a16:creationId xmlns="" xmlns:a16="http://schemas.microsoft.com/office/drawing/2014/main" id="{52B106CD-C680-4B39-902C-9E96593F4C18}"/>
              </a:ext>
            </a:extLst>
          </p:cNvPr>
          <p:cNvSpPr/>
          <p:nvPr/>
        </p:nvSpPr>
        <p:spPr>
          <a:xfrm>
            <a:off x="9028430" y="2119456"/>
            <a:ext cx="1621976" cy="1621976"/>
          </a:xfrm>
          <a:prstGeom prst="ellipse">
            <a:avLst/>
          </a:prstGeom>
          <a:gradFill>
            <a:gsLst>
              <a:gs pos="0">
                <a:schemeClr val="accent1"/>
              </a:gs>
              <a:gs pos="100000">
                <a:schemeClr val="accent2"/>
              </a:gs>
            </a:gsLst>
            <a:lin ang="36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a:extLst>
              <a:ext uri="{FF2B5EF4-FFF2-40B4-BE49-F238E27FC236}">
                <a16:creationId xmlns="" xmlns:a16="http://schemas.microsoft.com/office/drawing/2014/main" id="{AE4DC3A8-7A36-483F-BF0C-2ED8BD45AD61}"/>
              </a:ext>
            </a:extLst>
          </p:cNvPr>
          <p:cNvSpPr/>
          <p:nvPr/>
        </p:nvSpPr>
        <p:spPr>
          <a:xfrm>
            <a:off x="1696997" y="2447772"/>
            <a:ext cx="965342" cy="965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a:extLst>
              <a:ext uri="{FF2B5EF4-FFF2-40B4-BE49-F238E27FC236}">
                <a16:creationId xmlns="" xmlns:a16="http://schemas.microsoft.com/office/drawing/2014/main" id="{01C44881-B5B1-455F-A89C-A2C1AD3CA67C}"/>
              </a:ext>
            </a:extLst>
          </p:cNvPr>
          <p:cNvSpPr/>
          <p:nvPr/>
        </p:nvSpPr>
        <p:spPr>
          <a:xfrm>
            <a:off x="4250247" y="2447772"/>
            <a:ext cx="965342" cy="965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a:extLst>
              <a:ext uri="{FF2B5EF4-FFF2-40B4-BE49-F238E27FC236}">
                <a16:creationId xmlns="" xmlns:a16="http://schemas.microsoft.com/office/drawing/2014/main" id="{4E790771-DD38-4EE0-915A-20402B811505}"/>
              </a:ext>
            </a:extLst>
          </p:cNvPr>
          <p:cNvSpPr/>
          <p:nvPr/>
        </p:nvSpPr>
        <p:spPr>
          <a:xfrm>
            <a:off x="6803496" y="2453499"/>
            <a:ext cx="965342" cy="965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a:extLst>
              <a:ext uri="{FF2B5EF4-FFF2-40B4-BE49-F238E27FC236}">
                <a16:creationId xmlns="" xmlns:a16="http://schemas.microsoft.com/office/drawing/2014/main" id="{5B27314C-0676-49AE-81F7-E7904BFA51BD}"/>
              </a:ext>
            </a:extLst>
          </p:cNvPr>
          <p:cNvSpPr/>
          <p:nvPr/>
        </p:nvSpPr>
        <p:spPr>
          <a:xfrm>
            <a:off x="9356746" y="2447772"/>
            <a:ext cx="965342" cy="965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Freeform 46">
            <a:extLst>
              <a:ext uri="{FF2B5EF4-FFF2-40B4-BE49-F238E27FC236}">
                <a16:creationId xmlns="" xmlns:a16="http://schemas.microsoft.com/office/drawing/2014/main" id="{FE1A141F-D007-4F2D-9833-601EA4BFCBF3}"/>
              </a:ext>
            </a:extLst>
          </p:cNvPr>
          <p:cNvSpPr>
            <a:spLocks noEditPoints="1"/>
          </p:cNvSpPr>
          <p:nvPr/>
        </p:nvSpPr>
        <p:spPr bwMode="auto">
          <a:xfrm>
            <a:off x="1926637" y="2660556"/>
            <a:ext cx="513001" cy="513001"/>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accent1"/>
          </a:solidFill>
          <a:ln>
            <a:noFill/>
          </a:ln>
        </p:spPr>
        <p:txBody>
          <a:bodyPr vert="horz" wrap="square" lIns="91419" tIns="45709" rIns="91419" bIns="45709" numCol="1" anchor="t" anchorCtr="0" compatLnSpc="1">
            <a:prstTxWarp prst="textNoShape">
              <a:avLst/>
            </a:prstTxWarp>
          </a:bodyPr>
          <a:lstStyle/>
          <a:p>
            <a:endParaRPr lang="zh-CN" altLang="en-US" dirty="0">
              <a:solidFill>
                <a:prstClr val="black"/>
              </a:solidFill>
              <a:cs typeface="+mn-ea"/>
              <a:sym typeface="+mn-lt"/>
            </a:endParaRPr>
          </a:p>
        </p:txBody>
      </p:sp>
      <p:sp>
        <p:nvSpPr>
          <p:cNvPr id="11" name="Freeform 52">
            <a:extLst>
              <a:ext uri="{FF2B5EF4-FFF2-40B4-BE49-F238E27FC236}">
                <a16:creationId xmlns="" xmlns:a16="http://schemas.microsoft.com/office/drawing/2014/main" id="{9D964C45-1147-4807-9C57-FD0D5565BF08}"/>
              </a:ext>
            </a:extLst>
          </p:cNvPr>
          <p:cNvSpPr>
            <a:spLocks noEditPoints="1"/>
          </p:cNvSpPr>
          <p:nvPr/>
        </p:nvSpPr>
        <p:spPr bwMode="auto">
          <a:xfrm>
            <a:off x="4476416" y="2673941"/>
            <a:ext cx="513001" cy="513001"/>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accent1"/>
          </a:solidFill>
          <a:ln>
            <a:noFill/>
          </a:ln>
        </p:spPr>
        <p:txBody>
          <a:bodyPr vert="horz" wrap="square" lIns="91419" tIns="45709" rIns="91419" bIns="45709" numCol="1" anchor="t" anchorCtr="0" compatLnSpc="1">
            <a:prstTxWarp prst="textNoShape">
              <a:avLst/>
            </a:prstTxWarp>
          </a:bodyPr>
          <a:lstStyle/>
          <a:p>
            <a:endParaRPr lang="zh-CN" altLang="en-US" dirty="0">
              <a:solidFill>
                <a:prstClr val="black"/>
              </a:solidFill>
              <a:cs typeface="+mn-ea"/>
              <a:sym typeface="+mn-lt"/>
            </a:endParaRPr>
          </a:p>
        </p:txBody>
      </p:sp>
      <p:sp>
        <p:nvSpPr>
          <p:cNvPr id="12" name="Freeform 62">
            <a:extLst>
              <a:ext uri="{FF2B5EF4-FFF2-40B4-BE49-F238E27FC236}">
                <a16:creationId xmlns="" xmlns:a16="http://schemas.microsoft.com/office/drawing/2014/main" id="{508FCADF-AD9D-4164-A6D0-D1B25F321A97}"/>
              </a:ext>
            </a:extLst>
          </p:cNvPr>
          <p:cNvSpPr>
            <a:spLocks noEditPoints="1"/>
          </p:cNvSpPr>
          <p:nvPr/>
        </p:nvSpPr>
        <p:spPr bwMode="auto">
          <a:xfrm>
            <a:off x="9582916" y="2659877"/>
            <a:ext cx="513001" cy="513001"/>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accent1"/>
          </a:solidFill>
          <a:ln>
            <a:noFill/>
          </a:ln>
        </p:spPr>
        <p:txBody>
          <a:bodyPr vert="horz" wrap="square" lIns="91419" tIns="45709" rIns="91419" bIns="45709" numCol="1" anchor="t" anchorCtr="0" compatLnSpc="1">
            <a:prstTxWarp prst="textNoShape">
              <a:avLst/>
            </a:prstTxWarp>
          </a:bodyPr>
          <a:lstStyle/>
          <a:p>
            <a:endParaRPr lang="zh-CN" altLang="en-US" dirty="0">
              <a:solidFill>
                <a:prstClr val="black"/>
              </a:solidFill>
              <a:cs typeface="+mn-ea"/>
              <a:sym typeface="+mn-lt"/>
            </a:endParaRPr>
          </a:p>
        </p:txBody>
      </p:sp>
      <p:sp>
        <p:nvSpPr>
          <p:cNvPr id="13" name="Freeform 76">
            <a:extLst>
              <a:ext uri="{FF2B5EF4-FFF2-40B4-BE49-F238E27FC236}">
                <a16:creationId xmlns="" xmlns:a16="http://schemas.microsoft.com/office/drawing/2014/main" id="{241E2D94-0894-49A3-8BEB-4E72F522A1FD}"/>
              </a:ext>
            </a:extLst>
          </p:cNvPr>
          <p:cNvSpPr>
            <a:spLocks noEditPoints="1"/>
          </p:cNvSpPr>
          <p:nvPr/>
        </p:nvSpPr>
        <p:spPr bwMode="auto">
          <a:xfrm>
            <a:off x="7043731" y="2674621"/>
            <a:ext cx="513001" cy="513001"/>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accent1"/>
          </a:solidFill>
          <a:ln>
            <a:noFill/>
          </a:ln>
        </p:spPr>
        <p:txBody>
          <a:bodyPr vert="horz" wrap="square" lIns="91419" tIns="45709" rIns="91419" bIns="45709" numCol="1" anchor="t" anchorCtr="0" compatLnSpc="1">
            <a:prstTxWarp prst="textNoShape">
              <a:avLst/>
            </a:prstTxWarp>
          </a:bodyPr>
          <a:lstStyle/>
          <a:p>
            <a:endParaRPr lang="zh-CN" altLang="en-US" dirty="0">
              <a:solidFill>
                <a:prstClr val="black"/>
              </a:solidFill>
              <a:cs typeface="+mn-ea"/>
              <a:sym typeface="+mn-lt"/>
            </a:endParaRPr>
          </a:p>
        </p:txBody>
      </p:sp>
      <p:grpSp>
        <p:nvGrpSpPr>
          <p:cNvPr id="14" name="PA-组合 2">
            <a:extLst>
              <a:ext uri="{FF2B5EF4-FFF2-40B4-BE49-F238E27FC236}">
                <a16:creationId xmlns="" xmlns:a16="http://schemas.microsoft.com/office/drawing/2014/main" id="{A5E87B39-F9D7-45D0-8979-C0BB90B2F646}"/>
              </a:ext>
            </a:extLst>
          </p:cNvPr>
          <p:cNvGrpSpPr/>
          <p:nvPr>
            <p:custDataLst>
              <p:tags r:id="rId1"/>
            </p:custDataLst>
          </p:nvPr>
        </p:nvGrpSpPr>
        <p:grpSpPr>
          <a:xfrm>
            <a:off x="1182510" y="4079099"/>
            <a:ext cx="2214397" cy="1037618"/>
            <a:chOff x="5926136" y="5087195"/>
            <a:chExt cx="2715044" cy="1037618"/>
          </a:xfrm>
        </p:grpSpPr>
        <p:sp>
          <p:nvSpPr>
            <p:cNvPr id="15" name="PA-文本框 6">
              <a:extLst>
                <a:ext uri="{FF2B5EF4-FFF2-40B4-BE49-F238E27FC236}">
                  <a16:creationId xmlns="" xmlns:a16="http://schemas.microsoft.com/office/drawing/2014/main" id="{14C5F083-1D16-4E16-9CFC-A553EC4E30C5}"/>
                </a:ext>
              </a:extLst>
            </p:cNvPr>
            <p:cNvSpPr txBox="1"/>
            <p:nvPr>
              <p:custDataLst>
                <p:tags r:id="rId11"/>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16" name="PA-文本框 42">
              <a:extLst>
                <a:ext uri="{FF2B5EF4-FFF2-40B4-BE49-F238E27FC236}">
                  <a16:creationId xmlns="" xmlns:a16="http://schemas.microsoft.com/office/drawing/2014/main" id="{0BA294A3-C9EC-4DF7-830B-A5C83012E621}"/>
                </a:ext>
              </a:extLst>
            </p:cNvPr>
            <p:cNvSpPr txBox="1"/>
            <p:nvPr>
              <p:custDataLst>
                <p:tags r:id="rId12"/>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17" name="PA-组合 2">
            <a:extLst>
              <a:ext uri="{FF2B5EF4-FFF2-40B4-BE49-F238E27FC236}">
                <a16:creationId xmlns="" xmlns:a16="http://schemas.microsoft.com/office/drawing/2014/main" id="{D4B4DD45-A7B6-4846-BD5C-F9C2C9919EEC}"/>
              </a:ext>
            </a:extLst>
          </p:cNvPr>
          <p:cNvGrpSpPr/>
          <p:nvPr>
            <p:custDataLst>
              <p:tags r:id="rId2"/>
            </p:custDataLst>
          </p:nvPr>
        </p:nvGrpSpPr>
        <p:grpSpPr>
          <a:xfrm>
            <a:off x="3867118" y="4069748"/>
            <a:ext cx="2214397" cy="1037618"/>
            <a:chOff x="5926136" y="5087195"/>
            <a:chExt cx="2715044" cy="1037618"/>
          </a:xfrm>
        </p:grpSpPr>
        <p:sp>
          <p:nvSpPr>
            <p:cNvPr id="18" name="PA-文本框 6">
              <a:extLst>
                <a:ext uri="{FF2B5EF4-FFF2-40B4-BE49-F238E27FC236}">
                  <a16:creationId xmlns="" xmlns:a16="http://schemas.microsoft.com/office/drawing/2014/main" id="{B48721F5-755B-4717-A816-1FEA1D79810F}"/>
                </a:ext>
              </a:extLst>
            </p:cNvPr>
            <p:cNvSpPr txBox="1"/>
            <p:nvPr>
              <p:custDataLst>
                <p:tags r:id="rId9"/>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19" name="PA-文本框 42">
              <a:extLst>
                <a:ext uri="{FF2B5EF4-FFF2-40B4-BE49-F238E27FC236}">
                  <a16:creationId xmlns="" xmlns:a16="http://schemas.microsoft.com/office/drawing/2014/main" id="{E445D2E4-F033-4C32-AB3F-776CC5B8681E}"/>
                </a:ext>
              </a:extLst>
            </p:cNvPr>
            <p:cNvSpPr txBox="1"/>
            <p:nvPr>
              <p:custDataLst>
                <p:tags r:id="rId10"/>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20" name="PA-组合 2">
            <a:extLst>
              <a:ext uri="{FF2B5EF4-FFF2-40B4-BE49-F238E27FC236}">
                <a16:creationId xmlns="" xmlns:a16="http://schemas.microsoft.com/office/drawing/2014/main" id="{51FAB4F3-5D68-44A0-8603-EEEE00DBCAD2}"/>
              </a:ext>
            </a:extLst>
          </p:cNvPr>
          <p:cNvGrpSpPr/>
          <p:nvPr>
            <p:custDataLst>
              <p:tags r:id="rId3"/>
            </p:custDataLst>
          </p:nvPr>
        </p:nvGrpSpPr>
        <p:grpSpPr>
          <a:xfrm>
            <a:off x="9441862" y="4069748"/>
            <a:ext cx="2214397" cy="1037618"/>
            <a:chOff x="5926136" y="5087195"/>
            <a:chExt cx="2715044" cy="1037618"/>
          </a:xfrm>
        </p:grpSpPr>
        <p:sp>
          <p:nvSpPr>
            <p:cNvPr id="21" name="PA-文本框 6">
              <a:extLst>
                <a:ext uri="{FF2B5EF4-FFF2-40B4-BE49-F238E27FC236}">
                  <a16:creationId xmlns="" xmlns:a16="http://schemas.microsoft.com/office/drawing/2014/main" id="{C71C57B4-A992-4941-8A80-42FF7C831090}"/>
                </a:ext>
              </a:extLst>
            </p:cNvPr>
            <p:cNvSpPr txBox="1"/>
            <p:nvPr>
              <p:custDataLst>
                <p:tags r:id="rId7"/>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22" name="PA-文本框 42">
              <a:extLst>
                <a:ext uri="{FF2B5EF4-FFF2-40B4-BE49-F238E27FC236}">
                  <a16:creationId xmlns="" xmlns:a16="http://schemas.microsoft.com/office/drawing/2014/main" id="{FB7D8966-E407-4D2E-BA61-ED0B40E6AF00}"/>
                </a:ext>
              </a:extLst>
            </p:cNvPr>
            <p:cNvSpPr txBox="1"/>
            <p:nvPr>
              <p:custDataLst>
                <p:tags r:id="rId8"/>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23" name="PA-组合 2">
            <a:extLst>
              <a:ext uri="{FF2B5EF4-FFF2-40B4-BE49-F238E27FC236}">
                <a16:creationId xmlns="" xmlns:a16="http://schemas.microsoft.com/office/drawing/2014/main" id="{D82AFEBE-63F2-4CDC-9969-C186C8EE556C}"/>
              </a:ext>
            </a:extLst>
          </p:cNvPr>
          <p:cNvGrpSpPr/>
          <p:nvPr>
            <p:custDataLst>
              <p:tags r:id="rId4"/>
            </p:custDataLst>
          </p:nvPr>
        </p:nvGrpSpPr>
        <p:grpSpPr>
          <a:xfrm>
            <a:off x="6654490" y="4069748"/>
            <a:ext cx="2214397" cy="1037618"/>
            <a:chOff x="5926136" y="5087195"/>
            <a:chExt cx="2715044" cy="1037618"/>
          </a:xfrm>
        </p:grpSpPr>
        <p:sp>
          <p:nvSpPr>
            <p:cNvPr id="24" name="PA-文本框 6">
              <a:extLst>
                <a:ext uri="{FF2B5EF4-FFF2-40B4-BE49-F238E27FC236}">
                  <a16:creationId xmlns="" xmlns:a16="http://schemas.microsoft.com/office/drawing/2014/main" id="{DDF96415-3E56-4A95-AF1F-1F8A72697597}"/>
                </a:ext>
              </a:extLst>
            </p:cNvPr>
            <p:cNvSpPr txBox="1"/>
            <p:nvPr>
              <p:custDataLst>
                <p:tags r:id="rId5"/>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25" name="PA-文本框 42">
              <a:extLst>
                <a:ext uri="{FF2B5EF4-FFF2-40B4-BE49-F238E27FC236}">
                  <a16:creationId xmlns="" xmlns:a16="http://schemas.microsoft.com/office/drawing/2014/main" id="{9F425C47-697D-4445-BD6B-45FCB1B62002}"/>
                </a:ext>
              </a:extLst>
            </p:cNvPr>
            <p:cNvSpPr txBox="1"/>
            <p:nvPr>
              <p:custDataLst>
                <p:tags r:id="rId6"/>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26" name="组合 25">
            <a:extLst>
              <a:ext uri="{FF2B5EF4-FFF2-40B4-BE49-F238E27FC236}">
                <a16:creationId xmlns="" xmlns:a16="http://schemas.microsoft.com/office/drawing/2014/main" id="{5CFEBF43-AB85-6244-8AE5-D248C720E972}"/>
              </a:ext>
            </a:extLst>
          </p:cNvPr>
          <p:cNvGrpSpPr/>
          <p:nvPr/>
        </p:nvGrpSpPr>
        <p:grpSpPr>
          <a:xfrm>
            <a:off x="-236520" y="334693"/>
            <a:ext cx="12650051" cy="6638012"/>
            <a:chOff x="-236520" y="334693"/>
            <a:chExt cx="12650051" cy="6638012"/>
          </a:xfrm>
        </p:grpSpPr>
        <p:grpSp>
          <p:nvGrpSpPr>
            <p:cNvPr id="27" name="组合 26">
              <a:extLst>
                <a:ext uri="{FF2B5EF4-FFF2-40B4-BE49-F238E27FC236}">
                  <a16:creationId xmlns="" xmlns:a16="http://schemas.microsoft.com/office/drawing/2014/main" id="{5841E5F4-50F3-2547-84E2-5D28013466E3}"/>
                </a:ext>
              </a:extLst>
            </p:cNvPr>
            <p:cNvGrpSpPr/>
            <p:nvPr/>
          </p:nvGrpSpPr>
          <p:grpSpPr>
            <a:xfrm>
              <a:off x="363319" y="334693"/>
              <a:ext cx="6588561" cy="512874"/>
              <a:chOff x="363319" y="334693"/>
              <a:chExt cx="6588561" cy="512874"/>
            </a:xfrm>
          </p:grpSpPr>
          <p:sp>
            <p:nvSpPr>
              <p:cNvPr id="33" name="文本框 49">
                <a:extLst>
                  <a:ext uri="{FF2B5EF4-FFF2-40B4-BE49-F238E27FC236}">
                    <a16:creationId xmlns="" xmlns:a16="http://schemas.microsoft.com/office/drawing/2014/main" id="{8EECB59F-2FDC-CD49-98F4-4E278B3438B3}"/>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34" name="文本框 50">
                <a:extLst>
                  <a:ext uri="{FF2B5EF4-FFF2-40B4-BE49-F238E27FC236}">
                    <a16:creationId xmlns="" xmlns:a16="http://schemas.microsoft.com/office/drawing/2014/main" id="{7026AADE-3079-FD46-B9D1-F3DFCBE39458}"/>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28" name="任意多边形 32">
              <a:extLst>
                <a:ext uri="{FF2B5EF4-FFF2-40B4-BE49-F238E27FC236}">
                  <a16:creationId xmlns="" xmlns:a16="http://schemas.microsoft.com/office/drawing/2014/main" id="{A9003F42-604F-1D4E-824F-C813604DA762}"/>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a:extLst>
                <a:ext uri="{FF2B5EF4-FFF2-40B4-BE49-F238E27FC236}">
                  <a16:creationId xmlns="" xmlns:a16="http://schemas.microsoft.com/office/drawing/2014/main" id="{4F5118D7-4314-814F-8B63-EF835FFA4B94}"/>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0" name="椭圆 29">
              <a:extLst>
                <a:ext uri="{FF2B5EF4-FFF2-40B4-BE49-F238E27FC236}">
                  <a16:creationId xmlns="" xmlns:a16="http://schemas.microsoft.com/office/drawing/2014/main" id="{DFB065D3-2621-914C-8650-CB65121B6CB4}"/>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1" name="椭圆 30">
              <a:extLst>
                <a:ext uri="{FF2B5EF4-FFF2-40B4-BE49-F238E27FC236}">
                  <a16:creationId xmlns="" xmlns:a16="http://schemas.microsoft.com/office/drawing/2014/main" id="{887AB240-72C9-F64F-B731-E52A022C87EA}"/>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2" name="椭圆 31">
              <a:extLst>
                <a:ext uri="{FF2B5EF4-FFF2-40B4-BE49-F238E27FC236}">
                  <a16:creationId xmlns="" xmlns:a16="http://schemas.microsoft.com/office/drawing/2014/main" id="{F569ACB0-076C-EE44-BCC4-00E37AFA4E3E}"/>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3443985858"/>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50"/>
                                        <p:tgtEl>
                                          <p:spTgt spid="6"/>
                                        </p:tgtEl>
                                      </p:cBhvr>
                                    </p:animEffect>
                                    <p:anim calcmode="lin" valueType="num">
                                      <p:cBhvr>
                                        <p:cTn id="32" dur="250" fill="hold"/>
                                        <p:tgtEl>
                                          <p:spTgt spid="6"/>
                                        </p:tgtEl>
                                        <p:attrNameLst>
                                          <p:attrName>ppt_x</p:attrName>
                                        </p:attrNameLst>
                                      </p:cBhvr>
                                      <p:tavLst>
                                        <p:tav tm="0">
                                          <p:val>
                                            <p:strVal val="#ppt_x"/>
                                          </p:val>
                                        </p:tav>
                                        <p:tav tm="100000">
                                          <p:val>
                                            <p:strVal val="#ppt_x"/>
                                          </p:val>
                                        </p:tav>
                                      </p:tavLst>
                                    </p:anim>
                                    <p:anim calcmode="lin" valueType="num">
                                      <p:cBhvr>
                                        <p:cTn id="33" dur="25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anim calcmode="lin" valueType="num">
                                      <p:cBhvr>
                                        <p:cTn id="38" dur="250" fill="hold"/>
                                        <p:tgtEl>
                                          <p:spTgt spid="7"/>
                                        </p:tgtEl>
                                        <p:attrNameLst>
                                          <p:attrName>ppt_x</p:attrName>
                                        </p:attrNameLst>
                                      </p:cBhvr>
                                      <p:tavLst>
                                        <p:tav tm="0">
                                          <p:val>
                                            <p:strVal val="#ppt_x"/>
                                          </p:val>
                                        </p:tav>
                                        <p:tav tm="100000">
                                          <p:val>
                                            <p:strVal val="#ppt_x"/>
                                          </p:val>
                                        </p:tav>
                                      </p:tavLst>
                                    </p:anim>
                                    <p:anim calcmode="lin" valueType="num">
                                      <p:cBhvr>
                                        <p:cTn id="39" dur="25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50"/>
                                        <p:tgtEl>
                                          <p:spTgt spid="8"/>
                                        </p:tgtEl>
                                      </p:cBhvr>
                                    </p:animEffect>
                                    <p:anim calcmode="lin" valueType="num">
                                      <p:cBhvr>
                                        <p:cTn id="44" dur="250" fill="hold"/>
                                        <p:tgtEl>
                                          <p:spTgt spid="8"/>
                                        </p:tgtEl>
                                        <p:attrNameLst>
                                          <p:attrName>ppt_x</p:attrName>
                                        </p:attrNameLst>
                                      </p:cBhvr>
                                      <p:tavLst>
                                        <p:tav tm="0">
                                          <p:val>
                                            <p:strVal val="#ppt_x"/>
                                          </p:val>
                                        </p:tav>
                                        <p:tav tm="100000">
                                          <p:val>
                                            <p:strVal val="#ppt_x"/>
                                          </p:val>
                                        </p:tav>
                                      </p:tavLst>
                                    </p:anim>
                                    <p:anim calcmode="lin" valueType="num">
                                      <p:cBhvr>
                                        <p:cTn id="45" dur="250" fill="hold"/>
                                        <p:tgtEl>
                                          <p:spTgt spid="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250"/>
                                        <p:tgtEl>
                                          <p:spTgt spid="9"/>
                                        </p:tgtEl>
                                      </p:cBhvr>
                                    </p:animEffect>
                                    <p:anim calcmode="lin" valueType="num">
                                      <p:cBhvr>
                                        <p:cTn id="50" dur="250" fill="hold"/>
                                        <p:tgtEl>
                                          <p:spTgt spid="9"/>
                                        </p:tgtEl>
                                        <p:attrNameLst>
                                          <p:attrName>ppt_x</p:attrName>
                                        </p:attrNameLst>
                                      </p:cBhvr>
                                      <p:tavLst>
                                        <p:tav tm="0">
                                          <p:val>
                                            <p:strVal val="#ppt_x"/>
                                          </p:val>
                                        </p:tav>
                                        <p:tav tm="100000">
                                          <p:val>
                                            <p:strVal val="#ppt_x"/>
                                          </p:val>
                                        </p:tav>
                                      </p:tavLst>
                                    </p:anim>
                                    <p:anim calcmode="lin" valueType="num">
                                      <p:cBhvr>
                                        <p:cTn id="51" dur="25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250"/>
                                        <p:tgtEl>
                                          <p:spTgt spid="10"/>
                                        </p:tgtEl>
                                      </p:cBhvr>
                                    </p:animEffect>
                                    <p:anim calcmode="lin" valueType="num">
                                      <p:cBhvr>
                                        <p:cTn id="56" dur="250" fill="hold"/>
                                        <p:tgtEl>
                                          <p:spTgt spid="10"/>
                                        </p:tgtEl>
                                        <p:attrNameLst>
                                          <p:attrName>ppt_x</p:attrName>
                                        </p:attrNameLst>
                                      </p:cBhvr>
                                      <p:tavLst>
                                        <p:tav tm="0">
                                          <p:val>
                                            <p:strVal val="#ppt_x"/>
                                          </p:val>
                                        </p:tav>
                                        <p:tav tm="100000">
                                          <p:val>
                                            <p:strVal val="#ppt_x"/>
                                          </p:val>
                                        </p:tav>
                                      </p:tavLst>
                                    </p:anim>
                                    <p:anim calcmode="lin" valueType="num">
                                      <p:cBhvr>
                                        <p:cTn id="57" dur="250" fill="hold"/>
                                        <p:tgtEl>
                                          <p:spTgt spid="10"/>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250"/>
                                        <p:tgtEl>
                                          <p:spTgt spid="11"/>
                                        </p:tgtEl>
                                      </p:cBhvr>
                                    </p:animEffect>
                                    <p:anim calcmode="lin" valueType="num">
                                      <p:cBhvr>
                                        <p:cTn id="62" dur="250" fill="hold"/>
                                        <p:tgtEl>
                                          <p:spTgt spid="11"/>
                                        </p:tgtEl>
                                        <p:attrNameLst>
                                          <p:attrName>ppt_x</p:attrName>
                                        </p:attrNameLst>
                                      </p:cBhvr>
                                      <p:tavLst>
                                        <p:tav tm="0">
                                          <p:val>
                                            <p:strVal val="#ppt_x"/>
                                          </p:val>
                                        </p:tav>
                                        <p:tav tm="100000">
                                          <p:val>
                                            <p:strVal val="#ppt_x"/>
                                          </p:val>
                                        </p:tav>
                                      </p:tavLst>
                                    </p:anim>
                                    <p:anim calcmode="lin" valueType="num">
                                      <p:cBhvr>
                                        <p:cTn id="63" dur="250" fill="hold"/>
                                        <p:tgtEl>
                                          <p:spTgt spid="11"/>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50"/>
                                        <p:tgtEl>
                                          <p:spTgt spid="12"/>
                                        </p:tgtEl>
                                      </p:cBhvr>
                                    </p:animEffect>
                                    <p:anim calcmode="lin" valueType="num">
                                      <p:cBhvr>
                                        <p:cTn id="68" dur="250" fill="hold"/>
                                        <p:tgtEl>
                                          <p:spTgt spid="12"/>
                                        </p:tgtEl>
                                        <p:attrNameLst>
                                          <p:attrName>ppt_x</p:attrName>
                                        </p:attrNameLst>
                                      </p:cBhvr>
                                      <p:tavLst>
                                        <p:tav tm="0">
                                          <p:val>
                                            <p:strVal val="#ppt_x"/>
                                          </p:val>
                                        </p:tav>
                                        <p:tav tm="100000">
                                          <p:val>
                                            <p:strVal val="#ppt_x"/>
                                          </p:val>
                                        </p:tav>
                                      </p:tavLst>
                                    </p:anim>
                                    <p:anim calcmode="lin" valueType="num">
                                      <p:cBhvr>
                                        <p:cTn id="69" dur="250" fill="hold"/>
                                        <p:tgtEl>
                                          <p:spTgt spid="12"/>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250"/>
                                        <p:tgtEl>
                                          <p:spTgt spid="13"/>
                                        </p:tgtEl>
                                      </p:cBhvr>
                                    </p:animEffect>
                                    <p:anim calcmode="lin" valueType="num">
                                      <p:cBhvr>
                                        <p:cTn id="74" dur="250" fill="hold"/>
                                        <p:tgtEl>
                                          <p:spTgt spid="13"/>
                                        </p:tgtEl>
                                        <p:attrNameLst>
                                          <p:attrName>ppt_x</p:attrName>
                                        </p:attrNameLst>
                                      </p:cBhvr>
                                      <p:tavLst>
                                        <p:tav tm="0">
                                          <p:val>
                                            <p:strVal val="#ppt_x"/>
                                          </p:val>
                                        </p:tav>
                                        <p:tav tm="100000">
                                          <p:val>
                                            <p:strVal val="#ppt_x"/>
                                          </p:val>
                                        </p:tav>
                                      </p:tavLst>
                                    </p:anim>
                                    <p:anim calcmode="lin" valueType="num">
                                      <p:cBhvr>
                                        <p:cTn id="75" dur="250" fill="hold"/>
                                        <p:tgtEl>
                                          <p:spTgt spid="13"/>
                                        </p:tgtEl>
                                        <p:attrNameLst>
                                          <p:attrName>ppt_y</p:attrName>
                                        </p:attrNameLst>
                                      </p:cBhvr>
                                      <p:tavLst>
                                        <p:tav tm="0">
                                          <p:val>
                                            <p:strVal val="#ppt_y+.1"/>
                                          </p:val>
                                        </p:tav>
                                        <p:tav tm="100000">
                                          <p:val>
                                            <p:strVal val="#ppt_y"/>
                                          </p:val>
                                        </p:tav>
                                      </p:tavLst>
                                    </p:anim>
                                  </p:childTnLst>
                                </p:cTn>
                              </p:par>
                              <p:par>
                                <p:cTn id="76" presetID="22" presetClass="entr" presetSubtype="1"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up)">
                                      <p:cBhvr>
                                        <p:cTn id="78" dur="500"/>
                                        <p:tgtEl>
                                          <p:spTgt spid="14"/>
                                        </p:tgtEl>
                                      </p:cBhvr>
                                    </p:animEffect>
                                  </p:childTnLst>
                                </p:cTn>
                              </p:par>
                              <p:par>
                                <p:cTn id="79" presetID="22" presetClass="entr" presetSubtype="1" fill="hold"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up)">
                                      <p:cBhvr>
                                        <p:cTn id="81" dur="500"/>
                                        <p:tgtEl>
                                          <p:spTgt spid="17"/>
                                        </p:tgtEl>
                                      </p:cBhvr>
                                    </p:animEffect>
                                  </p:childTnLst>
                                </p:cTn>
                              </p:par>
                              <p:par>
                                <p:cTn id="82" presetID="22" presetClass="entr" presetSubtype="1"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up)">
                                      <p:cBhvr>
                                        <p:cTn id="84" dur="500"/>
                                        <p:tgtEl>
                                          <p:spTgt spid="20"/>
                                        </p:tgtEl>
                                      </p:cBhvr>
                                    </p:animEffect>
                                  </p:childTnLst>
                                </p:cTn>
                              </p:par>
                              <p:par>
                                <p:cTn id="85" presetID="22" presetClass="entr" presetSubtype="1" fill="hold"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2">
            <a:extLst>
              <a:ext uri="{FF2B5EF4-FFF2-40B4-BE49-F238E27FC236}">
                <a16:creationId xmlns="" xmlns:a16="http://schemas.microsoft.com/office/drawing/2014/main" id="{A159A89C-7BE4-8244-8447-8D3AC5D7BD2A}"/>
              </a:ext>
            </a:extLst>
          </p:cNvPr>
          <p:cNvSpPr/>
          <p:nvPr/>
        </p:nvSpPr>
        <p:spPr>
          <a:xfrm>
            <a:off x="-236520" y="2978060"/>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33">
            <a:extLst>
              <a:ext uri="{FF2B5EF4-FFF2-40B4-BE49-F238E27FC236}">
                <a16:creationId xmlns="" xmlns:a16="http://schemas.microsoft.com/office/drawing/2014/main" id="{5A66CFC4-5696-384D-AD53-4555A8B29F38}"/>
              </a:ext>
            </a:extLst>
          </p:cNvPr>
          <p:cNvSpPr/>
          <p:nvPr/>
        </p:nvSpPr>
        <p:spPr>
          <a:xfrm>
            <a:off x="-298971" y="3151275"/>
            <a:ext cx="12635063" cy="782104"/>
          </a:xfrm>
          <a:custGeom>
            <a:avLst/>
            <a:gdLst>
              <a:gd name="connsiteX0" fmla="*/ 0 w 12636708"/>
              <a:gd name="connsiteY0" fmla="*/ 0 h 782206"/>
              <a:gd name="connsiteX1" fmla="*/ 1454046 w 12636708"/>
              <a:gd name="connsiteY1" fmla="*/ 749508 h 782206"/>
              <a:gd name="connsiteX2" fmla="*/ 4497049 w 12636708"/>
              <a:gd name="connsiteY2" fmla="*/ 449704 h 782206"/>
              <a:gd name="connsiteX3" fmla="*/ 7195278 w 12636708"/>
              <a:gd name="connsiteY3" fmla="*/ 779488 h 782206"/>
              <a:gd name="connsiteX4" fmla="*/ 9488773 w 12636708"/>
              <a:gd name="connsiteY4" fmla="*/ 224852 h 782206"/>
              <a:gd name="connsiteX5" fmla="*/ 12636708 w 12636708"/>
              <a:gd name="connsiteY5" fmla="*/ 764498 h 78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6708" h="782206">
                <a:moveTo>
                  <a:pt x="0" y="0"/>
                </a:moveTo>
                <a:cubicBezTo>
                  <a:pt x="352269" y="337278"/>
                  <a:pt x="704538" y="674557"/>
                  <a:pt x="1454046" y="749508"/>
                </a:cubicBezTo>
                <a:cubicBezTo>
                  <a:pt x="2203554" y="824459"/>
                  <a:pt x="3540177" y="444707"/>
                  <a:pt x="4497049" y="449704"/>
                </a:cubicBezTo>
                <a:cubicBezTo>
                  <a:pt x="5453921" y="454701"/>
                  <a:pt x="6363324" y="816963"/>
                  <a:pt x="7195278" y="779488"/>
                </a:cubicBezTo>
                <a:cubicBezTo>
                  <a:pt x="8027232" y="742013"/>
                  <a:pt x="8581868" y="227350"/>
                  <a:pt x="9488773" y="224852"/>
                </a:cubicBezTo>
                <a:cubicBezTo>
                  <a:pt x="10395678" y="222354"/>
                  <a:pt x="11516193" y="493426"/>
                  <a:pt x="12636708" y="764498"/>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35">
            <a:extLst>
              <a:ext uri="{FF2B5EF4-FFF2-40B4-BE49-F238E27FC236}">
                <a16:creationId xmlns="" xmlns:a16="http://schemas.microsoft.com/office/drawing/2014/main" id="{FFB07B34-D0A5-264D-BB40-133EE79DB38A}"/>
              </a:ext>
            </a:extLst>
          </p:cNvPr>
          <p:cNvSpPr/>
          <p:nvPr/>
        </p:nvSpPr>
        <p:spPr>
          <a:xfrm>
            <a:off x="-373911" y="3034652"/>
            <a:ext cx="12874874" cy="1053062"/>
          </a:xfrm>
          <a:custGeom>
            <a:avLst/>
            <a:gdLst>
              <a:gd name="connsiteX0" fmla="*/ 0 w 12876551"/>
              <a:gd name="connsiteY0" fmla="*/ 266541 h 1053199"/>
              <a:gd name="connsiteX1" fmla="*/ 1558977 w 12876551"/>
              <a:gd name="connsiteY1" fmla="*/ 1016049 h 1053199"/>
              <a:gd name="connsiteX2" fmla="*/ 3807502 w 12876551"/>
              <a:gd name="connsiteY2" fmla="*/ 296522 h 1053199"/>
              <a:gd name="connsiteX3" fmla="*/ 5906124 w 12876551"/>
              <a:gd name="connsiteY3" fmla="*/ 476403 h 1053199"/>
              <a:gd name="connsiteX4" fmla="*/ 8049718 w 12876551"/>
              <a:gd name="connsiteY4" fmla="*/ 11708 h 1053199"/>
              <a:gd name="connsiteX5" fmla="*/ 9578715 w 12876551"/>
              <a:gd name="connsiteY5" fmla="*/ 1046030 h 1053199"/>
              <a:gd name="connsiteX6" fmla="*/ 11857220 w 12876551"/>
              <a:gd name="connsiteY6" fmla="*/ 491394 h 1053199"/>
              <a:gd name="connsiteX7" fmla="*/ 12876551 w 12876551"/>
              <a:gd name="connsiteY7" fmla="*/ 926108 h 10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6551" h="1053199">
                <a:moveTo>
                  <a:pt x="0" y="266541"/>
                </a:moveTo>
                <a:cubicBezTo>
                  <a:pt x="462196" y="638796"/>
                  <a:pt x="924393" y="1011052"/>
                  <a:pt x="1558977" y="1016049"/>
                </a:cubicBezTo>
                <a:cubicBezTo>
                  <a:pt x="2193561" y="1021046"/>
                  <a:pt x="3082978" y="386463"/>
                  <a:pt x="3807502" y="296522"/>
                </a:cubicBezTo>
                <a:cubicBezTo>
                  <a:pt x="4532026" y="206581"/>
                  <a:pt x="5199088" y="523872"/>
                  <a:pt x="5906124" y="476403"/>
                </a:cubicBezTo>
                <a:cubicBezTo>
                  <a:pt x="6613160" y="428934"/>
                  <a:pt x="7437620" y="-83230"/>
                  <a:pt x="8049718" y="11708"/>
                </a:cubicBezTo>
                <a:cubicBezTo>
                  <a:pt x="8661816" y="106646"/>
                  <a:pt x="8944131" y="966082"/>
                  <a:pt x="9578715" y="1046030"/>
                </a:cubicBezTo>
                <a:cubicBezTo>
                  <a:pt x="10213299" y="1125978"/>
                  <a:pt x="11307581" y="511381"/>
                  <a:pt x="11857220" y="491394"/>
                </a:cubicBezTo>
                <a:cubicBezTo>
                  <a:pt x="12406859" y="471407"/>
                  <a:pt x="12641705" y="698757"/>
                  <a:pt x="12876551" y="926108"/>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36">
            <a:extLst>
              <a:ext uri="{FF2B5EF4-FFF2-40B4-BE49-F238E27FC236}">
                <a16:creationId xmlns="" xmlns:a16="http://schemas.microsoft.com/office/drawing/2014/main" id="{E868D1C8-1317-3346-8448-3047761FFBD0}"/>
              </a:ext>
            </a:extLst>
          </p:cNvPr>
          <p:cNvSpPr/>
          <p:nvPr/>
        </p:nvSpPr>
        <p:spPr>
          <a:xfrm>
            <a:off x="-224029" y="2791560"/>
            <a:ext cx="12635063" cy="1186730"/>
          </a:xfrm>
          <a:custGeom>
            <a:avLst/>
            <a:gdLst>
              <a:gd name="connsiteX0" fmla="*/ 0 w 12636708"/>
              <a:gd name="connsiteY0" fmla="*/ 0 h 1186885"/>
              <a:gd name="connsiteX1" fmla="*/ 2023672 w 12636708"/>
              <a:gd name="connsiteY1" fmla="*/ 614596 h 1186885"/>
              <a:gd name="connsiteX2" fmla="*/ 4002373 w 12636708"/>
              <a:gd name="connsiteY2" fmla="*/ 419724 h 1186885"/>
              <a:gd name="connsiteX3" fmla="*/ 6175947 w 12636708"/>
              <a:gd name="connsiteY3" fmla="*/ 1184223 h 1186885"/>
              <a:gd name="connsiteX4" fmla="*/ 8424472 w 12636708"/>
              <a:gd name="connsiteY4" fmla="*/ 689547 h 1186885"/>
              <a:gd name="connsiteX5" fmla="*/ 9473783 w 12636708"/>
              <a:gd name="connsiteY5" fmla="*/ 1184223 h 1186885"/>
              <a:gd name="connsiteX6" fmla="*/ 11782268 w 12636708"/>
              <a:gd name="connsiteY6" fmla="*/ 689547 h 1186885"/>
              <a:gd name="connsiteX7" fmla="*/ 12636708 w 12636708"/>
              <a:gd name="connsiteY7" fmla="*/ 899409 h 118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708" h="1186885">
                <a:moveTo>
                  <a:pt x="0" y="0"/>
                </a:moveTo>
                <a:cubicBezTo>
                  <a:pt x="678305" y="272321"/>
                  <a:pt x="1356610" y="544642"/>
                  <a:pt x="2023672" y="614596"/>
                </a:cubicBezTo>
                <a:cubicBezTo>
                  <a:pt x="2690734" y="684550"/>
                  <a:pt x="3310327" y="324786"/>
                  <a:pt x="4002373" y="419724"/>
                </a:cubicBezTo>
                <a:cubicBezTo>
                  <a:pt x="4694419" y="514662"/>
                  <a:pt x="5438931" y="1139253"/>
                  <a:pt x="6175947" y="1184223"/>
                </a:cubicBezTo>
                <a:cubicBezTo>
                  <a:pt x="6912963" y="1229193"/>
                  <a:pt x="7874833" y="689547"/>
                  <a:pt x="8424472" y="689547"/>
                </a:cubicBezTo>
                <a:cubicBezTo>
                  <a:pt x="8974111" y="689547"/>
                  <a:pt x="8914150" y="1184223"/>
                  <a:pt x="9473783" y="1184223"/>
                </a:cubicBezTo>
                <a:cubicBezTo>
                  <a:pt x="10033416" y="1184223"/>
                  <a:pt x="11255114" y="737016"/>
                  <a:pt x="11782268" y="689547"/>
                </a:cubicBezTo>
                <a:cubicBezTo>
                  <a:pt x="12309422" y="642078"/>
                  <a:pt x="12491803" y="856937"/>
                  <a:pt x="12636708" y="899409"/>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37">
            <a:extLst>
              <a:ext uri="{FF2B5EF4-FFF2-40B4-BE49-F238E27FC236}">
                <a16:creationId xmlns="" xmlns:a16="http://schemas.microsoft.com/office/drawing/2014/main" id="{CD850B1D-E130-8746-B4C4-67DE35FF04B0}"/>
              </a:ext>
            </a:extLst>
          </p:cNvPr>
          <p:cNvSpPr/>
          <p:nvPr/>
        </p:nvSpPr>
        <p:spPr>
          <a:xfrm>
            <a:off x="-313959" y="3067590"/>
            <a:ext cx="12665039" cy="1133208"/>
          </a:xfrm>
          <a:custGeom>
            <a:avLst/>
            <a:gdLst>
              <a:gd name="connsiteX0" fmla="*/ 0 w 12666688"/>
              <a:gd name="connsiteY0" fmla="*/ 773243 h 1133356"/>
              <a:gd name="connsiteX1" fmla="*/ 1484026 w 12666688"/>
              <a:gd name="connsiteY1" fmla="*/ 1013086 h 1133356"/>
              <a:gd name="connsiteX2" fmla="*/ 3522688 w 12666688"/>
              <a:gd name="connsiteY2" fmla="*/ 278568 h 1133356"/>
              <a:gd name="connsiteX3" fmla="*/ 4736891 w 12666688"/>
              <a:gd name="connsiteY3" fmla="*/ 1133007 h 1133356"/>
              <a:gd name="connsiteX4" fmla="*/ 6685613 w 12666688"/>
              <a:gd name="connsiteY4" fmla="*/ 383499 h 1133356"/>
              <a:gd name="connsiteX5" fmla="*/ 8514413 w 12666688"/>
              <a:gd name="connsiteY5" fmla="*/ 398489 h 1133356"/>
              <a:gd name="connsiteX6" fmla="*/ 10118360 w 12666688"/>
              <a:gd name="connsiteY6" fmla="*/ 8745 h 1133356"/>
              <a:gd name="connsiteX7" fmla="*/ 11332563 w 12666688"/>
              <a:gd name="connsiteY7" fmla="*/ 833204 h 1133356"/>
              <a:gd name="connsiteX8" fmla="*/ 12666688 w 12666688"/>
              <a:gd name="connsiteY8" fmla="*/ 533400 h 113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688" h="1133356">
                <a:moveTo>
                  <a:pt x="0" y="773243"/>
                </a:moveTo>
                <a:cubicBezTo>
                  <a:pt x="448455" y="934387"/>
                  <a:pt x="896911" y="1095532"/>
                  <a:pt x="1484026" y="1013086"/>
                </a:cubicBezTo>
                <a:cubicBezTo>
                  <a:pt x="2071141" y="930640"/>
                  <a:pt x="2980544" y="258581"/>
                  <a:pt x="3522688" y="278568"/>
                </a:cubicBezTo>
                <a:cubicBezTo>
                  <a:pt x="4064832" y="298555"/>
                  <a:pt x="4209737" y="1115519"/>
                  <a:pt x="4736891" y="1133007"/>
                </a:cubicBezTo>
                <a:cubicBezTo>
                  <a:pt x="5264045" y="1150495"/>
                  <a:pt x="6056026" y="505919"/>
                  <a:pt x="6685613" y="383499"/>
                </a:cubicBezTo>
                <a:cubicBezTo>
                  <a:pt x="7315200" y="261079"/>
                  <a:pt x="7942289" y="460948"/>
                  <a:pt x="8514413" y="398489"/>
                </a:cubicBezTo>
                <a:cubicBezTo>
                  <a:pt x="9086538" y="336030"/>
                  <a:pt x="9648668" y="-63708"/>
                  <a:pt x="10118360" y="8745"/>
                </a:cubicBezTo>
                <a:cubicBezTo>
                  <a:pt x="10588052" y="81198"/>
                  <a:pt x="10907842" y="745762"/>
                  <a:pt x="11332563" y="833204"/>
                </a:cubicBezTo>
                <a:cubicBezTo>
                  <a:pt x="11757284" y="920646"/>
                  <a:pt x="12211986" y="727023"/>
                  <a:pt x="12666688" y="533400"/>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 xmlns:a16="http://schemas.microsoft.com/office/drawing/2014/main" id="{31B26659-89F7-B949-84F8-8B6C69A63501}"/>
              </a:ext>
            </a:extLst>
          </p:cNvPr>
          <p:cNvSpPr/>
          <p:nvPr/>
        </p:nvSpPr>
        <p:spPr>
          <a:xfrm>
            <a:off x="1458280" y="752658"/>
            <a:ext cx="1249294" cy="124929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9" name="椭圆 8">
            <a:extLst>
              <a:ext uri="{FF2B5EF4-FFF2-40B4-BE49-F238E27FC236}">
                <a16:creationId xmlns="" xmlns:a16="http://schemas.microsoft.com/office/drawing/2014/main" id="{E4DCCC00-8346-E342-A295-A49DB60DDB34}"/>
              </a:ext>
            </a:extLst>
          </p:cNvPr>
          <p:cNvSpPr/>
          <p:nvPr/>
        </p:nvSpPr>
        <p:spPr>
          <a:xfrm>
            <a:off x="9329545" y="1533385"/>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0" name="椭圆 9">
            <a:extLst>
              <a:ext uri="{FF2B5EF4-FFF2-40B4-BE49-F238E27FC236}">
                <a16:creationId xmlns="" xmlns:a16="http://schemas.microsoft.com/office/drawing/2014/main" id="{D27F7B92-EA93-834E-8057-4852595B0354}"/>
              </a:ext>
            </a:extLst>
          </p:cNvPr>
          <p:cNvSpPr/>
          <p:nvPr/>
        </p:nvSpPr>
        <p:spPr>
          <a:xfrm>
            <a:off x="9181125" y="3521348"/>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1" name="椭圆 10">
            <a:extLst>
              <a:ext uri="{FF2B5EF4-FFF2-40B4-BE49-F238E27FC236}">
                <a16:creationId xmlns="" xmlns:a16="http://schemas.microsoft.com/office/drawing/2014/main" id="{07F1E701-36B5-244B-A34A-7EE5C2D48C7C}"/>
              </a:ext>
            </a:extLst>
          </p:cNvPr>
          <p:cNvSpPr/>
          <p:nvPr/>
        </p:nvSpPr>
        <p:spPr>
          <a:xfrm>
            <a:off x="1963844" y="562634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2" name="椭圆 11">
            <a:extLst>
              <a:ext uri="{FF2B5EF4-FFF2-40B4-BE49-F238E27FC236}">
                <a16:creationId xmlns="" xmlns:a16="http://schemas.microsoft.com/office/drawing/2014/main" id="{EA6D4644-F873-3346-B312-23EC5BB1E84A}"/>
              </a:ext>
            </a:extLst>
          </p:cNvPr>
          <p:cNvSpPr/>
          <p:nvPr/>
        </p:nvSpPr>
        <p:spPr>
          <a:xfrm>
            <a:off x="8032649" y="3360624"/>
            <a:ext cx="199945" cy="199945"/>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3" name="椭圆 12">
            <a:extLst>
              <a:ext uri="{FF2B5EF4-FFF2-40B4-BE49-F238E27FC236}">
                <a16:creationId xmlns="" xmlns:a16="http://schemas.microsoft.com/office/drawing/2014/main" id="{30C7BE63-A768-544D-A942-C367F77CA583}"/>
              </a:ext>
            </a:extLst>
          </p:cNvPr>
          <p:cNvSpPr/>
          <p:nvPr/>
        </p:nvSpPr>
        <p:spPr>
          <a:xfrm>
            <a:off x="7535180" y="3513005"/>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4" name="椭圆 13">
            <a:extLst>
              <a:ext uri="{FF2B5EF4-FFF2-40B4-BE49-F238E27FC236}">
                <a16:creationId xmlns="" xmlns:a16="http://schemas.microsoft.com/office/drawing/2014/main" id="{0B3259A7-E0F5-5941-AC93-9DF96203129F}"/>
              </a:ext>
            </a:extLst>
          </p:cNvPr>
          <p:cNvSpPr/>
          <p:nvPr/>
        </p:nvSpPr>
        <p:spPr>
          <a:xfrm>
            <a:off x="10387152" y="403006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98525341-3168-5041-A1DC-C01033513BA4}"/>
              </a:ext>
            </a:extLst>
          </p:cNvPr>
          <p:cNvSpPr/>
          <p:nvPr/>
        </p:nvSpPr>
        <p:spPr>
          <a:xfrm>
            <a:off x="4367241" y="4174063"/>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6" name="椭圆 15">
            <a:extLst>
              <a:ext uri="{FF2B5EF4-FFF2-40B4-BE49-F238E27FC236}">
                <a16:creationId xmlns="" xmlns:a16="http://schemas.microsoft.com/office/drawing/2014/main" id="{98FDE5B2-2CD7-DB45-970D-088E5827A2C2}"/>
              </a:ext>
            </a:extLst>
          </p:cNvPr>
          <p:cNvSpPr/>
          <p:nvPr/>
        </p:nvSpPr>
        <p:spPr>
          <a:xfrm>
            <a:off x="3763278" y="319405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2FB9E723-9D56-DB44-AE63-45252E3E733E}"/>
              </a:ext>
            </a:extLst>
          </p:cNvPr>
          <p:cNvSpPr/>
          <p:nvPr/>
        </p:nvSpPr>
        <p:spPr>
          <a:xfrm>
            <a:off x="1819315" y="334643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8" name="椭圆 17">
            <a:extLst>
              <a:ext uri="{FF2B5EF4-FFF2-40B4-BE49-F238E27FC236}">
                <a16:creationId xmlns="" xmlns:a16="http://schemas.microsoft.com/office/drawing/2014/main" id="{255219F8-8A36-CA44-9912-BD0386F83455}"/>
              </a:ext>
            </a:extLst>
          </p:cNvPr>
          <p:cNvSpPr/>
          <p:nvPr/>
        </p:nvSpPr>
        <p:spPr>
          <a:xfrm>
            <a:off x="10492918" y="5621150"/>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9" name="椭圆 18">
            <a:extLst>
              <a:ext uri="{FF2B5EF4-FFF2-40B4-BE49-F238E27FC236}">
                <a16:creationId xmlns="" xmlns:a16="http://schemas.microsoft.com/office/drawing/2014/main" id="{C56F2754-9C4C-8948-BE27-409F3224EA9B}"/>
              </a:ext>
            </a:extLst>
          </p:cNvPr>
          <p:cNvSpPr/>
          <p:nvPr/>
        </p:nvSpPr>
        <p:spPr>
          <a:xfrm>
            <a:off x="9739164" y="3050059"/>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1" name="椭圆 20">
            <a:extLst>
              <a:ext uri="{FF2B5EF4-FFF2-40B4-BE49-F238E27FC236}">
                <a16:creationId xmlns="" xmlns:a16="http://schemas.microsoft.com/office/drawing/2014/main" id="{39586B7E-6DAE-FE48-AFCB-2C08EE1DA137}"/>
              </a:ext>
            </a:extLst>
          </p:cNvPr>
          <p:cNvSpPr/>
          <p:nvPr/>
        </p:nvSpPr>
        <p:spPr>
          <a:xfrm>
            <a:off x="3843817" y="1438233"/>
            <a:ext cx="4349485" cy="4349485"/>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3" name="文本框 22">
            <a:extLst>
              <a:ext uri="{FF2B5EF4-FFF2-40B4-BE49-F238E27FC236}">
                <a16:creationId xmlns="" xmlns:a16="http://schemas.microsoft.com/office/drawing/2014/main" id="{6C47E4FF-69EB-404B-B0D5-F471F93A7A83}"/>
              </a:ext>
            </a:extLst>
          </p:cNvPr>
          <p:cNvSpPr txBox="1"/>
          <p:nvPr/>
        </p:nvSpPr>
        <p:spPr>
          <a:xfrm>
            <a:off x="4265984" y="3292690"/>
            <a:ext cx="3639206" cy="1015663"/>
          </a:xfrm>
          <a:prstGeom prst="rect">
            <a:avLst/>
          </a:prstGeom>
          <a:noFill/>
        </p:spPr>
        <p:txBody>
          <a:bodyPr wrap="square" rtlCol="0">
            <a:spAutoFit/>
          </a:bodyPr>
          <a:lstStyle/>
          <a:p>
            <a:pPr algn="dist"/>
            <a:r>
              <a:rPr lang="zh-CN" altLang="en-US" sz="6000" b="1" spc="300" dirty="0">
                <a:solidFill>
                  <a:schemeClr val="bg1"/>
                </a:solidFill>
                <a:effectLst>
                  <a:outerShdw blurRad="38100" dist="38100" dir="2700000" algn="tl">
                    <a:srgbClr val="000000">
                      <a:alpha val="43137"/>
                    </a:srgbClr>
                  </a:outerShdw>
                </a:effectLst>
                <a:cs typeface="+mn-ea"/>
                <a:sym typeface="+mn-lt"/>
              </a:rPr>
              <a:t>谢谢观看</a:t>
            </a:r>
          </a:p>
        </p:txBody>
      </p:sp>
      <p:sp>
        <p:nvSpPr>
          <p:cNvPr id="25" name="文本框 21">
            <a:extLst>
              <a:ext uri="{FF2B5EF4-FFF2-40B4-BE49-F238E27FC236}">
                <a16:creationId xmlns="" xmlns:a16="http://schemas.microsoft.com/office/drawing/2014/main" id="{9CCA2258-23E6-A049-A1C5-F8EAF2946288}"/>
              </a:ext>
            </a:extLst>
          </p:cNvPr>
          <p:cNvSpPr txBox="1"/>
          <p:nvPr/>
        </p:nvSpPr>
        <p:spPr>
          <a:xfrm>
            <a:off x="4655234" y="2093413"/>
            <a:ext cx="2879946" cy="1200329"/>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7200" dirty="0" smtClean="0">
                <a:solidFill>
                  <a:schemeClr val="bg1"/>
                </a:solidFill>
                <a:latin typeface="Agency FB" panose="020B0503020202020204" pitchFamily="34" charset="0"/>
                <a:sym typeface="+mn-lt"/>
              </a:rPr>
              <a:t>2020</a:t>
            </a:r>
            <a:endParaRPr lang="zh-CN" altLang="en-US" sz="7200" dirty="0">
              <a:solidFill>
                <a:schemeClr val="bg1"/>
              </a:solidFill>
              <a:latin typeface="Agency FB" panose="020B0503020202020204" pitchFamily="34" charset="0"/>
              <a:sym typeface="+mn-lt"/>
            </a:endParaRPr>
          </a:p>
        </p:txBody>
      </p:sp>
      <p:sp>
        <p:nvSpPr>
          <p:cNvPr id="26" name="文本框 23">
            <a:extLst>
              <a:ext uri="{FF2B5EF4-FFF2-40B4-BE49-F238E27FC236}">
                <a16:creationId xmlns="" xmlns:a16="http://schemas.microsoft.com/office/drawing/2014/main" id="{0543A2D1-FB22-3E4F-A18A-EB6D010A7B9F}"/>
              </a:ext>
            </a:extLst>
          </p:cNvPr>
          <p:cNvSpPr txBox="1"/>
          <p:nvPr/>
        </p:nvSpPr>
        <p:spPr>
          <a:xfrm>
            <a:off x="4467213" y="4587084"/>
            <a:ext cx="3167939" cy="369332"/>
          </a:xfrm>
          <a:prstGeom prst="rect">
            <a:avLst/>
          </a:prstGeom>
          <a:noFill/>
        </p:spPr>
        <p:txBody>
          <a:bodyPr wrap="square" rtlCol="0">
            <a:spAutoFit/>
          </a:bodyPr>
          <a:lstStyle/>
          <a:p>
            <a:pPr algn="ctr"/>
            <a:r>
              <a:rPr lang="zh-CN" altLang="en-US" dirty="0">
                <a:solidFill>
                  <a:schemeClr val="bg1"/>
                </a:solidFill>
                <a:cs typeface="+mn-ea"/>
                <a:sym typeface="+mn-lt"/>
              </a:rPr>
              <a:t>汇报人</a:t>
            </a:r>
            <a:r>
              <a:rPr lang="zh-CN" altLang="en-US" dirty="0" smtClean="0">
                <a:solidFill>
                  <a:schemeClr val="bg1"/>
                </a:solidFill>
                <a:cs typeface="+mn-ea"/>
                <a:sym typeface="+mn-lt"/>
              </a:rPr>
              <a:t>：张三</a:t>
            </a:r>
            <a:r>
              <a:rPr lang="en-US" altLang="zh-CN" dirty="0" smtClean="0">
                <a:solidFill>
                  <a:schemeClr val="bg1"/>
                </a:solidFill>
                <a:cs typeface="+mn-ea"/>
                <a:sym typeface="+mn-lt"/>
              </a:rPr>
              <a:t>   </a:t>
            </a:r>
            <a:endParaRPr lang="en-US" altLang="zh-CN" dirty="0">
              <a:solidFill>
                <a:schemeClr val="bg1"/>
              </a:solidFill>
              <a:cs typeface="+mn-ea"/>
              <a:sym typeface="+mn-lt"/>
            </a:endParaRPr>
          </a:p>
        </p:txBody>
      </p:sp>
    </p:spTree>
    <p:extLst>
      <p:ext uri="{BB962C8B-B14F-4D97-AF65-F5344CB8AC3E}">
        <p14:creationId xmlns:p14="http://schemas.microsoft.com/office/powerpoint/2010/main" val="1025473890"/>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anim calcmode="lin" valueType="num">
                                      <p:cBhvr>
                                        <p:cTn id="1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64" presetClass="path" presetSubtype="0" decel="30000" fill="hold" grpId="1" nodeType="withEffect">
                                  <p:stCondLst>
                                    <p:cond delay="0"/>
                                  </p:stCondLst>
                                  <p:childTnLst>
                                    <p:animMotion origin="layout" path="M 0 0.03889 L 0 -0.14815 " pathEditMode="relative" rAng="0" ptsTypes="AA">
                                      <p:cBhvr>
                                        <p:cTn id="22" dur="750" spd="-100000" fill="hold"/>
                                        <p:tgtEl>
                                          <p:spTgt spid="8"/>
                                        </p:tgtEl>
                                        <p:attrNameLst>
                                          <p:attrName>ppt_x</p:attrName>
                                          <p:attrName>ppt_y</p:attrName>
                                        </p:attrNameLst>
                                      </p:cBhvr>
                                      <p:rCtr x="0" y="-9352"/>
                                    </p:animMotion>
                                  </p:childTnLst>
                                </p:cTn>
                              </p:par>
                              <p:par>
                                <p:cTn id="23" presetID="64" presetClass="path" presetSubtype="0" accel="30000" decel="30000" fill="hold" grpId="2" nodeType="withEffect">
                                  <p:stCondLst>
                                    <p:cond delay="750"/>
                                  </p:stCondLst>
                                  <p:childTnLst>
                                    <p:animMotion origin="layout" path="M 0 0.03842 L 0 1.11111E-6 " pathEditMode="relative" rAng="0" ptsTypes="AA">
                                      <p:cBhvr>
                                        <p:cTn id="24" dur="750" fill="hold"/>
                                        <p:tgtEl>
                                          <p:spTgt spid="8"/>
                                        </p:tgtEl>
                                        <p:attrNameLst>
                                          <p:attrName>ppt_x</p:attrName>
                                          <p:attrName>ppt_y</p:attrName>
                                        </p:attrNameLst>
                                      </p:cBhvr>
                                      <p:rCtr x="0" y="-1921"/>
                                    </p:animMotion>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64" presetClass="path" presetSubtype="0" decel="30000" fill="hold" grpId="1" nodeType="withEffect">
                                  <p:stCondLst>
                                    <p:cond delay="0"/>
                                  </p:stCondLst>
                                  <p:childTnLst>
                                    <p:animMotion origin="layout" path="M 0 0.03889 L 0 -0.14815 " pathEditMode="relative" rAng="0" ptsTypes="AA">
                                      <p:cBhvr>
                                        <p:cTn id="29" dur="750" spd="-100000" fill="hold"/>
                                        <p:tgtEl>
                                          <p:spTgt spid="9"/>
                                        </p:tgtEl>
                                        <p:attrNameLst>
                                          <p:attrName>ppt_x</p:attrName>
                                          <p:attrName>ppt_y</p:attrName>
                                        </p:attrNameLst>
                                      </p:cBhvr>
                                      <p:rCtr x="0" y="-9352"/>
                                    </p:animMotion>
                                  </p:childTnLst>
                                </p:cTn>
                              </p:par>
                              <p:par>
                                <p:cTn id="30" presetID="64" presetClass="path" presetSubtype="0" accel="30000" decel="30000" fill="hold" grpId="2" nodeType="withEffect">
                                  <p:stCondLst>
                                    <p:cond delay="750"/>
                                  </p:stCondLst>
                                  <p:childTnLst>
                                    <p:animMotion origin="layout" path="M 0 0.03842 L 0 1.11111E-6 " pathEditMode="relative" rAng="0" ptsTypes="AA">
                                      <p:cBhvr>
                                        <p:cTn id="31" dur="750" fill="hold"/>
                                        <p:tgtEl>
                                          <p:spTgt spid="9"/>
                                        </p:tgtEl>
                                        <p:attrNameLst>
                                          <p:attrName>ppt_x</p:attrName>
                                          <p:attrName>ppt_y</p:attrName>
                                        </p:attrNameLst>
                                      </p:cBhvr>
                                      <p:rCtr x="0" y="-1921"/>
                                    </p:animMotion>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64" presetClass="path" presetSubtype="0" decel="30000" fill="hold" grpId="1" nodeType="withEffect">
                                  <p:stCondLst>
                                    <p:cond delay="0"/>
                                  </p:stCondLst>
                                  <p:childTnLst>
                                    <p:animMotion origin="layout" path="M 0 0.03889 L 0 -0.14815 " pathEditMode="relative" rAng="0" ptsTypes="AA">
                                      <p:cBhvr>
                                        <p:cTn id="36" dur="750" spd="-100000" fill="hold"/>
                                        <p:tgtEl>
                                          <p:spTgt spid="10"/>
                                        </p:tgtEl>
                                        <p:attrNameLst>
                                          <p:attrName>ppt_x</p:attrName>
                                          <p:attrName>ppt_y</p:attrName>
                                        </p:attrNameLst>
                                      </p:cBhvr>
                                      <p:rCtr x="0" y="-9352"/>
                                    </p:animMotion>
                                  </p:childTnLst>
                                </p:cTn>
                              </p:par>
                              <p:par>
                                <p:cTn id="37" presetID="64" presetClass="path" presetSubtype="0" accel="30000" decel="30000" fill="hold" grpId="2" nodeType="withEffect">
                                  <p:stCondLst>
                                    <p:cond delay="750"/>
                                  </p:stCondLst>
                                  <p:childTnLst>
                                    <p:animMotion origin="layout" path="M 0 0.03842 L 0 1.11111E-6 " pathEditMode="relative" rAng="0" ptsTypes="AA">
                                      <p:cBhvr>
                                        <p:cTn id="38" dur="750" fill="hold"/>
                                        <p:tgtEl>
                                          <p:spTgt spid="10"/>
                                        </p:tgtEl>
                                        <p:attrNameLst>
                                          <p:attrName>ppt_x</p:attrName>
                                          <p:attrName>ppt_y</p:attrName>
                                        </p:attrNameLst>
                                      </p:cBhvr>
                                      <p:rCtr x="0" y="-1921"/>
                                    </p:animMotion>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64" presetClass="path" presetSubtype="0" decel="30000" fill="hold" grpId="1" nodeType="withEffect">
                                  <p:stCondLst>
                                    <p:cond delay="0"/>
                                  </p:stCondLst>
                                  <p:childTnLst>
                                    <p:animMotion origin="layout" path="M 0 0.03889 L 0 -0.14815 " pathEditMode="relative" rAng="0" ptsTypes="AA">
                                      <p:cBhvr>
                                        <p:cTn id="43" dur="750" spd="-100000" fill="hold"/>
                                        <p:tgtEl>
                                          <p:spTgt spid="11"/>
                                        </p:tgtEl>
                                        <p:attrNameLst>
                                          <p:attrName>ppt_x</p:attrName>
                                          <p:attrName>ppt_y</p:attrName>
                                        </p:attrNameLst>
                                      </p:cBhvr>
                                      <p:rCtr x="0" y="-9352"/>
                                    </p:animMotion>
                                  </p:childTnLst>
                                </p:cTn>
                              </p:par>
                              <p:par>
                                <p:cTn id="44" presetID="64" presetClass="path" presetSubtype="0" accel="30000" decel="30000" fill="hold" grpId="2" nodeType="withEffect">
                                  <p:stCondLst>
                                    <p:cond delay="750"/>
                                  </p:stCondLst>
                                  <p:childTnLst>
                                    <p:animMotion origin="layout" path="M 0 0.03842 L 0 1.11111E-6 " pathEditMode="relative" rAng="0" ptsTypes="AA">
                                      <p:cBhvr>
                                        <p:cTn id="45" dur="750" fill="hold"/>
                                        <p:tgtEl>
                                          <p:spTgt spid="11"/>
                                        </p:tgtEl>
                                        <p:attrNameLst>
                                          <p:attrName>ppt_x</p:attrName>
                                          <p:attrName>ppt_y</p:attrName>
                                        </p:attrNameLst>
                                      </p:cBhvr>
                                      <p:rCtr x="0" y="-1921"/>
                                    </p:animMotion>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64" presetClass="path" presetSubtype="0" decel="30000" fill="hold" grpId="1" nodeType="withEffect">
                                  <p:stCondLst>
                                    <p:cond delay="0"/>
                                  </p:stCondLst>
                                  <p:childTnLst>
                                    <p:animMotion origin="layout" path="M 0 0.03889 L 0 -0.14815 " pathEditMode="relative" rAng="0" ptsTypes="AA">
                                      <p:cBhvr>
                                        <p:cTn id="50" dur="750" spd="-100000" fill="hold"/>
                                        <p:tgtEl>
                                          <p:spTgt spid="12"/>
                                        </p:tgtEl>
                                        <p:attrNameLst>
                                          <p:attrName>ppt_x</p:attrName>
                                          <p:attrName>ppt_y</p:attrName>
                                        </p:attrNameLst>
                                      </p:cBhvr>
                                      <p:rCtr x="0" y="-9352"/>
                                    </p:animMotion>
                                  </p:childTnLst>
                                </p:cTn>
                              </p:par>
                              <p:par>
                                <p:cTn id="51" presetID="64" presetClass="path" presetSubtype="0" accel="30000" decel="30000" fill="hold" grpId="2" nodeType="withEffect">
                                  <p:stCondLst>
                                    <p:cond delay="750"/>
                                  </p:stCondLst>
                                  <p:childTnLst>
                                    <p:animMotion origin="layout" path="M 0 0.03842 L 0 1.11111E-6 " pathEditMode="relative" rAng="0" ptsTypes="AA">
                                      <p:cBhvr>
                                        <p:cTn id="52" dur="750" fill="hold"/>
                                        <p:tgtEl>
                                          <p:spTgt spid="12"/>
                                        </p:tgtEl>
                                        <p:attrNameLst>
                                          <p:attrName>ppt_x</p:attrName>
                                          <p:attrName>ppt_y</p:attrName>
                                        </p:attrNameLst>
                                      </p:cBhvr>
                                      <p:rCtr x="0" y="-1921"/>
                                    </p:animMotion>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64" presetClass="path" presetSubtype="0" decel="30000" fill="hold" grpId="1" nodeType="withEffect">
                                  <p:stCondLst>
                                    <p:cond delay="0"/>
                                  </p:stCondLst>
                                  <p:childTnLst>
                                    <p:animMotion origin="layout" path="M 0 0.03889 L 0 -0.14815 " pathEditMode="relative" rAng="0" ptsTypes="AA">
                                      <p:cBhvr>
                                        <p:cTn id="57" dur="750" spd="-100000" fill="hold"/>
                                        <p:tgtEl>
                                          <p:spTgt spid="13"/>
                                        </p:tgtEl>
                                        <p:attrNameLst>
                                          <p:attrName>ppt_x</p:attrName>
                                          <p:attrName>ppt_y</p:attrName>
                                        </p:attrNameLst>
                                      </p:cBhvr>
                                      <p:rCtr x="0" y="-9352"/>
                                    </p:animMotion>
                                  </p:childTnLst>
                                </p:cTn>
                              </p:par>
                              <p:par>
                                <p:cTn id="58" presetID="64" presetClass="path" presetSubtype="0" accel="30000" decel="30000" fill="hold" grpId="2" nodeType="withEffect">
                                  <p:stCondLst>
                                    <p:cond delay="750"/>
                                  </p:stCondLst>
                                  <p:childTnLst>
                                    <p:animMotion origin="layout" path="M 0 0.03842 L 0 1.11111E-6 " pathEditMode="relative" rAng="0" ptsTypes="AA">
                                      <p:cBhvr>
                                        <p:cTn id="59" dur="750" fill="hold"/>
                                        <p:tgtEl>
                                          <p:spTgt spid="13"/>
                                        </p:tgtEl>
                                        <p:attrNameLst>
                                          <p:attrName>ppt_x</p:attrName>
                                          <p:attrName>ppt_y</p:attrName>
                                        </p:attrNameLst>
                                      </p:cBhvr>
                                      <p:rCtr x="0" y="-1921"/>
                                    </p:animMotion>
                                  </p:childTnLst>
                                </p:cTn>
                              </p:par>
                              <p:par>
                                <p:cTn id="60" presetID="1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64" presetClass="path" presetSubtype="0" decel="30000" fill="hold" grpId="1" nodeType="withEffect">
                                  <p:stCondLst>
                                    <p:cond delay="0"/>
                                  </p:stCondLst>
                                  <p:childTnLst>
                                    <p:animMotion origin="layout" path="M 0 0.03889 L 0 -0.14815 " pathEditMode="relative" rAng="0" ptsTypes="AA">
                                      <p:cBhvr>
                                        <p:cTn id="64" dur="750" spd="-100000" fill="hold"/>
                                        <p:tgtEl>
                                          <p:spTgt spid="14"/>
                                        </p:tgtEl>
                                        <p:attrNameLst>
                                          <p:attrName>ppt_x</p:attrName>
                                          <p:attrName>ppt_y</p:attrName>
                                        </p:attrNameLst>
                                      </p:cBhvr>
                                      <p:rCtr x="0" y="-9352"/>
                                    </p:animMotion>
                                  </p:childTnLst>
                                </p:cTn>
                              </p:par>
                              <p:par>
                                <p:cTn id="65" presetID="64" presetClass="path" presetSubtype="0" accel="30000" decel="30000" fill="hold" grpId="2" nodeType="withEffect">
                                  <p:stCondLst>
                                    <p:cond delay="750"/>
                                  </p:stCondLst>
                                  <p:childTnLst>
                                    <p:animMotion origin="layout" path="M 0 0.03842 L 0 1.11111E-6 " pathEditMode="relative" rAng="0" ptsTypes="AA">
                                      <p:cBhvr>
                                        <p:cTn id="66" dur="750" fill="hold"/>
                                        <p:tgtEl>
                                          <p:spTgt spid="14"/>
                                        </p:tgtEl>
                                        <p:attrNameLst>
                                          <p:attrName>ppt_x</p:attrName>
                                          <p:attrName>ppt_y</p:attrName>
                                        </p:attrNameLst>
                                      </p:cBhvr>
                                      <p:rCtr x="0" y="-1921"/>
                                    </p:animMotion>
                                  </p:childTnLst>
                                </p:cTn>
                              </p:par>
                              <p:par>
                                <p:cTn id="67" presetID="10"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par>
                                <p:cTn id="70" presetID="64" presetClass="path" presetSubtype="0" decel="30000" fill="hold" grpId="1" nodeType="withEffect">
                                  <p:stCondLst>
                                    <p:cond delay="0"/>
                                  </p:stCondLst>
                                  <p:childTnLst>
                                    <p:animMotion origin="layout" path="M 0 0.03889 L 0 -0.14815 " pathEditMode="relative" rAng="0" ptsTypes="AA">
                                      <p:cBhvr>
                                        <p:cTn id="71" dur="750" spd="-100000" fill="hold"/>
                                        <p:tgtEl>
                                          <p:spTgt spid="15"/>
                                        </p:tgtEl>
                                        <p:attrNameLst>
                                          <p:attrName>ppt_x</p:attrName>
                                          <p:attrName>ppt_y</p:attrName>
                                        </p:attrNameLst>
                                      </p:cBhvr>
                                      <p:rCtr x="0" y="-9352"/>
                                    </p:animMotion>
                                  </p:childTnLst>
                                </p:cTn>
                              </p:par>
                              <p:par>
                                <p:cTn id="72" presetID="64" presetClass="path" presetSubtype="0" accel="30000" decel="30000" fill="hold" grpId="2" nodeType="withEffect">
                                  <p:stCondLst>
                                    <p:cond delay="750"/>
                                  </p:stCondLst>
                                  <p:childTnLst>
                                    <p:animMotion origin="layout" path="M 0 0.03842 L 0 1.11111E-6 " pathEditMode="relative" rAng="0" ptsTypes="AA">
                                      <p:cBhvr>
                                        <p:cTn id="73" dur="750" fill="hold"/>
                                        <p:tgtEl>
                                          <p:spTgt spid="15"/>
                                        </p:tgtEl>
                                        <p:attrNameLst>
                                          <p:attrName>ppt_x</p:attrName>
                                          <p:attrName>ppt_y</p:attrName>
                                        </p:attrNameLst>
                                      </p:cBhvr>
                                      <p:rCtr x="0" y="-1921"/>
                                    </p:animMotion>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64" presetClass="path" presetSubtype="0" decel="30000" fill="hold" grpId="1" nodeType="withEffect">
                                  <p:stCondLst>
                                    <p:cond delay="0"/>
                                  </p:stCondLst>
                                  <p:childTnLst>
                                    <p:animMotion origin="layout" path="M 0 0.03889 L 0 -0.14815 " pathEditMode="relative" rAng="0" ptsTypes="AA">
                                      <p:cBhvr>
                                        <p:cTn id="78" dur="750" spd="-100000" fill="hold"/>
                                        <p:tgtEl>
                                          <p:spTgt spid="16"/>
                                        </p:tgtEl>
                                        <p:attrNameLst>
                                          <p:attrName>ppt_x</p:attrName>
                                          <p:attrName>ppt_y</p:attrName>
                                        </p:attrNameLst>
                                      </p:cBhvr>
                                      <p:rCtr x="0" y="-9352"/>
                                    </p:animMotion>
                                  </p:childTnLst>
                                </p:cTn>
                              </p:par>
                              <p:par>
                                <p:cTn id="79" presetID="64" presetClass="path" presetSubtype="0" accel="30000" decel="30000" fill="hold" grpId="2" nodeType="withEffect">
                                  <p:stCondLst>
                                    <p:cond delay="750"/>
                                  </p:stCondLst>
                                  <p:childTnLst>
                                    <p:animMotion origin="layout" path="M 0 0.03842 L 0 1.11111E-6 " pathEditMode="relative" rAng="0" ptsTypes="AA">
                                      <p:cBhvr>
                                        <p:cTn id="80" dur="750" fill="hold"/>
                                        <p:tgtEl>
                                          <p:spTgt spid="16"/>
                                        </p:tgtEl>
                                        <p:attrNameLst>
                                          <p:attrName>ppt_x</p:attrName>
                                          <p:attrName>ppt_y</p:attrName>
                                        </p:attrNameLst>
                                      </p:cBhvr>
                                      <p:rCtr x="0" y="-1921"/>
                                    </p:animMotion>
                                  </p:childTnLst>
                                </p:cTn>
                              </p:par>
                              <p:par>
                                <p:cTn id="81" presetID="10"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64" presetClass="path" presetSubtype="0" decel="30000" fill="hold" grpId="1" nodeType="withEffect">
                                  <p:stCondLst>
                                    <p:cond delay="0"/>
                                  </p:stCondLst>
                                  <p:childTnLst>
                                    <p:animMotion origin="layout" path="M 0 0.03889 L 0 -0.14815 " pathEditMode="relative" rAng="0" ptsTypes="AA">
                                      <p:cBhvr>
                                        <p:cTn id="85" dur="750" spd="-100000" fill="hold"/>
                                        <p:tgtEl>
                                          <p:spTgt spid="17"/>
                                        </p:tgtEl>
                                        <p:attrNameLst>
                                          <p:attrName>ppt_x</p:attrName>
                                          <p:attrName>ppt_y</p:attrName>
                                        </p:attrNameLst>
                                      </p:cBhvr>
                                      <p:rCtr x="0" y="-9352"/>
                                    </p:animMotion>
                                  </p:childTnLst>
                                </p:cTn>
                              </p:par>
                              <p:par>
                                <p:cTn id="86" presetID="64" presetClass="path" presetSubtype="0" accel="30000" decel="30000" fill="hold" grpId="2" nodeType="withEffect">
                                  <p:stCondLst>
                                    <p:cond delay="750"/>
                                  </p:stCondLst>
                                  <p:childTnLst>
                                    <p:animMotion origin="layout" path="M 0 0.03842 L 0 1.11111E-6 " pathEditMode="relative" rAng="0" ptsTypes="AA">
                                      <p:cBhvr>
                                        <p:cTn id="87" dur="750" fill="hold"/>
                                        <p:tgtEl>
                                          <p:spTgt spid="17"/>
                                        </p:tgtEl>
                                        <p:attrNameLst>
                                          <p:attrName>ppt_x</p:attrName>
                                          <p:attrName>ppt_y</p:attrName>
                                        </p:attrNameLst>
                                      </p:cBhvr>
                                      <p:rCtr x="0" y="-1921"/>
                                    </p:animMotion>
                                  </p:childTnLst>
                                </p:cTn>
                              </p:par>
                              <p:par>
                                <p:cTn id="88" presetID="10" presetClass="entr" presetSubtype="0"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par>
                                <p:cTn id="91" presetID="64" presetClass="path" presetSubtype="0" decel="30000" fill="hold" grpId="1" nodeType="withEffect">
                                  <p:stCondLst>
                                    <p:cond delay="0"/>
                                  </p:stCondLst>
                                  <p:childTnLst>
                                    <p:animMotion origin="layout" path="M 0 0.03889 L 0 -0.14815 " pathEditMode="relative" rAng="0" ptsTypes="AA">
                                      <p:cBhvr>
                                        <p:cTn id="92" dur="750" spd="-100000" fill="hold"/>
                                        <p:tgtEl>
                                          <p:spTgt spid="18"/>
                                        </p:tgtEl>
                                        <p:attrNameLst>
                                          <p:attrName>ppt_x</p:attrName>
                                          <p:attrName>ppt_y</p:attrName>
                                        </p:attrNameLst>
                                      </p:cBhvr>
                                      <p:rCtr x="0" y="-9352"/>
                                    </p:animMotion>
                                  </p:childTnLst>
                                </p:cTn>
                              </p:par>
                              <p:par>
                                <p:cTn id="93" presetID="64" presetClass="path" presetSubtype="0" accel="30000" decel="30000" fill="hold" grpId="2" nodeType="withEffect">
                                  <p:stCondLst>
                                    <p:cond delay="750"/>
                                  </p:stCondLst>
                                  <p:childTnLst>
                                    <p:animMotion origin="layout" path="M 0 0.03842 L 0 1.11111E-6 " pathEditMode="relative" rAng="0" ptsTypes="AA">
                                      <p:cBhvr>
                                        <p:cTn id="94" dur="750" fill="hold"/>
                                        <p:tgtEl>
                                          <p:spTgt spid="18"/>
                                        </p:tgtEl>
                                        <p:attrNameLst>
                                          <p:attrName>ppt_x</p:attrName>
                                          <p:attrName>ppt_y</p:attrName>
                                        </p:attrNameLst>
                                      </p:cBhvr>
                                      <p:rCtr x="0" y="-1921"/>
                                    </p:animMotion>
                                  </p:childTnLst>
                                </p:cTn>
                              </p:par>
                              <p:par>
                                <p:cTn id="95" presetID="10" presetClass="entr" presetSubtype="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64" presetClass="path" presetSubtype="0" decel="30000" fill="hold" grpId="1" nodeType="withEffect">
                                  <p:stCondLst>
                                    <p:cond delay="0"/>
                                  </p:stCondLst>
                                  <p:childTnLst>
                                    <p:animMotion origin="layout" path="M 0 0.03889 L 0 -0.14815 " pathEditMode="relative" rAng="0" ptsTypes="AA">
                                      <p:cBhvr>
                                        <p:cTn id="99" dur="750" spd="-100000" fill="hold"/>
                                        <p:tgtEl>
                                          <p:spTgt spid="19"/>
                                        </p:tgtEl>
                                        <p:attrNameLst>
                                          <p:attrName>ppt_x</p:attrName>
                                          <p:attrName>ppt_y</p:attrName>
                                        </p:attrNameLst>
                                      </p:cBhvr>
                                      <p:rCtr x="0" y="-9352"/>
                                    </p:animMotion>
                                  </p:childTnLst>
                                </p:cTn>
                              </p:par>
                              <p:par>
                                <p:cTn id="100" presetID="64" presetClass="path" presetSubtype="0" accel="30000" decel="30000" fill="hold" grpId="2" nodeType="withEffect">
                                  <p:stCondLst>
                                    <p:cond delay="750"/>
                                  </p:stCondLst>
                                  <p:childTnLst>
                                    <p:animMotion origin="layout" path="M 0 0.03842 L 0 1.11111E-6 " pathEditMode="relative" rAng="0" ptsTypes="AA">
                                      <p:cBhvr>
                                        <p:cTn id="101" dur="750" fill="hold"/>
                                        <p:tgtEl>
                                          <p:spTgt spid="19"/>
                                        </p:tgtEl>
                                        <p:attrNameLst>
                                          <p:attrName>ppt_x</p:attrName>
                                          <p:attrName>ppt_y</p:attrName>
                                        </p:attrNameLst>
                                      </p:cBhvr>
                                      <p:rCtr x="0" y="-1921"/>
                                    </p:animMotion>
                                  </p:childTnLst>
                                </p:cTn>
                              </p:par>
                            </p:childTnLst>
                          </p:cTn>
                        </p:par>
                        <p:par>
                          <p:cTn id="102" fill="hold">
                            <p:stCondLst>
                              <p:cond delay="2000"/>
                            </p:stCondLst>
                            <p:childTnLst>
                              <p:par>
                                <p:cTn id="103" presetID="22" presetClass="entr" presetSubtype="8" fill="hold" grpId="0" nodeType="afterEffect">
                                  <p:stCondLst>
                                    <p:cond delay="500"/>
                                  </p:stCondLst>
                                  <p:childTnLst>
                                    <p:set>
                                      <p:cBhvr>
                                        <p:cTn id="104" dur="1" fill="hold">
                                          <p:stCondLst>
                                            <p:cond delay="0"/>
                                          </p:stCondLst>
                                        </p:cTn>
                                        <p:tgtEl>
                                          <p:spTgt spid="6"/>
                                        </p:tgtEl>
                                        <p:attrNameLst>
                                          <p:attrName>style.visibility</p:attrName>
                                        </p:attrNameLst>
                                      </p:cBhvr>
                                      <p:to>
                                        <p:strVal val="visible"/>
                                      </p:to>
                                    </p:set>
                                    <p:animEffect transition="in" filter="wipe(left)">
                                      <p:cBhvr>
                                        <p:cTn id="105" dur="4750"/>
                                        <p:tgtEl>
                                          <p:spTgt spid="6"/>
                                        </p:tgtEl>
                                      </p:cBhvr>
                                    </p:animEffect>
                                  </p:childTnLst>
                                </p:cTn>
                              </p:par>
                              <p:par>
                                <p:cTn id="106" presetID="22" presetClass="entr" presetSubtype="2" fill="hold" grpId="0" nodeType="withEffect">
                                  <p:stCondLst>
                                    <p:cond delay="1000"/>
                                  </p:stCondLst>
                                  <p:childTnLst>
                                    <p:set>
                                      <p:cBhvr>
                                        <p:cTn id="107" dur="1" fill="hold">
                                          <p:stCondLst>
                                            <p:cond delay="0"/>
                                          </p:stCondLst>
                                        </p:cTn>
                                        <p:tgtEl>
                                          <p:spTgt spid="3"/>
                                        </p:tgtEl>
                                        <p:attrNameLst>
                                          <p:attrName>style.visibility</p:attrName>
                                        </p:attrNameLst>
                                      </p:cBhvr>
                                      <p:to>
                                        <p:strVal val="visible"/>
                                      </p:to>
                                    </p:set>
                                    <p:animEffect transition="in" filter="wipe(right)">
                                      <p:cBhvr>
                                        <p:cTn id="108" dur="4750"/>
                                        <p:tgtEl>
                                          <p:spTgt spid="3"/>
                                        </p:tgtEl>
                                      </p:cBhvr>
                                    </p:animEffect>
                                  </p:childTnLst>
                                </p:cTn>
                              </p:par>
                              <p:par>
                                <p:cTn id="109" presetID="22" presetClass="entr" presetSubtype="8" fill="hold" grpId="0" nodeType="withEffect">
                                  <p:stCondLst>
                                    <p:cond delay="1500"/>
                                  </p:stCondLst>
                                  <p:childTnLst>
                                    <p:set>
                                      <p:cBhvr>
                                        <p:cTn id="110" dur="1" fill="hold">
                                          <p:stCondLst>
                                            <p:cond delay="0"/>
                                          </p:stCondLst>
                                        </p:cTn>
                                        <p:tgtEl>
                                          <p:spTgt spid="5"/>
                                        </p:tgtEl>
                                        <p:attrNameLst>
                                          <p:attrName>style.visibility</p:attrName>
                                        </p:attrNameLst>
                                      </p:cBhvr>
                                      <p:to>
                                        <p:strVal val="visible"/>
                                      </p:to>
                                    </p:set>
                                    <p:animEffect transition="in" filter="wipe(left)">
                                      <p:cBhvr>
                                        <p:cTn id="111" dur="4750"/>
                                        <p:tgtEl>
                                          <p:spTgt spid="5"/>
                                        </p:tgtEl>
                                      </p:cBhvr>
                                    </p:animEffect>
                                  </p:childTnLst>
                                </p:cTn>
                              </p:par>
                              <p:par>
                                <p:cTn id="112" presetID="22" presetClass="entr" presetSubtype="2" fill="hold" grpId="0" nodeType="withEffect">
                                  <p:stCondLst>
                                    <p:cond delay="200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4750"/>
                                        <p:tgtEl>
                                          <p:spTgt spid="7"/>
                                        </p:tgtEl>
                                      </p:cBhvr>
                                    </p:animEffect>
                                  </p:childTnLst>
                                </p:cTn>
                              </p:par>
                              <p:par>
                                <p:cTn id="115" presetID="22" presetClass="entr" presetSubtype="2" fill="hold" grpId="0" nodeType="withEffect">
                                  <p:stCondLst>
                                    <p:cond delay="3000"/>
                                  </p:stCondLst>
                                  <p:childTnLst>
                                    <p:set>
                                      <p:cBhvr>
                                        <p:cTn id="116" dur="1" fill="hold">
                                          <p:stCondLst>
                                            <p:cond delay="0"/>
                                          </p:stCondLst>
                                        </p:cTn>
                                        <p:tgtEl>
                                          <p:spTgt spid="2"/>
                                        </p:tgtEl>
                                        <p:attrNameLst>
                                          <p:attrName>style.visibility</p:attrName>
                                        </p:attrNameLst>
                                      </p:cBhvr>
                                      <p:to>
                                        <p:strVal val="visible"/>
                                      </p:to>
                                    </p:set>
                                    <p:animEffect transition="in" filter="wipe(right)">
                                      <p:cBhvr>
                                        <p:cTn id="117" dur="4750"/>
                                        <p:tgtEl>
                                          <p:spTgt spid="2"/>
                                        </p:tgtEl>
                                      </p:cBhvr>
                                    </p:animEffect>
                                  </p:childTnLst>
                                </p:cTn>
                              </p:par>
                            </p:childTnLst>
                          </p:cTn>
                        </p:par>
                        <p:par>
                          <p:cTn id="118" fill="hold">
                            <p:stCondLst>
                              <p:cond delay="9750"/>
                            </p:stCondLst>
                            <p:childTnLst>
                              <p:par>
                                <p:cTn id="119" presetID="50" presetClass="entr" presetSubtype="0" decel="10000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p:cTn id="121" dur="1000" fill="hold"/>
                                        <p:tgtEl>
                                          <p:spTgt spid="25"/>
                                        </p:tgtEl>
                                        <p:attrNameLst>
                                          <p:attrName>ppt_w</p:attrName>
                                        </p:attrNameLst>
                                      </p:cBhvr>
                                      <p:tavLst>
                                        <p:tav tm="0">
                                          <p:val>
                                            <p:strVal val="#ppt_w+.3"/>
                                          </p:val>
                                        </p:tav>
                                        <p:tav tm="100000">
                                          <p:val>
                                            <p:strVal val="#ppt_w"/>
                                          </p:val>
                                        </p:tav>
                                      </p:tavLst>
                                    </p:anim>
                                    <p:anim calcmode="lin" valueType="num">
                                      <p:cBhvr>
                                        <p:cTn id="122" dur="1000" fill="hold"/>
                                        <p:tgtEl>
                                          <p:spTgt spid="25"/>
                                        </p:tgtEl>
                                        <p:attrNameLst>
                                          <p:attrName>ppt_h</p:attrName>
                                        </p:attrNameLst>
                                      </p:cBhvr>
                                      <p:tavLst>
                                        <p:tav tm="0">
                                          <p:val>
                                            <p:strVal val="#ppt_h"/>
                                          </p:val>
                                        </p:tav>
                                        <p:tav tm="100000">
                                          <p:val>
                                            <p:strVal val="#ppt_h"/>
                                          </p:val>
                                        </p:tav>
                                      </p:tavLst>
                                    </p:anim>
                                    <p:animEffect transition="in" filter="fade">
                                      <p:cBhvr>
                                        <p:cTn id="123" dur="1000"/>
                                        <p:tgtEl>
                                          <p:spTgt spid="2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1" grpId="0" animBg="1"/>
      <p:bldP spid="23" grpId="0"/>
      <p:bldP spid="25" grpId="0" bldLvl="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80095" y="3212983"/>
            <a:ext cx="516045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208519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32">
            <a:extLst>
              <a:ext uri="{FF2B5EF4-FFF2-40B4-BE49-F238E27FC236}">
                <a16:creationId xmlns="" xmlns:a16="http://schemas.microsoft.com/office/drawing/2014/main" id="{816E6148-F7E7-F84D-A819-D91565B164E1}"/>
              </a:ext>
            </a:extLst>
          </p:cNvPr>
          <p:cNvSpPr/>
          <p:nvPr/>
        </p:nvSpPr>
        <p:spPr>
          <a:xfrm>
            <a:off x="-236520" y="2978060"/>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33">
            <a:extLst>
              <a:ext uri="{FF2B5EF4-FFF2-40B4-BE49-F238E27FC236}">
                <a16:creationId xmlns="" xmlns:a16="http://schemas.microsoft.com/office/drawing/2014/main" id="{2FF4CA23-AF38-8948-A3D0-505AD3604974}"/>
              </a:ext>
            </a:extLst>
          </p:cNvPr>
          <p:cNvSpPr/>
          <p:nvPr/>
        </p:nvSpPr>
        <p:spPr>
          <a:xfrm>
            <a:off x="-298971" y="3151275"/>
            <a:ext cx="12635063" cy="782104"/>
          </a:xfrm>
          <a:custGeom>
            <a:avLst/>
            <a:gdLst>
              <a:gd name="connsiteX0" fmla="*/ 0 w 12636708"/>
              <a:gd name="connsiteY0" fmla="*/ 0 h 782206"/>
              <a:gd name="connsiteX1" fmla="*/ 1454046 w 12636708"/>
              <a:gd name="connsiteY1" fmla="*/ 749508 h 782206"/>
              <a:gd name="connsiteX2" fmla="*/ 4497049 w 12636708"/>
              <a:gd name="connsiteY2" fmla="*/ 449704 h 782206"/>
              <a:gd name="connsiteX3" fmla="*/ 7195278 w 12636708"/>
              <a:gd name="connsiteY3" fmla="*/ 779488 h 782206"/>
              <a:gd name="connsiteX4" fmla="*/ 9488773 w 12636708"/>
              <a:gd name="connsiteY4" fmla="*/ 224852 h 782206"/>
              <a:gd name="connsiteX5" fmla="*/ 12636708 w 12636708"/>
              <a:gd name="connsiteY5" fmla="*/ 764498 h 78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6708" h="782206">
                <a:moveTo>
                  <a:pt x="0" y="0"/>
                </a:moveTo>
                <a:cubicBezTo>
                  <a:pt x="352269" y="337278"/>
                  <a:pt x="704538" y="674557"/>
                  <a:pt x="1454046" y="749508"/>
                </a:cubicBezTo>
                <a:cubicBezTo>
                  <a:pt x="2203554" y="824459"/>
                  <a:pt x="3540177" y="444707"/>
                  <a:pt x="4497049" y="449704"/>
                </a:cubicBezTo>
                <a:cubicBezTo>
                  <a:pt x="5453921" y="454701"/>
                  <a:pt x="6363324" y="816963"/>
                  <a:pt x="7195278" y="779488"/>
                </a:cubicBezTo>
                <a:cubicBezTo>
                  <a:pt x="8027232" y="742013"/>
                  <a:pt x="8581868" y="227350"/>
                  <a:pt x="9488773" y="224852"/>
                </a:cubicBezTo>
                <a:cubicBezTo>
                  <a:pt x="10395678" y="222354"/>
                  <a:pt x="11516193" y="493426"/>
                  <a:pt x="12636708" y="764498"/>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35">
            <a:extLst>
              <a:ext uri="{FF2B5EF4-FFF2-40B4-BE49-F238E27FC236}">
                <a16:creationId xmlns="" xmlns:a16="http://schemas.microsoft.com/office/drawing/2014/main" id="{59CA0323-F71B-7643-B1F1-017272A46301}"/>
              </a:ext>
            </a:extLst>
          </p:cNvPr>
          <p:cNvSpPr/>
          <p:nvPr/>
        </p:nvSpPr>
        <p:spPr>
          <a:xfrm>
            <a:off x="-373911" y="3034652"/>
            <a:ext cx="12874874" cy="1053062"/>
          </a:xfrm>
          <a:custGeom>
            <a:avLst/>
            <a:gdLst>
              <a:gd name="connsiteX0" fmla="*/ 0 w 12876551"/>
              <a:gd name="connsiteY0" fmla="*/ 266541 h 1053199"/>
              <a:gd name="connsiteX1" fmla="*/ 1558977 w 12876551"/>
              <a:gd name="connsiteY1" fmla="*/ 1016049 h 1053199"/>
              <a:gd name="connsiteX2" fmla="*/ 3807502 w 12876551"/>
              <a:gd name="connsiteY2" fmla="*/ 296522 h 1053199"/>
              <a:gd name="connsiteX3" fmla="*/ 5906124 w 12876551"/>
              <a:gd name="connsiteY3" fmla="*/ 476403 h 1053199"/>
              <a:gd name="connsiteX4" fmla="*/ 8049718 w 12876551"/>
              <a:gd name="connsiteY4" fmla="*/ 11708 h 1053199"/>
              <a:gd name="connsiteX5" fmla="*/ 9578715 w 12876551"/>
              <a:gd name="connsiteY5" fmla="*/ 1046030 h 1053199"/>
              <a:gd name="connsiteX6" fmla="*/ 11857220 w 12876551"/>
              <a:gd name="connsiteY6" fmla="*/ 491394 h 1053199"/>
              <a:gd name="connsiteX7" fmla="*/ 12876551 w 12876551"/>
              <a:gd name="connsiteY7" fmla="*/ 926108 h 10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6551" h="1053199">
                <a:moveTo>
                  <a:pt x="0" y="266541"/>
                </a:moveTo>
                <a:cubicBezTo>
                  <a:pt x="462196" y="638796"/>
                  <a:pt x="924393" y="1011052"/>
                  <a:pt x="1558977" y="1016049"/>
                </a:cubicBezTo>
                <a:cubicBezTo>
                  <a:pt x="2193561" y="1021046"/>
                  <a:pt x="3082978" y="386463"/>
                  <a:pt x="3807502" y="296522"/>
                </a:cubicBezTo>
                <a:cubicBezTo>
                  <a:pt x="4532026" y="206581"/>
                  <a:pt x="5199088" y="523872"/>
                  <a:pt x="5906124" y="476403"/>
                </a:cubicBezTo>
                <a:cubicBezTo>
                  <a:pt x="6613160" y="428934"/>
                  <a:pt x="7437620" y="-83230"/>
                  <a:pt x="8049718" y="11708"/>
                </a:cubicBezTo>
                <a:cubicBezTo>
                  <a:pt x="8661816" y="106646"/>
                  <a:pt x="8944131" y="966082"/>
                  <a:pt x="9578715" y="1046030"/>
                </a:cubicBezTo>
                <a:cubicBezTo>
                  <a:pt x="10213299" y="1125978"/>
                  <a:pt x="11307581" y="511381"/>
                  <a:pt x="11857220" y="491394"/>
                </a:cubicBezTo>
                <a:cubicBezTo>
                  <a:pt x="12406859" y="471407"/>
                  <a:pt x="12641705" y="698757"/>
                  <a:pt x="12876551" y="926108"/>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36">
            <a:extLst>
              <a:ext uri="{FF2B5EF4-FFF2-40B4-BE49-F238E27FC236}">
                <a16:creationId xmlns="" xmlns:a16="http://schemas.microsoft.com/office/drawing/2014/main" id="{D15266D0-FB58-794E-90A5-32DB1E049BA5}"/>
              </a:ext>
            </a:extLst>
          </p:cNvPr>
          <p:cNvSpPr/>
          <p:nvPr/>
        </p:nvSpPr>
        <p:spPr>
          <a:xfrm>
            <a:off x="-224029" y="2791560"/>
            <a:ext cx="12635063" cy="1186730"/>
          </a:xfrm>
          <a:custGeom>
            <a:avLst/>
            <a:gdLst>
              <a:gd name="connsiteX0" fmla="*/ 0 w 12636708"/>
              <a:gd name="connsiteY0" fmla="*/ 0 h 1186885"/>
              <a:gd name="connsiteX1" fmla="*/ 2023672 w 12636708"/>
              <a:gd name="connsiteY1" fmla="*/ 614596 h 1186885"/>
              <a:gd name="connsiteX2" fmla="*/ 4002373 w 12636708"/>
              <a:gd name="connsiteY2" fmla="*/ 419724 h 1186885"/>
              <a:gd name="connsiteX3" fmla="*/ 6175947 w 12636708"/>
              <a:gd name="connsiteY3" fmla="*/ 1184223 h 1186885"/>
              <a:gd name="connsiteX4" fmla="*/ 8424472 w 12636708"/>
              <a:gd name="connsiteY4" fmla="*/ 689547 h 1186885"/>
              <a:gd name="connsiteX5" fmla="*/ 9473783 w 12636708"/>
              <a:gd name="connsiteY5" fmla="*/ 1184223 h 1186885"/>
              <a:gd name="connsiteX6" fmla="*/ 11782268 w 12636708"/>
              <a:gd name="connsiteY6" fmla="*/ 689547 h 1186885"/>
              <a:gd name="connsiteX7" fmla="*/ 12636708 w 12636708"/>
              <a:gd name="connsiteY7" fmla="*/ 899409 h 118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708" h="1186885">
                <a:moveTo>
                  <a:pt x="0" y="0"/>
                </a:moveTo>
                <a:cubicBezTo>
                  <a:pt x="678305" y="272321"/>
                  <a:pt x="1356610" y="544642"/>
                  <a:pt x="2023672" y="614596"/>
                </a:cubicBezTo>
                <a:cubicBezTo>
                  <a:pt x="2690734" y="684550"/>
                  <a:pt x="3310327" y="324786"/>
                  <a:pt x="4002373" y="419724"/>
                </a:cubicBezTo>
                <a:cubicBezTo>
                  <a:pt x="4694419" y="514662"/>
                  <a:pt x="5438931" y="1139253"/>
                  <a:pt x="6175947" y="1184223"/>
                </a:cubicBezTo>
                <a:cubicBezTo>
                  <a:pt x="6912963" y="1229193"/>
                  <a:pt x="7874833" y="689547"/>
                  <a:pt x="8424472" y="689547"/>
                </a:cubicBezTo>
                <a:cubicBezTo>
                  <a:pt x="8974111" y="689547"/>
                  <a:pt x="8914150" y="1184223"/>
                  <a:pt x="9473783" y="1184223"/>
                </a:cubicBezTo>
                <a:cubicBezTo>
                  <a:pt x="10033416" y="1184223"/>
                  <a:pt x="11255114" y="737016"/>
                  <a:pt x="11782268" y="689547"/>
                </a:cubicBezTo>
                <a:cubicBezTo>
                  <a:pt x="12309422" y="642078"/>
                  <a:pt x="12491803" y="856937"/>
                  <a:pt x="12636708" y="899409"/>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37">
            <a:extLst>
              <a:ext uri="{FF2B5EF4-FFF2-40B4-BE49-F238E27FC236}">
                <a16:creationId xmlns="" xmlns:a16="http://schemas.microsoft.com/office/drawing/2014/main" id="{C4795FDD-23E6-9949-B82F-C7FF2286C6E2}"/>
              </a:ext>
            </a:extLst>
          </p:cNvPr>
          <p:cNvSpPr/>
          <p:nvPr/>
        </p:nvSpPr>
        <p:spPr>
          <a:xfrm>
            <a:off x="-313959" y="3067590"/>
            <a:ext cx="12665039" cy="1133208"/>
          </a:xfrm>
          <a:custGeom>
            <a:avLst/>
            <a:gdLst>
              <a:gd name="connsiteX0" fmla="*/ 0 w 12666688"/>
              <a:gd name="connsiteY0" fmla="*/ 773243 h 1133356"/>
              <a:gd name="connsiteX1" fmla="*/ 1484026 w 12666688"/>
              <a:gd name="connsiteY1" fmla="*/ 1013086 h 1133356"/>
              <a:gd name="connsiteX2" fmla="*/ 3522688 w 12666688"/>
              <a:gd name="connsiteY2" fmla="*/ 278568 h 1133356"/>
              <a:gd name="connsiteX3" fmla="*/ 4736891 w 12666688"/>
              <a:gd name="connsiteY3" fmla="*/ 1133007 h 1133356"/>
              <a:gd name="connsiteX4" fmla="*/ 6685613 w 12666688"/>
              <a:gd name="connsiteY4" fmla="*/ 383499 h 1133356"/>
              <a:gd name="connsiteX5" fmla="*/ 8514413 w 12666688"/>
              <a:gd name="connsiteY5" fmla="*/ 398489 h 1133356"/>
              <a:gd name="connsiteX6" fmla="*/ 10118360 w 12666688"/>
              <a:gd name="connsiteY6" fmla="*/ 8745 h 1133356"/>
              <a:gd name="connsiteX7" fmla="*/ 11332563 w 12666688"/>
              <a:gd name="connsiteY7" fmla="*/ 833204 h 1133356"/>
              <a:gd name="connsiteX8" fmla="*/ 12666688 w 12666688"/>
              <a:gd name="connsiteY8" fmla="*/ 533400 h 113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688" h="1133356">
                <a:moveTo>
                  <a:pt x="0" y="773243"/>
                </a:moveTo>
                <a:cubicBezTo>
                  <a:pt x="448455" y="934387"/>
                  <a:pt x="896911" y="1095532"/>
                  <a:pt x="1484026" y="1013086"/>
                </a:cubicBezTo>
                <a:cubicBezTo>
                  <a:pt x="2071141" y="930640"/>
                  <a:pt x="2980544" y="258581"/>
                  <a:pt x="3522688" y="278568"/>
                </a:cubicBezTo>
                <a:cubicBezTo>
                  <a:pt x="4064832" y="298555"/>
                  <a:pt x="4209737" y="1115519"/>
                  <a:pt x="4736891" y="1133007"/>
                </a:cubicBezTo>
                <a:cubicBezTo>
                  <a:pt x="5264045" y="1150495"/>
                  <a:pt x="6056026" y="505919"/>
                  <a:pt x="6685613" y="383499"/>
                </a:cubicBezTo>
                <a:cubicBezTo>
                  <a:pt x="7315200" y="261079"/>
                  <a:pt x="7942289" y="460948"/>
                  <a:pt x="8514413" y="398489"/>
                </a:cubicBezTo>
                <a:cubicBezTo>
                  <a:pt x="9086538" y="336030"/>
                  <a:pt x="9648668" y="-63708"/>
                  <a:pt x="10118360" y="8745"/>
                </a:cubicBezTo>
                <a:cubicBezTo>
                  <a:pt x="10588052" y="81198"/>
                  <a:pt x="10907842" y="745762"/>
                  <a:pt x="11332563" y="833204"/>
                </a:cubicBezTo>
                <a:cubicBezTo>
                  <a:pt x="11757284" y="920646"/>
                  <a:pt x="12211986" y="727023"/>
                  <a:pt x="12666688" y="533400"/>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 xmlns:a16="http://schemas.microsoft.com/office/drawing/2014/main" id="{7B65E709-B346-AB4A-A819-CDA42D9A20B0}"/>
              </a:ext>
            </a:extLst>
          </p:cNvPr>
          <p:cNvSpPr/>
          <p:nvPr/>
        </p:nvSpPr>
        <p:spPr>
          <a:xfrm>
            <a:off x="3566940" y="4174063"/>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2" name="椭圆 21">
            <a:extLst>
              <a:ext uri="{FF2B5EF4-FFF2-40B4-BE49-F238E27FC236}">
                <a16:creationId xmlns="" xmlns:a16="http://schemas.microsoft.com/office/drawing/2014/main" id="{D2580213-9362-CF4D-A385-316A95C76BD8}"/>
              </a:ext>
            </a:extLst>
          </p:cNvPr>
          <p:cNvSpPr/>
          <p:nvPr/>
        </p:nvSpPr>
        <p:spPr>
          <a:xfrm>
            <a:off x="2962977" y="319405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3" name="椭圆 22">
            <a:extLst>
              <a:ext uri="{FF2B5EF4-FFF2-40B4-BE49-F238E27FC236}">
                <a16:creationId xmlns="" xmlns:a16="http://schemas.microsoft.com/office/drawing/2014/main" id="{4702AC65-4259-DE4C-BE3A-B9168FFA204E}"/>
              </a:ext>
            </a:extLst>
          </p:cNvPr>
          <p:cNvSpPr/>
          <p:nvPr/>
        </p:nvSpPr>
        <p:spPr>
          <a:xfrm>
            <a:off x="1019014" y="334643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0" name="Rectangle 2">
            <a:extLst>
              <a:ext uri="{FF2B5EF4-FFF2-40B4-BE49-F238E27FC236}">
                <a16:creationId xmlns="" xmlns:a16="http://schemas.microsoft.com/office/drawing/2014/main" id="{F7B8516C-8DD4-4A46-AA16-8799DEB39D0A}"/>
              </a:ext>
            </a:extLst>
          </p:cNvPr>
          <p:cNvSpPr/>
          <p:nvPr/>
        </p:nvSpPr>
        <p:spPr>
          <a:xfrm>
            <a:off x="4217090" y="2213544"/>
            <a:ext cx="7974910" cy="2841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椭圆 13">
            <a:extLst>
              <a:ext uri="{FF2B5EF4-FFF2-40B4-BE49-F238E27FC236}">
                <a16:creationId xmlns="" xmlns:a16="http://schemas.microsoft.com/office/drawing/2014/main" id="{93ADA404-1223-984A-B6BC-BD4922F3C1C6}"/>
              </a:ext>
            </a:extLst>
          </p:cNvPr>
          <p:cNvSpPr/>
          <p:nvPr/>
        </p:nvSpPr>
        <p:spPr>
          <a:xfrm>
            <a:off x="1091498" y="830980"/>
            <a:ext cx="613360" cy="613360"/>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4D781D7E-D29D-1341-A379-F9A51141D0B5}"/>
              </a:ext>
            </a:extLst>
          </p:cNvPr>
          <p:cNvSpPr/>
          <p:nvPr/>
        </p:nvSpPr>
        <p:spPr>
          <a:xfrm>
            <a:off x="7858554" y="1182761"/>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FEE693E0-980F-3046-8DB2-5BC7673296B8}"/>
              </a:ext>
            </a:extLst>
          </p:cNvPr>
          <p:cNvSpPr/>
          <p:nvPr/>
        </p:nvSpPr>
        <p:spPr>
          <a:xfrm>
            <a:off x="1163543" y="562634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4" name="椭圆 23">
            <a:extLst>
              <a:ext uri="{FF2B5EF4-FFF2-40B4-BE49-F238E27FC236}">
                <a16:creationId xmlns="" xmlns:a16="http://schemas.microsoft.com/office/drawing/2014/main" id="{038DE107-3C36-2A47-8C07-31E6F5C0699B}"/>
              </a:ext>
            </a:extLst>
          </p:cNvPr>
          <p:cNvSpPr/>
          <p:nvPr/>
        </p:nvSpPr>
        <p:spPr>
          <a:xfrm>
            <a:off x="10492918" y="5621150"/>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6" name="椭圆 25">
            <a:extLst>
              <a:ext uri="{FF2B5EF4-FFF2-40B4-BE49-F238E27FC236}">
                <a16:creationId xmlns="" xmlns:a16="http://schemas.microsoft.com/office/drawing/2014/main" id="{CFB71C9B-67E2-B641-ADC4-03EC25C3D82C}"/>
              </a:ext>
            </a:extLst>
          </p:cNvPr>
          <p:cNvSpPr/>
          <p:nvPr/>
        </p:nvSpPr>
        <p:spPr>
          <a:xfrm>
            <a:off x="1865460" y="1861511"/>
            <a:ext cx="3502932" cy="3502930"/>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7" name="文本框 26">
            <a:extLst>
              <a:ext uri="{FF2B5EF4-FFF2-40B4-BE49-F238E27FC236}">
                <a16:creationId xmlns="" xmlns:a16="http://schemas.microsoft.com/office/drawing/2014/main" id="{3F7B7E04-40B2-9845-874B-C1FE578743DE}"/>
              </a:ext>
            </a:extLst>
          </p:cNvPr>
          <p:cNvSpPr txBox="1"/>
          <p:nvPr/>
        </p:nvSpPr>
        <p:spPr>
          <a:xfrm>
            <a:off x="2668633" y="2849364"/>
            <a:ext cx="1896586" cy="1569660"/>
          </a:xfrm>
          <a:prstGeom prst="rect">
            <a:avLst/>
          </a:prstGeom>
          <a:noFill/>
          <a:effectLst>
            <a:outerShdw blurRad="50800" dist="38100" dir="5400000" algn="t" rotWithShape="0">
              <a:prstClr val="black">
                <a:alpha val="40000"/>
              </a:prstClr>
            </a:outerShdw>
          </a:effectLst>
        </p:spPr>
        <p:txBody>
          <a:bodyPr wrap="square" rtlCol="0">
            <a:spAutoFit/>
          </a:bodyPr>
          <a:lstStyle/>
          <a:p>
            <a:pPr algn="dist"/>
            <a:r>
              <a:rPr lang="en-US" altLang="zh-CN" sz="9600" b="1" dirty="0">
                <a:ln>
                  <a:solidFill>
                    <a:schemeClr val="accent1">
                      <a:lumMod val="40000"/>
                      <a:lumOff val="60000"/>
                    </a:schemeClr>
                  </a:solidFill>
                </a:ln>
                <a:solidFill>
                  <a:schemeClr val="bg1"/>
                </a:solidFill>
                <a:cs typeface="+mn-ea"/>
                <a:sym typeface="+mn-lt"/>
              </a:rPr>
              <a:t>01</a:t>
            </a:r>
            <a:endParaRPr lang="zh-CN" altLang="en-US" sz="9600" b="1" dirty="0">
              <a:ln>
                <a:solidFill>
                  <a:schemeClr val="accent1">
                    <a:lumMod val="40000"/>
                    <a:lumOff val="60000"/>
                  </a:schemeClr>
                </a:solidFill>
              </a:ln>
              <a:solidFill>
                <a:schemeClr val="bg1"/>
              </a:solidFill>
              <a:cs typeface="+mn-ea"/>
              <a:sym typeface="+mn-lt"/>
            </a:endParaRPr>
          </a:p>
        </p:txBody>
      </p:sp>
      <p:sp>
        <p:nvSpPr>
          <p:cNvPr id="31" name="TextBox 7">
            <a:extLst>
              <a:ext uri="{FF2B5EF4-FFF2-40B4-BE49-F238E27FC236}">
                <a16:creationId xmlns="" xmlns:a16="http://schemas.microsoft.com/office/drawing/2014/main" id="{862C5474-4D39-E24A-B2EB-1F2BD3BDA19B}"/>
              </a:ext>
            </a:extLst>
          </p:cNvPr>
          <p:cNvSpPr txBox="1"/>
          <p:nvPr/>
        </p:nvSpPr>
        <p:spPr>
          <a:xfrm>
            <a:off x="5917209" y="3228337"/>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32" name="Google Shape;86;p19">
            <a:extLst>
              <a:ext uri="{FF2B5EF4-FFF2-40B4-BE49-F238E27FC236}">
                <a16:creationId xmlns="" xmlns:a16="http://schemas.microsoft.com/office/drawing/2014/main" id="{CE604D19-8C64-054A-B8B5-05785AAB3CD1}"/>
              </a:ext>
            </a:extLst>
          </p:cNvPr>
          <p:cNvSpPr txBox="1"/>
          <p:nvPr/>
        </p:nvSpPr>
        <p:spPr>
          <a:xfrm>
            <a:off x="5917209" y="279406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
        <p:nvSpPr>
          <p:cNvPr id="33" name="PA-文本框 9">
            <a:extLst>
              <a:ext uri="{FF2B5EF4-FFF2-40B4-BE49-F238E27FC236}">
                <a16:creationId xmlns="" xmlns:a16="http://schemas.microsoft.com/office/drawing/2014/main" id="{4F27670F-3790-1542-B404-2691577B8DC3}"/>
              </a:ext>
            </a:extLst>
          </p:cNvPr>
          <p:cNvSpPr txBox="1"/>
          <p:nvPr>
            <p:custDataLst>
              <p:tags r:id="rId1"/>
            </p:custDataLst>
          </p:nvPr>
        </p:nvSpPr>
        <p:spPr>
          <a:xfrm>
            <a:off x="5918570" y="3795434"/>
            <a:ext cx="5417615" cy="625171"/>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50000"/>
                    <a:lumOff val="50000"/>
                  </a:schemeClr>
                </a:solidFill>
                <a:latin typeface="+mn-lt"/>
                <a:ea typeface="+mn-ea"/>
                <a:cs typeface="+mn-ea"/>
                <a:sym typeface="+mn-lt"/>
              </a:rPr>
              <a:t>您的内容打在这里，或者通过复制您的文本后，在此框中选择粘贴，并选择只保留文字。在此录入上述图表的综合描述说明</a:t>
            </a:r>
          </a:p>
        </p:txBody>
      </p:sp>
    </p:spTree>
    <p:extLst>
      <p:ext uri="{BB962C8B-B14F-4D97-AF65-F5344CB8AC3E}">
        <p14:creationId xmlns:p14="http://schemas.microsoft.com/office/powerpoint/2010/main" val="1578960667"/>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strVal val="#ppt_w+.3"/>
                                          </p:val>
                                        </p:tav>
                                        <p:tav tm="100000">
                                          <p:val>
                                            <p:strVal val="#ppt_w"/>
                                          </p:val>
                                        </p:tav>
                                      </p:tavLst>
                                    </p:anim>
                                    <p:anim calcmode="lin" valueType="num">
                                      <p:cBhvr>
                                        <p:cTn id="14" dur="1000" fill="hold"/>
                                        <p:tgtEl>
                                          <p:spTgt spid="27"/>
                                        </p:tgtEl>
                                        <p:attrNameLst>
                                          <p:attrName>ppt_h</p:attrName>
                                        </p:attrNameLst>
                                      </p:cBhvr>
                                      <p:tavLst>
                                        <p:tav tm="0">
                                          <p:val>
                                            <p:strVal val="#ppt_h"/>
                                          </p:val>
                                        </p:tav>
                                        <p:tav tm="100000">
                                          <p:val>
                                            <p:strVal val="#ppt_h"/>
                                          </p:val>
                                        </p:tav>
                                      </p:tavLst>
                                    </p:anim>
                                    <p:animEffect transition="in" filter="fade">
                                      <p:cBhvr>
                                        <p:cTn id="15" dur="1000"/>
                                        <p:tgtEl>
                                          <p:spTgt spid="2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64" presetClass="path" presetSubtype="0" decel="30000" fill="hold" grpId="1" nodeType="withEffect">
                                  <p:stCondLst>
                                    <p:cond delay="0"/>
                                  </p:stCondLst>
                                  <p:childTnLst>
                                    <p:animMotion origin="layout" path="M 0 0.03889 L 0 -0.14815 " pathEditMode="relative" rAng="0" ptsTypes="AA">
                                      <p:cBhvr>
                                        <p:cTn id="20" dur="750" spd="-100000" fill="hold"/>
                                        <p:tgtEl>
                                          <p:spTgt spid="14"/>
                                        </p:tgtEl>
                                        <p:attrNameLst>
                                          <p:attrName>ppt_x</p:attrName>
                                          <p:attrName>ppt_y</p:attrName>
                                        </p:attrNameLst>
                                      </p:cBhvr>
                                      <p:rCtr x="0" y="-9352"/>
                                    </p:animMotion>
                                  </p:childTnLst>
                                </p:cTn>
                              </p:par>
                              <p:par>
                                <p:cTn id="21" presetID="64" presetClass="path" presetSubtype="0" accel="30000" decel="30000" fill="hold" grpId="2" nodeType="withEffect">
                                  <p:stCondLst>
                                    <p:cond delay="750"/>
                                  </p:stCondLst>
                                  <p:childTnLst>
                                    <p:animMotion origin="layout" path="M 0 0.03842 L 0 1.11111E-6 " pathEditMode="relative" rAng="0" ptsTypes="AA">
                                      <p:cBhvr>
                                        <p:cTn id="22" dur="750" fill="hold"/>
                                        <p:tgtEl>
                                          <p:spTgt spid="14"/>
                                        </p:tgtEl>
                                        <p:attrNameLst>
                                          <p:attrName>ppt_x</p:attrName>
                                          <p:attrName>ppt_y</p:attrName>
                                        </p:attrNameLst>
                                      </p:cBhvr>
                                      <p:rCtr x="0" y="-1921"/>
                                    </p:animMotion>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64" presetClass="path" presetSubtype="0" decel="30000" fill="hold" grpId="1" nodeType="withEffect">
                                  <p:stCondLst>
                                    <p:cond delay="0"/>
                                  </p:stCondLst>
                                  <p:childTnLst>
                                    <p:animMotion origin="layout" path="M 0 0.03889 L 0 -0.14815 " pathEditMode="relative" rAng="0" ptsTypes="AA">
                                      <p:cBhvr>
                                        <p:cTn id="27" dur="750" spd="-100000" fill="hold"/>
                                        <p:tgtEl>
                                          <p:spTgt spid="15"/>
                                        </p:tgtEl>
                                        <p:attrNameLst>
                                          <p:attrName>ppt_x</p:attrName>
                                          <p:attrName>ppt_y</p:attrName>
                                        </p:attrNameLst>
                                      </p:cBhvr>
                                      <p:rCtr x="0" y="-9352"/>
                                    </p:animMotion>
                                  </p:childTnLst>
                                </p:cTn>
                              </p:par>
                              <p:par>
                                <p:cTn id="28" presetID="64" presetClass="path" presetSubtype="0" accel="30000" decel="30000" fill="hold" grpId="2" nodeType="withEffect">
                                  <p:stCondLst>
                                    <p:cond delay="750"/>
                                  </p:stCondLst>
                                  <p:childTnLst>
                                    <p:animMotion origin="layout" path="M 0 0.03842 L 0 1.11111E-6 " pathEditMode="relative" rAng="0" ptsTypes="AA">
                                      <p:cBhvr>
                                        <p:cTn id="29" dur="750" fill="hold"/>
                                        <p:tgtEl>
                                          <p:spTgt spid="15"/>
                                        </p:tgtEl>
                                        <p:attrNameLst>
                                          <p:attrName>ppt_x</p:attrName>
                                          <p:attrName>ppt_y</p:attrName>
                                        </p:attrNameLst>
                                      </p:cBhvr>
                                      <p:rCtr x="0" y="-1921"/>
                                    </p:animMotion>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4" presetClass="path" presetSubtype="0" decel="30000" fill="hold" grpId="1" nodeType="withEffect">
                                  <p:stCondLst>
                                    <p:cond delay="0"/>
                                  </p:stCondLst>
                                  <p:childTnLst>
                                    <p:animMotion origin="layout" path="M 0 0.03889 L 0 -0.14815 " pathEditMode="relative" rAng="0" ptsTypes="AA">
                                      <p:cBhvr>
                                        <p:cTn id="34" dur="750" spd="-100000" fill="hold"/>
                                        <p:tgtEl>
                                          <p:spTgt spid="17"/>
                                        </p:tgtEl>
                                        <p:attrNameLst>
                                          <p:attrName>ppt_x</p:attrName>
                                          <p:attrName>ppt_y</p:attrName>
                                        </p:attrNameLst>
                                      </p:cBhvr>
                                      <p:rCtr x="0" y="-9352"/>
                                    </p:animMotion>
                                  </p:childTnLst>
                                </p:cTn>
                              </p:par>
                              <p:par>
                                <p:cTn id="35" presetID="64" presetClass="path" presetSubtype="0" accel="30000" decel="30000" fill="hold" grpId="2" nodeType="withEffect">
                                  <p:stCondLst>
                                    <p:cond delay="750"/>
                                  </p:stCondLst>
                                  <p:childTnLst>
                                    <p:animMotion origin="layout" path="M 0 0.03842 L 0 1.11111E-6 " pathEditMode="relative" rAng="0" ptsTypes="AA">
                                      <p:cBhvr>
                                        <p:cTn id="36" dur="750" fill="hold"/>
                                        <p:tgtEl>
                                          <p:spTgt spid="17"/>
                                        </p:tgtEl>
                                        <p:attrNameLst>
                                          <p:attrName>ppt_x</p:attrName>
                                          <p:attrName>ppt_y</p:attrName>
                                        </p:attrNameLst>
                                      </p:cBhvr>
                                      <p:rCtr x="0" y="-1921"/>
                                    </p:animMotion>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64" presetClass="path" presetSubtype="0" decel="30000" fill="hold" grpId="1" nodeType="withEffect">
                                  <p:stCondLst>
                                    <p:cond delay="0"/>
                                  </p:stCondLst>
                                  <p:childTnLst>
                                    <p:animMotion origin="layout" path="M 0 0.03889 L 0 -0.14815 " pathEditMode="relative" rAng="0" ptsTypes="AA">
                                      <p:cBhvr>
                                        <p:cTn id="41" dur="750" spd="-100000" fill="hold"/>
                                        <p:tgtEl>
                                          <p:spTgt spid="21"/>
                                        </p:tgtEl>
                                        <p:attrNameLst>
                                          <p:attrName>ppt_x</p:attrName>
                                          <p:attrName>ppt_y</p:attrName>
                                        </p:attrNameLst>
                                      </p:cBhvr>
                                      <p:rCtr x="0" y="-9352"/>
                                    </p:animMotion>
                                  </p:childTnLst>
                                </p:cTn>
                              </p:par>
                              <p:par>
                                <p:cTn id="42" presetID="64" presetClass="path" presetSubtype="0" accel="30000" decel="30000" fill="hold" grpId="2" nodeType="withEffect">
                                  <p:stCondLst>
                                    <p:cond delay="750"/>
                                  </p:stCondLst>
                                  <p:childTnLst>
                                    <p:animMotion origin="layout" path="M 0 0.03842 L 0 1.11111E-6 " pathEditMode="relative" rAng="0" ptsTypes="AA">
                                      <p:cBhvr>
                                        <p:cTn id="43" dur="750" fill="hold"/>
                                        <p:tgtEl>
                                          <p:spTgt spid="21"/>
                                        </p:tgtEl>
                                        <p:attrNameLst>
                                          <p:attrName>ppt_x</p:attrName>
                                          <p:attrName>ppt_y</p:attrName>
                                        </p:attrNameLst>
                                      </p:cBhvr>
                                      <p:rCtr x="0" y="-1921"/>
                                    </p:animMotion>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64" presetClass="path" presetSubtype="0" decel="30000" fill="hold" grpId="1" nodeType="withEffect">
                                  <p:stCondLst>
                                    <p:cond delay="0"/>
                                  </p:stCondLst>
                                  <p:childTnLst>
                                    <p:animMotion origin="layout" path="M 0 0.03889 L 0 -0.14815 " pathEditMode="relative" rAng="0" ptsTypes="AA">
                                      <p:cBhvr>
                                        <p:cTn id="48" dur="750" spd="-100000" fill="hold"/>
                                        <p:tgtEl>
                                          <p:spTgt spid="22"/>
                                        </p:tgtEl>
                                        <p:attrNameLst>
                                          <p:attrName>ppt_x</p:attrName>
                                          <p:attrName>ppt_y</p:attrName>
                                        </p:attrNameLst>
                                      </p:cBhvr>
                                      <p:rCtr x="0" y="-9352"/>
                                    </p:animMotion>
                                  </p:childTnLst>
                                </p:cTn>
                              </p:par>
                              <p:par>
                                <p:cTn id="49" presetID="64" presetClass="path" presetSubtype="0" accel="30000" decel="30000" fill="hold" grpId="2" nodeType="withEffect">
                                  <p:stCondLst>
                                    <p:cond delay="750"/>
                                  </p:stCondLst>
                                  <p:childTnLst>
                                    <p:animMotion origin="layout" path="M 0 0.03842 L 0 1.11111E-6 " pathEditMode="relative" rAng="0" ptsTypes="AA">
                                      <p:cBhvr>
                                        <p:cTn id="50" dur="750" fill="hold"/>
                                        <p:tgtEl>
                                          <p:spTgt spid="22"/>
                                        </p:tgtEl>
                                        <p:attrNameLst>
                                          <p:attrName>ppt_x</p:attrName>
                                          <p:attrName>ppt_y</p:attrName>
                                        </p:attrNameLst>
                                      </p:cBhvr>
                                      <p:rCtr x="0" y="-1921"/>
                                    </p:animMotion>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64" presetClass="path" presetSubtype="0" decel="30000" fill="hold" grpId="1" nodeType="withEffect">
                                  <p:stCondLst>
                                    <p:cond delay="0"/>
                                  </p:stCondLst>
                                  <p:childTnLst>
                                    <p:animMotion origin="layout" path="M 0 0.03889 L 0 -0.14815 " pathEditMode="relative" rAng="0" ptsTypes="AA">
                                      <p:cBhvr>
                                        <p:cTn id="55" dur="750" spd="-100000" fill="hold"/>
                                        <p:tgtEl>
                                          <p:spTgt spid="23"/>
                                        </p:tgtEl>
                                        <p:attrNameLst>
                                          <p:attrName>ppt_x</p:attrName>
                                          <p:attrName>ppt_y</p:attrName>
                                        </p:attrNameLst>
                                      </p:cBhvr>
                                      <p:rCtr x="0" y="-9352"/>
                                    </p:animMotion>
                                  </p:childTnLst>
                                </p:cTn>
                              </p:par>
                              <p:par>
                                <p:cTn id="56" presetID="64" presetClass="path" presetSubtype="0" accel="30000" decel="30000" fill="hold" grpId="2" nodeType="withEffect">
                                  <p:stCondLst>
                                    <p:cond delay="750"/>
                                  </p:stCondLst>
                                  <p:childTnLst>
                                    <p:animMotion origin="layout" path="M 0 0.03842 L 0 1.11111E-6 " pathEditMode="relative" rAng="0" ptsTypes="AA">
                                      <p:cBhvr>
                                        <p:cTn id="57" dur="750" fill="hold"/>
                                        <p:tgtEl>
                                          <p:spTgt spid="23"/>
                                        </p:tgtEl>
                                        <p:attrNameLst>
                                          <p:attrName>ppt_x</p:attrName>
                                          <p:attrName>ppt_y</p:attrName>
                                        </p:attrNameLst>
                                      </p:cBhvr>
                                      <p:rCtr x="0" y="-1921"/>
                                    </p:animMotion>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64" presetClass="path" presetSubtype="0" decel="30000" fill="hold" grpId="1" nodeType="withEffect">
                                  <p:stCondLst>
                                    <p:cond delay="0"/>
                                  </p:stCondLst>
                                  <p:childTnLst>
                                    <p:animMotion origin="layout" path="M 0 0.03889 L 0 -0.14815 " pathEditMode="relative" rAng="0" ptsTypes="AA">
                                      <p:cBhvr>
                                        <p:cTn id="62" dur="750" spd="-100000" fill="hold"/>
                                        <p:tgtEl>
                                          <p:spTgt spid="24"/>
                                        </p:tgtEl>
                                        <p:attrNameLst>
                                          <p:attrName>ppt_x</p:attrName>
                                          <p:attrName>ppt_y</p:attrName>
                                        </p:attrNameLst>
                                      </p:cBhvr>
                                      <p:rCtr x="0" y="-9352"/>
                                    </p:animMotion>
                                  </p:childTnLst>
                                </p:cTn>
                              </p:par>
                              <p:par>
                                <p:cTn id="63" presetID="64" presetClass="path" presetSubtype="0" accel="30000" decel="30000" fill="hold" grpId="2" nodeType="withEffect">
                                  <p:stCondLst>
                                    <p:cond delay="750"/>
                                  </p:stCondLst>
                                  <p:childTnLst>
                                    <p:animMotion origin="layout" path="M 0 0.03842 L 0 1.11111E-6 " pathEditMode="relative" rAng="0" ptsTypes="AA">
                                      <p:cBhvr>
                                        <p:cTn id="64" dur="750" fill="hold"/>
                                        <p:tgtEl>
                                          <p:spTgt spid="24"/>
                                        </p:tgtEl>
                                        <p:attrNameLst>
                                          <p:attrName>ppt_x</p:attrName>
                                          <p:attrName>ppt_y</p:attrName>
                                        </p:attrNameLst>
                                      </p:cBhvr>
                                      <p:rCtr x="0" y="-1921"/>
                                    </p:animMotion>
                                  </p:childTnLst>
                                </p:cTn>
                              </p:par>
                            </p:childTnLst>
                          </p:cTn>
                        </p:par>
                        <p:par>
                          <p:cTn id="65" fill="hold">
                            <p:stCondLst>
                              <p:cond delay="2000"/>
                            </p:stCondLst>
                            <p:childTnLst>
                              <p:par>
                                <p:cTn id="66" presetID="22" presetClass="entr" presetSubtype="8" fill="hold" grpId="0" nodeType="afterEffect">
                                  <p:stCondLst>
                                    <p:cond delay="50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4750"/>
                                        <p:tgtEl>
                                          <p:spTgt spid="12"/>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4750"/>
                                        <p:tgtEl>
                                          <p:spTgt spid="10"/>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4750"/>
                                        <p:tgtEl>
                                          <p:spTgt spid="11"/>
                                        </p:tgtEl>
                                      </p:cBhvr>
                                    </p:animEffect>
                                  </p:childTnLst>
                                </p:cTn>
                              </p:par>
                              <p:par>
                                <p:cTn id="75" presetID="22" presetClass="entr" presetSubtype="2" fill="hold" grpId="0" nodeType="withEffect">
                                  <p:stCondLst>
                                    <p:cond delay="2000"/>
                                  </p:stCondLst>
                                  <p:childTnLst>
                                    <p:set>
                                      <p:cBhvr>
                                        <p:cTn id="76" dur="1" fill="hold">
                                          <p:stCondLst>
                                            <p:cond delay="0"/>
                                          </p:stCondLst>
                                        </p:cTn>
                                        <p:tgtEl>
                                          <p:spTgt spid="13"/>
                                        </p:tgtEl>
                                        <p:attrNameLst>
                                          <p:attrName>style.visibility</p:attrName>
                                        </p:attrNameLst>
                                      </p:cBhvr>
                                      <p:to>
                                        <p:strVal val="visible"/>
                                      </p:to>
                                    </p:set>
                                    <p:animEffect transition="in" filter="wipe(right)">
                                      <p:cBhvr>
                                        <p:cTn id="77" dur="4750"/>
                                        <p:tgtEl>
                                          <p:spTgt spid="13"/>
                                        </p:tgtEl>
                                      </p:cBhvr>
                                    </p:animEffect>
                                  </p:childTnLst>
                                </p:cTn>
                              </p:par>
                              <p:par>
                                <p:cTn id="78" presetID="22" presetClass="entr" presetSubtype="2" fill="hold" grpId="0" nodeType="withEffect">
                                  <p:stCondLst>
                                    <p:cond delay="3000"/>
                                  </p:stCondLst>
                                  <p:childTnLst>
                                    <p:set>
                                      <p:cBhvr>
                                        <p:cTn id="79" dur="1" fill="hold">
                                          <p:stCondLst>
                                            <p:cond delay="0"/>
                                          </p:stCondLst>
                                        </p:cTn>
                                        <p:tgtEl>
                                          <p:spTgt spid="9"/>
                                        </p:tgtEl>
                                        <p:attrNameLst>
                                          <p:attrName>style.visibility</p:attrName>
                                        </p:attrNameLst>
                                      </p:cBhvr>
                                      <p:to>
                                        <p:strVal val="visible"/>
                                      </p:to>
                                    </p:set>
                                    <p:animEffect transition="in" filter="wipe(right)">
                                      <p:cBhvr>
                                        <p:cTn id="80" dur="4750"/>
                                        <p:tgtEl>
                                          <p:spTgt spid="9"/>
                                        </p:tgtEl>
                                      </p:cBhvr>
                                    </p:animEffect>
                                  </p:childTnLst>
                                </p:cTn>
                              </p:par>
                              <p:par>
                                <p:cTn id="81" presetID="22" presetClass="entr" presetSubtype="1"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Effect transition="in" filter="wipe(up)">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1" grpId="0" animBg="1"/>
      <p:bldP spid="21" grpId="1" animBg="1"/>
      <p:bldP spid="21" grpId="2" animBg="1"/>
      <p:bldP spid="22" grpId="0" animBg="1"/>
      <p:bldP spid="22" grpId="1" animBg="1"/>
      <p:bldP spid="22" grpId="2" animBg="1"/>
      <p:bldP spid="23" grpId="0" animBg="1"/>
      <p:bldP spid="23" grpId="1" animBg="1"/>
      <p:bldP spid="23" grpId="2" animBg="1"/>
      <p:bldP spid="14" grpId="0" animBg="1"/>
      <p:bldP spid="14" grpId="1" animBg="1"/>
      <p:bldP spid="14" grpId="2" animBg="1"/>
      <p:bldP spid="15" grpId="0" animBg="1"/>
      <p:bldP spid="15" grpId="1" animBg="1"/>
      <p:bldP spid="15" grpId="2" animBg="1"/>
      <p:bldP spid="17" grpId="0" animBg="1"/>
      <p:bldP spid="17" grpId="1" animBg="1"/>
      <p:bldP spid="17" grpId="2" animBg="1"/>
      <p:bldP spid="24" grpId="0" animBg="1"/>
      <p:bldP spid="24" grpId="1" animBg="1"/>
      <p:bldP spid="24" grpId="2" animBg="1"/>
      <p:bldP spid="26" grpId="0" animBg="1"/>
      <p:bldP spid="27" grpId="0" bldLvl="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C543935-F251-4EA2-B222-A95FB8CCC155}"/>
              </a:ext>
            </a:extLst>
          </p:cNvPr>
          <p:cNvSpPr/>
          <p:nvPr/>
        </p:nvSpPr>
        <p:spPr>
          <a:xfrm>
            <a:off x="875071" y="590550"/>
            <a:ext cx="4267200" cy="56769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 name="矩形 2">
            <a:extLst>
              <a:ext uri="{FF2B5EF4-FFF2-40B4-BE49-F238E27FC236}">
                <a16:creationId xmlns="" xmlns:a16="http://schemas.microsoft.com/office/drawing/2014/main" id="{00EBFA23-A665-4DCF-B3E9-E545A387F8D5}"/>
              </a:ext>
            </a:extLst>
          </p:cNvPr>
          <p:cNvSpPr/>
          <p:nvPr/>
        </p:nvSpPr>
        <p:spPr>
          <a:xfrm>
            <a:off x="875071" y="590550"/>
            <a:ext cx="624350" cy="567690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 name="矩形 3">
            <a:extLst>
              <a:ext uri="{FF2B5EF4-FFF2-40B4-BE49-F238E27FC236}">
                <a16:creationId xmlns="" xmlns:a16="http://schemas.microsoft.com/office/drawing/2014/main" id="{5128A367-B3D8-4C3D-8C25-2D294D2D99CB}"/>
              </a:ext>
            </a:extLst>
          </p:cNvPr>
          <p:cNvSpPr/>
          <p:nvPr/>
        </p:nvSpPr>
        <p:spPr>
          <a:xfrm>
            <a:off x="5520813" y="3429000"/>
            <a:ext cx="2128684" cy="2838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5" name="矩形 4">
            <a:extLst>
              <a:ext uri="{FF2B5EF4-FFF2-40B4-BE49-F238E27FC236}">
                <a16:creationId xmlns="" xmlns:a16="http://schemas.microsoft.com/office/drawing/2014/main" id="{1E738192-B10D-44CE-B47B-CBB63D23DC10}"/>
              </a:ext>
            </a:extLst>
          </p:cNvPr>
          <p:cNvSpPr/>
          <p:nvPr/>
        </p:nvSpPr>
        <p:spPr>
          <a:xfrm>
            <a:off x="7649496" y="3429000"/>
            <a:ext cx="4021393" cy="283845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PA-形状 2961">
            <a:extLst>
              <a:ext uri="{FF2B5EF4-FFF2-40B4-BE49-F238E27FC236}">
                <a16:creationId xmlns="" xmlns:a16="http://schemas.microsoft.com/office/drawing/2014/main" id="{21B78E99-16C6-40AF-9BA1-A3BBB00F3AF0}"/>
              </a:ext>
            </a:extLst>
          </p:cNvPr>
          <p:cNvSpPr/>
          <p:nvPr>
            <p:custDataLst>
              <p:tags r:id="rId1"/>
            </p:custDataLst>
          </p:nvPr>
        </p:nvSpPr>
        <p:spPr>
          <a:xfrm>
            <a:off x="6324963" y="4308758"/>
            <a:ext cx="520384" cy="71552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sp>
        <p:nvSpPr>
          <p:cNvPr id="7" name="矩形 6">
            <a:extLst>
              <a:ext uri="{FF2B5EF4-FFF2-40B4-BE49-F238E27FC236}">
                <a16:creationId xmlns="" xmlns:a16="http://schemas.microsoft.com/office/drawing/2014/main" id="{573DDD45-9AEC-4677-AFE3-77B6A39B6B19}"/>
              </a:ext>
            </a:extLst>
          </p:cNvPr>
          <p:cNvSpPr/>
          <p:nvPr/>
        </p:nvSpPr>
        <p:spPr>
          <a:xfrm>
            <a:off x="6040775" y="5276535"/>
            <a:ext cx="1154996" cy="369332"/>
          </a:xfrm>
          <a:prstGeom prst="rect">
            <a:avLst/>
          </a:prstGeom>
        </p:spPr>
        <p:txBody>
          <a:bodyPr wrap="none">
            <a:spAutoFit/>
          </a:bodyPr>
          <a:lstStyle/>
          <a:p>
            <a:r>
              <a:rPr lang="en-US" altLang="zh-CN" spc="300">
                <a:solidFill>
                  <a:schemeClr val="bg1"/>
                </a:solidFill>
                <a:cs typeface="+mn-ea"/>
                <a:sym typeface="+mn-lt"/>
              </a:rPr>
              <a:t>GREAT</a:t>
            </a:r>
            <a:endParaRPr lang="zh-CN" altLang="en-US">
              <a:solidFill>
                <a:schemeClr val="bg1"/>
              </a:solidFill>
              <a:cs typeface="+mn-ea"/>
              <a:sym typeface="+mn-lt"/>
            </a:endParaRPr>
          </a:p>
        </p:txBody>
      </p:sp>
      <p:sp>
        <p:nvSpPr>
          <p:cNvPr id="8" name="PA-文本框 6">
            <a:extLst>
              <a:ext uri="{FF2B5EF4-FFF2-40B4-BE49-F238E27FC236}">
                <a16:creationId xmlns="" xmlns:a16="http://schemas.microsoft.com/office/drawing/2014/main" id="{1E8D4379-E2FE-49DA-9A42-6991D5F52801}"/>
              </a:ext>
            </a:extLst>
          </p:cNvPr>
          <p:cNvSpPr txBox="1"/>
          <p:nvPr>
            <p:custDataLst>
              <p:tags r:id="rId2"/>
            </p:custDataLst>
          </p:nvPr>
        </p:nvSpPr>
        <p:spPr>
          <a:xfrm>
            <a:off x="8270981" y="4094060"/>
            <a:ext cx="1926666" cy="646331"/>
          </a:xfrm>
          <a:prstGeom prst="rect">
            <a:avLst/>
          </a:prstGeom>
          <a:noFill/>
        </p:spPr>
        <p:txBody>
          <a:bodyPr wrap="square" rtlCol="0">
            <a:spAutoFit/>
          </a:bodyPr>
          <a:lstStyle/>
          <a:p>
            <a:r>
              <a:rPr lang="zh-CN" altLang="en-US" b="1" dirty="0">
                <a:solidFill>
                  <a:schemeClr val="bg1"/>
                </a:solidFill>
                <a:cs typeface="+mn-ea"/>
                <a:sym typeface="+mn-lt"/>
              </a:rPr>
              <a:t>输入您的标题</a:t>
            </a:r>
            <a:endParaRPr lang="en-US" b="1" dirty="0">
              <a:solidFill>
                <a:schemeClr val="bg1"/>
              </a:solidFill>
              <a:cs typeface="+mn-ea"/>
              <a:sym typeface="+mn-lt"/>
            </a:endParaRPr>
          </a:p>
          <a:p>
            <a:r>
              <a:rPr lang="en-US" b="1" dirty="0">
                <a:solidFill>
                  <a:schemeClr val="bg1"/>
                </a:solidFill>
                <a:cs typeface="+mn-ea"/>
                <a:sym typeface="+mn-lt"/>
              </a:rPr>
              <a:t>OUR COMPANY</a:t>
            </a:r>
          </a:p>
        </p:txBody>
      </p:sp>
      <p:sp>
        <p:nvSpPr>
          <p:cNvPr id="9" name="PA-文本框 42">
            <a:extLst>
              <a:ext uri="{FF2B5EF4-FFF2-40B4-BE49-F238E27FC236}">
                <a16:creationId xmlns="" xmlns:a16="http://schemas.microsoft.com/office/drawing/2014/main" id="{7B932256-C6DB-4471-B919-FA1332385675}"/>
              </a:ext>
            </a:extLst>
          </p:cNvPr>
          <p:cNvSpPr txBox="1"/>
          <p:nvPr>
            <p:custDataLst>
              <p:tags r:id="rId3"/>
            </p:custDataLst>
          </p:nvPr>
        </p:nvSpPr>
        <p:spPr>
          <a:xfrm>
            <a:off x="8270981" y="4810253"/>
            <a:ext cx="2635250" cy="932563"/>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solidFill>
                <a:latin typeface="+mn-lt"/>
                <a:ea typeface="+mn-ea"/>
                <a:cs typeface="+mn-ea"/>
                <a:sym typeface="+mn-lt"/>
              </a:rPr>
              <a:t>此处添加详细文本描述，建议与标题相关并符合整体语言风格，语言描述尽量简洁生动。</a:t>
            </a:r>
            <a:endParaRPr lang="id-ID" dirty="0">
              <a:solidFill>
                <a:schemeClr val="bg1"/>
              </a:solidFill>
              <a:latin typeface="+mn-lt"/>
              <a:ea typeface="+mn-ea"/>
              <a:cs typeface="+mn-ea"/>
              <a:sym typeface="+mn-lt"/>
            </a:endParaRPr>
          </a:p>
        </p:txBody>
      </p:sp>
      <p:sp>
        <p:nvSpPr>
          <p:cNvPr id="10" name="PA-文本框 9">
            <a:extLst>
              <a:ext uri="{FF2B5EF4-FFF2-40B4-BE49-F238E27FC236}">
                <a16:creationId xmlns="" xmlns:a16="http://schemas.microsoft.com/office/drawing/2014/main" id="{C19A6F8B-E0BD-47B2-8580-D1404389D0CE}"/>
              </a:ext>
            </a:extLst>
          </p:cNvPr>
          <p:cNvSpPr txBox="1"/>
          <p:nvPr>
            <p:custDataLst>
              <p:tags r:id="rId4"/>
            </p:custDataLst>
          </p:nvPr>
        </p:nvSpPr>
        <p:spPr>
          <a:xfrm>
            <a:off x="5520813" y="1747382"/>
            <a:ext cx="5731593"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11" name="TextBox 7">
            <a:extLst>
              <a:ext uri="{FF2B5EF4-FFF2-40B4-BE49-F238E27FC236}">
                <a16:creationId xmlns="" xmlns:a16="http://schemas.microsoft.com/office/drawing/2014/main" id="{C6910A69-8289-4EB5-B892-A3BEBE42E699}"/>
              </a:ext>
            </a:extLst>
          </p:cNvPr>
          <p:cNvSpPr txBox="1"/>
          <p:nvPr/>
        </p:nvSpPr>
        <p:spPr>
          <a:xfrm>
            <a:off x="5510652" y="735505"/>
            <a:ext cx="3057247" cy="523220"/>
          </a:xfrm>
          <a:prstGeom prst="rect">
            <a:avLst/>
          </a:prstGeom>
          <a:noFill/>
        </p:spPr>
        <p:txBody>
          <a:bodyPr wrap="none" rtlCol="0">
            <a:spAutoFit/>
          </a:bodyPr>
          <a:lstStyle/>
          <a:p>
            <a:pPr algn="l"/>
            <a:r>
              <a:rPr lang="zh-CN" altLang="en-US" sz="2800" dirty="0">
                <a:cs typeface="+mn-ea"/>
                <a:sym typeface="+mn-lt"/>
              </a:rPr>
              <a:t>添加页面标题内容</a:t>
            </a:r>
          </a:p>
        </p:txBody>
      </p:sp>
      <p:sp>
        <p:nvSpPr>
          <p:cNvPr id="12" name="TextBox 7">
            <a:extLst>
              <a:ext uri="{FF2B5EF4-FFF2-40B4-BE49-F238E27FC236}">
                <a16:creationId xmlns="" xmlns:a16="http://schemas.microsoft.com/office/drawing/2014/main" id="{078FCCA8-3F5A-448B-A241-C361FE5561DB}"/>
              </a:ext>
            </a:extLst>
          </p:cNvPr>
          <p:cNvSpPr txBox="1"/>
          <p:nvPr/>
        </p:nvSpPr>
        <p:spPr>
          <a:xfrm>
            <a:off x="5520813" y="1222748"/>
            <a:ext cx="3047086" cy="369332"/>
          </a:xfrm>
          <a:prstGeom prst="rect">
            <a:avLst/>
          </a:prstGeom>
          <a:noFill/>
        </p:spPr>
        <p:txBody>
          <a:bodyPr wrap="square" rtlCol="0">
            <a:spAutoFit/>
          </a:bodyPr>
          <a:lstStyle/>
          <a:p>
            <a:pPr algn="dist"/>
            <a:r>
              <a:rPr lang="en-US" altLang="zh-CN" sz="1800" dirty="0">
                <a:solidFill>
                  <a:schemeClr val="bg1">
                    <a:lumMod val="50000"/>
                  </a:schemeClr>
                </a:solidFill>
                <a:cs typeface="+mn-ea"/>
                <a:sym typeface="+mn-lt"/>
              </a:rPr>
              <a:t>PUT YOUR TITLE HERE</a:t>
            </a:r>
            <a:endParaRPr lang="zh-CN" altLang="en-US" sz="1800" dirty="0">
              <a:solidFill>
                <a:schemeClr val="bg1">
                  <a:lumMod val="50000"/>
                </a:schemeClr>
              </a:solidFill>
              <a:cs typeface="+mn-ea"/>
              <a:sym typeface="+mn-lt"/>
            </a:endParaRPr>
          </a:p>
        </p:txBody>
      </p:sp>
    </p:spTree>
    <p:extLst>
      <p:ext uri="{BB962C8B-B14F-4D97-AF65-F5344CB8AC3E}">
        <p14:creationId xmlns:p14="http://schemas.microsoft.com/office/powerpoint/2010/main" val="4030582412"/>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80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 xmlns:a16="http://schemas.microsoft.com/office/drawing/2014/main" id="{699FE640-37B3-4993-A825-1B434177697C}"/>
              </a:ext>
            </a:extLst>
          </p:cNvPr>
          <p:cNvGrpSpPr/>
          <p:nvPr/>
        </p:nvGrpSpPr>
        <p:grpSpPr>
          <a:xfrm>
            <a:off x="1212739" y="2950346"/>
            <a:ext cx="3400158" cy="2109122"/>
            <a:chOff x="1449750" y="2967279"/>
            <a:chExt cx="3400158" cy="2109122"/>
          </a:xfrm>
        </p:grpSpPr>
        <p:sp>
          <p:nvSpPr>
            <p:cNvPr id="3" name="Rectangle: Rounded Corners 18">
              <a:extLst>
                <a:ext uri="{FF2B5EF4-FFF2-40B4-BE49-F238E27FC236}">
                  <a16:creationId xmlns="" xmlns:a16="http://schemas.microsoft.com/office/drawing/2014/main" id="{44F2C67D-E628-485A-8608-D88E50D4C517}"/>
                </a:ext>
              </a:extLst>
            </p:cNvPr>
            <p:cNvSpPr/>
            <p:nvPr/>
          </p:nvSpPr>
          <p:spPr>
            <a:xfrm>
              <a:off x="1537488" y="3229273"/>
              <a:ext cx="2866368" cy="81960"/>
            </a:xfrm>
            <a:prstGeom prst="roundRect">
              <a:avLst>
                <a:gd name="adj" fmla="val 50000"/>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4" name="TextBox 36">
              <a:extLst>
                <a:ext uri="{FF2B5EF4-FFF2-40B4-BE49-F238E27FC236}">
                  <a16:creationId xmlns="" xmlns:a16="http://schemas.microsoft.com/office/drawing/2014/main" id="{1515CAB1-877E-4B06-B9E9-4CFB81F937D2}"/>
                </a:ext>
              </a:extLst>
            </p:cNvPr>
            <p:cNvSpPr txBox="1"/>
            <p:nvPr/>
          </p:nvSpPr>
          <p:spPr>
            <a:xfrm>
              <a:off x="1449750" y="2967279"/>
              <a:ext cx="12446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schemeClr val="bg1">
                      <a:lumMod val="50000"/>
                    </a:schemeClr>
                  </a:solidFill>
                  <a:effectLst/>
                  <a:uLnTx/>
                  <a:uFillTx/>
                  <a:cs typeface="+mn-ea"/>
                  <a:sym typeface="+mn-lt"/>
                </a:rPr>
                <a:t>Design</a:t>
              </a:r>
            </a:p>
          </p:txBody>
        </p:sp>
        <p:sp>
          <p:nvSpPr>
            <p:cNvPr id="5" name="TextBox 37">
              <a:extLst>
                <a:ext uri="{FF2B5EF4-FFF2-40B4-BE49-F238E27FC236}">
                  <a16:creationId xmlns="" xmlns:a16="http://schemas.microsoft.com/office/drawing/2014/main" id="{EEA732FF-29CE-4177-916F-3BC5A94C2012}"/>
                </a:ext>
              </a:extLst>
            </p:cNvPr>
            <p:cNvSpPr txBox="1"/>
            <p:nvPr/>
          </p:nvSpPr>
          <p:spPr>
            <a:xfrm>
              <a:off x="4383598" y="3154837"/>
              <a:ext cx="46631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chemeClr val="bg1">
                      <a:lumMod val="50000"/>
                    </a:schemeClr>
                  </a:solidFill>
                  <a:effectLst/>
                  <a:uLnTx/>
                  <a:uFillTx/>
                  <a:cs typeface="+mn-ea"/>
                  <a:sym typeface="+mn-lt"/>
                </a:rPr>
                <a:t>70%</a:t>
              </a:r>
            </a:p>
          </p:txBody>
        </p:sp>
        <p:sp>
          <p:nvSpPr>
            <p:cNvPr id="6" name="Rectangle: Rounded Corners 49">
              <a:extLst>
                <a:ext uri="{FF2B5EF4-FFF2-40B4-BE49-F238E27FC236}">
                  <a16:creationId xmlns="" xmlns:a16="http://schemas.microsoft.com/office/drawing/2014/main" id="{19C8D9AD-4C7D-4D45-AFDF-49FABE7347DE}"/>
                </a:ext>
              </a:extLst>
            </p:cNvPr>
            <p:cNvSpPr/>
            <p:nvPr/>
          </p:nvSpPr>
          <p:spPr>
            <a:xfrm>
              <a:off x="1537488" y="3651956"/>
              <a:ext cx="2866368" cy="81960"/>
            </a:xfrm>
            <a:prstGeom prst="roundRect">
              <a:avLst>
                <a:gd name="adj" fmla="val 50000"/>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7" name="TextBox 50">
              <a:extLst>
                <a:ext uri="{FF2B5EF4-FFF2-40B4-BE49-F238E27FC236}">
                  <a16:creationId xmlns="" xmlns:a16="http://schemas.microsoft.com/office/drawing/2014/main" id="{688806B9-229C-4BC0-98D9-E0254E340459}"/>
                </a:ext>
              </a:extLst>
            </p:cNvPr>
            <p:cNvSpPr txBox="1"/>
            <p:nvPr/>
          </p:nvSpPr>
          <p:spPr>
            <a:xfrm>
              <a:off x="1449750" y="3389962"/>
              <a:ext cx="12446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schemeClr val="bg1">
                      <a:lumMod val="50000"/>
                    </a:schemeClr>
                  </a:solidFill>
                  <a:effectLst/>
                  <a:uLnTx/>
                  <a:uFillTx/>
                  <a:cs typeface="+mn-ea"/>
                  <a:sym typeface="+mn-lt"/>
                </a:rPr>
                <a:t>Communication</a:t>
              </a:r>
            </a:p>
          </p:txBody>
        </p:sp>
        <p:sp>
          <p:nvSpPr>
            <p:cNvPr id="8" name="TextBox 63">
              <a:extLst>
                <a:ext uri="{FF2B5EF4-FFF2-40B4-BE49-F238E27FC236}">
                  <a16:creationId xmlns="" xmlns:a16="http://schemas.microsoft.com/office/drawing/2014/main" id="{54526FF1-6ACD-4BD3-A316-F2E30A461448}"/>
                </a:ext>
              </a:extLst>
            </p:cNvPr>
            <p:cNvSpPr txBox="1"/>
            <p:nvPr/>
          </p:nvSpPr>
          <p:spPr>
            <a:xfrm>
              <a:off x="4383598" y="3577520"/>
              <a:ext cx="46631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chemeClr val="bg1">
                      <a:lumMod val="50000"/>
                    </a:schemeClr>
                  </a:solidFill>
                  <a:effectLst/>
                  <a:uLnTx/>
                  <a:uFillTx/>
                  <a:cs typeface="+mn-ea"/>
                  <a:sym typeface="+mn-lt"/>
                </a:rPr>
                <a:t>86%</a:t>
              </a:r>
            </a:p>
          </p:txBody>
        </p:sp>
        <p:sp>
          <p:nvSpPr>
            <p:cNvPr id="9" name="Rectangle: Rounded Corners 65">
              <a:extLst>
                <a:ext uri="{FF2B5EF4-FFF2-40B4-BE49-F238E27FC236}">
                  <a16:creationId xmlns="" xmlns:a16="http://schemas.microsoft.com/office/drawing/2014/main" id="{61E4949C-2D9B-4661-A459-72705E232CA4}"/>
                </a:ext>
              </a:extLst>
            </p:cNvPr>
            <p:cNvSpPr/>
            <p:nvPr/>
          </p:nvSpPr>
          <p:spPr>
            <a:xfrm>
              <a:off x="1537488" y="4074639"/>
              <a:ext cx="2866368" cy="81960"/>
            </a:xfrm>
            <a:prstGeom prst="roundRect">
              <a:avLst>
                <a:gd name="adj" fmla="val 50000"/>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0" name="TextBox 66">
              <a:extLst>
                <a:ext uri="{FF2B5EF4-FFF2-40B4-BE49-F238E27FC236}">
                  <a16:creationId xmlns="" xmlns:a16="http://schemas.microsoft.com/office/drawing/2014/main" id="{CDC04B6C-7641-466F-A92C-D88A8E3B20EF}"/>
                </a:ext>
              </a:extLst>
            </p:cNvPr>
            <p:cNvSpPr txBox="1"/>
            <p:nvPr/>
          </p:nvSpPr>
          <p:spPr>
            <a:xfrm>
              <a:off x="1449750" y="3812645"/>
              <a:ext cx="12446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schemeClr val="bg1">
                      <a:lumMod val="50000"/>
                    </a:schemeClr>
                  </a:solidFill>
                  <a:effectLst/>
                  <a:uLnTx/>
                  <a:uFillTx/>
                  <a:cs typeface="+mn-ea"/>
                  <a:sym typeface="+mn-lt"/>
                </a:rPr>
                <a:t>Photography</a:t>
              </a:r>
            </a:p>
          </p:txBody>
        </p:sp>
        <p:sp>
          <p:nvSpPr>
            <p:cNvPr id="11" name="TextBox 67">
              <a:extLst>
                <a:ext uri="{FF2B5EF4-FFF2-40B4-BE49-F238E27FC236}">
                  <a16:creationId xmlns="" xmlns:a16="http://schemas.microsoft.com/office/drawing/2014/main" id="{A12C8EDE-14CA-40E2-B090-353DCA250938}"/>
                </a:ext>
              </a:extLst>
            </p:cNvPr>
            <p:cNvSpPr txBox="1"/>
            <p:nvPr/>
          </p:nvSpPr>
          <p:spPr>
            <a:xfrm>
              <a:off x="4383598" y="4000203"/>
              <a:ext cx="46631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chemeClr val="bg1">
                      <a:lumMod val="50000"/>
                    </a:schemeClr>
                  </a:solidFill>
                  <a:effectLst/>
                  <a:uLnTx/>
                  <a:uFillTx/>
                  <a:cs typeface="+mn-ea"/>
                  <a:sym typeface="+mn-lt"/>
                </a:rPr>
                <a:t>47%</a:t>
              </a:r>
            </a:p>
          </p:txBody>
        </p:sp>
        <p:sp>
          <p:nvSpPr>
            <p:cNvPr id="12" name="Rectangle: Rounded Corners 69">
              <a:extLst>
                <a:ext uri="{FF2B5EF4-FFF2-40B4-BE49-F238E27FC236}">
                  <a16:creationId xmlns="" xmlns:a16="http://schemas.microsoft.com/office/drawing/2014/main" id="{2F91BDDF-AD25-4F90-8976-EEDFA4FD0437}"/>
                </a:ext>
              </a:extLst>
            </p:cNvPr>
            <p:cNvSpPr/>
            <p:nvPr/>
          </p:nvSpPr>
          <p:spPr>
            <a:xfrm>
              <a:off x="1537488" y="4497322"/>
              <a:ext cx="2866368" cy="81960"/>
            </a:xfrm>
            <a:prstGeom prst="roundRect">
              <a:avLst>
                <a:gd name="adj" fmla="val 50000"/>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3" name="TextBox 70">
              <a:extLst>
                <a:ext uri="{FF2B5EF4-FFF2-40B4-BE49-F238E27FC236}">
                  <a16:creationId xmlns="" xmlns:a16="http://schemas.microsoft.com/office/drawing/2014/main" id="{92341FBC-A0E9-4D2C-AF41-8FBBA9FA7F08}"/>
                </a:ext>
              </a:extLst>
            </p:cNvPr>
            <p:cNvSpPr txBox="1"/>
            <p:nvPr/>
          </p:nvSpPr>
          <p:spPr>
            <a:xfrm>
              <a:off x="1449750" y="4235328"/>
              <a:ext cx="12446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schemeClr val="bg1">
                      <a:lumMod val="50000"/>
                    </a:schemeClr>
                  </a:solidFill>
                  <a:effectLst/>
                  <a:uLnTx/>
                  <a:uFillTx/>
                  <a:cs typeface="+mn-ea"/>
                  <a:sym typeface="+mn-lt"/>
                </a:rPr>
                <a:t>Teamwork</a:t>
              </a:r>
            </a:p>
          </p:txBody>
        </p:sp>
        <p:sp>
          <p:nvSpPr>
            <p:cNvPr id="14" name="TextBox 72">
              <a:extLst>
                <a:ext uri="{FF2B5EF4-FFF2-40B4-BE49-F238E27FC236}">
                  <a16:creationId xmlns="" xmlns:a16="http://schemas.microsoft.com/office/drawing/2014/main" id="{04D641CF-148D-4262-82B0-76DEC4349D16}"/>
                </a:ext>
              </a:extLst>
            </p:cNvPr>
            <p:cNvSpPr txBox="1"/>
            <p:nvPr/>
          </p:nvSpPr>
          <p:spPr>
            <a:xfrm>
              <a:off x="4383598" y="4422886"/>
              <a:ext cx="46631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chemeClr val="bg1">
                      <a:lumMod val="50000"/>
                    </a:schemeClr>
                  </a:solidFill>
                  <a:effectLst/>
                  <a:uLnTx/>
                  <a:uFillTx/>
                  <a:cs typeface="+mn-ea"/>
                  <a:sym typeface="+mn-lt"/>
                </a:rPr>
                <a:t>97%</a:t>
              </a:r>
            </a:p>
          </p:txBody>
        </p:sp>
        <p:sp>
          <p:nvSpPr>
            <p:cNvPr id="15" name="Rectangle: Rounded Corners 76">
              <a:extLst>
                <a:ext uri="{FF2B5EF4-FFF2-40B4-BE49-F238E27FC236}">
                  <a16:creationId xmlns="" xmlns:a16="http://schemas.microsoft.com/office/drawing/2014/main" id="{AEDD7F4F-9BC6-47AB-AC82-FCB0C31D9385}"/>
                </a:ext>
              </a:extLst>
            </p:cNvPr>
            <p:cNvSpPr/>
            <p:nvPr/>
          </p:nvSpPr>
          <p:spPr>
            <a:xfrm>
              <a:off x="1537488" y="4920005"/>
              <a:ext cx="2866368" cy="81960"/>
            </a:xfrm>
            <a:prstGeom prst="roundRect">
              <a:avLst>
                <a:gd name="adj" fmla="val 50000"/>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6" name="TextBox 78">
              <a:extLst>
                <a:ext uri="{FF2B5EF4-FFF2-40B4-BE49-F238E27FC236}">
                  <a16:creationId xmlns="" xmlns:a16="http://schemas.microsoft.com/office/drawing/2014/main" id="{00DB08FA-491F-4A91-8036-CCEF981528E6}"/>
                </a:ext>
              </a:extLst>
            </p:cNvPr>
            <p:cNvSpPr txBox="1"/>
            <p:nvPr/>
          </p:nvSpPr>
          <p:spPr>
            <a:xfrm>
              <a:off x="1449750" y="4658011"/>
              <a:ext cx="12446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schemeClr val="bg1">
                      <a:lumMod val="50000"/>
                    </a:schemeClr>
                  </a:solidFill>
                  <a:effectLst/>
                  <a:uLnTx/>
                  <a:uFillTx/>
                  <a:cs typeface="+mn-ea"/>
                  <a:sym typeface="+mn-lt"/>
                </a:rPr>
                <a:t>Other skill</a:t>
              </a:r>
            </a:p>
          </p:txBody>
        </p:sp>
        <p:sp>
          <p:nvSpPr>
            <p:cNvPr id="17" name="TextBox 80">
              <a:extLst>
                <a:ext uri="{FF2B5EF4-FFF2-40B4-BE49-F238E27FC236}">
                  <a16:creationId xmlns="" xmlns:a16="http://schemas.microsoft.com/office/drawing/2014/main" id="{E059BA52-963E-4E3E-96E9-705D11932F4E}"/>
                </a:ext>
              </a:extLst>
            </p:cNvPr>
            <p:cNvSpPr txBox="1"/>
            <p:nvPr/>
          </p:nvSpPr>
          <p:spPr>
            <a:xfrm>
              <a:off x="4383598" y="4845569"/>
              <a:ext cx="46631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chemeClr val="bg1">
                      <a:lumMod val="50000"/>
                    </a:schemeClr>
                  </a:solidFill>
                  <a:effectLst/>
                  <a:uLnTx/>
                  <a:uFillTx/>
                  <a:cs typeface="+mn-ea"/>
                  <a:sym typeface="+mn-lt"/>
                </a:rPr>
                <a:t>78%</a:t>
              </a:r>
            </a:p>
          </p:txBody>
        </p:sp>
      </p:grpSp>
      <p:grpSp>
        <p:nvGrpSpPr>
          <p:cNvPr id="18" name="Group 1">
            <a:extLst>
              <a:ext uri="{FF2B5EF4-FFF2-40B4-BE49-F238E27FC236}">
                <a16:creationId xmlns="" xmlns:a16="http://schemas.microsoft.com/office/drawing/2014/main" id="{235A0139-BA78-4BEA-B9A7-6D0777F07978}"/>
              </a:ext>
            </a:extLst>
          </p:cNvPr>
          <p:cNvGrpSpPr/>
          <p:nvPr/>
        </p:nvGrpSpPr>
        <p:grpSpPr>
          <a:xfrm>
            <a:off x="1300995" y="5426650"/>
            <a:ext cx="1091093" cy="284715"/>
            <a:chOff x="3312762" y="5460999"/>
            <a:chExt cx="1091093" cy="284715"/>
          </a:xfrm>
          <a:solidFill>
            <a:schemeClr val="bg1"/>
          </a:solidFill>
        </p:grpSpPr>
        <p:grpSp>
          <p:nvGrpSpPr>
            <p:cNvPr id="19" name="Group 61">
              <a:extLst>
                <a:ext uri="{FF2B5EF4-FFF2-40B4-BE49-F238E27FC236}">
                  <a16:creationId xmlns="" xmlns:a16="http://schemas.microsoft.com/office/drawing/2014/main" id="{ED7647E9-B3E7-4D7A-927E-179351EAAF03}"/>
                </a:ext>
              </a:extLst>
            </p:cNvPr>
            <p:cNvGrpSpPr/>
            <p:nvPr/>
          </p:nvGrpSpPr>
          <p:grpSpPr>
            <a:xfrm>
              <a:off x="3312762" y="5460999"/>
              <a:ext cx="284715" cy="284715"/>
              <a:chOff x="3397599" y="5460999"/>
              <a:chExt cx="284715" cy="284715"/>
            </a:xfrm>
            <a:grpFill/>
          </p:grpSpPr>
          <p:sp>
            <p:nvSpPr>
              <p:cNvPr id="26" name="Oval 58">
                <a:extLst>
                  <a:ext uri="{FF2B5EF4-FFF2-40B4-BE49-F238E27FC236}">
                    <a16:creationId xmlns="" xmlns:a16="http://schemas.microsoft.com/office/drawing/2014/main" id="{176FC14E-D349-4C80-AF7A-A378C1772598}"/>
                  </a:ext>
                </a:extLst>
              </p:cNvPr>
              <p:cNvSpPr/>
              <p:nvPr/>
            </p:nvSpPr>
            <p:spPr>
              <a:xfrm>
                <a:off x="3397599" y="5460999"/>
                <a:ext cx="284715" cy="28471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27" name="Freeform 22">
                <a:extLst>
                  <a:ext uri="{FF2B5EF4-FFF2-40B4-BE49-F238E27FC236}">
                    <a16:creationId xmlns="" xmlns:a16="http://schemas.microsoft.com/office/drawing/2014/main" id="{0A9A857F-B843-41D0-8B05-3E76365F9F76}"/>
                  </a:ext>
                </a:extLst>
              </p:cNvPr>
              <p:cNvSpPr>
                <a:spLocks noEditPoints="1"/>
              </p:cNvSpPr>
              <p:nvPr/>
            </p:nvSpPr>
            <p:spPr bwMode="auto">
              <a:xfrm>
                <a:off x="3456763" y="5536756"/>
                <a:ext cx="166386" cy="133200"/>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grpFill/>
              <a:ln>
                <a:solidFill>
                  <a:schemeClr val="bg1">
                    <a:lumMod val="7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nvGrpSpPr>
            <p:cNvPr id="20" name="Group 59">
              <a:extLst>
                <a:ext uri="{FF2B5EF4-FFF2-40B4-BE49-F238E27FC236}">
                  <a16:creationId xmlns="" xmlns:a16="http://schemas.microsoft.com/office/drawing/2014/main" id="{C4FB3A02-842B-4EB0-9E9D-04524DF5AD74}"/>
                </a:ext>
              </a:extLst>
            </p:cNvPr>
            <p:cNvGrpSpPr/>
            <p:nvPr/>
          </p:nvGrpSpPr>
          <p:grpSpPr>
            <a:xfrm>
              <a:off x="3715951" y="5460999"/>
              <a:ext cx="284715" cy="284715"/>
              <a:chOff x="3800788" y="5460999"/>
              <a:chExt cx="284715" cy="284715"/>
            </a:xfrm>
            <a:grpFill/>
          </p:grpSpPr>
          <p:sp>
            <p:nvSpPr>
              <p:cNvPr id="24" name="Oval 57">
                <a:extLst>
                  <a:ext uri="{FF2B5EF4-FFF2-40B4-BE49-F238E27FC236}">
                    <a16:creationId xmlns="" xmlns:a16="http://schemas.microsoft.com/office/drawing/2014/main" id="{C9ACC268-9800-4C4E-96CD-C88049E7CBCC}"/>
                  </a:ext>
                </a:extLst>
              </p:cNvPr>
              <p:cNvSpPr/>
              <p:nvPr/>
            </p:nvSpPr>
            <p:spPr>
              <a:xfrm>
                <a:off x="3800788" y="5460999"/>
                <a:ext cx="284715" cy="28471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25" name="Freeform 35">
                <a:extLst>
                  <a:ext uri="{FF2B5EF4-FFF2-40B4-BE49-F238E27FC236}">
                    <a16:creationId xmlns="" xmlns:a16="http://schemas.microsoft.com/office/drawing/2014/main" id="{30CF1835-093B-48A2-8EB3-F6EBBA2B7BAC}"/>
                  </a:ext>
                </a:extLst>
              </p:cNvPr>
              <p:cNvSpPr>
                <a:spLocks noEditPoints="1"/>
              </p:cNvSpPr>
              <p:nvPr/>
            </p:nvSpPr>
            <p:spPr bwMode="auto">
              <a:xfrm>
                <a:off x="3906549" y="5530165"/>
                <a:ext cx="73192" cy="146383"/>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grpFill/>
              <a:ln>
                <a:solidFill>
                  <a:schemeClr val="bg1">
                    <a:lumMod val="7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nvGrpSpPr>
            <p:cNvPr id="21" name="Group 60">
              <a:extLst>
                <a:ext uri="{FF2B5EF4-FFF2-40B4-BE49-F238E27FC236}">
                  <a16:creationId xmlns="" xmlns:a16="http://schemas.microsoft.com/office/drawing/2014/main" id="{C384AACF-6429-46EF-A5F7-32FA4D415C6F}"/>
                </a:ext>
              </a:extLst>
            </p:cNvPr>
            <p:cNvGrpSpPr/>
            <p:nvPr/>
          </p:nvGrpSpPr>
          <p:grpSpPr>
            <a:xfrm>
              <a:off x="4119140" y="5460999"/>
              <a:ext cx="284715" cy="284715"/>
              <a:chOff x="4203977" y="5460999"/>
              <a:chExt cx="284715" cy="284715"/>
            </a:xfrm>
            <a:grpFill/>
          </p:grpSpPr>
          <p:sp>
            <p:nvSpPr>
              <p:cNvPr id="22" name="Oval 56">
                <a:extLst>
                  <a:ext uri="{FF2B5EF4-FFF2-40B4-BE49-F238E27FC236}">
                    <a16:creationId xmlns="" xmlns:a16="http://schemas.microsoft.com/office/drawing/2014/main" id="{D68BF629-53C8-4516-BCBB-C6944B209991}"/>
                  </a:ext>
                </a:extLst>
              </p:cNvPr>
              <p:cNvSpPr/>
              <p:nvPr/>
            </p:nvSpPr>
            <p:spPr>
              <a:xfrm>
                <a:off x="4203977" y="5460999"/>
                <a:ext cx="284715" cy="284715"/>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23" name="Freeform 49">
                <a:extLst>
                  <a:ext uri="{FF2B5EF4-FFF2-40B4-BE49-F238E27FC236}">
                    <a16:creationId xmlns="" xmlns:a16="http://schemas.microsoft.com/office/drawing/2014/main" id="{A53B1984-1DF7-4C74-B16F-D61912591977}"/>
                  </a:ext>
                </a:extLst>
              </p:cNvPr>
              <p:cNvSpPr>
                <a:spLocks noEditPoints="1"/>
              </p:cNvSpPr>
              <p:nvPr/>
            </p:nvSpPr>
            <p:spPr bwMode="auto">
              <a:xfrm>
                <a:off x="4273143" y="5530165"/>
                <a:ext cx="146383" cy="146383"/>
              </a:xfrm>
              <a:custGeom>
                <a:avLst/>
                <a:gdLst>
                  <a:gd name="T0" fmla="*/ 144 w 176"/>
                  <a:gd name="T1" fmla="*/ 21 h 176"/>
                  <a:gd name="T2" fmla="*/ 88 w 176"/>
                  <a:gd name="T3" fmla="*/ 0 h 176"/>
                  <a:gd name="T4" fmla="*/ 55 w 176"/>
                  <a:gd name="T5" fmla="*/ 6 h 176"/>
                  <a:gd name="T6" fmla="*/ 2 w 176"/>
                  <a:gd name="T7" fmla="*/ 70 h 176"/>
                  <a:gd name="T8" fmla="*/ 2 w 176"/>
                  <a:gd name="T9" fmla="*/ 70 h 176"/>
                  <a:gd name="T10" fmla="*/ 1 w 176"/>
                  <a:gd name="T11" fmla="*/ 73 h 176"/>
                  <a:gd name="T12" fmla="*/ 0 w 176"/>
                  <a:gd name="T13" fmla="*/ 88 h 176"/>
                  <a:gd name="T14" fmla="*/ 31 w 176"/>
                  <a:gd name="T15" fmla="*/ 155 h 176"/>
                  <a:gd name="T16" fmla="*/ 88 w 176"/>
                  <a:gd name="T17" fmla="*/ 176 h 176"/>
                  <a:gd name="T18" fmla="*/ 120 w 176"/>
                  <a:gd name="T19" fmla="*/ 169 h 176"/>
                  <a:gd name="T20" fmla="*/ 174 w 176"/>
                  <a:gd name="T21" fmla="*/ 99 h 176"/>
                  <a:gd name="T22" fmla="*/ 175 w 176"/>
                  <a:gd name="T23" fmla="*/ 95 h 176"/>
                  <a:gd name="T24" fmla="*/ 148 w 176"/>
                  <a:gd name="T25" fmla="*/ 24 h 176"/>
                  <a:gd name="T26" fmla="*/ 168 w 176"/>
                  <a:gd name="T27" fmla="*/ 89 h 176"/>
                  <a:gd name="T28" fmla="*/ 107 w 176"/>
                  <a:gd name="T29" fmla="*/ 88 h 176"/>
                  <a:gd name="T30" fmla="*/ 107 w 176"/>
                  <a:gd name="T31" fmla="*/ 88 h 176"/>
                  <a:gd name="T32" fmla="*/ 101 w 176"/>
                  <a:gd name="T33" fmla="*/ 73 h 176"/>
                  <a:gd name="T34" fmla="*/ 146 w 176"/>
                  <a:gd name="T35" fmla="*/ 33 h 176"/>
                  <a:gd name="T36" fmla="*/ 140 w 176"/>
                  <a:gd name="T37" fmla="*/ 28 h 176"/>
                  <a:gd name="T38" fmla="*/ 61 w 176"/>
                  <a:gd name="T39" fmla="*/ 13 h 176"/>
                  <a:gd name="T40" fmla="*/ 140 w 176"/>
                  <a:gd name="T41" fmla="*/ 28 h 176"/>
                  <a:gd name="T42" fmla="*/ 91 w 176"/>
                  <a:gd name="T43" fmla="*/ 69 h 176"/>
                  <a:gd name="T44" fmla="*/ 10 w 176"/>
                  <a:gd name="T45" fmla="*/ 68 h 176"/>
                  <a:gd name="T46" fmla="*/ 8 w 176"/>
                  <a:gd name="T47" fmla="*/ 88 h 176"/>
                  <a:gd name="T48" fmla="*/ 51 w 176"/>
                  <a:gd name="T49" fmla="*/ 85 h 176"/>
                  <a:gd name="T50" fmla="*/ 100 w 176"/>
                  <a:gd name="T51" fmla="*/ 90 h 176"/>
                  <a:gd name="T52" fmla="*/ 8 w 176"/>
                  <a:gd name="T53" fmla="*/ 88 h 176"/>
                  <a:gd name="T54" fmla="*/ 102 w 176"/>
                  <a:gd name="T55" fmla="*/ 98 h 176"/>
                  <a:gd name="T56" fmla="*/ 112 w 176"/>
                  <a:gd name="T57" fmla="*/ 163 h 176"/>
                  <a:gd name="T58" fmla="*/ 88 w 176"/>
                  <a:gd name="T59" fmla="*/ 168 h 176"/>
                  <a:gd name="T60" fmla="*/ 120 w 176"/>
                  <a:gd name="T61" fmla="*/ 161 h 176"/>
                  <a:gd name="T62" fmla="*/ 166 w 176"/>
                  <a:gd name="T63" fmla="*/ 9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48" y="24"/>
                    </a:moveTo>
                    <a:cubicBezTo>
                      <a:pt x="144" y="21"/>
                      <a:pt x="144" y="21"/>
                      <a:pt x="144" y="21"/>
                    </a:cubicBezTo>
                    <a:cubicBezTo>
                      <a:pt x="144" y="21"/>
                      <a:pt x="144" y="21"/>
                      <a:pt x="144" y="21"/>
                    </a:cubicBezTo>
                    <a:cubicBezTo>
                      <a:pt x="128" y="7"/>
                      <a:pt x="109" y="0"/>
                      <a:pt x="88" y="0"/>
                    </a:cubicBezTo>
                    <a:cubicBezTo>
                      <a:pt x="76" y="0"/>
                      <a:pt x="65" y="2"/>
                      <a:pt x="55" y="7"/>
                    </a:cubicBezTo>
                    <a:cubicBezTo>
                      <a:pt x="55" y="6"/>
                      <a:pt x="55" y="6"/>
                      <a:pt x="55" y="6"/>
                    </a:cubicBezTo>
                    <a:cubicBezTo>
                      <a:pt x="52" y="8"/>
                      <a:pt x="52" y="8"/>
                      <a:pt x="52" y="8"/>
                    </a:cubicBezTo>
                    <a:cubicBezTo>
                      <a:pt x="26" y="19"/>
                      <a:pt x="7" y="42"/>
                      <a:pt x="2" y="70"/>
                    </a:cubicBezTo>
                    <a:cubicBezTo>
                      <a:pt x="2" y="70"/>
                      <a:pt x="2" y="70"/>
                      <a:pt x="2" y="70"/>
                    </a:cubicBezTo>
                    <a:cubicBezTo>
                      <a:pt x="2" y="70"/>
                      <a:pt x="2" y="70"/>
                      <a:pt x="2" y="70"/>
                    </a:cubicBezTo>
                    <a:cubicBezTo>
                      <a:pt x="2" y="70"/>
                      <a:pt x="2" y="70"/>
                      <a:pt x="2" y="70"/>
                    </a:cubicBezTo>
                    <a:cubicBezTo>
                      <a:pt x="1" y="73"/>
                      <a:pt x="1" y="73"/>
                      <a:pt x="1" y="73"/>
                    </a:cubicBezTo>
                    <a:cubicBezTo>
                      <a:pt x="1" y="73"/>
                      <a:pt x="1" y="73"/>
                      <a:pt x="1" y="73"/>
                    </a:cubicBezTo>
                    <a:cubicBezTo>
                      <a:pt x="0" y="78"/>
                      <a:pt x="0" y="83"/>
                      <a:pt x="0" y="88"/>
                    </a:cubicBezTo>
                    <a:cubicBezTo>
                      <a:pt x="0" y="114"/>
                      <a:pt x="11" y="138"/>
                      <a:pt x="31" y="155"/>
                    </a:cubicBezTo>
                    <a:cubicBezTo>
                      <a:pt x="31" y="155"/>
                      <a:pt x="31" y="155"/>
                      <a:pt x="31" y="155"/>
                    </a:cubicBezTo>
                    <a:cubicBezTo>
                      <a:pt x="33" y="157"/>
                      <a:pt x="33" y="157"/>
                      <a:pt x="33" y="157"/>
                    </a:cubicBezTo>
                    <a:cubicBezTo>
                      <a:pt x="49" y="169"/>
                      <a:pt x="68" y="176"/>
                      <a:pt x="88" y="176"/>
                    </a:cubicBezTo>
                    <a:cubicBezTo>
                      <a:pt x="98" y="176"/>
                      <a:pt x="108" y="174"/>
                      <a:pt x="118" y="170"/>
                    </a:cubicBezTo>
                    <a:cubicBezTo>
                      <a:pt x="120" y="169"/>
                      <a:pt x="120" y="169"/>
                      <a:pt x="120" y="169"/>
                    </a:cubicBezTo>
                    <a:cubicBezTo>
                      <a:pt x="120" y="169"/>
                      <a:pt x="120" y="169"/>
                      <a:pt x="120" y="169"/>
                    </a:cubicBezTo>
                    <a:cubicBezTo>
                      <a:pt x="149" y="158"/>
                      <a:pt x="169" y="132"/>
                      <a:pt x="174" y="99"/>
                    </a:cubicBezTo>
                    <a:cubicBezTo>
                      <a:pt x="175" y="100"/>
                      <a:pt x="175" y="100"/>
                      <a:pt x="175" y="100"/>
                    </a:cubicBezTo>
                    <a:cubicBezTo>
                      <a:pt x="175" y="95"/>
                      <a:pt x="175" y="95"/>
                      <a:pt x="175" y="95"/>
                    </a:cubicBezTo>
                    <a:cubicBezTo>
                      <a:pt x="175" y="92"/>
                      <a:pt x="176" y="90"/>
                      <a:pt x="176" y="88"/>
                    </a:cubicBezTo>
                    <a:cubicBezTo>
                      <a:pt x="176" y="64"/>
                      <a:pt x="166" y="41"/>
                      <a:pt x="148" y="24"/>
                    </a:cubicBezTo>
                    <a:close/>
                    <a:moveTo>
                      <a:pt x="168" y="88"/>
                    </a:moveTo>
                    <a:cubicBezTo>
                      <a:pt x="168" y="88"/>
                      <a:pt x="168" y="89"/>
                      <a:pt x="168" y="89"/>
                    </a:cubicBezTo>
                    <a:cubicBezTo>
                      <a:pt x="157" y="86"/>
                      <a:pt x="146" y="84"/>
                      <a:pt x="135" y="84"/>
                    </a:cubicBezTo>
                    <a:cubicBezTo>
                      <a:pt x="126" y="84"/>
                      <a:pt x="117" y="85"/>
                      <a:pt x="107" y="88"/>
                    </a:cubicBezTo>
                    <a:cubicBezTo>
                      <a:pt x="107" y="88"/>
                      <a:pt x="107" y="88"/>
                      <a:pt x="107" y="88"/>
                    </a:cubicBezTo>
                    <a:cubicBezTo>
                      <a:pt x="107" y="88"/>
                      <a:pt x="107" y="88"/>
                      <a:pt x="107" y="88"/>
                    </a:cubicBezTo>
                    <a:cubicBezTo>
                      <a:pt x="105" y="83"/>
                      <a:pt x="103" y="78"/>
                      <a:pt x="101" y="73"/>
                    </a:cubicBezTo>
                    <a:cubicBezTo>
                      <a:pt x="101" y="73"/>
                      <a:pt x="101" y="73"/>
                      <a:pt x="101" y="73"/>
                    </a:cubicBezTo>
                    <a:cubicBezTo>
                      <a:pt x="101" y="73"/>
                      <a:pt x="101" y="73"/>
                      <a:pt x="101" y="73"/>
                    </a:cubicBezTo>
                    <a:cubicBezTo>
                      <a:pt x="120" y="64"/>
                      <a:pt x="135" y="51"/>
                      <a:pt x="146" y="33"/>
                    </a:cubicBezTo>
                    <a:cubicBezTo>
                      <a:pt x="160" y="48"/>
                      <a:pt x="168" y="68"/>
                      <a:pt x="168" y="88"/>
                    </a:cubicBezTo>
                    <a:close/>
                    <a:moveTo>
                      <a:pt x="140" y="28"/>
                    </a:moveTo>
                    <a:cubicBezTo>
                      <a:pt x="130" y="44"/>
                      <a:pt x="115" y="57"/>
                      <a:pt x="98" y="66"/>
                    </a:cubicBezTo>
                    <a:cubicBezTo>
                      <a:pt x="88" y="47"/>
                      <a:pt x="76" y="29"/>
                      <a:pt x="61" y="13"/>
                    </a:cubicBezTo>
                    <a:cubicBezTo>
                      <a:pt x="69" y="10"/>
                      <a:pt x="78" y="8"/>
                      <a:pt x="88" y="8"/>
                    </a:cubicBezTo>
                    <a:cubicBezTo>
                      <a:pt x="107" y="8"/>
                      <a:pt x="125" y="15"/>
                      <a:pt x="140" y="28"/>
                    </a:cubicBezTo>
                    <a:close/>
                    <a:moveTo>
                      <a:pt x="53" y="16"/>
                    </a:moveTo>
                    <a:cubicBezTo>
                      <a:pt x="68" y="32"/>
                      <a:pt x="81" y="50"/>
                      <a:pt x="91" y="69"/>
                    </a:cubicBezTo>
                    <a:cubicBezTo>
                      <a:pt x="78" y="74"/>
                      <a:pt x="65" y="77"/>
                      <a:pt x="51" y="77"/>
                    </a:cubicBezTo>
                    <a:cubicBezTo>
                      <a:pt x="37" y="77"/>
                      <a:pt x="23" y="74"/>
                      <a:pt x="10" y="68"/>
                    </a:cubicBezTo>
                    <a:cubicBezTo>
                      <a:pt x="16" y="46"/>
                      <a:pt x="32" y="26"/>
                      <a:pt x="53" y="16"/>
                    </a:cubicBezTo>
                    <a:close/>
                    <a:moveTo>
                      <a:pt x="8" y="88"/>
                    </a:moveTo>
                    <a:cubicBezTo>
                      <a:pt x="8" y="84"/>
                      <a:pt x="8" y="80"/>
                      <a:pt x="9" y="76"/>
                    </a:cubicBezTo>
                    <a:cubicBezTo>
                      <a:pt x="22" y="82"/>
                      <a:pt x="37" y="85"/>
                      <a:pt x="51" y="85"/>
                    </a:cubicBezTo>
                    <a:cubicBezTo>
                      <a:pt x="66" y="85"/>
                      <a:pt x="80" y="82"/>
                      <a:pt x="94" y="76"/>
                    </a:cubicBezTo>
                    <a:cubicBezTo>
                      <a:pt x="96" y="81"/>
                      <a:pt x="98" y="85"/>
                      <a:pt x="100" y="90"/>
                    </a:cubicBezTo>
                    <a:cubicBezTo>
                      <a:pt x="71" y="100"/>
                      <a:pt x="47" y="120"/>
                      <a:pt x="34" y="147"/>
                    </a:cubicBezTo>
                    <a:cubicBezTo>
                      <a:pt x="17" y="132"/>
                      <a:pt x="8" y="111"/>
                      <a:pt x="8" y="88"/>
                    </a:cubicBezTo>
                    <a:close/>
                    <a:moveTo>
                      <a:pt x="40" y="152"/>
                    </a:moveTo>
                    <a:cubicBezTo>
                      <a:pt x="53" y="126"/>
                      <a:pt x="75" y="107"/>
                      <a:pt x="102" y="98"/>
                    </a:cubicBezTo>
                    <a:cubicBezTo>
                      <a:pt x="109" y="119"/>
                      <a:pt x="113" y="141"/>
                      <a:pt x="113" y="163"/>
                    </a:cubicBezTo>
                    <a:cubicBezTo>
                      <a:pt x="112" y="163"/>
                      <a:pt x="112" y="163"/>
                      <a:pt x="112" y="163"/>
                    </a:cubicBezTo>
                    <a:cubicBezTo>
                      <a:pt x="112" y="164"/>
                      <a:pt x="112" y="164"/>
                      <a:pt x="112" y="164"/>
                    </a:cubicBezTo>
                    <a:cubicBezTo>
                      <a:pt x="104" y="167"/>
                      <a:pt x="96" y="168"/>
                      <a:pt x="88" y="168"/>
                    </a:cubicBezTo>
                    <a:cubicBezTo>
                      <a:pt x="70" y="168"/>
                      <a:pt x="54" y="163"/>
                      <a:pt x="40" y="152"/>
                    </a:cubicBezTo>
                    <a:close/>
                    <a:moveTo>
                      <a:pt x="120" y="161"/>
                    </a:moveTo>
                    <a:cubicBezTo>
                      <a:pt x="120" y="138"/>
                      <a:pt x="116" y="117"/>
                      <a:pt x="109" y="96"/>
                    </a:cubicBezTo>
                    <a:cubicBezTo>
                      <a:pt x="128" y="91"/>
                      <a:pt x="148" y="91"/>
                      <a:pt x="166" y="97"/>
                    </a:cubicBezTo>
                    <a:cubicBezTo>
                      <a:pt x="162" y="126"/>
                      <a:pt x="145" y="150"/>
                      <a:pt x="120" y="161"/>
                    </a:cubicBezTo>
                    <a:close/>
                  </a:path>
                </a:pathLst>
              </a:custGeom>
              <a:grpFill/>
              <a:ln>
                <a:solidFill>
                  <a:schemeClr val="bg1">
                    <a:lumMod val="7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grpSp>
      <p:grpSp>
        <p:nvGrpSpPr>
          <p:cNvPr id="28" name="Group 3">
            <a:extLst>
              <a:ext uri="{FF2B5EF4-FFF2-40B4-BE49-F238E27FC236}">
                <a16:creationId xmlns="" xmlns:a16="http://schemas.microsoft.com/office/drawing/2014/main" id="{47422066-F35A-4E0E-90E7-34761B013297}"/>
              </a:ext>
            </a:extLst>
          </p:cNvPr>
          <p:cNvGrpSpPr/>
          <p:nvPr/>
        </p:nvGrpSpPr>
        <p:grpSpPr>
          <a:xfrm>
            <a:off x="1300477" y="3212340"/>
            <a:ext cx="2685988" cy="1772692"/>
            <a:chOff x="1537488" y="3229273"/>
            <a:chExt cx="2685988" cy="1772692"/>
          </a:xfrm>
        </p:grpSpPr>
        <p:sp>
          <p:nvSpPr>
            <p:cNvPr id="29" name="Rectangle: Rounded Corners 35">
              <a:extLst>
                <a:ext uri="{FF2B5EF4-FFF2-40B4-BE49-F238E27FC236}">
                  <a16:creationId xmlns="" xmlns:a16="http://schemas.microsoft.com/office/drawing/2014/main" id="{87E356B8-F318-4656-8498-BCF2C8D7EB9E}"/>
                </a:ext>
              </a:extLst>
            </p:cNvPr>
            <p:cNvSpPr/>
            <p:nvPr/>
          </p:nvSpPr>
          <p:spPr>
            <a:xfrm>
              <a:off x="1537488" y="3229273"/>
              <a:ext cx="1839125" cy="8196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30" name="Rectangle: Rounded Corners 64">
              <a:extLst>
                <a:ext uri="{FF2B5EF4-FFF2-40B4-BE49-F238E27FC236}">
                  <a16:creationId xmlns="" xmlns:a16="http://schemas.microsoft.com/office/drawing/2014/main" id="{1996C00C-FEDC-426D-924C-AEBF44B5B382}"/>
                </a:ext>
              </a:extLst>
            </p:cNvPr>
            <p:cNvSpPr/>
            <p:nvPr/>
          </p:nvSpPr>
          <p:spPr>
            <a:xfrm>
              <a:off x="1537488" y="3651956"/>
              <a:ext cx="2313039" cy="8196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31" name="Rectangle: Rounded Corners 68">
              <a:extLst>
                <a:ext uri="{FF2B5EF4-FFF2-40B4-BE49-F238E27FC236}">
                  <a16:creationId xmlns="" xmlns:a16="http://schemas.microsoft.com/office/drawing/2014/main" id="{D15CEF75-8DC6-43A9-8BBB-522E3EF8201F}"/>
                </a:ext>
              </a:extLst>
            </p:cNvPr>
            <p:cNvSpPr/>
            <p:nvPr/>
          </p:nvSpPr>
          <p:spPr>
            <a:xfrm>
              <a:off x="1537489" y="4074639"/>
              <a:ext cx="1310486" cy="8196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32" name="Rectangle: Rounded Corners 74">
              <a:extLst>
                <a:ext uri="{FF2B5EF4-FFF2-40B4-BE49-F238E27FC236}">
                  <a16:creationId xmlns="" xmlns:a16="http://schemas.microsoft.com/office/drawing/2014/main" id="{6C6A5DD3-C4FF-462E-800E-2DBC2CD51DC0}"/>
                </a:ext>
              </a:extLst>
            </p:cNvPr>
            <p:cNvSpPr/>
            <p:nvPr/>
          </p:nvSpPr>
          <p:spPr>
            <a:xfrm>
              <a:off x="1537488" y="4497322"/>
              <a:ext cx="2685988" cy="8196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33" name="Rectangle: Rounded Corners 82">
              <a:extLst>
                <a:ext uri="{FF2B5EF4-FFF2-40B4-BE49-F238E27FC236}">
                  <a16:creationId xmlns="" xmlns:a16="http://schemas.microsoft.com/office/drawing/2014/main" id="{F1604EF6-741F-4941-85A2-939F0F069DCB}"/>
                </a:ext>
              </a:extLst>
            </p:cNvPr>
            <p:cNvSpPr/>
            <p:nvPr/>
          </p:nvSpPr>
          <p:spPr>
            <a:xfrm>
              <a:off x="1537489" y="4920005"/>
              <a:ext cx="2078522" cy="81960"/>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grpSp>
      <p:sp>
        <p:nvSpPr>
          <p:cNvPr id="34" name="椭圆 33">
            <a:extLst>
              <a:ext uri="{FF2B5EF4-FFF2-40B4-BE49-F238E27FC236}">
                <a16:creationId xmlns="" xmlns:a16="http://schemas.microsoft.com/office/drawing/2014/main" id="{B75979D7-A863-44CD-97FD-ECE98466B2C6}"/>
              </a:ext>
            </a:extLst>
          </p:cNvPr>
          <p:cNvSpPr/>
          <p:nvPr/>
        </p:nvSpPr>
        <p:spPr>
          <a:xfrm rot="8258102">
            <a:off x="6587040" y="1450440"/>
            <a:ext cx="7322816" cy="5527325"/>
          </a:xfrm>
          <a:prstGeom prst="ellipse">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cs typeface="+mn-ea"/>
              <a:sym typeface="+mn-lt"/>
            </a:endParaRPr>
          </a:p>
        </p:txBody>
      </p:sp>
      <p:sp>
        <p:nvSpPr>
          <p:cNvPr id="35" name="椭圆 34">
            <a:extLst>
              <a:ext uri="{FF2B5EF4-FFF2-40B4-BE49-F238E27FC236}">
                <a16:creationId xmlns="" xmlns:a16="http://schemas.microsoft.com/office/drawing/2014/main" id="{89CB8A25-96FD-4B97-B66F-C9AC8D8253FF}"/>
              </a:ext>
            </a:extLst>
          </p:cNvPr>
          <p:cNvSpPr/>
          <p:nvPr/>
        </p:nvSpPr>
        <p:spPr>
          <a:xfrm>
            <a:off x="5872923" y="1683233"/>
            <a:ext cx="3675606" cy="3675604"/>
          </a:xfrm>
          <a:prstGeom prst="ellipse">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cs typeface="+mn-ea"/>
              <a:sym typeface="+mn-lt"/>
            </a:endParaRPr>
          </a:p>
        </p:txBody>
      </p:sp>
      <p:sp>
        <p:nvSpPr>
          <p:cNvPr id="36" name="TextBox 7">
            <a:extLst>
              <a:ext uri="{FF2B5EF4-FFF2-40B4-BE49-F238E27FC236}">
                <a16:creationId xmlns="" xmlns:a16="http://schemas.microsoft.com/office/drawing/2014/main" id="{8662104F-39A0-4B2C-AA24-B056F6578B86}"/>
              </a:ext>
            </a:extLst>
          </p:cNvPr>
          <p:cNvSpPr txBox="1"/>
          <p:nvPr/>
        </p:nvSpPr>
        <p:spPr>
          <a:xfrm>
            <a:off x="1202578" y="1758598"/>
            <a:ext cx="3057247" cy="523220"/>
          </a:xfrm>
          <a:prstGeom prst="rect">
            <a:avLst/>
          </a:prstGeom>
          <a:noFill/>
        </p:spPr>
        <p:txBody>
          <a:bodyPr wrap="none" rtlCol="0">
            <a:spAutoFit/>
          </a:bodyPr>
          <a:lstStyle/>
          <a:p>
            <a:pPr algn="l"/>
            <a:r>
              <a:rPr lang="zh-CN" altLang="en-US" sz="2800" dirty="0">
                <a:cs typeface="+mn-ea"/>
                <a:sym typeface="+mn-lt"/>
              </a:rPr>
              <a:t>添加页面标题内容</a:t>
            </a:r>
          </a:p>
        </p:txBody>
      </p:sp>
      <p:sp>
        <p:nvSpPr>
          <p:cNvPr id="37" name="TextBox 7">
            <a:extLst>
              <a:ext uri="{FF2B5EF4-FFF2-40B4-BE49-F238E27FC236}">
                <a16:creationId xmlns="" xmlns:a16="http://schemas.microsoft.com/office/drawing/2014/main" id="{AE33D92D-7733-4C8B-B919-26E7EDB68B89}"/>
              </a:ext>
            </a:extLst>
          </p:cNvPr>
          <p:cNvSpPr txBox="1"/>
          <p:nvPr/>
        </p:nvSpPr>
        <p:spPr>
          <a:xfrm>
            <a:off x="1212739" y="2314495"/>
            <a:ext cx="3047086" cy="369332"/>
          </a:xfrm>
          <a:prstGeom prst="rect">
            <a:avLst/>
          </a:prstGeom>
          <a:noFill/>
        </p:spPr>
        <p:txBody>
          <a:bodyPr wrap="square" rtlCol="0">
            <a:spAutoFit/>
          </a:bodyPr>
          <a:lstStyle/>
          <a:p>
            <a:pPr algn="dist"/>
            <a:r>
              <a:rPr lang="en-US" altLang="zh-CN" sz="1800" dirty="0">
                <a:solidFill>
                  <a:schemeClr val="bg1">
                    <a:lumMod val="50000"/>
                  </a:schemeClr>
                </a:solidFill>
                <a:cs typeface="+mn-ea"/>
                <a:sym typeface="+mn-lt"/>
              </a:rPr>
              <a:t>PUT YOUR TITLE HERE</a:t>
            </a:r>
            <a:endParaRPr lang="zh-CN" altLang="en-US" sz="1800" dirty="0">
              <a:solidFill>
                <a:schemeClr val="bg1">
                  <a:lumMod val="50000"/>
                </a:schemeClr>
              </a:solidFill>
              <a:cs typeface="+mn-ea"/>
              <a:sym typeface="+mn-lt"/>
            </a:endParaRPr>
          </a:p>
        </p:txBody>
      </p:sp>
    </p:spTree>
    <p:extLst>
      <p:ext uri="{BB962C8B-B14F-4D97-AF65-F5344CB8AC3E}">
        <p14:creationId xmlns:p14="http://schemas.microsoft.com/office/powerpoint/2010/main" val="1400775257"/>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 xmlns:a16="http://schemas.microsoft.com/office/drawing/2014/main" id="{912219D9-CA8B-4773-BB63-9FF7480E7120}"/>
              </a:ext>
            </a:extLst>
          </p:cNvPr>
          <p:cNvSpPr/>
          <p:nvPr/>
        </p:nvSpPr>
        <p:spPr>
          <a:xfrm rot="8100000">
            <a:off x="2845550" y="3607551"/>
            <a:ext cx="6500897" cy="6500897"/>
          </a:xfrm>
          <a:prstGeom prst="rtTriangle">
            <a:avLst/>
          </a:prstGeom>
          <a:blipFill dpi="0" rotWithShape="0">
            <a:blip r:embed="rId9" cstate="screen">
              <a:extLst>
                <a:ext uri="{28A0092B-C50C-407E-A947-70E740481C1C}">
                  <a14:useLocalDpi xmlns:a14="http://schemas.microsoft.com/office/drawing/2010/main"/>
                </a:ext>
              </a:extLst>
            </a:blip>
            <a:srcRect/>
            <a:stretch>
              <a:fillRect/>
            </a:stretch>
          </a:blip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飞印象">
            <a:extLst>
              <a:ext uri="{FF2B5EF4-FFF2-40B4-BE49-F238E27FC236}">
                <a16:creationId xmlns="" xmlns:a16="http://schemas.microsoft.com/office/drawing/2014/main" id="{72A2C871-6799-4F62-9C84-63F2B89607F4}"/>
              </a:ext>
            </a:extLst>
          </p:cNvPr>
          <p:cNvSpPr/>
          <p:nvPr/>
        </p:nvSpPr>
        <p:spPr bwMode="auto">
          <a:xfrm>
            <a:off x="4789558" y="2624649"/>
            <a:ext cx="2497667" cy="2922737"/>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350" kern="0" dirty="0">
              <a:solidFill>
                <a:srgbClr val="797979"/>
              </a:solidFill>
              <a:cs typeface="+mn-ea"/>
              <a:sym typeface="+mn-lt"/>
            </a:endParaRPr>
          </a:p>
        </p:txBody>
      </p:sp>
      <p:sp>
        <p:nvSpPr>
          <p:cNvPr id="4" name="飞印象">
            <a:extLst>
              <a:ext uri="{FF2B5EF4-FFF2-40B4-BE49-F238E27FC236}">
                <a16:creationId xmlns="" xmlns:a16="http://schemas.microsoft.com/office/drawing/2014/main" id="{92353246-D3AE-44CA-B249-0D2A30945FAE}"/>
              </a:ext>
            </a:extLst>
          </p:cNvPr>
          <p:cNvSpPr/>
          <p:nvPr/>
        </p:nvSpPr>
        <p:spPr bwMode="auto">
          <a:xfrm>
            <a:off x="4781091" y="1951636"/>
            <a:ext cx="2510367" cy="673013"/>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sp>
        <p:nvSpPr>
          <p:cNvPr id="5" name="飞印象">
            <a:extLst>
              <a:ext uri="{FF2B5EF4-FFF2-40B4-BE49-F238E27FC236}">
                <a16:creationId xmlns="" xmlns:a16="http://schemas.microsoft.com/office/drawing/2014/main" id="{E9583C7B-62AB-41B1-839E-8E8B9D0D4915}"/>
              </a:ext>
            </a:extLst>
          </p:cNvPr>
          <p:cNvSpPr/>
          <p:nvPr/>
        </p:nvSpPr>
        <p:spPr bwMode="auto">
          <a:xfrm>
            <a:off x="4781091" y="5547386"/>
            <a:ext cx="2510367" cy="416928"/>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sp>
        <p:nvSpPr>
          <p:cNvPr id="6" name="飞印象">
            <a:extLst>
              <a:ext uri="{FF2B5EF4-FFF2-40B4-BE49-F238E27FC236}">
                <a16:creationId xmlns="" xmlns:a16="http://schemas.microsoft.com/office/drawing/2014/main" id="{DB2832B7-378A-4111-B643-8EB40D117CE1}"/>
              </a:ext>
            </a:extLst>
          </p:cNvPr>
          <p:cNvSpPr/>
          <p:nvPr/>
        </p:nvSpPr>
        <p:spPr bwMode="auto">
          <a:xfrm>
            <a:off x="1633502" y="2840521"/>
            <a:ext cx="2087033" cy="2448665"/>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200" kern="0" dirty="0">
              <a:solidFill>
                <a:srgbClr val="797979"/>
              </a:solidFill>
              <a:cs typeface="+mn-ea"/>
              <a:sym typeface="+mn-lt"/>
            </a:endParaRPr>
          </a:p>
        </p:txBody>
      </p:sp>
      <p:sp>
        <p:nvSpPr>
          <p:cNvPr id="7" name="飞印象">
            <a:extLst>
              <a:ext uri="{FF2B5EF4-FFF2-40B4-BE49-F238E27FC236}">
                <a16:creationId xmlns="" xmlns:a16="http://schemas.microsoft.com/office/drawing/2014/main" id="{0F61634B-C6D7-48FC-AEF6-3550D25FA6B9}"/>
              </a:ext>
            </a:extLst>
          </p:cNvPr>
          <p:cNvSpPr/>
          <p:nvPr/>
        </p:nvSpPr>
        <p:spPr bwMode="auto">
          <a:xfrm>
            <a:off x="1620591" y="2265496"/>
            <a:ext cx="2099733" cy="562960"/>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ltLang="zh-CN" dirty="0">
              <a:solidFill>
                <a:schemeClr val="lt1"/>
              </a:solidFill>
              <a:cs typeface="+mn-ea"/>
              <a:sym typeface="+mn-lt"/>
            </a:endParaRPr>
          </a:p>
        </p:txBody>
      </p:sp>
      <p:sp>
        <p:nvSpPr>
          <p:cNvPr id="8" name="飞印象">
            <a:extLst>
              <a:ext uri="{FF2B5EF4-FFF2-40B4-BE49-F238E27FC236}">
                <a16:creationId xmlns="" xmlns:a16="http://schemas.microsoft.com/office/drawing/2014/main" id="{47DEF618-6703-4E36-ADDD-27F49598C83B}"/>
              </a:ext>
            </a:extLst>
          </p:cNvPr>
          <p:cNvSpPr/>
          <p:nvPr/>
        </p:nvSpPr>
        <p:spPr bwMode="auto">
          <a:xfrm>
            <a:off x="1625036" y="5289186"/>
            <a:ext cx="2099733" cy="349204"/>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sp>
        <p:nvSpPr>
          <p:cNvPr id="9" name="飞印象">
            <a:extLst>
              <a:ext uri="{FF2B5EF4-FFF2-40B4-BE49-F238E27FC236}">
                <a16:creationId xmlns="" xmlns:a16="http://schemas.microsoft.com/office/drawing/2014/main" id="{10CFCBB8-F5BD-41B7-B62E-DFE6B43BE788}"/>
              </a:ext>
            </a:extLst>
          </p:cNvPr>
          <p:cNvSpPr/>
          <p:nvPr/>
        </p:nvSpPr>
        <p:spPr bwMode="auto">
          <a:xfrm>
            <a:off x="8356246" y="2827822"/>
            <a:ext cx="2087033" cy="2448665"/>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200" kern="0" dirty="0">
              <a:solidFill>
                <a:srgbClr val="797979"/>
              </a:solidFill>
              <a:cs typeface="+mn-ea"/>
              <a:sym typeface="+mn-lt"/>
            </a:endParaRPr>
          </a:p>
        </p:txBody>
      </p:sp>
      <p:sp>
        <p:nvSpPr>
          <p:cNvPr id="10" name="飞印象">
            <a:extLst>
              <a:ext uri="{FF2B5EF4-FFF2-40B4-BE49-F238E27FC236}">
                <a16:creationId xmlns="" xmlns:a16="http://schemas.microsoft.com/office/drawing/2014/main" id="{30EB8BF1-6AB2-48CD-BC94-E48711F91108}"/>
              </a:ext>
            </a:extLst>
          </p:cNvPr>
          <p:cNvSpPr/>
          <p:nvPr/>
        </p:nvSpPr>
        <p:spPr bwMode="auto">
          <a:xfrm>
            <a:off x="8347780" y="2264862"/>
            <a:ext cx="2099733" cy="562960"/>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sp>
        <p:nvSpPr>
          <p:cNvPr id="11" name="飞印象">
            <a:extLst>
              <a:ext uri="{FF2B5EF4-FFF2-40B4-BE49-F238E27FC236}">
                <a16:creationId xmlns="" xmlns:a16="http://schemas.microsoft.com/office/drawing/2014/main" id="{02AB956C-6BAC-44FA-9044-BCFA81E647C1}"/>
              </a:ext>
            </a:extLst>
          </p:cNvPr>
          <p:cNvSpPr/>
          <p:nvPr/>
        </p:nvSpPr>
        <p:spPr bwMode="auto">
          <a:xfrm>
            <a:off x="8347780" y="5276487"/>
            <a:ext cx="2099733" cy="349204"/>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sp>
        <p:nvSpPr>
          <p:cNvPr id="12" name="TextBox 76">
            <a:extLst>
              <a:ext uri="{FF2B5EF4-FFF2-40B4-BE49-F238E27FC236}">
                <a16:creationId xmlns="" xmlns:a16="http://schemas.microsoft.com/office/drawing/2014/main" id="{EF86856A-100B-46DF-914E-F36557F33994}"/>
              </a:ext>
            </a:extLst>
          </p:cNvPr>
          <p:cNvSpPr txBox="1"/>
          <p:nvPr/>
        </p:nvSpPr>
        <p:spPr>
          <a:xfrm>
            <a:off x="2025017" y="2347521"/>
            <a:ext cx="1303655" cy="398780"/>
          </a:xfrm>
          <a:prstGeom prst="rect">
            <a:avLst/>
          </a:prstGeom>
          <a:noFill/>
        </p:spPr>
        <p:txBody>
          <a:bodyPr wrap="square" rtlCol="0">
            <a:spAutoFit/>
          </a:bodyPr>
          <a:lstStyle/>
          <a:p>
            <a:pPr algn="l"/>
            <a:r>
              <a:rPr lang="zh-CN" altLang="en-US" sz="2000" dirty="0">
                <a:solidFill>
                  <a:schemeClr val="bg1"/>
                </a:solidFill>
                <a:cs typeface="+mn-ea"/>
                <a:sym typeface="+mn-lt"/>
              </a:rPr>
              <a:t>添加标题</a:t>
            </a:r>
          </a:p>
        </p:txBody>
      </p:sp>
      <p:sp>
        <p:nvSpPr>
          <p:cNvPr id="13" name="TextBox 76">
            <a:extLst>
              <a:ext uri="{FF2B5EF4-FFF2-40B4-BE49-F238E27FC236}">
                <a16:creationId xmlns="" xmlns:a16="http://schemas.microsoft.com/office/drawing/2014/main" id="{637F3BE0-3CED-491F-BA9A-9E3B82398C4F}"/>
              </a:ext>
            </a:extLst>
          </p:cNvPr>
          <p:cNvSpPr txBox="1"/>
          <p:nvPr/>
        </p:nvSpPr>
        <p:spPr>
          <a:xfrm>
            <a:off x="5386388" y="2089076"/>
            <a:ext cx="1303655" cy="398780"/>
          </a:xfrm>
          <a:prstGeom prst="rect">
            <a:avLst/>
          </a:prstGeom>
          <a:noFill/>
        </p:spPr>
        <p:txBody>
          <a:bodyPr wrap="square" rtlCol="0">
            <a:spAutoFit/>
          </a:bodyPr>
          <a:lstStyle/>
          <a:p>
            <a:pPr algn="l"/>
            <a:r>
              <a:rPr lang="zh-CN" altLang="en-US" sz="2000" dirty="0">
                <a:solidFill>
                  <a:schemeClr val="bg1"/>
                </a:solidFill>
                <a:cs typeface="+mn-ea"/>
                <a:sym typeface="+mn-lt"/>
              </a:rPr>
              <a:t>添加标题</a:t>
            </a:r>
          </a:p>
        </p:txBody>
      </p:sp>
      <p:sp>
        <p:nvSpPr>
          <p:cNvPr id="14" name="TextBox 76">
            <a:extLst>
              <a:ext uri="{FF2B5EF4-FFF2-40B4-BE49-F238E27FC236}">
                <a16:creationId xmlns="" xmlns:a16="http://schemas.microsoft.com/office/drawing/2014/main" id="{EF406DAB-B962-416C-82CA-A52CA23C0FB0}"/>
              </a:ext>
            </a:extLst>
          </p:cNvPr>
          <p:cNvSpPr txBox="1"/>
          <p:nvPr/>
        </p:nvSpPr>
        <p:spPr>
          <a:xfrm>
            <a:off x="8750089" y="2346886"/>
            <a:ext cx="1303655" cy="398780"/>
          </a:xfrm>
          <a:prstGeom prst="rect">
            <a:avLst/>
          </a:prstGeom>
          <a:noFill/>
        </p:spPr>
        <p:txBody>
          <a:bodyPr wrap="square" rtlCol="0">
            <a:spAutoFit/>
          </a:bodyPr>
          <a:lstStyle/>
          <a:p>
            <a:pPr algn="l"/>
            <a:r>
              <a:rPr lang="zh-CN" altLang="en-US" sz="2000" dirty="0">
                <a:solidFill>
                  <a:schemeClr val="bg1"/>
                </a:solidFill>
                <a:cs typeface="+mn-ea"/>
                <a:sym typeface="+mn-lt"/>
              </a:rPr>
              <a:t>添加标题</a:t>
            </a:r>
          </a:p>
        </p:txBody>
      </p:sp>
      <p:sp>
        <p:nvSpPr>
          <p:cNvPr id="15" name="PA-文本框 42">
            <a:extLst>
              <a:ext uri="{FF2B5EF4-FFF2-40B4-BE49-F238E27FC236}">
                <a16:creationId xmlns="" xmlns:a16="http://schemas.microsoft.com/office/drawing/2014/main" id="{AD9E3BBF-84D7-4969-8781-9799B9E9B8B3}"/>
              </a:ext>
            </a:extLst>
          </p:cNvPr>
          <p:cNvSpPr txBox="1"/>
          <p:nvPr>
            <p:custDataLst>
              <p:tags r:id="rId1"/>
            </p:custDataLst>
          </p:nvPr>
        </p:nvSpPr>
        <p:spPr>
          <a:xfrm>
            <a:off x="5161749" y="4106908"/>
            <a:ext cx="1795477" cy="1052596"/>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mn-lt"/>
                <a:ea typeface="+mn-ea"/>
                <a:cs typeface="+mn-ea"/>
                <a:sym typeface="+mn-lt"/>
              </a:rPr>
              <a:t>此处添加详细文本描述，建议与标题相关并符合整体语言风格，语言描述尽量简洁生动。</a:t>
            </a:r>
            <a:endParaRPr lang="id-ID" sz="1200" dirty="0">
              <a:latin typeface="+mn-lt"/>
              <a:ea typeface="+mn-ea"/>
              <a:cs typeface="+mn-ea"/>
              <a:sym typeface="+mn-lt"/>
            </a:endParaRPr>
          </a:p>
        </p:txBody>
      </p:sp>
      <p:sp>
        <p:nvSpPr>
          <p:cNvPr id="16" name="PA-文本框 42">
            <a:extLst>
              <a:ext uri="{FF2B5EF4-FFF2-40B4-BE49-F238E27FC236}">
                <a16:creationId xmlns="" xmlns:a16="http://schemas.microsoft.com/office/drawing/2014/main" id="{A1FD0CEE-3689-4585-B3C0-7C45DB4F0C29}"/>
              </a:ext>
            </a:extLst>
          </p:cNvPr>
          <p:cNvSpPr txBox="1"/>
          <p:nvPr>
            <p:custDataLst>
              <p:tags r:id="rId2"/>
            </p:custDataLst>
          </p:nvPr>
        </p:nvSpPr>
        <p:spPr>
          <a:xfrm>
            <a:off x="1779105" y="3894515"/>
            <a:ext cx="1795477" cy="1052596"/>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mn-lt"/>
                <a:ea typeface="+mn-ea"/>
                <a:cs typeface="+mn-ea"/>
                <a:sym typeface="+mn-lt"/>
              </a:rPr>
              <a:t>此处添加详细文本描述，建议与标题相关并符合整体语言风格，语言描述尽量简洁生动。</a:t>
            </a:r>
            <a:endParaRPr lang="id-ID" sz="1200" dirty="0">
              <a:latin typeface="+mn-lt"/>
              <a:ea typeface="+mn-ea"/>
              <a:cs typeface="+mn-ea"/>
              <a:sym typeface="+mn-lt"/>
            </a:endParaRPr>
          </a:p>
        </p:txBody>
      </p:sp>
      <p:sp>
        <p:nvSpPr>
          <p:cNvPr id="17" name="PA-文本框 42">
            <a:extLst>
              <a:ext uri="{FF2B5EF4-FFF2-40B4-BE49-F238E27FC236}">
                <a16:creationId xmlns="" xmlns:a16="http://schemas.microsoft.com/office/drawing/2014/main" id="{E66EC0FC-EB44-46E7-88E2-E21F24B1EC39}"/>
              </a:ext>
            </a:extLst>
          </p:cNvPr>
          <p:cNvSpPr txBox="1"/>
          <p:nvPr>
            <p:custDataLst>
              <p:tags r:id="rId3"/>
            </p:custDataLst>
          </p:nvPr>
        </p:nvSpPr>
        <p:spPr>
          <a:xfrm>
            <a:off x="8499907" y="3894515"/>
            <a:ext cx="1795477" cy="1052596"/>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mn-lt"/>
                <a:ea typeface="+mn-ea"/>
                <a:cs typeface="+mn-ea"/>
                <a:sym typeface="+mn-lt"/>
              </a:rPr>
              <a:t>此处添加详细文本描述，建议与标题相关并符合整体语言风格，语言描述尽量简洁生动。</a:t>
            </a:r>
            <a:endParaRPr lang="id-ID" sz="1200" dirty="0">
              <a:latin typeface="+mn-lt"/>
              <a:ea typeface="+mn-ea"/>
              <a:cs typeface="+mn-ea"/>
              <a:sym typeface="+mn-lt"/>
            </a:endParaRPr>
          </a:p>
        </p:txBody>
      </p:sp>
      <p:sp>
        <p:nvSpPr>
          <p:cNvPr id="18" name="PA-任意多边形 32">
            <a:extLst>
              <a:ext uri="{FF2B5EF4-FFF2-40B4-BE49-F238E27FC236}">
                <a16:creationId xmlns="" xmlns:a16="http://schemas.microsoft.com/office/drawing/2014/main" id="{E60412F4-29C0-4D6F-BF7A-92AA751C1996}"/>
              </a:ext>
            </a:extLst>
          </p:cNvPr>
          <p:cNvSpPr>
            <a:spLocks noEditPoints="1"/>
          </p:cNvSpPr>
          <p:nvPr>
            <p:custDataLst>
              <p:tags r:id="rId4"/>
            </p:custDataLst>
          </p:nvPr>
        </p:nvSpPr>
        <p:spPr bwMode="auto">
          <a:xfrm>
            <a:off x="2385063" y="3258658"/>
            <a:ext cx="570788" cy="46672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cs typeface="+mn-ea"/>
              <a:sym typeface="+mn-lt"/>
            </a:endParaRPr>
          </a:p>
        </p:txBody>
      </p:sp>
      <p:grpSp>
        <p:nvGrpSpPr>
          <p:cNvPr id="19" name="PA-组合 75">
            <a:extLst>
              <a:ext uri="{FF2B5EF4-FFF2-40B4-BE49-F238E27FC236}">
                <a16:creationId xmlns="" xmlns:a16="http://schemas.microsoft.com/office/drawing/2014/main" id="{2DE9B432-993A-40AF-B38A-58A1CEE1FC9F}"/>
              </a:ext>
            </a:extLst>
          </p:cNvPr>
          <p:cNvGrpSpPr/>
          <p:nvPr>
            <p:custDataLst>
              <p:tags r:id="rId5"/>
            </p:custDataLst>
          </p:nvPr>
        </p:nvGrpSpPr>
        <p:grpSpPr>
          <a:xfrm>
            <a:off x="9098397" y="3191410"/>
            <a:ext cx="598496" cy="583340"/>
            <a:chOff x="4080141" y="798258"/>
            <a:chExt cx="328062" cy="319755"/>
          </a:xfrm>
          <a:solidFill>
            <a:schemeClr val="accent2"/>
          </a:solidFill>
        </p:grpSpPr>
        <p:sp>
          <p:nvSpPr>
            <p:cNvPr id="20" name="PA-任意多边形 76">
              <a:extLst>
                <a:ext uri="{FF2B5EF4-FFF2-40B4-BE49-F238E27FC236}">
                  <a16:creationId xmlns="" xmlns:a16="http://schemas.microsoft.com/office/drawing/2014/main" id="{959253A0-FBA7-47E2-9914-5A901E3AC646}"/>
                </a:ext>
              </a:extLst>
            </p:cNvPr>
            <p:cNvSpPr>
              <a:spLocks/>
            </p:cNvSpPr>
            <p:nvPr>
              <p:custDataLst>
                <p:tags r:id="rId6"/>
              </p:custDataLst>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cs typeface="+mn-ea"/>
                <a:sym typeface="+mn-lt"/>
              </a:endParaRPr>
            </a:p>
          </p:txBody>
        </p:sp>
        <p:sp>
          <p:nvSpPr>
            <p:cNvPr id="21" name="PA-任意多边形 77">
              <a:extLst>
                <a:ext uri="{FF2B5EF4-FFF2-40B4-BE49-F238E27FC236}">
                  <a16:creationId xmlns="" xmlns:a16="http://schemas.microsoft.com/office/drawing/2014/main" id="{62691117-ADDC-4F93-B836-201A1A60CFEB}"/>
                </a:ext>
              </a:extLst>
            </p:cNvPr>
            <p:cNvSpPr>
              <a:spLocks/>
            </p:cNvSpPr>
            <p:nvPr>
              <p:custDataLst>
                <p:tags r:id="rId7"/>
              </p:custDataLst>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cs typeface="+mn-ea"/>
                <a:sym typeface="+mn-lt"/>
              </a:endParaRPr>
            </a:p>
          </p:txBody>
        </p:sp>
      </p:grpSp>
      <p:sp>
        <p:nvSpPr>
          <p:cNvPr id="22" name="Freeform 60">
            <a:extLst>
              <a:ext uri="{FF2B5EF4-FFF2-40B4-BE49-F238E27FC236}">
                <a16:creationId xmlns="" xmlns:a16="http://schemas.microsoft.com/office/drawing/2014/main" id="{667949DC-AE8F-4E00-996E-F470EFA4E589}"/>
              </a:ext>
            </a:extLst>
          </p:cNvPr>
          <p:cNvSpPr>
            <a:spLocks noEditPoints="1"/>
          </p:cNvSpPr>
          <p:nvPr/>
        </p:nvSpPr>
        <p:spPr bwMode="auto">
          <a:xfrm>
            <a:off x="5649269" y="3081720"/>
            <a:ext cx="893457" cy="617237"/>
          </a:xfrm>
          <a:custGeom>
            <a:avLst/>
            <a:gdLst>
              <a:gd name="T0" fmla="*/ 396429 w 256"/>
              <a:gd name="T1" fmla="*/ 287338 h 176"/>
              <a:gd name="T2" fmla="*/ 19496 w 256"/>
              <a:gd name="T3" fmla="*/ 287338 h 176"/>
              <a:gd name="T4" fmla="*/ 0 w 256"/>
              <a:gd name="T5" fmla="*/ 267747 h 176"/>
              <a:gd name="T6" fmla="*/ 0 w 256"/>
              <a:gd name="T7" fmla="*/ 117547 h 176"/>
              <a:gd name="T8" fmla="*/ 415925 w 256"/>
              <a:gd name="T9" fmla="*/ 117547 h 176"/>
              <a:gd name="T10" fmla="*/ 415925 w 256"/>
              <a:gd name="T11" fmla="*/ 267747 h 176"/>
              <a:gd name="T12" fmla="*/ 396429 w 256"/>
              <a:gd name="T13" fmla="*/ 287338 h 176"/>
              <a:gd name="T14" fmla="*/ 38993 w 256"/>
              <a:gd name="T15" fmla="*/ 248156 h 176"/>
              <a:gd name="T16" fmla="*/ 116979 w 256"/>
              <a:gd name="T17" fmla="*/ 248156 h 176"/>
              <a:gd name="T18" fmla="*/ 116979 w 256"/>
              <a:gd name="T19" fmla="*/ 228564 h 176"/>
              <a:gd name="T20" fmla="*/ 38993 w 256"/>
              <a:gd name="T21" fmla="*/ 228564 h 176"/>
              <a:gd name="T22" fmla="*/ 38993 w 256"/>
              <a:gd name="T23" fmla="*/ 248156 h 176"/>
              <a:gd name="T24" fmla="*/ 233958 w 256"/>
              <a:gd name="T25" fmla="*/ 189382 h 176"/>
              <a:gd name="T26" fmla="*/ 38993 w 256"/>
              <a:gd name="T27" fmla="*/ 189382 h 176"/>
              <a:gd name="T28" fmla="*/ 38993 w 256"/>
              <a:gd name="T29" fmla="*/ 208973 h 176"/>
              <a:gd name="T30" fmla="*/ 233958 w 256"/>
              <a:gd name="T31" fmla="*/ 208973 h 176"/>
              <a:gd name="T32" fmla="*/ 233958 w 256"/>
              <a:gd name="T33" fmla="*/ 189382 h 176"/>
              <a:gd name="T34" fmla="*/ 0 w 256"/>
              <a:gd name="T35" fmla="*/ 19591 h 176"/>
              <a:gd name="T36" fmla="*/ 19496 w 256"/>
              <a:gd name="T37" fmla="*/ 0 h 176"/>
              <a:gd name="T38" fmla="*/ 396429 w 256"/>
              <a:gd name="T39" fmla="*/ 0 h 176"/>
              <a:gd name="T40" fmla="*/ 415925 w 256"/>
              <a:gd name="T41" fmla="*/ 19591 h 176"/>
              <a:gd name="T42" fmla="*/ 415925 w 256"/>
              <a:gd name="T43" fmla="*/ 78365 h 176"/>
              <a:gd name="T44" fmla="*/ 0 w 256"/>
              <a:gd name="T45" fmla="*/ 78365 h 176"/>
              <a:gd name="T46" fmla="*/ 0 w 256"/>
              <a:gd name="T47" fmla="*/ 1959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dirty="0">
              <a:solidFill>
                <a:schemeClr val="lt1"/>
              </a:solidFill>
              <a:cs typeface="+mn-ea"/>
              <a:sym typeface="+mn-lt"/>
            </a:endParaRPr>
          </a:p>
        </p:txBody>
      </p:sp>
      <p:grpSp>
        <p:nvGrpSpPr>
          <p:cNvPr id="23" name="组合 22">
            <a:extLst>
              <a:ext uri="{FF2B5EF4-FFF2-40B4-BE49-F238E27FC236}">
                <a16:creationId xmlns="" xmlns:a16="http://schemas.microsoft.com/office/drawing/2014/main" id="{1F40EB1F-A2A3-5645-9D97-16A276505AE0}"/>
              </a:ext>
            </a:extLst>
          </p:cNvPr>
          <p:cNvGrpSpPr/>
          <p:nvPr/>
        </p:nvGrpSpPr>
        <p:grpSpPr>
          <a:xfrm>
            <a:off x="-236520" y="334693"/>
            <a:ext cx="12650051" cy="6638012"/>
            <a:chOff x="-236520" y="334693"/>
            <a:chExt cx="12650051" cy="6638012"/>
          </a:xfrm>
        </p:grpSpPr>
        <p:grpSp>
          <p:nvGrpSpPr>
            <p:cNvPr id="24" name="组合 23">
              <a:extLst>
                <a:ext uri="{FF2B5EF4-FFF2-40B4-BE49-F238E27FC236}">
                  <a16:creationId xmlns="" xmlns:a16="http://schemas.microsoft.com/office/drawing/2014/main" id="{480D2F70-9303-B048-8AC9-AE21FD4C7DCA}"/>
                </a:ext>
              </a:extLst>
            </p:cNvPr>
            <p:cNvGrpSpPr/>
            <p:nvPr/>
          </p:nvGrpSpPr>
          <p:grpSpPr>
            <a:xfrm>
              <a:off x="363319" y="334693"/>
              <a:ext cx="6588561" cy="512874"/>
              <a:chOff x="363319" y="334693"/>
              <a:chExt cx="6588561" cy="512874"/>
            </a:xfrm>
          </p:grpSpPr>
          <p:sp>
            <p:nvSpPr>
              <p:cNvPr id="30" name="文本框 49">
                <a:extLst>
                  <a:ext uri="{FF2B5EF4-FFF2-40B4-BE49-F238E27FC236}">
                    <a16:creationId xmlns="" xmlns:a16="http://schemas.microsoft.com/office/drawing/2014/main" id="{A0F32ACB-6F68-6144-8180-AB5595F271B9}"/>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31" name="文本框 50">
                <a:extLst>
                  <a:ext uri="{FF2B5EF4-FFF2-40B4-BE49-F238E27FC236}">
                    <a16:creationId xmlns="" xmlns:a16="http://schemas.microsoft.com/office/drawing/2014/main" id="{2B6A7DCF-A678-234C-980C-754E5D1587F7}"/>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25" name="任意多边形 32">
              <a:extLst>
                <a:ext uri="{FF2B5EF4-FFF2-40B4-BE49-F238E27FC236}">
                  <a16:creationId xmlns="" xmlns:a16="http://schemas.microsoft.com/office/drawing/2014/main" id="{3F0C9CFE-9F1C-1247-803D-EA633349A41E}"/>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a:extLst>
                <a:ext uri="{FF2B5EF4-FFF2-40B4-BE49-F238E27FC236}">
                  <a16:creationId xmlns="" xmlns:a16="http://schemas.microsoft.com/office/drawing/2014/main" id="{049330AB-EDD8-4946-9CF5-12C28E493F2C}"/>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7" name="椭圆 26">
              <a:extLst>
                <a:ext uri="{FF2B5EF4-FFF2-40B4-BE49-F238E27FC236}">
                  <a16:creationId xmlns="" xmlns:a16="http://schemas.microsoft.com/office/drawing/2014/main" id="{6895286A-D644-D544-AF00-A1D0119C3520}"/>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8" name="椭圆 27">
              <a:extLst>
                <a:ext uri="{FF2B5EF4-FFF2-40B4-BE49-F238E27FC236}">
                  <a16:creationId xmlns="" xmlns:a16="http://schemas.microsoft.com/office/drawing/2014/main" id="{6DE57063-E9F9-094E-9061-34171EEA3B92}"/>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9" name="椭圆 28">
              <a:extLst>
                <a:ext uri="{FF2B5EF4-FFF2-40B4-BE49-F238E27FC236}">
                  <a16:creationId xmlns="" xmlns:a16="http://schemas.microsoft.com/office/drawing/2014/main" id="{1AA07B6E-DC9F-6244-A0CB-DCA482685989}"/>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2112938798"/>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130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childTnLst>
                                </p:cTn>
                              </p:par>
                              <p:par>
                                <p:cTn id="68" presetID="42" presetClass="path" presetSubtype="0" accel="50000" decel="50000" fill="hold" grpId="1" nodeType="withEffect">
                                  <p:stCondLst>
                                    <p:cond delay="1300"/>
                                  </p:stCondLst>
                                  <p:childTnLst>
                                    <p:animMotion origin="layout" path="M 0.03555 -0.04583 L -4.79167E-6 0.00023 " pathEditMode="relative" ptsTypes="">
                                      <p:cBhvr>
                                        <p:cTn id="69" dur="1000" fill="hold"/>
                                        <p:tgtEl>
                                          <p:spTgt spid="18"/>
                                        </p:tgtEl>
                                        <p:attrNameLst>
                                          <p:attrName>ppt_x</p:attrName>
                                          <p:attrName>ppt_y</p:attrName>
                                        </p:attrNameLst>
                                      </p:cBhvr>
                                    </p:animMotion>
                                  </p:childTnLst>
                                </p:cTn>
                              </p:par>
                              <p:par>
                                <p:cTn id="70" presetID="10" presetClass="entr" presetSubtype="0" fill="hold" nodeType="withEffect">
                                  <p:stCondLst>
                                    <p:cond delay="250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childTnLst>
                                </p:cTn>
                              </p:par>
                              <p:par>
                                <p:cTn id="73" presetID="42" presetClass="path" presetSubtype="0" accel="50000" decel="50000" fill="hold" nodeType="withEffect">
                                  <p:stCondLst>
                                    <p:cond delay="2500"/>
                                  </p:stCondLst>
                                  <p:childTnLst>
                                    <p:animMotion origin="layout" path="M 0.03555 -0.04583 L -4.79167E-6 0.00023 " pathEditMode="relative" ptsTypes="">
                                      <p:cBhvr>
                                        <p:cTn id="74" dur="1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p:bldP spid="13" grpId="0"/>
      <p:bldP spid="14" grpId="0"/>
      <p:bldP spid="18" grpId="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C48DA20-4882-44B9-B5F1-3C48D07D15C9}"/>
              </a:ext>
            </a:extLst>
          </p:cNvPr>
          <p:cNvSpPr/>
          <p:nvPr/>
        </p:nvSpPr>
        <p:spPr>
          <a:xfrm>
            <a:off x="0" y="3475842"/>
            <a:ext cx="12192000" cy="3382157"/>
          </a:xfrm>
          <a:prstGeom prst="rect">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椭圆 2">
            <a:extLst>
              <a:ext uri="{FF2B5EF4-FFF2-40B4-BE49-F238E27FC236}">
                <a16:creationId xmlns="" xmlns:a16="http://schemas.microsoft.com/office/drawing/2014/main" id="{9C2C3648-0C77-4948-861A-1D07E97D076C}"/>
              </a:ext>
            </a:extLst>
          </p:cNvPr>
          <p:cNvSpPr/>
          <p:nvPr/>
        </p:nvSpPr>
        <p:spPr>
          <a:xfrm>
            <a:off x="743528" y="1450395"/>
            <a:ext cx="3957209" cy="3957209"/>
          </a:xfrm>
          <a:prstGeom prst="ellipse">
            <a:avLst/>
          </a:prstGeom>
          <a:blipFill>
            <a:blip r:embed="rId3" cstate="screen">
              <a:extLst>
                <a:ext uri="{28A0092B-C50C-407E-A947-70E740481C1C}">
                  <a14:useLocalDpi xmlns:a14="http://schemas.microsoft.com/office/drawing/2010/main"/>
                </a:ext>
              </a:extLst>
            </a:blip>
            <a:srcRect/>
            <a:stretch>
              <a:fillRect/>
            </a:stretch>
          </a:blipFill>
          <a:ln w="101600">
            <a:solidFill>
              <a:srgbClr val="FDE3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a:extLst>
              <a:ext uri="{FF2B5EF4-FFF2-40B4-BE49-F238E27FC236}">
                <a16:creationId xmlns="" xmlns:a16="http://schemas.microsoft.com/office/drawing/2014/main" id="{274F1F98-25CB-4C23-ABA1-A354F59FFC7F}"/>
              </a:ext>
            </a:extLst>
          </p:cNvPr>
          <p:cNvSpPr txBox="1"/>
          <p:nvPr/>
        </p:nvSpPr>
        <p:spPr>
          <a:xfrm>
            <a:off x="5368256" y="1741149"/>
            <a:ext cx="6197008" cy="769441"/>
          </a:xfrm>
          <a:prstGeom prst="rect">
            <a:avLst/>
          </a:prstGeom>
          <a:noFill/>
        </p:spPr>
        <p:txBody>
          <a:bodyPr wrap="square" rtlCol="0">
            <a:spAutoFit/>
          </a:bodyPr>
          <a:lstStyle/>
          <a:p>
            <a:r>
              <a:rPr lang="zh-CN" altLang="en-US" sz="4400" b="1" dirty="0">
                <a:solidFill>
                  <a:schemeClr val="tx1">
                    <a:lumMod val="65000"/>
                    <a:lumOff val="35000"/>
                  </a:schemeClr>
                </a:solidFill>
                <a:cs typeface="+mn-ea"/>
                <a:sym typeface="+mn-lt"/>
              </a:rPr>
              <a:t>单击添加您的标题</a:t>
            </a:r>
          </a:p>
        </p:txBody>
      </p:sp>
      <p:sp>
        <p:nvSpPr>
          <p:cNvPr id="5" name="文本框 4">
            <a:extLst>
              <a:ext uri="{FF2B5EF4-FFF2-40B4-BE49-F238E27FC236}">
                <a16:creationId xmlns="" xmlns:a16="http://schemas.microsoft.com/office/drawing/2014/main" id="{215BD565-37CE-4D32-935D-001A06D1A148}"/>
              </a:ext>
            </a:extLst>
          </p:cNvPr>
          <p:cNvSpPr txBox="1"/>
          <p:nvPr/>
        </p:nvSpPr>
        <p:spPr>
          <a:xfrm>
            <a:off x="5444265" y="2536550"/>
            <a:ext cx="4394215" cy="338554"/>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PLEASE ADD YOUR TITTLE HERE</a:t>
            </a:r>
            <a:endParaRPr lang="zh-CN" altLang="en-US" sz="1600" dirty="0">
              <a:solidFill>
                <a:schemeClr val="tx1">
                  <a:lumMod val="50000"/>
                  <a:lumOff val="50000"/>
                </a:schemeClr>
              </a:solidFill>
              <a:cs typeface="+mn-ea"/>
              <a:sym typeface="+mn-lt"/>
            </a:endParaRPr>
          </a:p>
        </p:txBody>
      </p:sp>
      <p:sp>
        <p:nvSpPr>
          <p:cNvPr id="6" name="PA-文本框 9">
            <a:extLst>
              <a:ext uri="{FF2B5EF4-FFF2-40B4-BE49-F238E27FC236}">
                <a16:creationId xmlns="" xmlns:a16="http://schemas.microsoft.com/office/drawing/2014/main" id="{CEB46D7C-F723-4224-8F56-A8F03BA1EA3E}"/>
              </a:ext>
            </a:extLst>
          </p:cNvPr>
          <p:cNvSpPr txBox="1"/>
          <p:nvPr>
            <p:custDataLst>
              <p:tags r:id="rId1"/>
            </p:custDataLst>
          </p:nvPr>
        </p:nvSpPr>
        <p:spPr>
          <a:xfrm>
            <a:off x="5368256" y="3898200"/>
            <a:ext cx="5218782" cy="12126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9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Tree>
    <p:extLst>
      <p:ext uri="{BB962C8B-B14F-4D97-AF65-F5344CB8AC3E}">
        <p14:creationId xmlns:p14="http://schemas.microsoft.com/office/powerpoint/2010/main" val="3266839720"/>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9276" y="2126167"/>
            <a:ext cx="2874452" cy="1674433"/>
            <a:chOff x="1469417" y="1816100"/>
            <a:chExt cx="2874452" cy="1674433"/>
          </a:xfrm>
        </p:grpSpPr>
        <p:sp>
          <p:nvSpPr>
            <p:cNvPr id="3" name="矩形 2"/>
            <p:cNvSpPr/>
            <p:nvPr/>
          </p:nvSpPr>
          <p:spPr>
            <a:xfrm>
              <a:off x="1469417"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矩形 3"/>
            <p:cNvSpPr/>
            <p:nvPr/>
          </p:nvSpPr>
          <p:spPr>
            <a:xfrm>
              <a:off x="1547542" y="1816100"/>
              <a:ext cx="681652" cy="792776"/>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01</a:t>
              </a:r>
            </a:p>
          </p:txBody>
        </p:sp>
        <p:grpSp>
          <p:nvGrpSpPr>
            <p:cNvPr id="5" name="组合 4"/>
            <p:cNvGrpSpPr/>
            <p:nvPr/>
          </p:nvGrpSpPr>
          <p:grpSpPr>
            <a:xfrm>
              <a:off x="1598343" y="2266725"/>
              <a:ext cx="2630758" cy="1053606"/>
              <a:chOff x="34063" y="3280738"/>
              <a:chExt cx="2630758" cy="1053606"/>
            </a:xfrm>
          </p:grpSpPr>
          <p:sp>
            <p:nvSpPr>
              <p:cNvPr id="6" name="矩形 5">
                <a:extLst>
                  <a:ext uri="{FF2B5EF4-FFF2-40B4-BE49-F238E27FC236}">
                    <a16:creationId xmlns:a16="http://schemas.microsoft.com/office/drawing/2014/main" xmlns=""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7" name="矩形 6">
                <a:extLst>
                  <a:ext uri="{FF2B5EF4-FFF2-40B4-BE49-F238E27FC236}">
                    <a16:creationId xmlns:a16="http://schemas.microsoft.com/office/drawing/2014/main" xmlns=""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8" name="组合 7"/>
          <p:cNvGrpSpPr/>
          <p:nvPr/>
        </p:nvGrpSpPr>
        <p:grpSpPr>
          <a:xfrm>
            <a:off x="4548633" y="2126167"/>
            <a:ext cx="2874452" cy="1674433"/>
            <a:chOff x="4658774" y="1816100"/>
            <a:chExt cx="2874452" cy="1674433"/>
          </a:xfrm>
        </p:grpSpPr>
        <p:sp>
          <p:nvSpPr>
            <p:cNvPr id="9" name="矩形 8"/>
            <p:cNvSpPr/>
            <p:nvPr/>
          </p:nvSpPr>
          <p:spPr>
            <a:xfrm>
              <a:off x="4658774"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0" name="矩形 9"/>
            <p:cNvSpPr/>
            <p:nvPr/>
          </p:nvSpPr>
          <p:spPr>
            <a:xfrm>
              <a:off x="4736899"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02</a:t>
              </a:r>
              <a:endParaRPr lang="en-US" dirty="0"/>
            </a:p>
          </p:txBody>
        </p:sp>
        <p:grpSp>
          <p:nvGrpSpPr>
            <p:cNvPr id="11" name="组合 10"/>
            <p:cNvGrpSpPr/>
            <p:nvPr/>
          </p:nvGrpSpPr>
          <p:grpSpPr>
            <a:xfrm>
              <a:off x="4793321" y="2266725"/>
              <a:ext cx="2630758" cy="1053606"/>
              <a:chOff x="34063" y="3280738"/>
              <a:chExt cx="2630758" cy="1053606"/>
            </a:xfrm>
          </p:grpSpPr>
          <p:sp>
            <p:nvSpPr>
              <p:cNvPr id="12" name="矩形 11">
                <a:extLst>
                  <a:ext uri="{FF2B5EF4-FFF2-40B4-BE49-F238E27FC236}">
                    <a16:creationId xmlns:a16="http://schemas.microsoft.com/office/drawing/2014/main" xmlns=""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13" name="矩形 12">
                <a:extLst>
                  <a:ext uri="{FF2B5EF4-FFF2-40B4-BE49-F238E27FC236}">
                    <a16:creationId xmlns:a16="http://schemas.microsoft.com/office/drawing/2014/main" xmlns=""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14" name="组合 13"/>
          <p:cNvGrpSpPr/>
          <p:nvPr/>
        </p:nvGrpSpPr>
        <p:grpSpPr>
          <a:xfrm>
            <a:off x="7737990" y="2126167"/>
            <a:ext cx="2874452" cy="1674433"/>
            <a:chOff x="7848131" y="1816100"/>
            <a:chExt cx="2874452" cy="1674433"/>
          </a:xfrm>
        </p:grpSpPr>
        <p:sp>
          <p:nvSpPr>
            <p:cNvPr id="15" name="矩形 14"/>
            <p:cNvSpPr/>
            <p:nvPr/>
          </p:nvSpPr>
          <p:spPr>
            <a:xfrm>
              <a:off x="7848131"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矩形 15"/>
            <p:cNvSpPr/>
            <p:nvPr/>
          </p:nvSpPr>
          <p:spPr>
            <a:xfrm>
              <a:off x="7926256"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03</a:t>
              </a:r>
            </a:p>
          </p:txBody>
        </p:sp>
        <p:grpSp>
          <p:nvGrpSpPr>
            <p:cNvPr id="17" name="组合 16"/>
            <p:cNvGrpSpPr/>
            <p:nvPr/>
          </p:nvGrpSpPr>
          <p:grpSpPr>
            <a:xfrm>
              <a:off x="7980547" y="2266725"/>
              <a:ext cx="2630758" cy="1053606"/>
              <a:chOff x="34063" y="3280738"/>
              <a:chExt cx="2630758" cy="1053606"/>
            </a:xfrm>
          </p:grpSpPr>
          <p:sp>
            <p:nvSpPr>
              <p:cNvPr id="18" name="矩形 17">
                <a:extLst>
                  <a:ext uri="{FF2B5EF4-FFF2-40B4-BE49-F238E27FC236}">
                    <a16:creationId xmlns:a16="http://schemas.microsoft.com/office/drawing/2014/main" xmlns=""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19" name="矩形 18">
                <a:extLst>
                  <a:ext uri="{FF2B5EF4-FFF2-40B4-BE49-F238E27FC236}">
                    <a16:creationId xmlns:a16="http://schemas.microsoft.com/office/drawing/2014/main" xmlns=""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20" name="组合 19"/>
          <p:cNvGrpSpPr/>
          <p:nvPr/>
        </p:nvGrpSpPr>
        <p:grpSpPr>
          <a:xfrm>
            <a:off x="6257975" y="4068060"/>
            <a:ext cx="2874452" cy="1674433"/>
            <a:chOff x="6368116" y="3757993"/>
            <a:chExt cx="2874452" cy="1674433"/>
          </a:xfrm>
        </p:grpSpPr>
        <p:sp>
          <p:nvSpPr>
            <p:cNvPr id="21" name="矩形 20"/>
            <p:cNvSpPr/>
            <p:nvPr/>
          </p:nvSpPr>
          <p:spPr>
            <a:xfrm>
              <a:off x="6368116"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矩形 21"/>
            <p:cNvSpPr/>
            <p:nvPr/>
          </p:nvSpPr>
          <p:spPr>
            <a:xfrm>
              <a:off x="6446241"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05</a:t>
              </a:r>
            </a:p>
          </p:txBody>
        </p:sp>
        <p:grpSp>
          <p:nvGrpSpPr>
            <p:cNvPr id="23" name="组合 22"/>
            <p:cNvGrpSpPr/>
            <p:nvPr/>
          </p:nvGrpSpPr>
          <p:grpSpPr>
            <a:xfrm>
              <a:off x="6484341" y="4219299"/>
              <a:ext cx="2630758" cy="1053606"/>
              <a:chOff x="34063" y="3280738"/>
              <a:chExt cx="2630758" cy="1053606"/>
            </a:xfrm>
          </p:grpSpPr>
          <p:sp>
            <p:nvSpPr>
              <p:cNvPr id="24" name="矩形 23">
                <a:extLst>
                  <a:ext uri="{FF2B5EF4-FFF2-40B4-BE49-F238E27FC236}">
                    <a16:creationId xmlns:a16="http://schemas.microsoft.com/office/drawing/2014/main" xmlns=""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25" name="矩形 24">
                <a:extLst>
                  <a:ext uri="{FF2B5EF4-FFF2-40B4-BE49-F238E27FC236}">
                    <a16:creationId xmlns:a16="http://schemas.microsoft.com/office/drawing/2014/main" xmlns=""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26" name="组合 25"/>
          <p:cNvGrpSpPr/>
          <p:nvPr/>
        </p:nvGrpSpPr>
        <p:grpSpPr>
          <a:xfrm>
            <a:off x="2839291" y="4068060"/>
            <a:ext cx="2874452" cy="1674433"/>
            <a:chOff x="2949432" y="3757993"/>
            <a:chExt cx="2874452" cy="1674433"/>
          </a:xfrm>
        </p:grpSpPr>
        <p:sp>
          <p:nvSpPr>
            <p:cNvPr id="27" name="矩形 26"/>
            <p:cNvSpPr/>
            <p:nvPr/>
          </p:nvSpPr>
          <p:spPr>
            <a:xfrm>
              <a:off x="2949432"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矩形 27"/>
            <p:cNvSpPr/>
            <p:nvPr/>
          </p:nvSpPr>
          <p:spPr>
            <a:xfrm>
              <a:off x="3027557"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04</a:t>
              </a:r>
            </a:p>
          </p:txBody>
        </p:sp>
        <p:grpSp>
          <p:nvGrpSpPr>
            <p:cNvPr id="29" name="组合 28"/>
            <p:cNvGrpSpPr/>
            <p:nvPr/>
          </p:nvGrpSpPr>
          <p:grpSpPr>
            <a:xfrm>
              <a:off x="3083979" y="4219299"/>
              <a:ext cx="2630758" cy="1053606"/>
              <a:chOff x="34063" y="3280738"/>
              <a:chExt cx="2630758" cy="1053606"/>
            </a:xfrm>
          </p:grpSpPr>
          <p:sp>
            <p:nvSpPr>
              <p:cNvPr id="30" name="矩形 29">
                <a:extLst>
                  <a:ext uri="{FF2B5EF4-FFF2-40B4-BE49-F238E27FC236}">
                    <a16:creationId xmlns:a16="http://schemas.microsoft.com/office/drawing/2014/main" xmlns=""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31" name="矩形 30">
                <a:extLst>
                  <a:ext uri="{FF2B5EF4-FFF2-40B4-BE49-F238E27FC236}">
                    <a16:creationId xmlns:a16="http://schemas.microsoft.com/office/drawing/2014/main" xmlns=""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34" name="组合 33">
            <a:extLst>
              <a:ext uri="{FF2B5EF4-FFF2-40B4-BE49-F238E27FC236}">
                <a16:creationId xmlns="" xmlns:a16="http://schemas.microsoft.com/office/drawing/2014/main" id="{F0C8572B-3AE2-CB42-BA29-C9CC2CA3192F}"/>
              </a:ext>
            </a:extLst>
          </p:cNvPr>
          <p:cNvGrpSpPr/>
          <p:nvPr/>
        </p:nvGrpSpPr>
        <p:grpSpPr>
          <a:xfrm>
            <a:off x="-236520" y="334693"/>
            <a:ext cx="12650051" cy="6638012"/>
            <a:chOff x="-236520" y="334693"/>
            <a:chExt cx="12650051" cy="6638012"/>
          </a:xfrm>
        </p:grpSpPr>
        <p:grpSp>
          <p:nvGrpSpPr>
            <p:cNvPr id="35" name="组合 34">
              <a:extLst>
                <a:ext uri="{FF2B5EF4-FFF2-40B4-BE49-F238E27FC236}">
                  <a16:creationId xmlns="" xmlns:a16="http://schemas.microsoft.com/office/drawing/2014/main" id="{654F1498-ED40-FA40-ADFC-C806D0B3D48E}"/>
                </a:ext>
              </a:extLst>
            </p:cNvPr>
            <p:cNvGrpSpPr/>
            <p:nvPr/>
          </p:nvGrpSpPr>
          <p:grpSpPr>
            <a:xfrm>
              <a:off x="363319" y="334693"/>
              <a:ext cx="6588561" cy="512874"/>
              <a:chOff x="363319" y="334693"/>
              <a:chExt cx="6588561" cy="512874"/>
            </a:xfrm>
          </p:grpSpPr>
          <p:sp>
            <p:nvSpPr>
              <p:cNvPr id="41" name="文本框 49">
                <a:extLst>
                  <a:ext uri="{FF2B5EF4-FFF2-40B4-BE49-F238E27FC236}">
                    <a16:creationId xmlns="" xmlns:a16="http://schemas.microsoft.com/office/drawing/2014/main" id="{4776BDB4-5B82-014F-97CA-64AFE31EECCA}"/>
                  </a:ext>
                </a:extLst>
              </p:cNvPr>
              <p:cNvSpPr txBox="1"/>
              <p:nvPr/>
            </p:nvSpPr>
            <p:spPr>
              <a:xfrm>
                <a:off x="363319" y="334693"/>
                <a:ext cx="2503076" cy="374375"/>
              </a:xfrm>
              <a:prstGeom prst="rect">
                <a:avLst/>
              </a:prstGeom>
              <a:noFill/>
            </p:spPr>
            <p:txBody>
              <a:bodyPr wrap="non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zh-CN" altLang="en-US" sz="1800" dirty="0">
                    <a:solidFill>
                      <a:schemeClr val="tx1">
                        <a:lumMod val="75000"/>
                        <a:lumOff val="25000"/>
                      </a:schemeClr>
                    </a:solidFill>
                    <a:latin typeface="+mn-lt"/>
                    <a:ea typeface="+mn-ea"/>
                    <a:cs typeface="+mn-ea"/>
                    <a:sym typeface="+mn-lt"/>
                  </a:rPr>
                  <a:t>点击添加相关标题文字</a:t>
                </a:r>
              </a:p>
            </p:txBody>
          </p:sp>
          <p:sp>
            <p:nvSpPr>
              <p:cNvPr id="42" name="文本框 50">
                <a:extLst>
                  <a:ext uri="{FF2B5EF4-FFF2-40B4-BE49-F238E27FC236}">
                    <a16:creationId xmlns="" xmlns:a16="http://schemas.microsoft.com/office/drawing/2014/main" id="{D0945454-CA0E-4442-8357-F5FA5D21A00D}"/>
                  </a:ext>
                </a:extLst>
              </p:cNvPr>
              <p:cNvSpPr txBox="1"/>
              <p:nvPr/>
            </p:nvSpPr>
            <p:spPr>
              <a:xfrm>
                <a:off x="2987250" y="380859"/>
                <a:ext cx="3964630" cy="466708"/>
              </a:xfrm>
              <a:prstGeom prst="rect">
                <a:avLst/>
              </a:prstGeom>
              <a:gradFill>
                <a:gsLst>
                  <a:gs pos="0">
                    <a:schemeClr val="accent1"/>
                  </a:gs>
                  <a:gs pos="100000">
                    <a:schemeClr val="accent2"/>
                  </a:gs>
                </a:gsLst>
                <a:lin ang="3600000" scaled="0"/>
              </a:gradFill>
            </p:spPr>
            <p:txBody>
              <a:bodyPr wrap="square" lIns="96434" tIns="48217" rIns="96434" bIns="48217"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63930"/>
                <a:r>
                  <a:rPr lang="en-US" altLang="zh-CN" sz="1200" spc="600" dirty="0">
                    <a:solidFill>
                      <a:schemeClr val="bg1"/>
                    </a:solidFill>
                    <a:latin typeface="+mn-lt"/>
                    <a:ea typeface="+mn-ea"/>
                    <a:cs typeface="+mn-ea"/>
                    <a:sym typeface="+mn-lt"/>
                  </a:rPr>
                  <a:t>ADD RELATED TITLE WORDS</a:t>
                </a:r>
                <a:endParaRPr lang="zh-CN" altLang="en-US" sz="1200" spc="600" dirty="0">
                  <a:solidFill>
                    <a:schemeClr val="bg1"/>
                  </a:solidFill>
                  <a:latin typeface="+mn-lt"/>
                  <a:ea typeface="+mn-ea"/>
                  <a:cs typeface="+mn-ea"/>
                  <a:sym typeface="+mn-lt"/>
                </a:endParaRPr>
              </a:p>
            </p:txBody>
          </p:sp>
        </p:grpSp>
        <p:sp>
          <p:nvSpPr>
            <p:cNvPr id="36" name="任意多边形 32">
              <a:extLst>
                <a:ext uri="{FF2B5EF4-FFF2-40B4-BE49-F238E27FC236}">
                  <a16:creationId xmlns="" xmlns:a16="http://schemas.microsoft.com/office/drawing/2014/main" id="{DD6D66E0-2D7B-F44C-BED8-5E0F266C7DB7}"/>
                </a:ext>
              </a:extLst>
            </p:cNvPr>
            <p:cNvSpPr/>
            <p:nvPr/>
          </p:nvSpPr>
          <p:spPr>
            <a:xfrm>
              <a:off x="-236520" y="5981577"/>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 xmlns:a16="http://schemas.microsoft.com/office/drawing/2014/main" id="{7C1F8192-41B8-5844-8D9F-36F35D645C8B}"/>
                </a:ext>
              </a:extLst>
            </p:cNvPr>
            <p:cNvSpPr/>
            <p:nvPr/>
          </p:nvSpPr>
          <p:spPr>
            <a:xfrm>
              <a:off x="9181125" y="6524865"/>
              <a:ext cx="183257" cy="18325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8" name="椭圆 37">
              <a:extLst>
                <a:ext uri="{FF2B5EF4-FFF2-40B4-BE49-F238E27FC236}">
                  <a16:creationId xmlns="" xmlns:a16="http://schemas.microsoft.com/office/drawing/2014/main" id="{98BF781E-71D3-1F4A-A458-9A39689F504E}"/>
                </a:ext>
              </a:extLst>
            </p:cNvPr>
            <p:cNvSpPr/>
            <p:nvPr/>
          </p:nvSpPr>
          <p:spPr>
            <a:xfrm>
              <a:off x="3355322" y="593541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9" name="椭圆 38">
              <a:extLst>
                <a:ext uri="{FF2B5EF4-FFF2-40B4-BE49-F238E27FC236}">
                  <a16:creationId xmlns="" xmlns:a16="http://schemas.microsoft.com/office/drawing/2014/main" id="{1696092E-A43B-8B4B-A1E0-B3197E24841C}"/>
                </a:ext>
              </a:extLst>
            </p:cNvPr>
            <p:cNvSpPr/>
            <p:nvPr/>
          </p:nvSpPr>
          <p:spPr>
            <a:xfrm>
              <a:off x="1819315" y="6349953"/>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40" name="椭圆 39">
              <a:extLst>
                <a:ext uri="{FF2B5EF4-FFF2-40B4-BE49-F238E27FC236}">
                  <a16:creationId xmlns="" xmlns:a16="http://schemas.microsoft.com/office/drawing/2014/main" id="{2CB17953-A38E-7F42-8E7E-6024E44BE78A}"/>
                </a:ext>
              </a:extLst>
            </p:cNvPr>
            <p:cNvSpPr/>
            <p:nvPr/>
          </p:nvSpPr>
          <p:spPr>
            <a:xfrm>
              <a:off x="10969996" y="6211232"/>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grpSp>
    </p:spTree>
    <p:extLst>
      <p:ext uri="{BB962C8B-B14F-4D97-AF65-F5344CB8AC3E}">
        <p14:creationId xmlns:p14="http://schemas.microsoft.com/office/powerpoint/2010/main" val="29816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90"/>
                                          </p:val>
                                        </p:tav>
                                        <p:tav tm="100000">
                                          <p:val>
                                            <p:fltVal val="0"/>
                                          </p:val>
                                        </p:tav>
                                      </p:tavLst>
                                    </p:anim>
                                    <p:animEffect transition="in" filter="fade">
                                      <p:cBhvr>
                                        <p:cTn id="24" dur="1000"/>
                                        <p:tgtEl>
                                          <p:spTgt spid="14"/>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ppt_w</p:attrName>
                                        </p:attrNameLst>
                                      </p:cBhvr>
                                      <p:tavLst>
                                        <p:tav tm="0">
                                          <p:val>
                                            <p:fltVal val="0"/>
                                          </p:val>
                                        </p:tav>
                                        <p:tav tm="100000">
                                          <p:val>
                                            <p:strVal val="#ppt_w"/>
                                          </p:val>
                                        </p:tav>
                                      </p:tavLst>
                                    </p:anim>
                                    <p:anim calcmode="lin" valueType="num">
                                      <p:cBhvr>
                                        <p:cTn id="29" dur="1000" fill="hold"/>
                                        <p:tgtEl>
                                          <p:spTgt spid="26"/>
                                        </p:tgtEl>
                                        <p:attrNameLst>
                                          <p:attrName>ppt_h</p:attrName>
                                        </p:attrNameLst>
                                      </p:cBhvr>
                                      <p:tavLst>
                                        <p:tav tm="0">
                                          <p:val>
                                            <p:fltVal val="0"/>
                                          </p:val>
                                        </p:tav>
                                        <p:tav tm="100000">
                                          <p:val>
                                            <p:strVal val="#ppt_h"/>
                                          </p:val>
                                        </p:tav>
                                      </p:tavLst>
                                    </p:anim>
                                    <p:anim calcmode="lin" valueType="num">
                                      <p:cBhvr>
                                        <p:cTn id="30" dur="1000" fill="hold"/>
                                        <p:tgtEl>
                                          <p:spTgt spid="26"/>
                                        </p:tgtEl>
                                        <p:attrNameLst>
                                          <p:attrName>style.rotation</p:attrName>
                                        </p:attrNameLst>
                                      </p:cBhvr>
                                      <p:tavLst>
                                        <p:tav tm="0">
                                          <p:val>
                                            <p:fltVal val="90"/>
                                          </p:val>
                                        </p:tav>
                                        <p:tav tm="100000">
                                          <p:val>
                                            <p:fltVal val="0"/>
                                          </p:val>
                                        </p:tav>
                                      </p:tavLst>
                                    </p:anim>
                                    <p:animEffect transition="in" filter="fade">
                                      <p:cBhvr>
                                        <p:cTn id="31" dur="1000"/>
                                        <p:tgtEl>
                                          <p:spTgt spid="26"/>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fltVal val="0"/>
                                          </p:val>
                                        </p:tav>
                                        <p:tav tm="100000">
                                          <p:val>
                                            <p:strVal val="#ppt_w"/>
                                          </p:val>
                                        </p:tav>
                                      </p:tavLst>
                                    </p:anim>
                                    <p:anim calcmode="lin" valueType="num">
                                      <p:cBhvr>
                                        <p:cTn id="36" dur="1000" fill="hold"/>
                                        <p:tgtEl>
                                          <p:spTgt spid="20"/>
                                        </p:tgtEl>
                                        <p:attrNameLst>
                                          <p:attrName>ppt_h</p:attrName>
                                        </p:attrNameLst>
                                      </p:cBhvr>
                                      <p:tavLst>
                                        <p:tav tm="0">
                                          <p:val>
                                            <p:fltVal val="0"/>
                                          </p:val>
                                        </p:tav>
                                        <p:tav tm="100000">
                                          <p:val>
                                            <p:strVal val="#ppt_h"/>
                                          </p:val>
                                        </p:tav>
                                      </p:tavLst>
                                    </p:anim>
                                    <p:anim calcmode="lin" valueType="num">
                                      <p:cBhvr>
                                        <p:cTn id="37" dur="1000" fill="hold"/>
                                        <p:tgtEl>
                                          <p:spTgt spid="20"/>
                                        </p:tgtEl>
                                        <p:attrNameLst>
                                          <p:attrName>style.rotation</p:attrName>
                                        </p:attrNameLst>
                                      </p:cBhvr>
                                      <p:tavLst>
                                        <p:tav tm="0">
                                          <p:val>
                                            <p:fltVal val="90"/>
                                          </p:val>
                                        </p:tav>
                                        <p:tav tm="100000">
                                          <p:val>
                                            <p:fltVal val="0"/>
                                          </p:val>
                                        </p:tav>
                                      </p:tavLst>
                                    </p:anim>
                                    <p:animEffect transition="in" filter="fade">
                                      <p:cBhvr>
                                        <p:cTn id="3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32">
            <a:extLst>
              <a:ext uri="{FF2B5EF4-FFF2-40B4-BE49-F238E27FC236}">
                <a16:creationId xmlns="" xmlns:a16="http://schemas.microsoft.com/office/drawing/2014/main" id="{816E6148-F7E7-F84D-A819-D91565B164E1}"/>
              </a:ext>
            </a:extLst>
          </p:cNvPr>
          <p:cNvSpPr/>
          <p:nvPr/>
        </p:nvSpPr>
        <p:spPr>
          <a:xfrm>
            <a:off x="-236520" y="2978060"/>
            <a:ext cx="12650051" cy="991128"/>
          </a:xfrm>
          <a:custGeom>
            <a:avLst/>
            <a:gdLst>
              <a:gd name="connsiteX0" fmla="*/ 0 w 12651698"/>
              <a:gd name="connsiteY0" fmla="*/ 991257 h 991257"/>
              <a:gd name="connsiteX1" fmla="*/ 2248524 w 12651698"/>
              <a:gd name="connsiteY1" fmla="*/ 106837 h 991257"/>
              <a:gd name="connsiteX2" fmla="*/ 3717560 w 12651698"/>
              <a:gd name="connsiteY2" fmla="*/ 106837 h 991257"/>
              <a:gd name="connsiteX3" fmla="*/ 4796852 w 12651698"/>
              <a:gd name="connsiteY3" fmla="*/ 931296 h 991257"/>
              <a:gd name="connsiteX4" fmla="*/ 6475751 w 12651698"/>
              <a:gd name="connsiteY4" fmla="*/ 301709 h 991257"/>
              <a:gd name="connsiteX5" fmla="*/ 8604354 w 12651698"/>
              <a:gd name="connsiteY5" fmla="*/ 106837 h 991257"/>
              <a:gd name="connsiteX6" fmla="*/ 9623685 w 12651698"/>
              <a:gd name="connsiteY6" fmla="*/ 676463 h 991257"/>
              <a:gd name="connsiteX7" fmla="*/ 11287593 w 12651698"/>
              <a:gd name="connsiteY7" fmla="*/ 541552 h 991257"/>
              <a:gd name="connsiteX8" fmla="*/ 12651698 w 12651698"/>
              <a:gd name="connsiteY8" fmla="*/ 856345 h 99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1698" h="991257">
                <a:moveTo>
                  <a:pt x="0" y="991257"/>
                </a:moveTo>
                <a:cubicBezTo>
                  <a:pt x="814465" y="622748"/>
                  <a:pt x="1628931" y="254240"/>
                  <a:pt x="2248524" y="106837"/>
                </a:cubicBezTo>
                <a:cubicBezTo>
                  <a:pt x="2868117" y="-40566"/>
                  <a:pt x="3292839" y="-30573"/>
                  <a:pt x="3717560" y="106837"/>
                </a:cubicBezTo>
                <a:cubicBezTo>
                  <a:pt x="4142281" y="244247"/>
                  <a:pt x="4337154" y="898817"/>
                  <a:pt x="4796852" y="931296"/>
                </a:cubicBezTo>
                <a:cubicBezTo>
                  <a:pt x="5256550" y="963775"/>
                  <a:pt x="5841167" y="439119"/>
                  <a:pt x="6475751" y="301709"/>
                </a:cubicBezTo>
                <a:cubicBezTo>
                  <a:pt x="7110335" y="164299"/>
                  <a:pt x="8079698" y="44378"/>
                  <a:pt x="8604354" y="106837"/>
                </a:cubicBezTo>
                <a:cubicBezTo>
                  <a:pt x="9129010" y="169296"/>
                  <a:pt x="9176479" y="604010"/>
                  <a:pt x="9623685" y="676463"/>
                </a:cubicBezTo>
                <a:cubicBezTo>
                  <a:pt x="10070892" y="748915"/>
                  <a:pt x="10782924" y="511572"/>
                  <a:pt x="11287593" y="541552"/>
                </a:cubicBezTo>
                <a:cubicBezTo>
                  <a:pt x="11792262" y="571532"/>
                  <a:pt x="12421849" y="808876"/>
                  <a:pt x="12651698" y="856345"/>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33">
            <a:extLst>
              <a:ext uri="{FF2B5EF4-FFF2-40B4-BE49-F238E27FC236}">
                <a16:creationId xmlns="" xmlns:a16="http://schemas.microsoft.com/office/drawing/2014/main" id="{2FF4CA23-AF38-8948-A3D0-505AD3604974}"/>
              </a:ext>
            </a:extLst>
          </p:cNvPr>
          <p:cNvSpPr/>
          <p:nvPr/>
        </p:nvSpPr>
        <p:spPr>
          <a:xfrm>
            <a:off x="-298971" y="3151275"/>
            <a:ext cx="12635063" cy="782104"/>
          </a:xfrm>
          <a:custGeom>
            <a:avLst/>
            <a:gdLst>
              <a:gd name="connsiteX0" fmla="*/ 0 w 12636708"/>
              <a:gd name="connsiteY0" fmla="*/ 0 h 782206"/>
              <a:gd name="connsiteX1" fmla="*/ 1454046 w 12636708"/>
              <a:gd name="connsiteY1" fmla="*/ 749508 h 782206"/>
              <a:gd name="connsiteX2" fmla="*/ 4497049 w 12636708"/>
              <a:gd name="connsiteY2" fmla="*/ 449704 h 782206"/>
              <a:gd name="connsiteX3" fmla="*/ 7195278 w 12636708"/>
              <a:gd name="connsiteY3" fmla="*/ 779488 h 782206"/>
              <a:gd name="connsiteX4" fmla="*/ 9488773 w 12636708"/>
              <a:gd name="connsiteY4" fmla="*/ 224852 h 782206"/>
              <a:gd name="connsiteX5" fmla="*/ 12636708 w 12636708"/>
              <a:gd name="connsiteY5" fmla="*/ 764498 h 78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6708" h="782206">
                <a:moveTo>
                  <a:pt x="0" y="0"/>
                </a:moveTo>
                <a:cubicBezTo>
                  <a:pt x="352269" y="337278"/>
                  <a:pt x="704538" y="674557"/>
                  <a:pt x="1454046" y="749508"/>
                </a:cubicBezTo>
                <a:cubicBezTo>
                  <a:pt x="2203554" y="824459"/>
                  <a:pt x="3540177" y="444707"/>
                  <a:pt x="4497049" y="449704"/>
                </a:cubicBezTo>
                <a:cubicBezTo>
                  <a:pt x="5453921" y="454701"/>
                  <a:pt x="6363324" y="816963"/>
                  <a:pt x="7195278" y="779488"/>
                </a:cubicBezTo>
                <a:cubicBezTo>
                  <a:pt x="8027232" y="742013"/>
                  <a:pt x="8581868" y="227350"/>
                  <a:pt x="9488773" y="224852"/>
                </a:cubicBezTo>
                <a:cubicBezTo>
                  <a:pt x="10395678" y="222354"/>
                  <a:pt x="11516193" y="493426"/>
                  <a:pt x="12636708" y="764498"/>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35">
            <a:extLst>
              <a:ext uri="{FF2B5EF4-FFF2-40B4-BE49-F238E27FC236}">
                <a16:creationId xmlns="" xmlns:a16="http://schemas.microsoft.com/office/drawing/2014/main" id="{59CA0323-F71B-7643-B1F1-017272A46301}"/>
              </a:ext>
            </a:extLst>
          </p:cNvPr>
          <p:cNvSpPr/>
          <p:nvPr/>
        </p:nvSpPr>
        <p:spPr>
          <a:xfrm>
            <a:off x="-373911" y="3034652"/>
            <a:ext cx="12874874" cy="1053062"/>
          </a:xfrm>
          <a:custGeom>
            <a:avLst/>
            <a:gdLst>
              <a:gd name="connsiteX0" fmla="*/ 0 w 12876551"/>
              <a:gd name="connsiteY0" fmla="*/ 266541 h 1053199"/>
              <a:gd name="connsiteX1" fmla="*/ 1558977 w 12876551"/>
              <a:gd name="connsiteY1" fmla="*/ 1016049 h 1053199"/>
              <a:gd name="connsiteX2" fmla="*/ 3807502 w 12876551"/>
              <a:gd name="connsiteY2" fmla="*/ 296522 h 1053199"/>
              <a:gd name="connsiteX3" fmla="*/ 5906124 w 12876551"/>
              <a:gd name="connsiteY3" fmla="*/ 476403 h 1053199"/>
              <a:gd name="connsiteX4" fmla="*/ 8049718 w 12876551"/>
              <a:gd name="connsiteY4" fmla="*/ 11708 h 1053199"/>
              <a:gd name="connsiteX5" fmla="*/ 9578715 w 12876551"/>
              <a:gd name="connsiteY5" fmla="*/ 1046030 h 1053199"/>
              <a:gd name="connsiteX6" fmla="*/ 11857220 w 12876551"/>
              <a:gd name="connsiteY6" fmla="*/ 491394 h 1053199"/>
              <a:gd name="connsiteX7" fmla="*/ 12876551 w 12876551"/>
              <a:gd name="connsiteY7" fmla="*/ 926108 h 10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6551" h="1053199">
                <a:moveTo>
                  <a:pt x="0" y="266541"/>
                </a:moveTo>
                <a:cubicBezTo>
                  <a:pt x="462196" y="638796"/>
                  <a:pt x="924393" y="1011052"/>
                  <a:pt x="1558977" y="1016049"/>
                </a:cubicBezTo>
                <a:cubicBezTo>
                  <a:pt x="2193561" y="1021046"/>
                  <a:pt x="3082978" y="386463"/>
                  <a:pt x="3807502" y="296522"/>
                </a:cubicBezTo>
                <a:cubicBezTo>
                  <a:pt x="4532026" y="206581"/>
                  <a:pt x="5199088" y="523872"/>
                  <a:pt x="5906124" y="476403"/>
                </a:cubicBezTo>
                <a:cubicBezTo>
                  <a:pt x="6613160" y="428934"/>
                  <a:pt x="7437620" y="-83230"/>
                  <a:pt x="8049718" y="11708"/>
                </a:cubicBezTo>
                <a:cubicBezTo>
                  <a:pt x="8661816" y="106646"/>
                  <a:pt x="8944131" y="966082"/>
                  <a:pt x="9578715" y="1046030"/>
                </a:cubicBezTo>
                <a:cubicBezTo>
                  <a:pt x="10213299" y="1125978"/>
                  <a:pt x="11307581" y="511381"/>
                  <a:pt x="11857220" y="491394"/>
                </a:cubicBezTo>
                <a:cubicBezTo>
                  <a:pt x="12406859" y="471407"/>
                  <a:pt x="12641705" y="698757"/>
                  <a:pt x="12876551" y="926108"/>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36">
            <a:extLst>
              <a:ext uri="{FF2B5EF4-FFF2-40B4-BE49-F238E27FC236}">
                <a16:creationId xmlns="" xmlns:a16="http://schemas.microsoft.com/office/drawing/2014/main" id="{D15266D0-FB58-794E-90A5-32DB1E049BA5}"/>
              </a:ext>
            </a:extLst>
          </p:cNvPr>
          <p:cNvSpPr/>
          <p:nvPr/>
        </p:nvSpPr>
        <p:spPr>
          <a:xfrm>
            <a:off x="-224029" y="2791560"/>
            <a:ext cx="12635063" cy="1186730"/>
          </a:xfrm>
          <a:custGeom>
            <a:avLst/>
            <a:gdLst>
              <a:gd name="connsiteX0" fmla="*/ 0 w 12636708"/>
              <a:gd name="connsiteY0" fmla="*/ 0 h 1186885"/>
              <a:gd name="connsiteX1" fmla="*/ 2023672 w 12636708"/>
              <a:gd name="connsiteY1" fmla="*/ 614596 h 1186885"/>
              <a:gd name="connsiteX2" fmla="*/ 4002373 w 12636708"/>
              <a:gd name="connsiteY2" fmla="*/ 419724 h 1186885"/>
              <a:gd name="connsiteX3" fmla="*/ 6175947 w 12636708"/>
              <a:gd name="connsiteY3" fmla="*/ 1184223 h 1186885"/>
              <a:gd name="connsiteX4" fmla="*/ 8424472 w 12636708"/>
              <a:gd name="connsiteY4" fmla="*/ 689547 h 1186885"/>
              <a:gd name="connsiteX5" fmla="*/ 9473783 w 12636708"/>
              <a:gd name="connsiteY5" fmla="*/ 1184223 h 1186885"/>
              <a:gd name="connsiteX6" fmla="*/ 11782268 w 12636708"/>
              <a:gd name="connsiteY6" fmla="*/ 689547 h 1186885"/>
              <a:gd name="connsiteX7" fmla="*/ 12636708 w 12636708"/>
              <a:gd name="connsiteY7" fmla="*/ 899409 h 118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708" h="1186885">
                <a:moveTo>
                  <a:pt x="0" y="0"/>
                </a:moveTo>
                <a:cubicBezTo>
                  <a:pt x="678305" y="272321"/>
                  <a:pt x="1356610" y="544642"/>
                  <a:pt x="2023672" y="614596"/>
                </a:cubicBezTo>
                <a:cubicBezTo>
                  <a:pt x="2690734" y="684550"/>
                  <a:pt x="3310327" y="324786"/>
                  <a:pt x="4002373" y="419724"/>
                </a:cubicBezTo>
                <a:cubicBezTo>
                  <a:pt x="4694419" y="514662"/>
                  <a:pt x="5438931" y="1139253"/>
                  <a:pt x="6175947" y="1184223"/>
                </a:cubicBezTo>
                <a:cubicBezTo>
                  <a:pt x="6912963" y="1229193"/>
                  <a:pt x="7874833" y="689547"/>
                  <a:pt x="8424472" y="689547"/>
                </a:cubicBezTo>
                <a:cubicBezTo>
                  <a:pt x="8974111" y="689547"/>
                  <a:pt x="8914150" y="1184223"/>
                  <a:pt x="9473783" y="1184223"/>
                </a:cubicBezTo>
                <a:cubicBezTo>
                  <a:pt x="10033416" y="1184223"/>
                  <a:pt x="11255114" y="737016"/>
                  <a:pt x="11782268" y="689547"/>
                </a:cubicBezTo>
                <a:cubicBezTo>
                  <a:pt x="12309422" y="642078"/>
                  <a:pt x="12491803" y="856937"/>
                  <a:pt x="12636708" y="899409"/>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37">
            <a:extLst>
              <a:ext uri="{FF2B5EF4-FFF2-40B4-BE49-F238E27FC236}">
                <a16:creationId xmlns="" xmlns:a16="http://schemas.microsoft.com/office/drawing/2014/main" id="{C4795FDD-23E6-9949-B82F-C7FF2286C6E2}"/>
              </a:ext>
            </a:extLst>
          </p:cNvPr>
          <p:cNvSpPr/>
          <p:nvPr/>
        </p:nvSpPr>
        <p:spPr>
          <a:xfrm>
            <a:off x="-313959" y="3067590"/>
            <a:ext cx="12665039" cy="1133208"/>
          </a:xfrm>
          <a:custGeom>
            <a:avLst/>
            <a:gdLst>
              <a:gd name="connsiteX0" fmla="*/ 0 w 12666688"/>
              <a:gd name="connsiteY0" fmla="*/ 773243 h 1133356"/>
              <a:gd name="connsiteX1" fmla="*/ 1484026 w 12666688"/>
              <a:gd name="connsiteY1" fmla="*/ 1013086 h 1133356"/>
              <a:gd name="connsiteX2" fmla="*/ 3522688 w 12666688"/>
              <a:gd name="connsiteY2" fmla="*/ 278568 h 1133356"/>
              <a:gd name="connsiteX3" fmla="*/ 4736891 w 12666688"/>
              <a:gd name="connsiteY3" fmla="*/ 1133007 h 1133356"/>
              <a:gd name="connsiteX4" fmla="*/ 6685613 w 12666688"/>
              <a:gd name="connsiteY4" fmla="*/ 383499 h 1133356"/>
              <a:gd name="connsiteX5" fmla="*/ 8514413 w 12666688"/>
              <a:gd name="connsiteY5" fmla="*/ 398489 h 1133356"/>
              <a:gd name="connsiteX6" fmla="*/ 10118360 w 12666688"/>
              <a:gd name="connsiteY6" fmla="*/ 8745 h 1133356"/>
              <a:gd name="connsiteX7" fmla="*/ 11332563 w 12666688"/>
              <a:gd name="connsiteY7" fmla="*/ 833204 h 1133356"/>
              <a:gd name="connsiteX8" fmla="*/ 12666688 w 12666688"/>
              <a:gd name="connsiteY8" fmla="*/ 533400 h 113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688" h="1133356">
                <a:moveTo>
                  <a:pt x="0" y="773243"/>
                </a:moveTo>
                <a:cubicBezTo>
                  <a:pt x="448455" y="934387"/>
                  <a:pt x="896911" y="1095532"/>
                  <a:pt x="1484026" y="1013086"/>
                </a:cubicBezTo>
                <a:cubicBezTo>
                  <a:pt x="2071141" y="930640"/>
                  <a:pt x="2980544" y="258581"/>
                  <a:pt x="3522688" y="278568"/>
                </a:cubicBezTo>
                <a:cubicBezTo>
                  <a:pt x="4064832" y="298555"/>
                  <a:pt x="4209737" y="1115519"/>
                  <a:pt x="4736891" y="1133007"/>
                </a:cubicBezTo>
                <a:cubicBezTo>
                  <a:pt x="5264045" y="1150495"/>
                  <a:pt x="6056026" y="505919"/>
                  <a:pt x="6685613" y="383499"/>
                </a:cubicBezTo>
                <a:cubicBezTo>
                  <a:pt x="7315200" y="261079"/>
                  <a:pt x="7942289" y="460948"/>
                  <a:pt x="8514413" y="398489"/>
                </a:cubicBezTo>
                <a:cubicBezTo>
                  <a:pt x="9086538" y="336030"/>
                  <a:pt x="9648668" y="-63708"/>
                  <a:pt x="10118360" y="8745"/>
                </a:cubicBezTo>
                <a:cubicBezTo>
                  <a:pt x="10588052" y="81198"/>
                  <a:pt x="10907842" y="745762"/>
                  <a:pt x="11332563" y="833204"/>
                </a:cubicBezTo>
                <a:cubicBezTo>
                  <a:pt x="11757284" y="920646"/>
                  <a:pt x="12211986" y="727023"/>
                  <a:pt x="12666688" y="533400"/>
                </a:cubicBez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 xmlns:a16="http://schemas.microsoft.com/office/drawing/2014/main" id="{7B65E709-B346-AB4A-A819-CDA42D9A20B0}"/>
              </a:ext>
            </a:extLst>
          </p:cNvPr>
          <p:cNvSpPr/>
          <p:nvPr/>
        </p:nvSpPr>
        <p:spPr>
          <a:xfrm>
            <a:off x="3566940" y="4174063"/>
            <a:ext cx="99972" cy="99972"/>
          </a:xfrm>
          <a:prstGeom prst="ellipse">
            <a:avLst/>
          </a:prstGeom>
          <a:noFill/>
          <a:ln w="28575">
            <a:solidFill>
              <a:srgbClr val="00B0F0"/>
            </a:soli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2" name="椭圆 21">
            <a:extLst>
              <a:ext uri="{FF2B5EF4-FFF2-40B4-BE49-F238E27FC236}">
                <a16:creationId xmlns="" xmlns:a16="http://schemas.microsoft.com/office/drawing/2014/main" id="{D2580213-9362-CF4D-A385-316A95C76BD8}"/>
              </a:ext>
            </a:extLst>
          </p:cNvPr>
          <p:cNvSpPr/>
          <p:nvPr/>
        </p:nvSpPr>
        <p:spPr>
          <a:xfrm>
            <a:off x="2962977" y="319405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3" name="椭圆 22">
            <a:extLst>
              <a:ext uri="{FF2B5EF4-FFF2-40B4-BE49-F238E27FC236}">
                <a16:creationId xmlns="" xmlns:a16="http://schemas.microsoft.com/office/drawing/2014/main" id="{4702AC65-4259-DE4C-BE3A-B9168FFA204E}"/>
              </a:ext>
            </a:extLst>
          </p:cNvPr>
          <p:cNvSpPr/>
          <p:nvPr/>
        </p:nvSpPr>
        <p:spPr>
          <a:xfrm>
            <a:off x="1019014" y="3346436"/>
            <a:ext cx="99972" cy="99972"/>
          </a:xfrm>
          <a:prstGeom prst="ellipse">
            <a:avLst/>
          </a:prstGeom>
          <a:noFill/>
          <a:ln w="28575">
            <a:gradFill>
              <a:gsLst>
                <a:gs pos="0">
                  <a:schemeClr val="accent1"/>
                </a:gs>
                <a:gs pos="100000">
                  <a:schemeClr val="accent2"/>
                </a:gs>
              </a:gsLst>
              <a:lin ang="5400000" scaled="1"/>
            </a:grad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30" name="Rectangle 2">
            <a:extLst>
              <a:ext uri="{FF2B5EF4-FFF2-40B4-BE49-F238E27FC236}">
                <a16:creationId xmlns="" xmlns:a16="http://schemas.microsoft.com/office/drawing/2014/main" id="{F7B8516C-8DD4-4A46-AA16-8799DEB39D0A}"/>
              </a:ext>
            </a:extLst>
          </p:cNvPr>
          <p:cNvSpPr/>
          <p:nvPr/>
        </p:nvSpPr>
        <p:spPr>
          <a:xfrm>
            <a:off x="4217090" y="2213544"/>
            <a:ext cx="7974910" cy="2841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椭圆 13">
            <a:extLst>
              <a:ext uri="{FF2B5EF4-FFF2-40B4-BE49-F238E27FC236}">
                <a16:creationId xmlns="" xmlns:a16="http://schemas.microsoft.com/office/drawing/2014/main" id="{93ADA404-1223-984A-B6BC-BD4922F3C1C6}"/>
              </a:ext>
            </a:extLst>
          </p:cNvPr>
          <p:cNvSpPr/>
          <p:nvPr/>
        </p:nvSpPr>
        <p:spPr>
          <a:xfrm>
            <a:off x="1091498" y="830980"/>
            <a:ext cx="613360" cy="613360"/>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5" name="椭圆 14">
            <a:extLst>
              <a:ext uri="{FF2B5EF4-FFF2-40B4-BE49-F238E27FC236}">
                <a16:creationId xmlns="" xmlns:a16="http://schemas.microsoft.com/office/drawing/2014/main" id="{4D781D7E-D29D-1341-A379-F9A51141D0B5}"/>
              </a:ext>
            </a:extLst>
          </p:cNvPr>
          <p:cNvSpPr/>
          <p:nvPr/>
        </p:nvSpPr>
        <p:spPr>
          <a:xfrm>
            <a:off x="7858554" y="1182761"/>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17" name="椭圆 16">
            <a:extLst>
              <a:ext uri="{FF2B5EF4-FFF2-40B4-BE49-F238E27FC236}">
                <a16:creationId xmlns="" xmlns:a16="http://schemas.microsoft.com/office/drawing/2014/main" id="{FEE693E0-980F-3046-8DB2-5BC7673296B8}"/>
              </a:ext>
            </a:extLst>
          </p:cNvPr>
          <p:cNvSpPr/>
          <p:nvPr/>
        </p:nvSpPr>
        <p:spPr>
          <a:xfrm>
            <a:off x="1163543" y="5626340"/>
            <a:ext cx="366514" cy="366514"/>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4" name="椭圆 23">
            <a:extLst>
              <a:ext uri="{FF2B5EF4-FFF2-40B4-BE49-F238E27FC236}">
                <a16:creationId xmlns="" xmlns:a16="http://schemas.microsoft.com/office/drawing/2014/main" id="{038DE107-3C36-2A47-8C07-31E6F5C0699B}"/>
              </a:ext>
            </a:extLst>
          </p:cNvPr>
          <p:cNvSpPr/>
          <p:nvPr/>
        </p:nvSpPr>
        <p:spPr>
          <a:xfrm>
            <a:off x="10492918" y="5621150"/>
            <a:ext cx="531817" cy="531817"/>
          </a:xfrm>
          <a:prstGeom prst="ellipse">
            <a:avLst/>
          </a:prstGeom>
          <a:gradFill>
            <a:gsLst>
              <a:gs pos="0">
                <a:schemeClr val="accent1"/>
              </a:gs>
              <a:gs pos="100000">
                <a:schemeClr val="accent2"/>
              </a:gs>
            </a:gsLst>
            <a:lin ang="3600000" scaled="0"/>
          </a:gradFill>
          <a:ln w="9525">
            <a:noFill/>
          </a:ln>
          <a:effectLst>
            <a:outerShdw blurRad="254000" dist="254000" dir="2700000" sx="90000" sy="90000" algn="t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6" rIns="68571" bIns="34286" numCol="1" spcCol="0" rtlCol="0" fromWordArt="0" anchor="ctr" anchorCtr="0" forceAA="0" compatLnSpc="1">
            <a:noAutofit/>
          </a:bodyPr>
          <a:lstStyle/>
          <a:p>
            <a:pPr algn="ctr"/>
            <a:endParaRPr lang="zh-CN" altLang="en-US" sz="1350">
              <a:cs typeface="+mn-ea"/>
              <a:sym typeface="+mn-lt"/>
            </a:endParaRPr>
          </a:p>
        </p:txBody>
      </p:sp>
      <p:sp>
        <p:nvSpPr>
          <p:cNvPr id="26" name="椭圆 25">
            <a:extLst>
              <a:ext uri="{FF2B5EF4-FFF2-40B4-BE49-F238E27FC236}">
                <a16:creationId xmlns="" xmlns:a16="http://schemas.microsoft.com/office/drawing/2014/main" id="{CFB71C9B-67E2-B641-ADC4-03EC25C3D82C}"/>
              </a:ext>
            </a:extLst>
          </p:cNvPr>
          <p:cNvSpPr/>
          <p:nvPr/>
        </p:nvSpPr>
        <p:spPr>
          <a:xfrm>
            <a:off x="1865460" y="1861511"/>
            <a:ext cx="3502932" cy="3502930"/>
          </a:xfrm>
          <a:prstGeom prst="ellipse">
            <a:avLst/>
          </a:prstGeom>
          <a:gradFill>
            <a:gsLst>
              <a:gs pos="100000">
                <a:schemeClr val="accent2"/>
              </a:gs>
              <a:gs pos="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7" name="文本框 26">
            <a:extLst>
              <a:ext uri="{FF2B5EF4-FFF2-40B4-BE49-F238E27FC236}">
                <a16:creationId xmlns="" xmlns:a16="http://schemas.microsoft.com/office/drawing/2014/main" id="{3F7B7E04-40B2-9845-874B-C1FE578743DE}"/>
              </a:ext>
            </a:extLst>
          </p:cNvPr>
          <p:cNvSpPr txBox="1"/>
          <p:nvPr/>
        </p:nvSpPr>
        <p:spPr>
          <a:xfrm>
            <a:off x="2668633" y="2849364"/>
            <a:ext cx="1896586" cy="1569660"/>
          </a:xfrm>
          <a:prstGeom prst="rect">
            <a:avLst/>
          </a:prstGeom>
          <a:noFill/>
          <a:effectLst>
            <a:outerShdw blurRad="50800" dist="38100" dir="5400000" algn="t" rotWithShape="0">
              <a:prstClr val="black">
                <a:alpha val="40000"/>
              </a:prstClr>
            </a:outerShdw>
          </a:effectLst>
        </p:spPr>
        <p:txBody>
          <a:bodyPr wrap="square" rtlCol="0">
            <a:spAutoFit/>
          </a:bodyPr>
          <a:lstStyle/>
          <a:p>
            <a:pPr algn="dist"/>
            <a:r>
              <a:rPr lang="en-US" altLang="zh-CN" sz="9600" b="1" dirty="0">
                <a:ln>
                  <a:solidFill>
                    <a:schemeClr val="accent1">
                      <a:lumMod val="40000"/>
                      <a:lumOff val="60000"/>
                    </a:schemeClr>
                  </a:solidFill>
                </a:ln>
                <a:solidFill>
                  <a:schemeClr val="bg1"/>
                </a:solidFill>
                <a:cs typeface="+mn-ea"/>
                <a:sym typeface="+mn-lt"/>
              </a:rPr>
              <a:t>02</a:t>
            </a:r>
            <a:endParaRPr lang="zh-CN" altLang="en-US" sz="9600" b="1" dirty="0">
              <a:ln>
                <a:solidFill>
                  <a:schemeClr val="accent1">
                    <a:lumMod val="40000"/>
                    <a:lumOff val="60000"/>
                  </a:schemeClr>
                </a:solidFill>
              </a:ln>
              <a:solidFill>
                <a:schemeClr val="bg1"/>
              </a:solidFill>
              <a:cs typeface="+mn-ea"/>
              <a:sym typeface="+mn-lt"/>
            </a:endParaRPr>
          </a:p>
        </p:txBody>
      </p:sp>
      <p:sp>
        <p:nvSpPr>
          <p:cNvPr id="31" name="TextBox 7">
            <a:extLst>
              <a:ext uri="{FF2B5EF4-FFF2-40B4-BE49-F238E27FC236}">
                <a16:creationId xmlns="" xmlns:a16="http://schemas.microsoft.com/office/drawing/2014/main" id="{862C5474-4D39-E24A-B2EB-1F2BD3BDA19B}"/>
              </a:ext>
            </a:extLst>
          </p:cNvPr>
          <p:cNvSpPr txBox="1"/>
          <p:nvPr/>
        </p:nvSpPr>
        <p:spPr>
          <a:xfrm>
            <a:off x="5917209" y="3228337"/>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32" name="Google Shape;86;p19">
            <a:extLst>
              <a:ext uri="{FF2B5EF4-FFF2-40B4-BE49-F238E27FC236}">
                <a16:creationId xmlns="" xmlns:a16="http://schemas.microsoft.com/office/drawing/2014/main" id="{CE604D19-8C64-054A-B8B5-05785AAB3CD1}"/>
              </a:ext>
            </a:extLst>
          </p:cNvPr>
          <p:cNvSpPr txBox="1"/>
          <p:nvPr/>
        </p:nvSpPr>
        <p:spPr>
          <a:xfrm>
            <a:off x="5917209" y="279406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
        <p:nvSpPr>
          <p:cNvPr id="33" name="PA-文本框 9">
            <a:extLst>
              <a:ext uri="{FF2B5EF4-FFF2-40B4-BE49-F238E27FC236}">
                <a16:creationId xmlns="" xmlns:a16="http://schemas.microsoft.com/office/drawing/2014/main" id="{4F27670F-3790-1542-B404-2691577B8DC3}"/>
              </a:ext>
            </a:extLst>
          </p:cNvPr>
          <p:cNvSpPr txBox="1"/>
          <p:nvPr>
            <p:custDataLst>
              <p:tags r:id="rId1"/>
            </p:custDataLst>
          </p:nvPr>
        </p:nvSpPr>
        <p:spPr>
          <a:xfrm>
            <a:off x="5918570" y="3795434"/>
            <a:ext cx="5417615" cy="625171"/>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50000"/>
                    <a:lumOff val="50000"/>
                  </a:schemeClr>
                </a:solidFill>
                <a:latin typeface="+mn-lt"/>
                <a:ea typeface="+mn-ea"/>
                <a:cs typeface="+mn-ea"/>
                <a:sym typeface="+mn-lt"/>
              </a:rPr>
              <a:t>您的内容打在这里，或者通过复制您的文本后，在此框中选择粘贴，并选择只保留文字。在此录入上述图表的综合描述说明</a:t>
            </a:r>
          </a:p>
        </p:txBody>
      </p:sp>
    </p:spTree>
    <p:extLst>
      <p:ext uri="{BB962C8B-B14F-4D97-AF65-F5344CB8AC3E}">
        <p14:creationId xmlns:p14="http://schemas.microsoft.com/office/powerpoint/2010/main" val="942604738"/>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strVal val="#ppt_w+.3"/>
                                          </p:val>
                                        </p:tav>
                                        <p:tav tm="100000">
                                          <p:val>
                                            <p:strVal val="#ppt_w"/>
                                          </p:val>
                                        </p:tav>
                                      </p:tavLst>
                                    </p:anim>
                                    <p:anim calcmode="lin" valueType="num">
                                      <p:cBhvr>
                                        <p:cTn id="14" dur="1000" fill="hold"/>
                                        <p:tgtEl>
                                          <p:spTgt spid="27"/>
                                        </p:tgtEl>
                                        <p:attrNameLst>
                                          <p:attrName>ppt_h</p:attrName>
                                        </p:attrNameLst>
                                      </p:cBhvr>
                                      <p:tavLst>
                                        <p:tav tm="0">
                                          <p:val>
                                            <p:strVal val="#ppt_h"/>
                                          </p:val>
                                        </p:tav>
                                        <p:tav tm="100000">
                                          <p:val>
                                            <p:strVal val="#ppt_h"/>
                                          </p:val>
                                        </p:tav>
                                      </p:tavLst>
                                    </p:anim>
                                    <p:animEffect transition="in" filter="fade">
                                      <p:cBhvr>
                                        <p:cTn id="15" dur="1000"/>
                                        <p:tgtEl>
                                          <p:spTgt spid="2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64" presetClass="path" presetSubtype="0" decel="30000" fill="hold" grpId="1" nodeType="withEffect">
                                  <p:stCondLst>
                                    <p:cond delay="0"/>
                                  </p:stCondLst>
                                  <p:childTnLst>
                                    <p:animMotion origin="layout" path="M 0 0.03889 L 0 -0.14815 " pathEditMode="relative" rAng="0" ptsTypes="AA">
                                      <p:cBhvr>
                                        <p:cTn id="20" dur="750" spd="-100000" fill="hold"/>
                                        <p:tgtEl>
                                          <p:spTgt spid="14"/>
                                        </p:tgtEl>
                                        <p:attrNameLst>
                                          <p:attrName>ppt_x</p:attrName>
                                          <p:attrName>ppt_y</p:attrName>
                                        </p:attrNameLst>
                                      </p:cBhvr>
                                      <p:rCtr x="0" y="-9352"/>
                                    </p:animMotion>
                                  </p:childTnLst>
                                </p:cTn>
                              </p:par>
                              <p:par>
                                <p:cTn id="21" presetID="64" presetClass="path" presetSubtype="0" accel="30000" decel="30000" fill="hold" grpId="2" nodeType="withEffect">
                                  <p:stCondLst>
                                    <p:cond delay="750"/>
                                  </p:stCondLst>
                                  <p:childTnLst>
                                    <p:animMotion origin="layout" path="M 0 0.03842 L 0 1.11111E-6 " pathEditMode="relative" rAng="0" ptsTypes="AA">
                                      <p:cBhvr>
                                        <p:cTn id="22" dur="750" fill="hold"/>
                                        <p:tgtEl>
                                          <p:spTgt spid="14"/>
                                        </p:tgtEl>
                                        <p:attrNameLst>
                                          <p:attrName>ppt_x</p:attrName>
                                          <p:attrName>ppt_y</p:attrName>
                                        </p:attrNameLst>
                                      </p:cBhvr>
                                      <p:rCtr x="0" y="-1921"/>
                                    </p:animMotion>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64" presetClass="path" presetSubtype="0" decel="30000" fill="hold" grpId="1" nodeType="withEffect">
                                  <p:stCondLst>
                                    <p:cond delay="0"/>
                                  </p:stCondLst>
                                  <p:childTnLst>
                                    <p:animMotion origin="layout" path="M 0 0.03889 L 0 -0.14815 " pathEditMode="relative" rAng="0" ptsTypes="AA">
                                      <p:cBhvr>
                                        <p:cTn id="27" dur="750" spd="-100000" fill="hold"/>
                                        <p:tgtEl>
                                          <p:spTgt spid="15"/>
                                        </p:tgtEl>
                                        <p:attrNameLst>
                                          <p:attrName>ppt_x</p:attrName>
                                          <p:attrName>ppt_y</p:attrName>
                                        </p:attrNameLst>
                                      </p:cBhvr>
                                      <p:rCtr x="0" y="-9352"/>
                                    </p:animMotion>
                                  </p:childTnLst>
                                </p:cTn>
                              </p:par>
                              <p:par>
                                <p:cTn id="28" presetID="64" presetClass="path" presetSubtype="0" accel="30000" decel="30000" fill="hold" grpId="2" nodeType="withEffect">
                                  <p:stCondLst>
                                    <p:cond delay="750"/>
                                  </p:stCondLst>
                                  <p:childTnLst>
                                    <p:animMotion origin="layout" path="M 0 0.03842 L 0 1.11111E-6 " pathEditMode="relative" rAng="0" ptsTypes="AA">
                                      <p:cBhvr>
                                        <p:cTn id="29" dur="750" fill="hold"/>
                                        <p:tgtEl>
                                          <p:spTgt spid="15"/>
                                        </p:tgtEl>
                                        <p:attrNameLst>
                                          <p:attrName>ppt_x</p:attrName>
                                          <p:attrName>ppt_y</p:attrName>
                                        </p:attrNameLst>
                                      </p:cBhvr>
                                      <p:rCtr x="0" y="-1921"/>
                                    </p:animMotion>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4" presetClass="path" presetSubtype="0" decel="30000" fill="hold" grpId="1" nodeType="withEffect">
                                  <p:stCondLst>
                                    <p:cond delay="0"/>
                                  </p:stCondLst>
                                  <p:childTnLst>
                                    <p:animMotion origin="layout" path="M 0 0.03889 L 0 -0.14815 " pathEditMode="relative" rAng="0" ptsTypes="AA">
                                      <p:cBhvr>
                                        <p:cTn id="34" dur="750" spd="-100000" fill="hold"/>
                                        <p:tgtEl>
                                          <p:spTgt spid="17"/>
                                        </p:tgtEl>
                                        <p:attrNameLst>
                                          <p:attrName>ppt_x</p:attrName>
                                          <p:attrName>ppt_y</p:attrName>
                                        </p:attrNameLst>
                                      </p:cBhvr>
                                      <p:rCtr x="0" y="-9352"/>
                                    </p:animMotion>
                                  </p:childTnLst>
                                </p:cTn>
                              </p:par>
                              <p:par>
                                <p:cTn id="35" presetID="64" presetClass="path" presetSubtype="0" accel="30000" decel="30000" fill="hold" grpId="2" nodeType="withEffect">
                                  <p:stCondLst>
                                    <p:cond delay="750"/>
                                  </p:stCondLst>
                                  <p:childTnLst>
                                    <p:animMotion origin="layout" path="M 0 0.03842 L 0 1.11111E-6 " pathEditMode="relative" rAng="0" ptsTypes="AA">
                                      <p:cBhvr>
                                        <p:cTn id="36" dur="750" fill="hold"/>
                                        <p:tgtEl>
                                          <p:spTgt spid="17"/>
                                        </p:tgtEl>
                                        <p:attrNameLst>
                                          <p:attrName>ppt_x</p:attrName>
                                          <p:attrName>ppt_y</p:attrName>
                                        </p:attrNameLst>
                                      </p:cBhvr>
                                      <p:rCtr x="0" y="-1921"/>
                                    </p:animMotion>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64" presetClass="path" presetSubtype="0" decel="30000" fill="hold" grpId="1" nodeType="withEffect">
                                  <p:stCondLst>
                                    <p:cond delay="0"/>
                                  </p:stCondLst>
                                  <p:childTnLst>
                                    <p:animMotion origin="layout" path="M 0 0.03889 L 0 -0.14815 " pathEditMode="relative" rAng="0" ptsTypes="AA">
                                      <p:cBhvr>
                                        <p:cTn id="41" dur="750" spd="-100000" fill="hold"/>
                                        <p:tgtEl>
                                          <p:spTgt spid="21"/>
                                        </p:tgtEl>
                                        <p:attrNameLst>
                                          <p:attrName>ppt_x</p:attrName>
                                          <p:attrName>ppt_y</p:attrName>
                                        </p:attrNameLst>
                                      </p:cBhvr>
                                      <p:rCtr x="0" y="-9352"/>
                                    </p:animMotion>
                                  </p:childTnLst>
                                </p:cTn>
                              </p:par>
                              <p:par>
                                <p:cTn id="42" presetID="64" presetClass="path" presetSubtype="0" accel="30000" decel="30000" fill="hold" grpId="2" nodeType="withEffect">
                                  <p:stCondLst>
                                    <p:cond delay="750"/>
                                  </p:stCondLst>
                                  <p:childTnLst>
                                    <p:animMotion origin="layout" path="M 0 0.03842 L 0 1.11111E-6 " pathEditMode="relative" rAng="0" ptsTypes="AA">
                                      <p:cBhvr>
                                        <p:cTn id="43" dur="750" fill="hold"/>
                                        <p:tgtEl>
                                          <p:spTgt spid="21"/>
                                        </p:tgtEl>
                                        <p:attrNameLst>
                                          <p:attrName>ppt_x</p:attrName>
                                          <p:attrName>ppt_y</p:attrName>
                                        </p:attrNameLst>
                                      </p:cBhvr>
                                      <p:rCtr x="0" y="-1921"/>
                                    </p:animMotion>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64" presetClass="path" presetSubtype="0" decel="30000" fill="hold" grpId="1" nodeType="withEffect">
                                  <p:stCondLst>
                                    <p:cond delay="0"/>
                                  </p:stCondLst>
                                  <p:childTnLst>
                                    <p:animMotion origin="layout" path="M 0 0.03889 L 0 -0.14815 " pathEditMode="relative" rAng="0" ptsTypes="AA">
                                      <p:cBhvr>
                                        <p:cTn id="48" dur="750" spd="-100000" fill="hold"/>
                                        <p:tgtEl>
                                          <p:spTgt spid="22"/>
                                        </p:tgtEl>
                                        <p:attrNameLst>
                                          <p:attrName>ppt_x</p:attrName>
                                          <p:attrName>ppt_y</p:attrName>
                                        </p:attrNameLst>
                                      </p:cBhvr>
                                      <p:rCtr x="0" y="-9352"/>
                                    </p:animMotion>
                                  </p:childTnLst>
                                </p:cTn>
                              </p:par>
                              <p:par>
                                <p:cTn id="49" presetID="64" presetClass="path" presetSubtype="0" accel="30000" decel="30000" fill="hold" grpId="2" nodeType="withEffect">
                                  <p:stCondLst>
                                    <p:cond delay="750"/>
                                  </p:stCondLst>
                                  <p:childTnLst>
                                    <p:animMotion origin="layout" path="M 0 0.03842 L 0 1.11111E-6 " pathEditMode="relative" rAng="0" ptsTypes="AA">
                                      <p:cBhvr>
                                        <p:cTn id="50" dur="750" fill="hold"/>
                                        <p:tgtEl>
                                          <p:spTgt spid="22"/>
                                        </p:tgtEl>
                                        <p:attrNameLst>
                                          <p:attrName>ppt_x</p:attrName>
                                          <p:attrName>ppt_y</p:attrName>
                                        </p:attrNameLst>
                                      </p:cBhvr>
                                      <p:rCtr x="0" y="-1921"/>
                                    </p:animMotion>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64" presetClass="path" presetSubtype="0" decel="30000" fill="hold" grpId="1" nodeType="withEffect">
                                  <p:stCondLst>
                                    <p:cond delay="0"/>
                                  </p:stCondLst>
                                  <p:childTnLst>
                                    <p:animMotion origin="layout" path="M 0 0.03889 L 0 -0.14815 " pathEditMode="relative" rAng="0" ptsTypes="AA">
                                      <p:cBhvr>
                                        <p:cTn id="55" dur="750" spd="-100000" fill="hold"/>
                                        <p:tgtEl>
                                          <p:spTgt spid="23"/>
                                        </p:tgtEl>
                                        <p:attrNameLst>
                                          <p:attrName>ppt_x</p:attrName>
                                          <p:attrName>ppt_y</p:attrName>
                                        </p:attrNameLst>
                                      </p:cBhvr>
                                      <p:rCtr x="0" y="-9352"/>
                                    </p:animMotion>
                                  </p:childTnLst>
                                </p:cTn>
                              </p:par>
                              <p:par>
                                <p:cTn id="56" presetID="64" presetClass="path" presetSubtype="0" accel="30000" decel="30000" fill="hold" grpId="2" nodeType="withEffect">
                                  <p:stCondLst>
                                    <p:cond delay="750"/>
                                  </p:stCondLst>
                                  <p:childTnLst>
                                    <p:animMotion origin="layout" path="M 0 0.03842 L 0 1.11111E-6 " pathEditMode="relative" rAng="0" ptsTypes="AA">
                                      <p:cBhvr>
                                        <p:cTn id="57" dur="750" fill="hold"/>
                                        <p:tgtEl>
                                          <p:spTgt spid="23"/>
                                        </p:tgtEl>
                                        <p:attrNameLst>
                                          <p:attrName>ppt_x</p:attrName>
                                          <p:attrName>ppt_y</p:attrName>
                                        </p:attrNameLst>
                                      </p:cBhvr>
                                      <p:rCtr x="0" y="-1921"/>
                                    </p:animMotion>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64" presetClass="path" presetSubtype="0" decel="30000" fill="hold" grpId="1" nodeType="withEffect">
                                  <p:stCondLst>
                                    <p:cond delay="0"/>
                                  </p:stCondLst>
                                  <p:childTnLst>
                                    <p:animMotion origin="layout" path="M 0 0.03889 L 0 -0.14815 " pathEditMode="relative" rAng="0" ptsTypes="AA">
                                      <p:cBhvr>
                                        <p:cTn id="62" dur="750" spd="-100000" fill="hold"/>
                                        <p:tgtEl>
                                          <p:spTgt spid="24"/>
                                        </p:tgtEl>
                                        <p:attrNameLst>
                                          <p:attrName>ppt_x</p:attrName>
                                          <p:attrName>ppt_y</p:attrName>
                                        </p:attrNameLst>
                                      </p:cBhvr>
                                      <p:rCtr x="0" y="-9352"/>
                                    </p:animMotion>
                                  </p:childTnLst>
                                </p:cTn>
                              </p:par>
                              <p:par>
                                <p:cTn id="63" presetID="64" presetClass="path" presetSubtype="0" accel="30000" decel="30000" fill="hold" grpId="2" nodeType="withEffect">
                                  <p:stCondLst>
                                    <p:cond delay="750"/>
                                  </p:stCondLst>
                                  <p:childTnLst>
                                    <p:animMotion origin="layout" path="M 0 0.03842 L 0 1.11111E-6 " pathEditMode="relative" rAng="0" ptsTypes="AA">
                                      <p:cBhvr>
                                        <p:cTn id="64" dur="750" fill="hold"/>
                                        <p:tgtEl>
                                          <p:spTgt spid="24"/>
                                        </p:tgtEl>
                                        <p:attrNameLst>
                                          <p:attrName>ppt_x</p:attrName>
                                          <p:attrName>ppt_y</p:attrName>
                                        </p:attrNameLst>
                                      </p:cBhvr>
                                      <p:rCtr x="0" y="-1921"/>
                                    </p:animMotion>
                                  </p:childTnLst>
                                </p:cTn>
                              </p:par>
                            </p:childTnLst>
                          </p:cTn>
                        </p:par>
                        <p:par>
                          <p:cTn id="65" fill="hold">
                            <p:stCondLst>
                              <p:cond delay="2000"/>
                            </p:stCondLst>
                            <p:childTnLst>
                              <p:par>
                                <p:cTn id="66" presetID="22" presetClass="entr" presetSubtype="8" fill="hold" grpId="0" nodeType="afterEffect">
                                  <p:stCondLst>
                                    <p:cond delay="50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4750"/>
                                        <p:tgtEl>
                                          <p:spTgt spid="12"/>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4750"/>
                                        <p:tgtEl>
                                          <p:spTgt spid="10"/>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4750"/>
                                        <p:tgtEl>
                                          <p:spTgt spid="11"/>
                                        </p:tgtEl>
                                      </p:cBhvr>
                                    </p:animEffect>
                                  </p:childTnLst>
                                </p:cTn>
                              </p:par>
                              <p:par>
                                <p:cTn id="75" presetID="22" presetClass="entr" presetSubtype="2" fill="hold" grpId="0" nodeType="withEffect">
                                  <p:stCondLst>
                                    <p:cond delay="2000"/>
                                  </p:stCondLst>
                                  <p:childTnLst>
                                    <p:set>
                                      <p:cBhvr>
                                        <p:cTn id="76" dur="1" fill="hold">
                                          <p:stCondLst>
                                            <p:cond delay="0"/>
                                          </p:stCondLst>
                                        </p:cTn>
                                        <p:tgtEl>
                                          <p:spTgt spid="13"/>
                                        </p:tgtEl>
                                        <p:attrNameLst>
                                          <p:attrName>style.visibility</p:attrName>
                                        </p:attrNameLst>
                                      </p:cBhvr>
                                      <p:to>
                                        <p:strVal val="visible"/>
                                      </p:to>
                                    </p:set>
                                    <p:animEffect transition="in" filter="wipe(right)">
                                      <p:cBhvr>
                                        <p:cTn id="77" dur="4750"/>
                                        <p:tgtEl>
                                          <p:spTgt spid="13"/>
                                        </p:tgtEl>
                                      </p:cBhvr>
                                    </p:animEffect>
                                  </p:childTnLst>
                                </p:cTn>
                              </p:par>
                              <p:par>
                                <p:cTn id="78" presetID="22" presetClass="entr" presetSubtype="2" fill="hold" grpId="0" nodeType="withEffect">
                                  <p:stCondLst>
                                    <p:cond delay="3000"/>
                                  </p:stCondLst>
                                  <p:childTnLst>
                                    <p:set>
                                      <p:cBhvr>
                                        <p:cTn id="79" dur="1" fill="hold">
                                          <p:stCondLst>
                                            <p:cond delay="0"/>
                                          </p:stCondLst>
                                        </p:cTn>
                                        <p:tgtEl>
                                          <p:spTgt spid="9"/>
                                        </p:tgtEl>
                                        <p:attrNameLst>
                                          <p:attrName>style.visibility</p:attrName>
                                        </p:attrNameLst>
                                      </p:cBhvr>
                                      <p:to>
                                        <p:strVal val="visible"/>
                                      </p:to>
                                    </p:set>
                                    <p:animEffect transition="in" filter="wipe(right)">
                                      <p:cBhvr>
                                        <p:cTn id="80" dur="4750"/>
                                        <p:tgtEl>
                                          <p:spTgt spid="9"/>
                                        </p:tgtEl>
                                      </p:cBhvr>
                                    </p:animEffect>
                                  </p:childTnLst>
                                </p:cTn>
                              </p:par>
                              <p:par>
                                <p:cTn id="81" presetID="22" presetClass="entr" presetSubtype="1"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Effect transition="in" filter="wipe(up)">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1" grpId="0" animBg="1"/>
      <p:bldP spid="21" grpId="1" animBg="1"/>
      <p:bldP spid="21" grpId="2" animBg="1"/>
      <p:bldP spid="22" grpId="0" animBg="1"/>
      <p:bldP spid="22" grpId="1" animBg="1"/>
      <p:bldP spid="22" grpId="2" animBg="1"/>
      <p:bldP spid="23" grpId="0" animBg="1"/>
      <p:bldP spid="23" grpId="1" animBg="1"/>
      <p:bldP spid="23" grpId="2" animBg="1"/>
      <p:bldP spid="14" grpId="0" animBg="1"/>
      <p:bldP spid="14" grpId="1" animBg="1"/>
      <p:bldP spid="14" grpId="2" animBg="1"/>
      <p:bldP spid="15" grpId="0" animBg="1"/>
      <p:bldP spid="15" grpId="1" animBg="1"/>
      <p:bldP spid="15" grpId="2" animBg="1"/>
      <p:bldP spid="17" grpId="0" animBg="1"/>
      <p:bldP spid="17" grpId="1" animBg="1"/>
      <p:bldP spid="17" grpId="2" animBg="1"/>
      <p:bldP spid="24" grpId="0" animBg="1"/>
      <p:bldP spid="24" grpId="1" animBg="1"/>
      <p:bldP spid="24" grpId="2" animBg="1"/>
      <p:bldP spid="26" grpId="0" animBg="1"/>
      <p:bldP spid="27" grpId="0" bldLvl="0" animBg="1"/>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1.0"/>
</p:tagLst>
</file>

<file path=ppt/tags/tag10.xml><?xml version="1.0" encoding="utf-8"?>
<p:tagLst xmlns:a="http://schemas.openxmlformats.org/drawingml/2006/main" xmlns:r="http://schemas.openxmlformats.org/officeDocument/2006/relationships" xmlns:p="http://schemas.openxmlformats.org/presentationml/2006/main">
  <p:tag name="PA" val="v5.1.0"/>
</p:tagLst>
</file>

<file path=ppt/tags/tag11.xml><?xml version="1.0" encoding="utf-8"?>
<p:tagLst xmlns:a="http://schemas.openxmlformats.org/drawingml/2006/main" xmlns:r="http://schemas.openxmlformats.org/officeDocument/2006/relationships" xmlns:p="http://schemas.openxmlformats.org/presentationml/2006/main">
  <p:tag name="PA" val="v5.1.0"/>
</p:tagLst>
</file>

<file path=ppt/tags/tag12.xml><?xml version="1.0" encoding="utf-8"?>
<p:tagLst xmlns:a="http://schemas.openxmlformats.org/drawingml/2006/main" xmlns:r="http://schemas.openxmlformats.org/officeDocument/2006/relationships" xmlns:p="http://schemas.openxmlformats.org/presentationml/2006/main">
  <p:tag name="PA" val="v5.1.0"/>
</p:tagLst>
</file>

<file path=ppt/tags/tag13.xml><?xml version="1.0" encoding="utf-8"?>
<p:tagLst xmlns:a="http://schemas.openxmlformats.org/drawingml/2006/main" xmlns:r="http://schemas.openxmlformats.org/officeDocument/2006/relationships" xmlns:p="http://schemas.openxmlformats.org/presentationml/2006/main">
  <p:tag name="PA" val="v5.1.0"/>
</p:tagLst>
</file>

<file path=ppt/tags/tag14.xml><?xml version="1.0" encoding="utf-8"?>
<p:tagLst xmlns:a="http://schemas.openxmlformats.org/drawingml/2006/main" xmlns:r="http://schemas.openxmlformats.org/officeDocument/2006/relationships" xmlns:p="http://schemas.openxmlformats.org/presentationml/2006/main">
  <p:tag name="PA" val="v5.1.0"/>
</p:tagLst>
</file>

<file path=ppt/tags/tag15.xml><?xml version="1.0" encoding="utf-8"?>
<p:tagLst xmlns:a="http://schemas.openxmlformats.org/drawingml/2006/main" xmlns:r="http://schemas.openxmlformats.org/officeDocument/2006/relationships" xmlns:p="http://schemas.openxmlformats.org/presentationml/2006/main">
  <p:tag name="PA" val="v5.1.0"/>
</p:tagLst>
</file>

<file path=ppt/tags/tag16.xml><?xml version="1.0" encoding="utf-8"?>
<p:tagLst xmlns:a="http://schemas.openxmlformats.org/drawingml/2006/main" xmlns:r="http://schemas.openxmlformats.org/officeDocument/2006/relationships" xmlns:p="http://schemas.openxmlformats.org/presentationml/2006/main">
  <p:tag name="PA" val="v5.1.0"/>
</p:tagLst>
</file>

<file path=ppt/tags/tag17.xml><?xml version="1.0" encoding="utf-8"?>
<p:tagLst xmlns:a="http://schemas.openxmlformats.org/drawingml/2006/main" xmlns:r="http://schemas.openxmlformats.org/officeDocument/2006/relationships" xmlns:p="http://schemas.openxmlformats.org/presentationml/2006/main">
  <p:tag name="PA" val="v5.1.0"/>
</p:tagLst>
</file>

<file path=ppt/tags/tag18.xml><?xml version="1.0" encoding="utf-8"?>
<p:tagLst xmlns:a="http://schemas.openxmlformats.org/drawingml/2006/main" xmlns:r="http://schemas.openxmlformats.org/officeDocument/2006/relationships" xmlns:p="http://schemas.openxmlformats.org/presentationml/2006/main">
  <p:tag name="PA" val="v5.1.0"/>
</p:tagLst>
</file>

<file path=ppt/tags/tag19.xml><?xml version="1.0" encoding="utf-8"?>
<p:tagLst xmlns:a="http://schemas.openxmlformats.org/drawingml/2006/main" xmlns:r="http://schemas.openxmlformats.org/officeDocument/2006/relationships" xmlns:p="http://schemas.openxmlformats.org/presentationml/2006/main">
  <p:tag name="PA" val="v5.1.0"/>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20.xml><?xml version="1.0" encoding="utf-8"?>
<p:tagLst xmlns:a="http://schemas.openxmlformats.org/drawingml/2006/main" xmlns:r="http://schemas.openxmlformats.org/officeDocument/2006/relationships" xmlns:p="http://schemas.openxmlformats.org/presentationml/2006/main">
  <p:tag name="PA" val="v5.1.0"/>
</p:tagLst>
</file>

<file path=ppt/tags/tag21.xml><?xml version="1.0" encoding="utf-8"?>
<p:tagLst xmlns:a="http://schemas.openxmlformats.org/drawingml/2006/main" xmlns:r="http://schemas.openxmlformats.org/officeDocument/2006/relationships" xmlns:p="http://schemas.openxmlformats.org/presentationml/2006/main">
  <p:tag name="ISLIDE.DIAGRAM" val="3420"/>
</p:tagLst>
</file>

<file path=ppt/tags/tag22.xml><?xml version="1.0" encoding="utf-8"?>
<p:tagLst xmlns:a="http://schemas.openxmlformats.org/drawingml/2006/main" xmlns:r="http://schemas.openxmlformats.org/officeDocument/2006/relationships" xmlns:p="http://schemas.openxmlformats.org/presentationml/2006/main">
  <p:tag name="PA" val="v5.1.0"/>
</p:tagLst>
</file>

<file path=ppt/tags/tag23.xml><?xml version="1.0" encoding="utf-8"?>
<p:tagLst xmlns:a="http://schemas.openxmlformats.org/drawingml/2006/main" xmlns:r="http://schemas.openxmlformats.org/officeDocument/2006/relationships" xmlns:p="http://schemas.openxmlformats.org/presentationml/2006/main">
  <p:tag name="PA" val="v5.1.0"/>
</p:tagLst>
</file>

<file path=ppt/tags/tag24.xml><?xml version="1.0" encoding="utf-8"?>
<p:tagLst xmlns:a="http://schemas.openxmlformats.org/drawingml/2006/main" xmlns:r="http://schemas.openxmlformats.org/officeDocument/2006/relationships" xmlns:p="http://schemas.openxmlformats.org/presentationml/2006/main">
  <p:tag name="PA" val="v5.1.0"/>
</p:tagLst>
</file>

<file path=ppt/tags/tag25.xml><?xml version="1.0" encoding="utf-8"?>
<p:tagLst xmlns:a="http://schemas.openxmlformats.org/drawingml/2006/main" xmlns:r="http://schemas.openxmlformats.org/officeDocument/2006/relationships" xmlns:p="http://schemas.openxmlformats.org/presentationml/2006/main">
  <p:tag name="PA" val="v5.1.0"/>
</p:tagLst>
</file>

<file path=ppt/tags/tag26.xml><?xml version="1.0" encoding="utf-8"?>
<p:tagLst xmlns:a="http://schemas.openxmlformats.org/drawingml/2006/main" xmlns:r="http://schemas.openxmlformats.org/officeDocument/2006/relationships" xmlns:p="http://schemas.openxmlformats.org/presentationml/2006/main">
  <p:tag name="PA" val="v5.1.0"/>
</p:tagLst>
</file>

<file path=ppt/tags/tag27.xml><?xml version="1.0" encoding="utf-8"?>
<p:tagLst xmlns:a="http://schemas.openxmlformats.org/drawingml/2006/main" xmlns:r="http://schemas.openxmlformats.org/officeDocument/2006/relationships" xmlns:p="http://schemas.openxmlformats.org/presentationml/2006/main">
  <p:tag name="PA" val="v5.1.0"/>
</p:tagLst>
</file>

<file path=ppt/tags/tag28.xml><?xml version="1.0" encoding="utf-8"?>
<p:tagLst xmlns:a="http://schemas.openxmlformats.org/drawingml/2006/main" xmlns:r="http://schemas.openxmlformats.org/officeDocument/2006/relationships" xmlns:p="http://schemas.openxmlformats.org/presentationml/2006/main">
  <p:tag name="PA" val="v5.1.0"/>
</p:tagLst>
</file>

<file path=ppt/tags/tag29.xml><?xml version="1.0" encoding="utf-8"?>
<p:tagLst xmlns:a="http://schemas.openxmlformats.org/drawingml/2006/main" xmlns:r="http://schemas.openxmlformats.org/officeDocument/2006/relationships" xmlns:p="http://schemas.openxmlformats.org/presentationml/2006/main">
  <p:tag name="PA" val="v5.1.0"/>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30.xml><?xml version="1.0" encoding="utf-8"?>
<p:tagLst xmlns:a="http://schemas.openxmlformats.org/drawingml/2006/main" xmlns:r="http://schemas.openxmlformats.org/officeDocument/2006/relationships" xmlns:p="http://schemas.openxmlformats.org/presentationml/2006/main">
  <p:tag name="PA" val="v5.1.0"/>
</p:tagLst>
</file>

<file path=ppt/tags/tag31.xml><?xml version="1.0" encoding="utf-8"?>
<p:tagLst xmlns:a="http://schemas.openxmlformats.org/drawingml/2006/main" xmlns:r="http://schemas.openxmlformats.org/officeDocument/2006/relationships" xmlns:p="http://schemas.openxmlformats.org/presentationml/2006/main">
  <p:tag name="PA" val="v5.1.0"/>
</p:tagLst>
</file>

<file path=ppt/tags/tag32.xml><?xml version="1.0" encoding="utf-8"?>
<p:tagLst xmlns:a="http://schemas.openxmlformats.org/drawingml/2006/main" xmlns:r="http://schemas.openxmlformats.org/officeDocument/2006/relationships" xmlns:p="http://schemas.openxmlformats.org/presentationml/2006/main">
  <p:tag name="PA" val="v5.1.0"/>
</p:tagLst>
</file>

<file path=ppt/tags/tag33.xml><?xml version="1.0" encoding="utf-8"?>
<p:tagLst xmlns:a="http://schemas.openxmlformats.org/drawingml/2006/main" xmlns:r="http://schemas.openxmlformats.org/officeDocument/2006/relationships" xmlns:p="http://schemas.openxmlformats.org/presentationml/2006/main">
  <p:tag name="PA" val="v5.1.0"/>
</p:tagLst>
</file>

<file path=ppt/tags/tag34.xml><?xml version="1.0" encoding="utf-8"?>
<p:tagLst xmlns:a="http://schemas.openxmlformats.org/drawingml/2006/main" xmlns:r="http://schemas.openxmlformats.org/officeDocument/2006/relationships" xmlns:p="http://schemas.openxmlformats.org/presentationml/2006/main">
  <p:tag name="PA" val="v5.1.0"/>
</p:tagLst>
</file>

<file path=ppt/tags/tag35.xml><?xml version="1.0" encoding="utf-8"?>
<p:tagLst xmlns:a="http://schemas.openxmlformats.org/drawingml/2006/main" xmlns:r="http://schemas.openxmlformats.org/officeDocument/2006/relationships" xmlns:p="http://schemas.openxmlformats.org/presentationml/2006/main">
  <p:tag name="PA" val="v5.1.0"/>
</p:tagLst>
</file>

<file path=ppt/tags/tag36.xml><?xml version="1.0" encoding="utf-8"?>
<p:tagLst xmlns:a="http://schemas.openxmlformats.org/drawingml/2006/main" xmlns:r="http://schemas.openxmlformats.org/officeDocument/2006/relationships" xmlns:p="http://schemas.openxmlformats.org/presentationml/2006/main">
  <p:tag name="PA" val="v5.1.2"/>
</p:tagLst>
</file>

<file path=ppt/tags/tag37.xml><?xml version="1.0" encoding="utf-8"?>
<p:tagLst xmlns:a="http://schemas.openxmlformats.org/drawingml/2006/main" xmlns:r="http://schemas.openxmlformats.org/officeDocument/2006/relationships" xmlns:p="http://schemas.openxmlformats.org/presentationml/2006/main">
  <p:tag name="PA" val="v5.1.2"/>
</p:tagLst>
</file>

<file path=ppt/tags/tag38.xml><?xml version="1.0" encoding="utf-8"?>
<p:tagLst xmlns:a="http://schemas.openxmlformats.org/drawingml/2006/main" xmlns:r="http://schemas.openxmlformats.org/officeDocument/2006/relationships" xmlns:p="http://schemas.openxmlformats.org/presentationml/2006/main">
  <p:tag name="PA" val="v5.1.2"/>
</p:tagLst>
</file>

<file path=ppt/tags/tag39.xml><?xml version="1.0" encoding="utf-8"?>
<p:tagLst xmlns:a="http://schemas.openxmlformats.org/drawingml/2006/main" xmlns:r="http://schemas.openxmlformats.org/officeDocument/2006/relationships" xmlns:p="http://schemas.openxmlformats.org/presentationml/2006/main">
  <p:tag name="PA" val="v5.1.0"/>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40.xml><?xml version="1.0" encoding="utf-8"?>
<p:tagLst xmlns:a="http://schemas.openxmlformats.org/drawingml/2006/main" xmlns:r="http://schemas.openxmlformats.org/officeDocument/2006/relationships" xmlns:p="http://schemas.openxmlformats.org/presentationml/2006/main">
  <p:tag name="PA" val="v5.1.0"/>
</p:tagLst>
</file>

<file path=ppt/tags/tag41.xml><?xml version="1.0" encoding="utf-8"?>
<p:tagLst xmlns:a="http://schemas.openxmlformats.org/drawingml/2006/main" xmlns:r="http://schemas.openxmlformats.org/officeDocument/2006/relationships" xmlns:p="http://schemas.openxmlformats.org/presentationml/2006/main">
  <p:tag name="PA" val="v5.1.0"/>
</p:tagLst>
</file>

<file path=ppt/tags/tag42.xml><?xml version="1.0" encoding="utf-8"?>
<p:tagLst xmlns:a="http://schemas.openxmlformats.org/drawingml/2006/main" xmlns:r="http://schemas.openxmlformats.org/officeDocument/2006/relationships" xmlns:p="http://schemas.openxmlformats.org/presentationml/2006/main">
  <p:tag name="PA" val="v5.1.0"/>
</p:tagLst>
</file>

<file path=ppt/tags/tag43.xml><?xml version="1.0" encoding="utf-8"?>
<p:tagLst xmlns:a="http://schemas.openxmlformats.org/drawingml/2006/main" xmlns:r="http://schemas.openxmlformats.org/officeDocument/2006/relationships" xmlns:p="http://schemas.openxmlformats.org/presentationml/2006/main">
  <p:tag name="PA" val="v5.1.0"/>
</p:tagLst>
</file>

<file path=ppt/tags/tag44.xml><?xml version="1.0" encoding="utf-8"?>
<p:tagLst xmlns:a="http://schemas.openxmlformats.org/drawingml/2006/main" xmlns:r="http://schemas.openxmlformats.org/officeDocument/2006/relationships" xmlns:p="http://schemas.openxmlformats.org/presentationml/2006/main">
  <p:tag name="PA" val="v5.1.0"/>
</p:tagLst>
</file>

<file path=ppt/tags/tag45.xml><?xml version="1.0" encoding="utf-8"?>
<p:tagLst xmlns:a="http://schemas.openxmlformats.org/drawingml/2006/main" xmlns:r="http://schemas.openxmlformats.org/officeDocument/2006/relationships" xmlns:p="http://schemas.openxmlformats.org/presentationml/2006/main">
  <p:tag name="PA" val="v5.1.0"/>
</p:tagLst>
</file>

<file path=ppt/tags/tag46.xml><?xml version="1.0" encoding="utf-8"?>
<p:tagLst xmlns:a="http://schemas.openxmlformats.org/drawingml/2006/main" xmlns:r="http://schemas.openxmlformats.org/officeDocument/2006/relationships" xmlns:p="http://schemas.openxmlformats.org/presentationml/2006/main">
  <p:tag name="PA" val="v5.1.0"/>
</p:tagLst>
</file>

<file path=ppt/tags/tag47.xml><?xml version="1.0" encoding="utf-8"?>
<p:tagLst xmlns:a="http://schemas.openxmlformats.org/drawingml/2006/main" xmlns:r="http://schemas.openxmlformats.org/officeDocument/2006/relationships" xmlns:p="http://schemas.openxmlformats.org/presentationml/2006/main">
  <p:tag name="PA" val="v5.1.0"/>
</p:tagLst>
</file>

<file path=ppt/tags/tag48.xml><?xml version="1.0" encoding="utf-8"?>
<p:tagLst xmlns:a="http://schemas.openxmlformats.org/drawingml/2006/main" xmlns:r="http://schemas.openxmlformats.org/officeDocument/2006/relationships" xmlns:p="http://schemas.openxmlformats.org/presentationml/2006/main">
  <p:tag name="PA" val="v5.1.0"/>
</p:tagLst>
</file>

<file path=ppt/tags/tag49.xml><?xml version="1.0" encoding="utf-8"?>
<p:tagLst xmlns:a="http://schemas.openxmlformats.org/drawingml/2006/main" xmlns:r="http://schemas.openxmlformats.org/officeDocument/2006/relationships" xmlns:p="http://schemas.openxmlformats.org/presentationml/2006/main">
  <p:tag name="PA" val="v5.1.0"/>
</p:tagLst>
</file>

<file path=ppt/tags/tag5.xml><?xml version="1.0" encoding="utf-8"?>
<p:tagLst xmlns:a="http://schemas.openxmlformats.org/drawingml/2006/main" xmlns:r="http://schemas.openxmlformats.org/officeDocument/2006/relationships" xmlns:p="http://schemas.openxmlformats.org/presentationml/2006/main">
  <p:tag name="PA" val="v5.1.0"/>
</p:tagLst>
</file>

<file path=ppt/tags/tag50.xml><?xml version="1.0" encoding="utf-8"?>
<p:tagLst xmlns:a="http://schemas.openxmlformats.org/drawingml/2006/main" xmlns:r="http://schemas.openxmlformats.org/officeDocument/2006/relationships" xmlns:p="http://schemas.openxmlformats.org/presentationml/2006/main">
  <p:tag name="PA" val="v5.1.0"/>
</p:tagLst>
</file>

<file path=ppt/tags/tag51.xml><?xml version="1.0" encoding="utf-8"?>
<p:tagLst xmlns:a="http://schemas.openxmlformats.org/drawingml/2006/main" xmlns:r="http://schemas.openxmlformats.org/officeDocument/2006/relationships" xmlns:p="http://schemas.openxmlformats.org/presentationml/2006/main">
  <p:tag name="PA" val="v5.1.0"/>
</p:tagLst>
</file>

<file path=ppt/tags/tag6.xml><?xml version="1.0" encoding="utf-8"?>
<p:tagLst xmlns:a="http://schemas.openxmlformats.org/drawingml/2006/main" xmlns:r="http://schemas.openxmlformats.org/officeDocument/2006/relationships" xmlns:p="http://schemas.openxmlformats.org/presentationml/2006/main">
  <p:tag name="PA" val="v5.1.0"/>
</p:tagLst>
</file>

<file path=ppt/tags/tag7.xml><?xml version="1.0" encoding="utf-8"?>
<p:tagLst xmlns:a="http://schemas.openxmlformats.org/drawingml/2006/main" xmlns:r="http://schemas.openxmlformats.org/officeDocument/2006/relationships" xmlns:p="http://schemas.openxmlformats.org/presentationml/2006/main">
  <p:tag name="PA" val="v5.1.0"/>
</p:tagLst>
</file>

<file path=ppt/tags/tag8.xml><?xml version="1.0" encoding="utf-8"?>
<p:tagLst xmlns:a="http://schemas.openxmlformats.org/drawingml/2006/main" xmlns:r="http://schemas.openxmlformats.org/officeDocument/2006/relationships" xmlns:p="http://schemas.openxmlformats.org/presentationml/2006/main">
  <p:tag name="PA" val="v5.1.0"/>
</p:tagLst>
</file>

<file path=ppt/tags/tag9.xml><?xml version="1.0" encoding="utf-8"?>
<p:tagLst xmlns:a="http://schemas.openxmlformats.org/drawingml/2006/main" xmlns:r="http://schemas.openxmlformats.org/officeDocument/2006/relationships" xmlns:p="http://schemas.openxmlformats.org/presentationml/2006/main">
  <p:tag name="PA" val="v5.1.0"/>
</p:tagLst>
</file>

<file path=ppt/theme/theme1.xml><?xml version="1.0" encoding="utf-8"?>
<a:theme xmlns:a="http://schemas.openxmlformats.org/drawingml/2006/main" name="第一PPT，www.1ppt.com">
  <a:themeElements>
    <a:clrScheme name="自定义 28">
      <a:dk1>
        <a:srgbClr val="000000"/>
      </a:dk1>
      <a:lt1>
        <a:srgbClr val="FFFFFF"/>
      </a:lt1>
      <a:dk2>
        <a:srgbClr val="44546A"/>
      </a:dk2>
      <a:lt2>
        <a:srgbClr val="E7E6E6"/>
      </a:lt2>
      <a:accent1>
        <a:srgbClr val="045AEA"/>
      </a:accent1>
      <a:accent2>
        <a:srgbClr val="03AEF7"/>
      </a:accent2>
      <a:accent3>
        <a:srgbClr val="A5A5A5"/>
      </a:accent3>
      <a:accent4>
        <a:srgbClr val="FFC000"/>
      </a:accent4>
      <a:accent5>
        <a:srgbClr val="5B9BD5"/>
      </a:accent5>
      <a:accent6>
        <a:srgbClr val="70AD47"/>
      </a:accent6>
      <a:hlink>
        <a:srgbClr val="0563C1"/>
      </a:hlink>
      <a:folHlink>
        <a:srgbClr val="954F72"/>
      </a:folHlink>
    </a:clrScheme>
    <a:fontScheme name="kfsjss3m">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2661</Words>
  <Application>Microsoft Office PowerPoint</Application>
  <PresentationFormat>宽屏</PresentationFormat>
  <Paragraphs>177</Paragraphs>
  <Slides>23</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Gill Sans</vt:lpstr>
      <vt:lpstr>宋体</vt:lpstr>
      <vt:lpstr>微软雅黑</vt:lpstr>
      <vt:lpstr>Agency FB</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19</cp:revision>
  <dcterms:created xsi:type="dcterms:W3CDTF">2019-05-27T04:15:09Z</dcterms:created>
  <dcterms:modified xsi:type="dcterms:W3CDTF">2020-04-23T13:37:18Z</dcterms:modified>
</cp:coreProperties>
</file>