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8" r:id="rId1"/>
  </p:sldMasterIdLst>
  <p:notesMasterIdLst>
    <p:notesMasterId r:id="rId18"/>
  </p:notesMasterIdLst>
  <p:sldIdLst>
    <p:sldId id="330" r:id="rId2"/>
    <p:sldId id="3309" r:id="rId3"/>
    <p:sldId id="3312" r:id="rId4"/>
    <p:sldId id="2739" r:id="rId5"/>
    <p:sldId id="2691" r:id="rId6"/>
    <p:sldId id="2730" r:id="rId7"/>
    <p:sldId id="2731" r:id="rId8"/>
    <p:sldId id="3313" r:id="rId9"/>
    <p:sldId id="2733" r:id="rId10"/>
    <p:sldId id="2737" r:id="rId11"/>
    <p:sldId id="2740" r:id="rId12"/>
    <p:sldId id="2729" r:id="rId13"/>
    <p:sldId id="3316" r:id="rId14"/>
    <p:sldId id="360" r:id="rId15"/>
    <p:sldId id="2719" r:id="rId16"/>
    <p:sldId id="3317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5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09-427D-BDAF-B83F7660CF0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C09-427D-BDAF-B83F7660CF0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C09-427D-BDAF-B83F7660CF0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C09-427D-BDAF-B83F7660CF0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66953504"/>
        <c:axId val="1666948064"/>
      </c:areaChart>
      <c:catAx>
        <c:axId val="166695350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666948064"/>
        <c:crosses val="autoZero"/>
        <c:auto val="1"/>
        <c:lblAlgn val="ctr"/>
        <c:lblOffset val="100"/>
        <c:noMultiLvlLbl val="1"/>
      </c:catAx>
      <c:valAx>
        <c:axId val="1666948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66695350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64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265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89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7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55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89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3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74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018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6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73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57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9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30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A2D7211-217C-4200-9E84-035AE33C9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614" y="555554"/>
            <a:ext cx="3430772" cy="2042718"/>
          </a:xfrm>
          <a:prstGeom prst="rect">
            <a:avLst/>
          </a:prstGeom>
          <a:noFill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962415" y="3467962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9071" y="2673342"/>
            <a:ext cx="492585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300" spc="45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简约通用工作汇报模板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459700" y="3355261"/>
            <a:ext cx="622460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341" y="3897253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48DAB2B-D397-48E0-A091-7AE6F8971507}"/>
              </a:ext>
            </a:extLst>
          </p:cNvPr>
          <p:cNvSpPr txBox="1"/>
          <p:nvPr/>
        </p:nvSpPr>
        <p:spPr>
          <a:xfrm>
            <a:off x="4001170" y="1253747"/>
            <a:ext cx="1141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202X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1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29655" y="1094232"/>
            <a:ext cx="2340928" cy="3451152"/>
            <a:chOff x="1904857" y="1458758"/>
            <a:chExt cx="3518628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99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99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99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99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996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9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04857" y="2478964"/>
              <a:ext cx="383586" cy="3897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996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04857" y="3381429"/>
              <a:ext cx="383586" cy="3897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996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04857" y="4283895"/>
              <a:ext cx="383586" cy="3897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996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04857" y="5186362"/>
              <a:ext cx="383586" cy="38975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996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3" y="3412206"/>
              <a:ext cx="2330568" cy="39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3" y="4314672"/>
              <a:ext cx="2330568" cy="39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3" y="5214753"/>
              <a:ext cx="2330568" cy="39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144822" y="1430803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173491" y="1674467"/>
            <a:ext cx="3113065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4222032" y="2348071"/>
            <a:ext cx="515196" cy="515196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7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368349" y="2488474"/>
            <a:ext cx="222562" cy="23439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4348187" y="3573019"/>
            <a:ext cx="252666" cy="20428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296314" y="3571226"/>
            <a:ext cx="168804" cy="24729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6289110" y="2497613"/>
            <a:ext cx="178480" cy="216111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2" tIns="34287" rIns="68572" bIns="3428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67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6123119" y="3426853"/>
            <a:ext cx="515196" cy="515196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7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4218178" y="3426962"/>
            <a:ext cx="515196" cy="515196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7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6119062" y="2348071"/>
            <a:ext cx="515196" cy="515196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67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32078" y="2567095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64599" y="2375647"/>
            <a:ext cx="439544" cy="259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996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01556" y="2567095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74149" y="2375647"/>
            <a:ext cx="439544" cy="259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996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32078" y="3652213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64599" y="3448977"/>
            <a:ext cx="439544" cy="259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996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42449" y="3652213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575795" y="3448977"/>
            <a:ext cx="439544" cy="259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996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996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184259" y="2870597"/>
            <a:ext cx="1706862" cy="293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184259" y="3954008"/>
            <a:ext cx="1706862" cy="293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078880" y="2870597"/>
            <a:ext cx="1706862" cy="293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074522" y="3954008"/>
            <a:ext cx="1706862" cy="293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0F87397B-0EC3-42A8-B0E9-A2B993BCBCD8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866720D7-018C-417A-A3E6-99371724F5F0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141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394269" y="3136888"/>
            <a:ext cx="1312503" cy="1312502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20011" y="5425593"/>
              <a:ext cx="1955826" cy="470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65435" y="2392076"/>
            <a:ext cx="1312503" cy="1312502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04972" y="3823781"/>
              <a:ext cx="1955826" cy="470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29948" y="1598393"/>
            <a:ext cx="1312503" cy="1312502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7" tIns="14287" rIns="14287" bIns="14287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996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770059" y="2388921"/>
              <a:ext cx="1955826" cy="470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9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39451" y="1508341"/>
            <a:ext cx="510076" cy="506025"/>
            <a:chOff x="8311399" y="1179092"/>
            <a:chExt cx="921717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11399" y="1396745"/>
              <a:ext cx="921717" cy="468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314484" y="2404869"/>
            <a:ext cx="506027" cy="506025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52672" y="3080078"/>
              <a:ext cx="794264" cy="468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316728" y="3158511"/>
            <a:ext cx="506027" cy="506025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99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65866" y="4398483"/>
              <a:ext cx="794264" cy="468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075820" y="2013790"/>
            <a:ext cx="2887548" cy="50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58399" y="1924255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758399" y="2101136"/>
            <a:ext cx="1602822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45214" y="3134012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57506" y="3298233"/>
            <a:ext cx="1630807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99091" y="3968453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715052" y="4133889"/>
            <a:ext cx="1597941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75819" y="1742175"/>
            <a:ext cx="1212924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144564" y="1999523"/>
            <a:ext cx="27774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030685" y="2742982"/>
            <a:ext cx="351905" cy="351905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569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30685" y="3354878"/>
            <a:ext cx="351905" cy="351905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569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30685" y="3968455"/>
            <a:ext cx="351905" cy="351905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569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386933" y="2762584"/>
            <a:ext cx="1630216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386933" y="3374480"/>
            <a:ext cx="1630216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386933" y="3988057"/>
            <a:ext cx="1630215" cy="39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39EC143-93A7-4F26-A7B0-5CE3510F1A1F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8C0A5FC-DF4D-40B0-B4E5-A96433523E9D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20447" y="2582942"/>
            <a:ext cx="3755527" cy="1564819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0" tIns="34279" rIns="68560" bIns="3427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0" tIns="34279" rIns="68560" bIns="3427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0" tIns="34279" rIns="68560" bIns="3427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0" tIns="34279" rIns="68560" bIns="3427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6080878" y="2912927"/>
            <a:ext cx="2091158" cy="23520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49923">
              <a:lnSpc>
                <a:spcPct val="120000"/>
              </a:lnSpc>
              <a:defRPr/>
            </a:pPr>
            <a:endParaRPr lang="zh-CN" altLang="en-US" sz="822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957744" y="3165704"/>
            <a:ext cx="2092509" cy="235204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49923">
              <a:lnSpc>
                <a:spcPct val="120000"/>
              </a:lnSpc>
              <a:defRPr/>
            </a:pPr>
            <a:endParaRPr lang="zh-CN" altLang="en-US" sz="822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4775081" y="2338433"/>
            <a:ext cx="551514" cy="82186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49923">
              <a:lnSpc>
                <a:spcPct val="120000"/>
              </a:lnSpc>
              <a:defRPr/>
            </a:pPr>
            <a:endParaRPr lang="zh-CN" altLang="en-US" sz="822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3370614" y="2333026"/>
            <a:ext cx="551514" cy="82186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49923">
              <a:lnSpc>
                <a:spcPct val="120000"/>
              </a:lnSpc>
              <a:defRPr/>
            </a:pPr>
            <a:endParaRPr lang="zh-CN" altLang="en-US" sz="822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3184516" y="3296530"/>
            <a:ext cx="186102" cy="19824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4" tIns="37496" rIns="74994" bIns="374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3862374" y="3278314"/>
            <a:ext cx="239856" cy="240108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4" tIns="37496" rIns="74994" bIns="374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4767685" y="3288652"/>
            <a:ext cx="208969" cy="209628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4" tIns="37496" rIns="74994" bIns="374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5803851" y="3297492"/>
            <a:ext cx="199282" cy="20667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4" tIns="37496" rIns="74994" bIns="3749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740157" y="2311467"/>
            <a:ext cx="1006665" cy="253741"/>
          </a:xfrm>
          <a:prstGeom prst="rect">
            <a:avLst/>
          </a:prstGeom>
        </p:spPr>
        <p:txBody>
          <a:bodyPr vert="horz" lIns="0" tIns="73856" rIns="0" bIns="7385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116877" y="2585120"/>
            <a:ext cx="1629945" cy="4113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643359" y="1742539"/>
            <a:ext cx="1006665" cy="253741"/>
          </a:xfrm>
          <a:prstGeom prst="rect">
            <a:avLst/>
          </a:prstGeom>
        </p:spPr>
        <p:txBody>
          <a:bodyPr vert="horz" lIns="0" tIns="73856" rIns="0" bIns="7385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3020080" y="2016192"/>
            <a:ext cx="1629945" cy="4113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6020669" y="1925409"/>
            <a:ext cx="1006665" cy="253741"/>
          </a:xfrm>
          <a:prstGeom prst="rect">
            <a:avLst/>
          </a:prstGeom>
        </p:spPr>
        <p:txBody>
          <a:bodyPr vert="horz" lIns="0" tIns="73856" rIns="0" bIns="7385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5397389" y="2199062"/>
            <a:ext cx="1629945" cy="4113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7395580" y="3110678"/>
            <a:ext cx="1006665" cy="253741"/>
          </a:xfrm>
          <a:prstGeom prst="rect">
            <a:avLst/>
          </a:prstGeom>
        </p:spPr>
        <p:txBody>
          <a:bodyPr vert="horz" lIns="0" tIns="73856" rIns="0" bIns="7385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6772301" y="3384330"/>
            <a:ext cx="1629945" cy="4113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33BD1B6-EEF3-4731-B71A-370BCFBFBC56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479498D-B864-43C0-8532-FC70658F0DA0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03298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A2D7211-217C-4200-9E84-035AE33C9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614" y="555554"/>
            <a:ext cx="3430772" cy="2042718"/>
          </a:xfrm>
          <a:prstGeom prst="rect">
            <a:avLst/>
          </a:prstGeom>
          <a:noFill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FE361D87-A96A-498F-A72D-0107C7D1CEF9}"/>
              </a:ext>
            </a:extLst>
          </p:cNvPr>
          <p:cNvSpPr txBox="1"/>
          <p:nvPr/>
        </p:nvSpPr>
        <p:spPr>
          <a:xfrm>
            <a:off x="962415" y="3467962"/>
            <a:ext cx="7219172" cy="375502"/>
          </a:xfrm>
          <a:prstGeom prst="rect">
            <a:avLst/>
          </a:prstGeom>
          <a:noFill/>
        </p:spPr>
        <p:txBody>
          <a:bodyPr wrap="square" lIns="71389" tIns="35694" rIns="71389" bIns="35694" rtlCol="0">
            <a:spAutoFit/>
          </a:bodyPr>
          <a:lstStyle/>
          <a:p>
            <a:pPr defTabSz="713921">
              <a:defRPr/>
            </a:pP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986" kern="0" spc="296" dirty="0" err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986" kern="0" spc="296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713921">
              <a:defRPr/>
            </a:pPr>
            <a:endParaRPr lang="en-US" altLang="zh-CN" sz="986" kern="0" spc="296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9071" y="2673342"/>
            <a:ext cx="492585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300" spc="45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感谢大家的全力支持</a:t>
            </a:r>
            <a:endParaRPr lang="en-US" altLang="zh-CN" sz="3300" spc="45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459700" y="3355261"/>
            <a:ext cx="6224601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8">
            <a:extLst>
              <a:ext uri="{FF2B5EF4-FFF2-40B4-BE49-F238E27FC236}">
                <a16:creationId xmlns:a16="http://schemas.microsoft.com/office/drawing/2014/main" xmlns="" id="{B322E5F9-46F8-414E-B9AD-6A9491E9B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341" y="3897253"/>
            <a:ext cx="476931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spc="45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542817B-23E9-4B50-9227-F20C4C008C0F}"/>
              </a:ext>
            </a:extLst>
          </p:cNvPr>
          <p:cNvSpPr txBox="1"/>
          <p:nvPr/>
        </p:nvSpPr>
        <p:spPr>
          <a:xfrm>
            <a:off x="4001170" y="1253747"/>
            <a:ext cx="1141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</a:rPr>
              <a:t>202X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8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33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2004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1846" y="1397977"/>
            <a:ext cx="37274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多彩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04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AE89E38-53F6-41EA-A7D0-76FE2192D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43" y="1268542"/>
            <a:ext cx="3879812" cy="2310082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806053" y="2209998"/>
            <a:ext cx="2788841" cy="7155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5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CONTENTS</a:t>
            </a:r>
            <a:endParaRPr lang="zh-CN" altLang="en-US" sz="405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36015" y="103249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36015" y="1356903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6015" y="2653858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36015" y="2978266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36015" y="188559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36015" y="2209998"/>
            <a:ext cx="3143239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36015" y="350695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1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36015" y="3831362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55942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8B4C49D-E4FD-4893-B914-DF594EB6C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904" y="1147028"/>
            <a:ext cx="2712192" cy="1614868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3631577" y="1742483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1064" y="2752632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5897" y="3329713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C6A3EA0-9CD6-42FF-976E-96B29D57115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572000" y="2652669"/>
            <a:ext cx="0" cy="239068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81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/>
        </p:nvGraphicFramePr>
        <p:xfrm>
          <a:off x="811704" y="1710710"/>
          <a:ext cx="3873830" cy="2603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4941845" y="1986531"/>
            <a:ext cx="406167" cy="4084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41584" y="2020400"/>
            <a:ext cx="2453358" cy="34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941845" y="2555432"/>
            <a:ext cx="406167" cy="4084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441584" y="2586470"/>
            <a:ext cx="2453358" cy="34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41845" y="3121000"/>
            <a:ext cx="406167" cy="4084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474909" y="3152540"/>
            <a:ext cx="2453358" cy="34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941845" y="3661292"/>
            <a:ext cx="406167" cy="4084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56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474909" y="3718610"/>
            <a:ext cx="2420033" cy="34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996118" y="2090387"/>
            <a:ext cx="297621" cy="20078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5068743" y="3210870"/>
            <a:ext cx="152370" cy="205059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065184" y="2640774"/>
            <a:ext cx="159490" cy="237812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059486" y="3754467"/>
            <a:ext cx="170883" cy="222148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797F709-622A-4AA7-A966-12C3650F9112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510FD1F-7F62-45A6-8A12-5CD6C03FDE4C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408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2661313" y="1579185"/>
            <a:ext cx="607946" cy="607946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5024858" y="1856276"/>
            <a:ext cx="607946" cy="607946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9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926567" y="3010786"/>
            <a:ext cx="607946" cy="607946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9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6145701" y="2739899"/>
            <a:ext cx="607946" cy="607946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9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cxnSpLocks/>
            <a:stCxn id="40" idx="4"/>
          </p:cNvCxnSpPr>
          <p:nvPr/>
        </p:nvCxnSpPr>
        <p:spPr>
          <a:xfrm flipH="1">
            <a:off x="0" y="2187131"/>
            <a:ext cx="2965286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1" y="2464222"/>
            <a:ext cx="5328831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2739899"/>
            <a:ext cx="6411901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3010786"/>
            <a:ext cx="4230540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3457648" y="1847767"/>
            <a:ext cx="1248452" cy="306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3457649" y="1661737"/>
            <a:ext cx="964267" cy="168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5821193" y="2098051"/>
            <a:ext cx="1248452" cy="306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5821193" y="1912021"/>
            <a:ext cx="964267" cy="168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4719247" y="3260996"/>
            <a:ext cx="1248452" cy="306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4719247" y="3074966"/>
            <a:ext cx="964267" cy="168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6962089" y="2986462"/>
            <a:ext cx="1248452" cy="306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6962088" y="2800431"/>
            <a:ext cx="964267" cy="168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1700700" y="3275341"/>
            <a:ext cx="607946" cy="607946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9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9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cxnSpLocks/>
            <a:stCxn id="75" idx="0"/>
          </p:cNvCxnSpPr>
          <p:nvPr/>
        </p:nvCxnSpPr>
        <p:spPr>
          <a:xfrm flipH="1">
            <a:off x="0" y="3275341"/>
            <a:ext cx="2004673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2493380" y="3525552"/>
            <a:ext cx="1248452" cy="306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2493381" y="3339520"/>
            <a:ext cx="964267" cy="168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C03E322-B475-4D60-9A09-1BB31C04DDE5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2722239-C9B5-4DFA-8A17-6DD94EF2D15A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1236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901713" y="2675779"/>
            <a:ext cx="1124710" cy="297215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078009" y="2785739"/>
            <a:ext cx="1124710" cy="288964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3254304" y="2675779"/>
            <a:ext cx="1124710" cy="297215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4430601" y="2785739"/>
            <a:ext cx="1124710" cy="288964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6783192" y="2785740"/>
            <a:ext cx="1124710" cy="288964"/>
            <a:chOff x="9267526" y="3583748"/>
            <a:chExt cx="1499779" cy="385327"/>
          </a:xfrm>
          <a:solidFill>
            <a:schemeClr val="accent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5606896" y="2675779"/>
            <a:ext cx="1124710" cy="297215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7171437" y="3138950"/>
            <a:ext cx="348220" cy="348815"/>
            <a:chOff x="9145588" y="4435475"/>
            <a:chExt cx="464344" cy="465138"/>
          </a:xfrm>
          <a:solidFill>
            <a:schemeClr val="accent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6046725" y="2274667"/>
            <a:ext cx="348220" cy="348220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2411721" y="3131880"/>
            <a:ext cx="348815" cy="34822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6" tIns="14286" rIns="14286" bIns="14286" anchor="ctr"/>
          <a:lstStyle/>
          <a:p>
            <a:pPr algn="ctr" defTabSz="171411" hangingPunct="0">
              <a:lnSpc>
                <a:spcPct val="120000"/>
              </a:lnSpc>
            </a:pPr>
            <a:endParaRPr lang="en-US" sz="1049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3693836" y="2269844"/>
            <a:ext cx="348815" cy="293457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289959" y="2274369"/>
            <a:ext cx="348220" cy="272029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4873836" y="3131880"/>
            <a:ext cx="239290" cy="348815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6671319" y="1687143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6671318" y="1482527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5567942" y="3714494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5567941" y="3509879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4234695" y="1687143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4234694" y="1482527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3269239" y="3714494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3269239" y="3509879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1988533" y="1687143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1988533" y="1482527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917996" y="3714494"/>
            <a:ext cx="167834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917995" y="3509879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DEEB1289-D5FD-4113-BEE5-E76E5209DA04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BE46D89-E652-4992-AE1A-8DD4712D7AB7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667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2338409" y="1769472"/>
            <a:ext cx="4512062" cy="2526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366050" y="2981586"/>
            <a:ext cx="1034961" cy="16805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936396" y="3167427"/>
            <a:ext cx="1471728" cy="2012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2674489" y="3040800"/>
            <a:ext cx="1" cy="90325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/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3539520" y="2054381"/>
            <a:ext cx="1" cy="128277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/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4373516" y="1617297"/>
            <a:ext cx="1" cy="13347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/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5542031" y="2589693"/>
            <a:ext cx="1" cy="886324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/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2536832" y="2904292"/>
            <a:ext cx="275313" cy="27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2407" tIns="12407" rIns="12407" bIns="1240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3399685" y="1904075"/>
            <a:ext cx="275313" cy="27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2407" tIns="12407" rIns="12407" bIns="1240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4237699" y="1358529"/>
            <a:ext cx="275313" cy="27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2407" tIns="12407" rIns="12407" bIns="1240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5403216" y="3364626"/>
            <a:ext cx="275313" cy="27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2407" tIns="12407" rIns="12407" bIns="1240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2636862" y="3911787"/>
            <a:ext cx="75250" cy="7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3480982" y="3280216"/>
            <a:ext cx="117072" cy="117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4298272" y="2879189"/>
            <a:ext cx="150487" cy="150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5446953" y="2498489"/>
            <a:ext cx="186096" cy="186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2141912" y="1991883"/>
            <a:ext cx="1116656" cy="1680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1763789" y="2174624"/>
            <a:ext cx="1467263" cy="20120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4648826" y="1449371"/>
            <a:ext cx="956612" cy="1680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4640041" y="1639426"/>
            <a:ext cx="1217153" cy="30630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5815788" y="3454328"/>
            <a:ext cx="956012" cy="1680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996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5794670" y="3639731"/>
            <a:ext cx="1467263" cy="20120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2590756" y="2950479"/>
            <a:ext cx="167462" cy="2012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996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3453612" y="1941094"/>
            <a:ext cx="167462" cy="2012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996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4294089" y="1395551"/>
            <a:ext cx="167462" cy="2012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996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5457142" y="3415090"/>
            <a:ext cx="167462" cy="2012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996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6920161" y="1731019"/>
            <a:ext cx="903258" cy="90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7237214" y="1852608"/>
            <a:ext cx="269313" cy="275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13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7034075" y="2165245"/>
            <a:ext cx="664289" cy="26619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8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28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746331E-75E6-4396-8D0E-698FD59DDD4F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C25F31E-52DE-4F85-99DF-BBA6A1257897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699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8B4C49D-E4FD-4893-B914-DF594EB6C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904" y="1147028"/>
            <a:ext cx="2712192" cy="1614868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3631577" y="1742483"/>
            <a:ext cx="18808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1064" y="2752632"/>
            <a:ext cx="3201872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33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85897" y="3329713"/>
            <a:ext cx="3972206" cy="38690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sz="825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C6A3EA0-9CD6-42FF-976E-96B29D57115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572000" y="2652669"/>
            <a:ext cx="0" cy="239068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3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6039881" y="2755530"/>
            <a:ext cx="297623" cy="29762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839832" y="2755530"/>
            <a:ext cx="297623" cy="29762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4423190" y="1185268"/>
            <a:ext cx="297623" cy="29762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4423190" y="4356745"/>
            <a:ext cx="297623" cy="29762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3067377" y="1403390"/>
            <a:ext cx="3009249" cy="3011426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13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170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170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170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170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012089" y="1335805"/>
            <a:ext cx="183571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765451" y="1169656"/>
            <a:ext cx="1082349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941599" y="2980773"/>
            <a:ext cx="1835712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1694962" y="2814623"/>
            <a:ext cx="1082349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6391577" y="2946563"/>
            <a:ext cx="1761077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6391577" y="2780414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4849708" y="4389337"/>
            <a:ext cx="1761077" cy="39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4849708" y="4223188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996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96" b="1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08581D0-C6E3-4416-9ADD-E29183C27CDF}"/>
              </a:ext>
            </a:extLst>
          </p:cNvPr>
          <p:cNvSpPr txBox="1"/>
          <p:nvPr/>
        </p:nvSpPr>
        <p:spPr>
          <a:xfrm>
            <a:off x="3128962" y="391075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EF02E5F-9A0E-4BEC-AA61-B8416BD5529B}"/>
              </a:ext>
            </a:extLst>
          </p:cNvPr>
          <p:cNvSpPr txBox="1"/>
          <p:nvPr/>
        </p:nvSpPr>
        <p:spPr>
          <a:xfrm>
            <a:off x="3033718" y="783491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509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66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40AFBD"/>
      </a:accent1>
      <a:accent2>
        <a:srgbClr val="2E2E3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CC3232"/>
      </a:hlink>
      <a:folHlink>
        <a:srgbClr val="FFC000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</TotalTime>
  <Words>2818</Words>
  <Application>Microsoft Office PowerPoint</Application>
  <PresentationFormat>全屏显示(16:9)</PresentationFormat>
  <Paragraphs>156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经典综艺体简</vt:lpstr>
      <vt:lpstr>微软雅黑</vt:lpstr>
      <vt:lpstr>Arial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多彩PPT</dc:creator>
  <cp:keywords>51PPT模板网</cp:keywords>
  <dc:description>51PPT</dc:description>
  <cp:lastModifiedBy>阳光 男孩</cp:lastModifiedBy>
  <cp:revision>88</cp:revision>
  <dcterms:created xsi:type="dcterms:W3CDTF">2017-05-02T06:39:58Z</dcterms:created>
  <dcterms:modified xsi:type="dcterms:W3CDTF">2020-04-23T13:02:40Z</dcterms:modified>
</cp:coreProperties>
</file>