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9" r:id="rId13"/>
    <p:sldId id="271" r:id="rId14"/>
  </p:sldIdLst>
  <p:sldSz cx="12192000" cy="6858000"/>
  <p:notesSz cx="6858000" cy="9144000"/>
  <p:embeddedFontLst>
    <p:embeddedFont>
      <p:font typeface="MD Tall 2" panose="020B0604020202020204" charset="0"/>
      <p:regular r:id="rId16"/>
    </p:embeddedFont>
    <p:embeddedFont>
      <p:font typeface="LIQUIDO Fluid" panose="020B0604020202020204" charset="0"/>
      <p:regular r:id="rId17"/>
    </p:embeddedFont>
    <p:embeddedFont>
      <p:font typeface="等线" panose="02010600030101010101" pitchFamily="2" charset="-122"/>
      <p:regular r:id="rId18"/>
      <p:bold r:id="rId19"/>
    </p:embeddedFont>
    <p:embeddedFont>
      <p:font typeface="Agency FB" panose="020B0503020202020204" pitchFamily="34" charset="0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F04A4F0-F974-410B-827D-D7F896B4C24D}">
          <p14:sldIdLst>
            <p14:sldId id="270"/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设计规范" id="{4D059486-F7DA-47D3-9A6A-1DD33B5666CF}">
          <p14:sldIdLst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27" autoAdjust="0"/>
    <p:restoredTop sz="94660"/>
  </p:normalViewPr>
  <p:slideViewPr>
    <p:cSldViewPr snapToGrid="0">
      <p:cViewPr varScale="1">
        <p:scale>
          <a:sx n="78" d="100"/>
          <a:sy n="78" d="100"/>
        </p:scale>
        <p:origin x="78" y="1056"/>
      </p:cViewPr>
      <p:guideLst>
        <p:guide orient="horz" pos="2160"/>
        <p:guide pos="3840"/>
        <p:guide orient="horz" pos="7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1C868-2825-4A2F-92EF-B2664330C219}" type="datetimeFigureOut">
              <a:rPr lang="zh-CN" altLang="en-US" smtClean="0"/>
              <a:t>2020/4/25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F9543-21F9-4B00-BA7D-4CE12A77D6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545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21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2572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31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240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01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267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625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845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696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75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395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F9543-21F9-4B00-BA7D-4CE12A77D67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46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41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屏幕&#10;&#10;描述已自动生成">
            <a:extLst>
              <a:ext uri="{FF2B5EF4-FFF2-40B4-BE49-F238E27FC236}">
                <a16:creationId xmlns:a16="http://schemas.microsoft.com/office/drawing/2014/main" xmlns="" id="{A5D50313-B9FD-46C3-BFBB-0E8FA04654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00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墙上的海报&#10;&#10;描述已自动生成">
            <a:extLst>
              <a:ext uri="{FF2B5EF4-FFF2-40B4-BE49-F238E27FC236}">
                <a16:creationId xmlns:a16="http://schemas.microsoft.com/office/drawing/2014/main" xmlns="" id="{2A60FA81-CB6F-4271-B227-0C103C755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77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73A05D5-AE03-40A5-B55F-DF67ABC293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 descr="海上的浪&#10;&#10;描述已自动生成">
            <a:extLst>
              <a:ext uri="{FF2B5EF4-FFF2-40B4-BE49-F238E27FC236}">
                <a16:creationId xmlns:a16="http://schemas.microsoft.com/office/drawing/2014/main" xmlns="" id="{3F91BAA9-8887-4AAE-A8B1-E54423BD67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3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FCD71DC-F60A-4CF2-98F7-1CBE8B67AA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0000">
                <a:schemeClr val="tx1"/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1125EC1-1692-48F3-B753-3C23B466A075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389CBBC-1914-43B5-8562-162138EF82D3}"/>
              </a:ext>
            </a:extLst>
          </p:cNvPr>
          <p:cNvSpPr txBox="1"/>
          <p:nvPr/>
        </p:nvSpPr>
        <p:spPr>
          <a:xfrm rot="5400000">
            <a:off x="-1483966" y="4063954"/>
            <a:ext cx="4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chemeClr val="bg1"/>
                </a:solidFill>
                <a:latin typeface="Agency FB" panose="020B0503020202020204" pitchFamily="34" charset="0"/>
              </a:rPr>
              <a:t>DESIGNED BY XIAO</a:t>
            </a:r>
            <a:endParaRPr lang="zh-CN" altLang="en-US" sz="6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D3E9906-B881-4C41-AD65-8600641FFF6F}"/>
              </a:ext>
            </a:extLst>
          </p:cNvPr>
          <p:cNvSpPr txBox="1"/>
          <p:nvPr/>
        </p:nvSpPr>
        <p:spPr>
          <a:xfrm rot="5400000">
            <a:off x="9772749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6C202D0-6D0A-41A2-B86D-6841D5B0D2B4}"/>
              </a:ext>
            </a:extLst>
          </p:cNvPr>
          <p:cNvSpPr txBox="1"/>
          <p:nvPr/>
        </p:nvSpPr>
        <p:spPr>
          <a:xfrm>
            <a:off x="7083612" y="680652"/>
            <a:ext cx="3243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pPr algn="ctr"/>
            <a:r>
              <a:rPr lang="en-US" altLang="zh-CN" sz="3200"/>
              <a:t>I WISH I WAS THE MOON</a:t>
            </a:r>
            <a:endParaRPr lang="zh-CN" altLang="en-US" sz="320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0890EC9-5645-4031-8492-900C92BC095B}"/>
              </a:ext>
            </a:extLst>
          </p:cNvPr>
          <p:cNvSpPr txBox="1"/>
          <p:nvPr/>
        </p:nvSpPr>
        <p:spPr>
          <a:xfrm>
            <a:off x="2866980" y="1682977"/>
            <a:ext cx="7460342" cy="4494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Lorem ipsum dolor sit amet, consectetuer adipiscing elit. </a:t>
            </a:r>
          </a:p>
          <a:p>
            <a:pPr algn="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Maecenas porttitor congue massa. </a:t>
            </a:r>
          </a:p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posuere, magna sed pulvinar ultricies, purus lectus malesuada libero, sit amet commodo magna eros quis urna. </a:t>
            </a:r>
          </a:p>
          <a:p>
            <a:pPr algn="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Nunc viverra imperdiet enim.</a:t>
            </a:r>
          </a:p>
          <a:p>
            <a:pPr algn="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Lorem ipsum dolor sit amet, consectetuer adipiscing elit. </a:t>
            </a:r>
          </a:p>
          <a:p>
            <a:pPr algn="r">
              <a:lnSpc>
                <a:spcPct val="120000"/>
              </a:lnSpc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Maecenas porttitor congue massa. </a:t>
            </a:r>
          </a:p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posuere, magna sed pulvinar ultricies, purus lectus malesuada libero, sit amet commodo magna eros quis urna. </a:t>
            </a:r>
          </a:p>
        </p:txBody>
      </p:sp>
    </p:spTree>
    <p:extLst>
      <p:ext uri="{BB962C8B-B14F-4D97-AF65-F5344CB8AC3E}">
        <p14:creationId xmlns:p14="http://schemas.microsoft.com/office/powerpoint/2010/main" val="90690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62E0BA3-4644-4ABB-9BD9-ECA022BA27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0E0D301-DA2E-41D5-A426-DFD1356AF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721" y="726909"/>
            <a:ext cx="9598559" cy="540418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05D938E-5D95-46EE-8F44-DDF695695FE7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3C17D70-018B-4E4A-AB32-B9CBB82BD142}"/>
              </a:ext>
            </a:extLst>
          </p:cNvPr>
          <p:cNvSpPr txBox="1"/>
          <p:nvPr/>
        </p:nvSpPr>
        <p:spPr>
          <a:xfrm rot="5400000">
            <a:off x="-1483966" y="4063954"/>
            <a:ext cx="4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chemeClr val="bg1"/>
                </a:solidFill>
                <a:latin typeface="Agency FB" panose="020B0503020202020204" pitchFamily="34" charset="0"/>
              </a:rPr>
              <a:t>DESIGNED BY XIAO</a:t>
            </a:r>
            <a:endParaRPr lang="zh-CN" altLang="en-US" sz="6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495E119-72EC-41FD-BBFF-DEAAE2BBCBE4}"/>
              </a:ext>
            </a:extLst>
          </p:cNvPr>
          <p:cNvSpPr txBox="1"/>
          <p:nvPr/>
        </p:nvSpPr>
        <p:spPr>
          <a:xfrm>
            <a:off x="1296721" y="4715319"/>
            <a:ext cx="1198829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chemeClr val="bg1"/>
                </a:solidFill>
                <a:latin typeface="MD Tall 2" panose="02000508020000020004" pitchFamily="2" charset="0"/>
              </a:rPr>
              <a:t>Lonely</a:t>
            </a:r>
            <a:endParaRPr lang="zh-CN" altLang="en-US" sz="4000">
              <a:solidFill>
                <a:schemeClr val="bg1"/>
              </a:solidFill>
              <a:latin typeface="MD Tall 2" panose="02000508020000020004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4FD0121-6A12-4AEC-A30F-ED68A58ED06C}"/>
              </a:ext>
            </a:extLst>
          </p:cNvPr>
          <p:cNvSpPr txBox="1"/>
          <p:nvPr/>
        </p:nvSpPr>
        <p:spPr>
          <a:xfrm>
            <a:off x="1296721" y="5423205"/>
            <a:ext cx="2985719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chemeClr val="bg1"/>
                </a:solidFill>
                <a:latin typeface="MD Tall 2" panose="02000508020000020004" pitchFamily="2" charset="0"/>
              </a:rPr>
              <a:t>I Wish I Was the Moon</a:t>
            </a:r>
            <a:endParaRPr lang="zh-CN" altLang="en-US" sz="4000">
              <a:solidFill>
                <a:schemeClr val="bg1"/>
              </a:solidFill>
              <a:latin typeface="MD Tall 2" panose="02000508020000020004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9C34320-0E9A-449A-A0E4-BA1B97EA7DA3}"/>
              </a:ext>
            </a:extLst>
          </p:cNvPr>
          <p:cNvSpPr txBox="1"/>
          <p:nvPr/>
        </p:nvSpPr>
        <p:spPr>
          <a:xfrm rot="5400000">
            <a:off x="9772749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A6DECB4-7E85-410A-900E-50F8E2F136CA}"/>
              </a:ext>
            </a:extLst>
          </p:cNvPr>
          <p:cNvSpPr txBox="1"/>
          <p:nvPr/>
        </p:nvSpPr>
        <p:spPr>
          <a:xfrm>
            <a:off x="7947222" y="947046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28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 xmlns:a16="http://schemas.microsoft.com/office/drawing/2014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0" y="2048256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忘吃药的晓公</a:t>
            </a:r>
            <a:r>
              <a:rPr lang="zh-CN" altLang="en-US" dirty="0" smtClean="0"/>
              <a:t>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8040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62E0BA3-4644-4ABB-9BD9-ECA022BA27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0E0D301-DA2E-41D5-A426-DFD1356AF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721" y="726909"/>
            <a:ext cx="9598559" cy="540418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05D938E-5D95-46EE-8F44-DDF695695FE7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3C17D70-018B-4E4A-AB32-B9CBB82BD142}"/>
              </a:ext>
            </a:extLst>
          </p:cNvPr>
          <p:cNvSpPr txBox="1"/>
          <p:nvPr/>
        </p:nvSpPr>
        <p:spPr>
          <a:xfrm rot="5400000">
            <a:off x="-1483966" y="4063954"/>
            <a:ext cx="4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chemeClr val="bg1"/>
                </a:solidFill>
                <a:latin typeface="Agency FB" panose="020B0503020202020204" pitchFamily="34" charset="0"/>
              </a:rPr>
              <a:t>DESIGNED BY XIAO</a:t>
            </a:r>
            <a:endParaRPr lang="zh-CN" altLang="en-US" sz="6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495E119-72EC-41FD-BBFF-DEAAE2BBCBE4}"/>
              </a:ext>
            </a:extLst>
          </p:cNvPr>
          <p:cNvSpPr txBox="1"/>
          <p:nvPr/>
        </p:nvSpPr>
        <p:spPr>
          <a:xfrm>
            <a:off x="1296721" y="4715319"/>
            <a:ext cx="1198829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chemeClr val="bg1"/>
                </a:solidFill>
                <a:latin typeface="MD Tall 2" panose="02000508020000020004" pitchFamily="2" charset="0"/>
              </a:rPr>
              <a:t>Lonely</a:t>
            </a:r>
            <a:endParaRPr lang="zh-CN" altLang="en-US" sz="4000">
              <a:solidFill>
                <a:schemeClr val="bg1"/>
              </a:solidFill>
              <a:latin typeface="MD Tall 2" panose="02000508020000020004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4FD0121-6A12-4AEC-A30F-ED68A58ED06C}"/>
              </a:ext>
            </a:extLst>
          </p:cNvPr>
          <p:cNvSpPr txBox="1"/>
          <p:nvPr/>
        </p:nvSpPr>
        <p:spPr>
          <a:xfrm>
            <a:off x="1296721" y="5423205"/>
            <a:ext cx="2985719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chemeClr val="bg1"/>
                </a:solidFill>
                <a:latin typeface="MD Tall 2" panose="02000508020000020004" pitchFamily="2" charset="0"/>
              </a:rPr>
              <a:t>I Wish I Was the Moon</a:t>
            </a:r>
            <a:endParaRPr lang="zh-CN" altLang="en-US" sz="4000">
              <a:solidFill>
                <a:schemeClr val="bg1"/>
              </a:solidFill>
              <a:latin typeface="MD Tall 2" panose="02000508020000020004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9C34320-0E9A-449A-A0E4-BA1B97EA7DA3}"/>
              </a:ext>
            </a:extLst>
          </p:cNvPr>
          <p:cNvSpPr txBox="1"/>
          <p:nvPr/>
        </p:nvSpPr>
        <p:spPr>
          <a:xfrm rot="5400000">
            <a:off x="9772749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A6DECB4-7E85-410A-900E-50F8E2F136CA}"/>
              </a:ext>
            </a:extLst>
          </p:cNvPr>
          <p:cNvSpPr txBox="1"/>
          <p:nvPr/>
        </p:nvSpPr>
        <p:spPr>
          <a:xfrm>
            <a:off x="7947222" y="947046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10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 xmlns:a16="http://schemas.microsoft.com/office/drawing/2014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85EEFDF-F874-4335-9B4D-67FCE2D577E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7888D69-0752-4732-B70B-77B51B787C08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99D6FB5-BAAE-40BC-99EA-88735F52E9A4}"/>
              </a:ext>
            </a:extLst>
          </p:cNvPr>
          <p:cNvSpPr txBox="1"/>
          <p:nvPr/>
        </p:nvSpPr>
        <p:spPr>
          <a:xfrm rot="5400000">
            <a:off x="9772749" y="2111474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D32BCED9-AEF1-41C4-A07C-C13717257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976" y="1700634"/>
            <a:ext cx="5182049" cy="345673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899360B-6A2F-4299-80F6-FB06887CFC82}"/>
              </a:ext>
            </a:extLst>
          </p:cNvPr>
          <p:cNvSpPr txBox="1"/>
          <p:nvPr/>
        </p:nvSpPr>
        <p:spPr>
          <a:xfrm>
            <a:off x="1780488" y="510090"/>
            <a:ext cx="1621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L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16246D1-C5CF-4577-961E-F60A12E7526C}"/>
              </a:ext>
            </a:extLst>
          </p:cNvPr>
          <p:cNvSpPr txBox="1"/>
          <p:nvPr/>
        </p:nvSpPr>
        <p:spPr>
          <a:xfrm>
            <a:off x="2690533" y="1396641"/>
            <a:ext cx="1621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O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7B813A0-56EF-4ABA-AD3D-5F5D1E35CF64}"/>
              </a:ext>
            </a:extLst>
          </p:cNvPr>
          <p:cNvSpPr txBox="1"/>
          <p:nvPr/>
        </p:nvSpPr>
        <p:spPr>
          <a:xfrm>
            <a:off x="1120897" y="2283192"/>
            <a:ext cx="1621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LIQUIDO Fluid" panose="00000500000000000000" pitchFamily="50" charset="0"/>
              </a:rPr>
              <a:t>N</a:t>
            </a:r>
            <a:endParaRPr lang="zh-CN" altLang="en-US" sz="10000">
              <a:solidFill>
                <a:schemeClr val="bg1"/>
              </a:solidFill>
              <a:latin typeface="LIQUIDO Fluid" panose="00000500000000000000" pitchFamily="50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EE72971-CA67-4D07-8C5A-CDA2E2F942D6}"/>
              </a:ext>
            </a:extLst>
          </p:cNvPr>
          <p:cNvSpPr txBox="1"/>
          <p:nvPr/>
        </p:nvSpPr>
        <p:spPr>
          <a:xfrm flipH="1">
            <a:off x="8790209" y="2943592"/>
            <a:ext cx="1621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LIQUIDO Fluid" panose="00000500000000000000" pitchFamily="50" charset="0"/>
              </a:rPr>
              <a:t>E</a:t>
            </a:r>
            <a:endParaRPr lang="zh-CN" altLang="en-US" sz="10000">
              <a:solidFill>
                <a:schemeClr val="bg1"/>
              </a:solidFill>
              <a:latin typeface="LIQUIDO Fluid" panose="00000500000000000000" pitchFamily="50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8BEA145-B6A0-43BD-A10E-96A9142EE1F8}"/>
              </a:ext>
            </a:extLst>
          </p:cNvPr>
          <p:cNvSpPr txBox="1"/>
          <p:nvPr/>
        </p:nvSpPr>
        <p:spPr>
          <a:xfrm flipH="1">
            <a:off x="7880164" y="3830143"/>
            <a:ext cx="1621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L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1A47139-E174-4725-BE61-9538F8013E57}"/>
              </a:ext>
            </a:extLst>
          </p:cNvPr>
          <p:cNvSpPr txBox="1"/>
          <p:nvPr/>
        </p:nvSpPr>
        <p:spPr>
          <a:xfrm flipH="1">
            <a:off x="9449800" y="4716694"/>
            <a:ext cx="1621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Y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14D0519-AE68-4FD8-933C-D102FDA142C7}"/>
              </a:ext>
            </a:extLst>
          </p:cNvPr>
          <p:cNvSpPr txBox="1"/>
          <p:nvPr/>
        </p:nvSpPr>
        <p:spPr>
          <a:xfrm>
            <a:off x="803521" y="4462132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E551AE9-62FE-43C2-B7F5-3790FF1F6F80}"/>
              </a:ext>
            </a:extLst>
          </p:cNvPr>
          <p:cNvSpPr txBox="1"/>
          <p:nvPr/>
        </p:nvSpPr>
        <p:spPr>
          <a:xfrm>
            <a:off x="7451479" y="1742548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8A2ED2E-738D-4F2A-B917-E4CCF7F1CF4C}"/>
              </a:ext>
            </a:extLst>
          </p:cNvPr>
          <p:cNvSpPr txBox="1"/>
          <p:nvPr/>
        </p:nvSpPr>
        <p:spPr>
          <a:xfrm>
            <a:off x="2829801" y="522854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2469E47-F10A-46C3-BC06-1F778D88FB9E}"/>
              </a:ext>
            </a:extLst>
          </p:cNvPr>
          <p:cNvSpPr txBox="1"/>
          <p:nvPr/>
        </p:nvSpPr>
        <p:spPr>
          <a:xfrm>
            <a:off x="5911664" y="5681827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02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 xmlns:a16="http://schemas.microsoft.com/office/drawing/2014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2F032EC-26D7-4118-9122-2ACEB92695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02FF27A-8B27-422C-864E-04CC97FC0326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6856B93-1C72-498A-8460-8E5F7A302967}"/>
              </a:ext>
            </a:extLst>
          </p:cNvPr>
          <p:cNvSpPr txBox="1"/>
          <p:nvPr/>
        </p:nvSpPr>
        <p:spPr>
          <a:xfrm rot="5400000">
            <a:off x="-1483966" y="4063954"/>
            <a:ext cx="4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chemeClr val="bg1"/>
                </a:solidFill>
                <a:latin typeface="Agency FB" panose="020B0503020202020204" pitchFamily="34" charset="0"/>
              </a:rPr>
              <a:t>DESIGNED BY XIAO</a:t>
            </a:r>
            <a:endParaRPr lang="zh-CN" altLang="en-US" sz="6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8B3AC17-1132-4250-8384-3CC13EAC48B5}"/>
              </a:ext>
            </a:extLst>
          </p:cNvPr>
          <p:cNvSpPr txBox="1"/>
          <p:nvPr/>
        </p:nvSpPr>
        <p:spPr>
          <a:xfrm rot="5400000">
            <a:off x="9772749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02E3DA0-75CC-4FE7-84A1-289B401FF1B3}"/>
              </a:ext>
            </a:extLst>
          </p:cNvPr>
          <p:cNvSpPr txBox="1"/>
          <p:nvPr/>
        </p:nvSpPr>
        <p:spPr>
          <a:xfrm>
            <a:off x="8146643" y="738616"/>
            <a:ext cx="3189163" cy="5380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Lorem ipsum dolor sit amet, consectetuer adipiscing elit.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Maecenas porttitor congue massa.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posuere, magna sed pulvinar ultricies, purus lectus malesuada libero, sit amet commodo magna eros quis urna.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Nunc viverra imperdiet enim.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est. Vivamus a tellus.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egestas.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FR" altLang="zh-CN" sz="160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Proin pharetra nonummy pede.</a:t>
            </a:r>
          </a:p>
        </p:txBody>
      </p:sp>
      <p:pic>
        <p:nvPicPr>
          <p:cNvPr id="44" name="图片 43" descr="图片包含 水, 建筑, 窗户, 看着&#10;&#10;描述已自动生成">
            <a:extLst>
              <a:ext uri="{FF2B5EF4-FFF2-40B4-BE49-F238E27FC236}">
                <a16:creationId xmlns:a16="http://schemas.microsoft.com/office/drawing/2014/main" xmlns="" id="{11A715D9-B81C-4458-A762-48E18972F9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835405" y="4937058"/>
            <a:ext cx="5762823" cy="1920942"/>
          </a:xfrm>
          <a:prstGeom prst="rect">
            <a:avLst/>
          </a:prstGeom>
          <a:effectLst>
            <a:softEdge rad="762000"/>
          </a:effectLst>
        </p:spPr>
      </p:pic>
      <p:pic>
        <p:nvPicPr>
          <p:cNvPr id="43" name="图片 42" descr="图片包含 水, 建筑, 窗户, 看着&#10;&#10;描述已自动生成">
            <a:extLst>
              <a:ext uri="{FF2B5EF4-FFF2-40B4-BE49-F238E27FC236}">
                <a16:creationId xmlns:a16="http://schemas.microsoft.com/office/drawing/2014/main" xmlns="" id="{9B944749-026D-42B0-9D84-F80EF1E63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405" y="1508058"/>
            <a:ext cx="5762823" cy="3841882"/>
          </a:xfrm>
          <a:prstGeom prst="rect">
            <a:avLst/>
          </a:prstGeom>
          <a:effectLst>
            <a:softEdge rad="762000"/>
          </a:effectLst>
        </p:spPr>
      </p:pic>
      <p:pic>
        <p:nvPicPr>
          <p:cNvPr id="45" name="图片 44" descr="图片包含 水, 建筑, 窗户, 看着&#10;&#10;描述已自动生成">
            <a:extLst>
              <a:ext uri="{FF2B5EF4-FFF2-40B4-BE49-F238E27FC236}">
                <a16:creationId xmlns:a16="http://schemas.microsoft.com/office/drawing/2014/main" xmlns="" id="{B45D9ABA-6E56-4800-9EFC-35E24CDB8A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1835405" y="0"/>
            <a:ext cx="5762823" cy="1920941"/>
          </a:xfrm>
          <a:prstGeom prst="rect">
            <a:avLst/>
          </a:prstGeom>
          <a:effectLst>
            <a:softEdge rad="762000"/>
          </a:effectLst>
        </p:spPr>
      </p:pic>
    </p:spTree>
    <p:extLst>
      <p:ext uri="{BB962C8B-B14F-4D97-AF65-F5344CB8AC3E}">
        <p14:creationId xmlns:p14="http://schemas.microsoft.com/office/powerpoint/2010/main" val="365628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31FBDE-E0E3-4240-9D9A-6D9BD1483C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图片包含 男人, 骑, 黑暗, 夜晚&#10;&#10;描述已自动生成">
            <a:extLst>
              <a:ext uri="{FF2B5EF4-FFF2-40B4-BE49-F238E27FC236}">
                <a16:creationId xmlns:a16="http://schemas.microsoft.com/office/drawing/2014/main" xmlns="" id="{E0F47577-64F7-40CD-A919-E1D4B10A5D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035"/>
          <a:stretch/>
        </p:blipFill>
        <p:spPr>
          <a:xfrm>
            <a:off x="3380569" y="0"/>
            <a:ext cx="8811432" cy="6858000"/>
          </a:xfrm>
          <a:prstGeom prst="rect">
            <a:avLst/>
          </a:prstGeom>
        </p:spPr>
      </p:pic>
      <p:pic>
        <p:nvPicPr>
          <p:cNvPr id="48" name="图片 47" descr="图片包含 男人, 骑, 黑暗, 夜晚&#10;&#10;描述已自动生成">
            <a:extLst>
              <a:ext uri="{FF2B5EF4-FFF2-40B4-BE49-F238E27FC236}">
                <a16:creationId xmlns:a16="http://schemas.microsoft.com/office/drawing/2014/main" xmlns="" id="{995FFF83-9613-4012-9786-0F0AB27E16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5624"/>
            <a:ext cx="5753873" cy="434237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1C077F7-459A-4ADF-9FFF-AB6E893EB6E1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3B0E774-C6A3-471D-9827-8F1FBA2585EE}"/>
              </a:ext>
            </a:extLst>
          </p:cNvPr>
          <p:cNvSpPr txBox="1"/>
          <p:nvPr/>
        </p:nvSpPr>
        <p:spPr>
          <a:xfrm rot="5400000">
            <a:off x="9772749" y="2111474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0704FBC-CDEC-411B-9D3D-A0A0795FD39A}"/>
              </a:ext>
            </a:extLst>
          </p:cNvPr>
          <p:cNvSpPr txBox="1"/>
          <p:nvPr/>
        </p:nvSpPr>
        <p:spPr>
          <a:xfrm>
            <a:off x="649769" y="906491"/>
            <a:ext cx="1576687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Agency FB" panose="020B0503020202020204" pitchFamily="34" charset="0"/>
              </a:rPr>
              <a:t> TITLE GOES HERE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20CD595-13D9-482A-9BA6-4D0957F3DB52}"/>
              </a:ext>
            </a:extLst>
          </p:cNvPr>
          <p:cNvSpPr txBox="1"/>
          <p:nvPr/>
        </p:nvSpPr>
        <p:spPr>
          <a:xfrm>
            <a:off x="2423753" y="791940"/>
            <a:ext cx="3387733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3C7971C-EC2D-47D0-B97D-4F50EF773F0B}"/>
              </a:ext>
            </a:extLst>
          </p:cNvPr>
          <p:cNvSpPr txBox="1"/>
          <p:nvPr/>
        </p:nvSpPr>
        <p:spPr>
          <a:xfrm>
            <a:off x="6008783" y="939673"/>
            <a:ext cx="3022909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netus et malesuada fames ac turpis egestas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BD5BD4C-89A4-42EF-ADF6-7F4C78F4FDE2}"/>
              </a:ext>
            </a:extLst>
          </p:cNvPr>
          <p:cNvSpPr txBox="1"/>
          <p:nvPr/>
        </p:nvSpPr>
        <p:spPr>
          <a:xfrm>
            <a:off x="649769" y="1993215"/>
            <a:ext cx="1576687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Agency FB" panose="020B0503020202020204" pitchFamily="34" charset="0"/>
              </a:rPr>
              <a:t> TITLE GOES HERE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DC8B16F-7A57-4641-9E8C-2ACAA67C1D0C}"/>
              </a:ext>
            </a:extLst>
          </p:cNvPr>
          <p:cNvSpPr txBox="1"/>
          <p:nvPr/>
        </p:nvSpPr>
        <p:spPr>
          <a:xfrm>
            <a:off x="2423753" y="1878664"/>
            <a:ext cx="3387733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D40128B-4103-4420-BBF2-8E6ED8CB1064}"/>
              </a:ext>
            </a:extLst>
          </p:cNvPr>
          <p:cNvSpPr txBox="1"/>
          <p:nvPr/>
        </p:nvSpPr>
        <p:spPr>
          <a:xfrm>
            <a:off x="6008783" y="2026397"/>
            <a:ext cx="3022909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netus et malesuada fames ac turpis egestas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37968065-7E19-4215-8EAB-777D91CD410C}"/>
              </a:ext>
            </a:extLst>
          </p:cNvPr>
          <p:cNvSpPr txBox="1"/>
          <p:nvPr/>
        </p:nvSpPr>
        <p:spPr>
          <a:xfrm>
            <a:off x="649769" y="3079940"/>
            <a:ext cx="1576687" cy="424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000">
                <a:solidFill>
                  <a:schemeClr val="bg1"/>
                </a:solidFill>
                <a:latin typeface="Agency FB" panose="020B0503020202020204" pitchFamily="34" charset="0"/>
              </a:rPr>
              <a:t> TITLE GOES HERE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C07F87C2-F677-4993-B85E-3A2ECF9DA7E3}"/>
              </a:ext>
            </a:extLst>
          </p:cNvPr>
          <p:cNvSpPr txBox="1"/>
          <p:nvPr/>
        </p:nvSpPr>
        <p:spPr>
          <a:xfrm>
            <a:off x="2423753" y="2965389"/>
            <a:ext cx="3387733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E497AA1B-D996-49E8-9FF2-548FF7FF0846}"/>
              </a:ext>
            </a:extLst>
          </p:cNvPr>
          <p:cNvSpPr txBox="1"/>
          <p:nvPr/>
        </p:nvSpPr>
        <p:spPr>
          <a:xfrm>
            <a:off x="6008783" y="3113122"/>
            <a:ext cx="3022909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netus et malesuada fames ac turpis egestas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6074044-E69D-4EA2-A64E-747C4AA2C0F1}"/>
              </a:ext>
            </a:extLst>
          </p:cNvPr>
          <p:cNvSpPr txBox="1"/>
          <p:nvPr/>
        </p:nvSpPr>
        <p:spPr>
          <a:xfrm>
            <a:off x="6969804" y="4955698"/>
            <a:ext cx="4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chemeClr val="bg1"/>
                </a:solidFill>
                <a:latin typeface="Agency FB" panose="020B0503020202020204" pitchFamily="34" charset="0"/>
              </a:rPr>
              <a:t>DESIGNED BY XIAO</a:t>
            </a:r>
            <a:endParaRPr lang="zh-CN" altLang="en-US" sz="6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6E49473-087C-45FD-A153-240BEA01651F}"/>
              </a:ext>
            </a:extLst>
          </p:cNvPr>
          <p:cNvSpPr txBox="1"/>
          <p:nvPr/>
        </p:nvSpPr>
        <p:spPr>
          <a:xfrm>
            <a:off x="9249715" y="5971361"/>
            <a:ext cx="2292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pPr algn="r"/>
            <a:r>
              <a:rPr lang="en-US" altLang="zh-CN" sz="2400"/>
              <a:t>I Wish I Was the Moon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7701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FF96E50-88F2-49B2-9E74-7AAB75389C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016"/>
            <a:ext cx="12192000" cy="685596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6172637-1218-4D7A-9809-88B0FE8840F1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F2A7BF3-1C99-4243-889B-788788A2F143}"/>
              </a:ext>
            </a:extLst>
          </p:cNvPr>
          <p:cNvSpPr txBox="1"/>
          <p:nvPr/>
        </p:nvSpPr>
        <p:spPr>
          <a:xfrm rot="5400000">
            <a:off x="-1483966" y="4063954"/>
            <a:ext cx="4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chemeClr val="bg1"/>
                </a:solidFill>
                <a:latin typeface="Agency FB" panose="020B0503020202020204" pitchFamily="34" charset="0"/>
              </a:rPr>
              <a:t>DESIGNED BY XIAO</a:t>
            </a:r>
            <a:endParaRPr lang="zh-CN" altLang="en-US" sz="6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925F0DE-F23F-41E5-A830-F2557B350AFA}"/>
              </a:ext>
            </a:extLst>
          </p:cNvPr>
          <p:cNvSpPr txBox="1"/>
          <p:nvPr/>
        </p:nvSpPr>
        <p:spPr>
          <a:xfrm rot="5400000">
            <a:off x="9772749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56340B8-1B4C-4CCB-A603-8EE1E3D6746A}"/>
              </a:ext>
            </a:extLst>
          </p:cNvPr>
          <p:cNvSpPr txBox="1"/>
          <p:nvPr/>
        </p:nvSpPr>
        <p:spPr>
          <a:xfrm>
            <a:off x="7947222" y="1842528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C5FBA8F-B568-4B2F-A1B8-EA1EB96BA0F3}"/>
              </a:ext>
            </a:extLst>
          </p:cNvPr>
          <p:cNvSpPr txBox="1"/>
          <p:nvPr/>
        </p:nvSpPr>
        <p:spPr>
          <a:xfrm>
            <a:off x="4628651" y="2995670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1FC2937-0D18-4553-AE1A-77DC2C979FA6}"/>
              </a:ext>
            </a:extLst>
          </p:cNvPr>
          <p:cNvSpPr txBox="1"/>
          <p:nvPr/>
        </p:nvSpPr>
        <p:spPr>
          <a:xfrm>
            <a:off x="6597151" y="4148812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AB8D9F1-1A13-444C-B772-9905020A0622}"/>
              </a:ext>
            </a:extLst>
          </p:cNvPr>
          <p:cNvSpPr txBox="1"/>
          <p:nvPr/>
        </p:nvSpPr>
        <p:spPr>
          <a:xfrm>
            <a:off x="7945786" y="5301953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393E5B0C-731B-44F3-B920-A8BBECDA7A5E}"/>
              </a:ext>
            </a:extLst>
          </p:cNvPr>
          <p:cNvSpPr txBox="1"/>
          <p:nvPr/>
        </p:nvSpPr>
        <p:spPr>
          <a:xfrm>
            <a:off x="2865043" y="1031101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U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07FD031-03FF-4B01-A0DD-85B29B345BDB}"/>
              </a:ext>
            </a:extLst>
          </p:cNvPr>
          <p:cNvSpPr txBox="1"/>
          <p:nvPr/>
        </p:nvSpPr>
        <p:spPr>
          <a:xfrm>
            <a:off x="1657846" y="2144379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E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D49C930-9907-46B5-B354-14FD73B132F3}"/>
              </a:ext>
            </a:extLst>
          </p:cNvPr>
          <p:cNvSpPr txBox="1"/>
          <p:nvPr/>
        </p:nvSpPr>
        <p:spPr>
          <a:xfrm>
            <a:off x="1959645" y="474462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LIQUIDO Fluid" panose="00000500000000000000" pitchFamily="50" charset="0"/>
              </a:rPr>
              <a:t>Q</a:t>
            </a:r>
            <a:endParaRPr lang="zh-CN" altLang="en-US" sz="10000">
              <a:solidFill>
                <a:schemeClr val="bg1"/>
              </a:solidFill>
              <a:latin typeface="LIQUIDO Fluid" panose="00000500000000000000" pitchFamily="50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10CE870B-0BC5-48C2-A95E-CAF7DED33680}"/>
              </a:ext>
            </a:extLst>
          </p:cNvPr>
          <p:cNvSpPr txBox="1"/>
          <p:nvPr/>
        </p:nvSpPr>
        <p:spPr>
          <a:xfrm flipH="1">
            <a:off x="2261444" y="1587740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LIQUIDO Fluid" panose="00000500000000000000" pitchFamily="50" charset="0"/>
              </a:rPr>
              <a:t>I</a:t>
            </a:r>
            <a:endParaRPr lang="zh-CN" altLang="en-US" sz="10000">
              <a:solidFill>
                <a:schemeClr val="bg1"/>
              </a:solidFill>
              <a:latin typeface="LIQUIDO Fluid" panose="00000500000000000000" pitchFamily="50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E9039EF5-580C-4E7E-86EE-830074F1F74E}"/>
              </a:ext>
            </a:extLst>
          </p:cNvPr>
          <p:cNvSpPr txBox="1"/>
          <p:nvPr/>
        </p:nvSpPr>
        <p:spPr>
          <a:xfrm flipH="1">
            <a:off x="2563243" y="2701016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T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75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1C73AAB-7EB9-4AAE-9168-3C48696FB3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游戏机&#10;&#10;描述已自动生成">
            <a:extLst>
              <a:ext uri="{FF2B5EF4-FFF2-40B4-BE49-F238E27FC236}">
                <a16:creationId xmlns:a16="http://schemas.microsoft.com/office/drawing/2014/main" xmlns="" id="{8E1FB987-7F49-4E67-AB4E-F2498E6524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54235" cy="6858000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D5FF3DF-135A-4AFC-8F10-9E981EB9FA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/>
              </a:gs>
              <a:gs pos="3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8080FB5-7390-4466-B290-55C5B95018FF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DEC7D0-BEC2-4E21-AD6E-E38A026F1486}"/>
              </a:ext>
            </a:extLst>
          </p:cNvPr>
          <p:cNvSpPr txBox="1"/>
          <p:nvPr/>
        </p:nvSpPr>
        <p:spPr>
          <a:xfrm rot="5400000">
            <a:off x="9772749" y="2111474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19E1BEA-19D0-47B1-861A-3BAAA3C69796}"/>
              </a:ext>
            </a:extLst>
          </p:cNvPr>
          <p:cNvSpPr txBox="1"/>
          <p:nvPr/>
        </p:nvSpPr>
        <p:spPr>
          <a:xfrm>
            <a:off x="3961405" y="5072237"/>
            <a:ext cx="1973942" cy="1244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7334E70-3C06-4486-9A35-93B0FC936E59}"/>
              </a:ext>
            </a:extLst>
          </p:cNvPr>
          <p:cNvSpPr txBox="1"/>
          <p:nvPr/>
        </p:nvSpPr>
        <p:spPr>
          <a:xfrm>
            <a:off x="6256649" y="492093"/>
            <a:ext cx="1973942" cy="1835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posuere, magna sed pulvinar ultricies, purus lectus malesuada libero, sit amet commodo magna eros quis urna. Nunc viverra imperdiet enim.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CE8B5B2-F3FF-4254-8614-6D127C9C8D2E}"/>
              </a:ext>
            </a:extLst>
          </p:cNvPr>
          <p:cNvSpPr txBox="1"/>
          <p:nvPr/>
        </p:nvSpPr>
        <p:spPr>
          <a:xfrm>
            <a:off x="9910279" y="3237055"/>
            <a:ext cx="1973942" cy="1835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4C15A5E-FAC3-42A1-8255-86FB7B7954FD}"/>
              </a:ext>
            </a:extLst>
          </p:cNvPr>
          <p:cNvSpPr txBox="1"/>
          <p:nvPr/>
        </p:nvSpPr>
        <p:spPr>
          <a:xfrm rot="5400000">
            <a:off x="1849932" y="2111474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0625310-83BB-40EB-A911-9290489F5446}"/>
              </a:ext>
            </a:extLst>
          </p:cNvPr>
          <p:cNvSpPr txBox="1"/>
          <p:nvPr/>
        </p:nvSpPr>
        <p:spPr>
          <a:xfrm rot="5400000">
            <a:off x="5811340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3414AC5-8D9A-40A6-848F-09107F80DF88}"/>
              </a:ext>
            </a:extLst>
          </p:cNvPr>
          <p:cNvSpPr txBox="1"/>
          <p:nvPr/>
        </p:nvSpPr>
        <p:spPr>
          <a:xfrm>
            <a:off x="307775" y="1593818"/>
            <a:ext cx="1973942" cy="1244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303497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C09B0B2-CC10-41F9-AB7D-44A1A37C44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B632E0A-90DA-4823-9986-64D80F8678BF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A7E88B9-2006-48AF-A013-2D7158DBC66F}"/>
              </a:ext>
            </a:extLst>
          </p:cNvPr>
          <p:cNvSpPr txBox="1"/>
          <p:nvPr/>
        </p:nvSpPr>
        <p:spPr>
          <a:xfrm rot="5400000">
            <a:off x="-1483966" y="4063954"/>
            <a:ext cx="4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>
                <a:solidFill>
                  <a:schemeClr val="bg1"/>
                </a:solidFill>
                <a:latin typeface="Agency FB" panose="020B0503020202020204" pitchFamily="34" charset="0"/>
              </a:rPr>
              <a:t>DESIGNED BY XIAO</a:t>
            </a:r>
            <a:endParaRPr lang="zh-CN" altLang="en-US" sz="6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5A690E9-C8AA-440F-9F9C-F5050D3428B1}"/>
              </a:ext>
            </a:extLst>
          </p:cNvPr>
          <p:cNvSpPr txBox="1"/>
          <p:nvPr/>
        </p:nvSpPr>
        <p:spPr>
          <a:xfrm rot="5400000">
            <a:off x="9772749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pic>
        <p:nvPicPr>
          <p:cNvPr id="27" name="图片 26" descr="湖边有许多树&#10;&#10;描述已自动生成">
            <a:extLst>
              <a:ext uri="{FF2B5EF4-FFF2-40B4-BE49-F238E27FC236}">
                <a16:creationId xmlns:a16="http://schemas.microsoft.com/office/drawing/2014/main" xmlns="" id="{0C9BB92F-B48B-45A2-8D12-74582C9166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57" y="653143"/>
            <a:ext cx="7402286" cy="5551714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9CAAA0C-E530-4732-BCB3-A2430BC2B3EC}"/>
              </a:ext>
            </a:extLst>
          </p:cNvPr>
          <p:cNvSpPr txBox="1"/>
          <p:nvPr/>
        </p:nvSpPr>
        <p:spPr>
          <a:xfrm>
            <a:off x="7947222" y="1453154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7CB1800-F78B-471F-81CD-EDF03C5EEBC8}"/>
              </a:ext>
            </a:extLst>
          </p:cNvPr>
          <p:cNvSpPr txBox="1"/>
          <p:nvPr/>
        </p:nvSpPr>
        <p:spPr>
          <a:xfrm>
            <a:off x="2159000" y="4751526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C5F60AA-1150-4361-881A-69E2ABA5CC40}"/>
              </a:ext>
            </a:extLst>
          </p:cNvPr>
          <p:cNvSpPr txBox="1"/>
          <p:nvPr/>
        </p:nvSpPr>
        <p:spPr>
          <a:xfrm>
            <a:off x="4127500" y="3102340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3067D90-B052-479B-BCB1-2BAF4D4E642F}"/>
              </a:ext>
            </a:extLst>
          </p:cNvPr>
          <p:cNvSpPr txBox="1"/>
          <p:nvPr/>
        </p:nvSpPr>
        <p:spPr>
          <a:xfrm>
            <a:off x="1040576" y="587740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43EBB53-2321-4E61-B7F6-05CAF3211C01}"/>
              </a:ext>
            </a:extLst>
          </p:cNvPr>
          <p:cNvSpPr txBox="1"/>
          <p:nvPr/>
        </p:nvSpPr>
        <p:spPr>
          <a:xfrm>
            <a:off x="7214425" y="5616940"/>
            <a:ext cx="3937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02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73A05D5-AE03-40A5-B55F-DF67ABC293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DF912A3-5BC1-4DB9-A8BD-DBA84437F349}"/>
              </a:ext>
            </a:extLst>
          </p:cNvPr>
          <p:cNvSpPr txBox="1"/>
          <p:nvPr/>
        </p:nvSpPr>
        <p:spPr>
          <a:xfrm rot="5400000">
            <a:off x="-2111476" y="4438749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POWERPOINT TEMPLET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8D676B-FE32-4EC0-B006-11C6B63F1191}"/>
              </a:ext>
            </a:extLst>
          </p:cNvPr>
          <p:cNvSpPr txBox="1"/>
          <p:nvPr/>
        </p:nvSpPr>
        <p:spPr>
          <a:xfrm rot="5400000">
            <a:off x="9772749" y="2111474"/>
            <a:ext cx="4530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chemeClr val="bg1"/>
                </a:solidFill>
                <a:latin typeface="Agency FB" panose="020B0503020202020204" pitchFamily="34" charset="0"/>
              </a:rPr>
              <a:t>2020/04/24</a:t>
            </a:r>
            <a:endParaRPr lang="zh-CN" altLang="en-US" sz="1400" b="1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pic>
        <p:nvPicPr>
          <p:cNvPr id="17" name="图片 16" descr="人站在水里&#10;&#10;描述已自动生成">
            <a:extLst>
              <a:ext uri="{FF2B5EF4-FFF2-40B4-BE49-F238E27FC236}">
                <a16:creationId xmlns:a16="http://schemas.microsoft.com/office/drawing/2014/main" xmlns="" id="{B52443E5-9024-4503-968F-1E33FBCC5E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120000"/>
                    </a14:imgEffect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357" y="0"/>
            <a:ext cx="4572000" cy="6858000"/>
          </a:xfrm>
          <a:prstGeom prst="rect">
            <a:avLst/>
          </a:prstGeom>
          <a:effectLst>
            <a:softEdge rad="1270000"/>
          </a:effectLst>
        </p:spPr>
      </p:pic>
      <p:pic>
        <p:nvPicPr>
          <p:cNvPr id="93" name="图片 92" descr="人站在水里&#10;&#10;描述已自动生成">
            <a:extLst>
              <a:ext uri="{FF2B5EF4-FFF2-40B4-BE49-F238E27FC236}">
                <a16:creationId xmlns:a16="http://schemas.microsoft.com/office/drawing/2014/main" xmlns="" id="{297141D2-F69D-4090-A7D9-8750344994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120000"/>
                    </a14:imgEffect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34643" y="0"/>
            <a:ext cx="4572000" cy="6858000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A5789781-1649-4F91-B161-EAAF5C10D4CA}"/>
              </a:ext>
            </a:extLst>
          </p:cNvPr>
          <p:cNvSpPr txBox="1"/>
          <p:nvPr/>
        </p:nvSpPr>
        <p:spPr>
          <a:xfrm>
            <a:off x="5888947" y="1407621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R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53AAEAEB-AB63-4DA6-8835-472223009DE7}"/>
              </a:ext>
            </a:extLst>
          </p:cNvPr>
          <p:cNvSpPr txBox="1"/>
          <p:nvPr/>
        </p:nvSpPr>
        <p:spPr>
          <a:xfrm>
            <a:off x="4681750" y="2520899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E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7A20160E-1290-4164-9CFF-BA602AF08597}"/>
              </a:ext>
            </a:extLst>
          </p:cNvPr>
          <p:cNvSpPr txBox="1"/>
          <p:nvPr/>
        </p:nvSpPr>
        <p:spPr>
          <a:xfrm>
            <a:off x="4983549" y="850982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LIQUIDO Fluid" panose="00000500000000000000" pitchFamily="50" charset="0"/>
              </a:rPr>
              <a:t>T</a:t>
            </a:r>
            <a:endParaRPr lang="zh-CN" altLang="en-US" sz="10000">
              <a:solidFill>
                <a:schemeClr val="bg1"/>
              </a:solidFill>
              <a:latin typeface="LIQUIDO Fluid" panose="00000500000000000000" pitchFamily="50" charset="0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DB24A98C-9B0A-4B37-8FD8-29A5027CD7C7}"/>
              </a:ext>
            </a:extLst>
          </p:cNvPr>
          <p:cNvSpPr txBox="1"/>
          <p:nvPr/>
        </p:nvSpPr>
        <p:spPr>
          <a:xfrm flipH="1">
            <a:off x="5285348" y="1964260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LIQUIDO Fluid" panose="00000500000000000000" pitchFamily="50" charset="0"/>
              </a:rPr>
              <a:t>I</a:t>
            </a:r>
            <a:endParaRPr lang="zh-CN" altLang="en-US" sz="10000">
              <a:solidFill>
                <a:schemeClr val="bg1"/>
              </a:solidFill>
              <a:latin typeface="LIQUIDO Fluid" panose="00000500000000000000" pitchFamily="50" charset="0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3A53760E-3358-4F0D-9E13-0FDF53AE31EC}"/>
              </a:ext>
            </a:extLst>
          </p:cNvPr>
          <p:cNvSpPr txBox="1"/>
          <p:nvPr/>
        </p:nvSpPr>
        <p:spPr>
          <a:xfrm flipH="1">
            <a:off x="5587147" y="3077536"/>
            <a:ext cx="1621304" cy="163121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0">
                <a:solidFill>
                  <a:schemeClr val="bg1"/>
                </a:solidFill>
                <a:latin typeface="Agency FB" panose="020B0503020202020204" pitchFamily="34" charset="0"/>
              </a:rPr>
              <a:t>D</a:t>
            </a:r>
            <a:endParaRPr lang="zh-CN" altLang="en-US" sz="100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D12736C5-803D-4EFD-AFB0-891143039156}"/>
              </a:ext>
            </a:extLst>
          </p:cNvPr>
          <p:cNvSpPr txBox="1"/>
          <p:nvPr/>
        </p:nvSpPr>
        <p:spPr>
          <a:xfrm>
            <a:off x="1579306" y="4582658"/>
            <a:ext cx="4572000" cy="948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posuere, magna sed pulvinar ultricies, purus lectus malesuada libero, sit amet commodo magna eros quis urna. Nunc viverra imperdiet enim.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F9A5C1A9-B96E-4A11-BAB0-569D0BEC55C3}"/>
              </a:ext>
            </a:extLst>
          </p:cNvPr>
          <p:cNvSpPr txBox="1"/>
          <p:nvPr/>
        </p:nvSpPr>
        <p:spPr>
          <a:xfrm>
            <a:off x="7139195" y="5308667"/>
            <a:ext cx="4572000" cy="948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C872F494-DA6E-4E76-BC32-F20B2CCA3258}"/>
              </a:ext>
            </a:extLst>
          </p:cNvPr>
          <p:cNvSpPr txBox="1"/>
          <p:nvPr/>
        </p:nvSpPr>
        <p:spPr>
          <a:xfrm>
            <a:off x="480805" y="600548"/>
            <a:ext cx="4572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B6794DAD-4EB5-421F-A200-A8A907E8F6F7}"/>
              </a:ext>
            </a:extLst>
          </p:cNvPr>
          <p:cNvSpPr txBox="1"/>
          <p:nvPr/>
        </p:nvSpPr>
        <p:spPr>
          <a:xfrm>
            <a:off x="7139195" y="4152115"/>
            <a:ext cx="4572000" cy="65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38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723</Words>
  <Application>Microsoft Office PowerPoint</Application>
  <PresentationFormat>宽屏</PresentationFormat>
  <Paragraphs>124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MD Tall 2</vt:lpstr>
      <vt:lpstr>Arial</vt:lpstr>
      <vt:lpstr>LIQUIDO Fluid</vt:lpstr>
      <vt:lpstr>等线</vt:lpstr>
      <vt:lpstr>Agency FB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阳光 男孩</cp:lastModifiedBy>
  <cp:revision>60</cp:revision>
  <dcterms:created xsi:type="dcterms:W3CDTF">2020-04-23T04:46:29Z</dcterms:created>
  <dcterms:modified xsi:type="dcterms:W3CDTF">2020-04-25T14:16:23Z</dcterms:modified>
</cp:coreProperties>
</file>