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5.xml" ContentType="application/vnd.openxmlformats-officedocument.theme+xml"/>
  <Override PartName="/ppt/slideLayouts/slideLayout13.xml" ContentType="application/vnd.openxmlformats-officedocument.presentationml.slideLayout+xml"/>
  <Override PartName="/ppt/theme/theme6.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99" r:id="rId4"/>
    <p:sldMasterId id="2147483748" r:id="rId5"/>
    <p:sldMasterId id="2147483788" r:id="rId6"/>
    <p:sldMasterId id="2147483885" r:id="rId7"/>
  </p:sldMasterIdLst>
  <p:notesMasterIdLst>
    <p:notesMasterId r:id="rId24"/>
  </p:notesMasterIdLst>
  <p:sldIdLst>
    <p:sldId id="257" r:id="rId8"/>
    <p:sldId id="258" r:id="rId9"/>
    <p:sldId id="259" r:id="rId10"/>
    <p:sldId id="274" r:id="rId11"/>
    <p:sldId id="308" r:id="rId12"/>
    <p:sldId id="328" r:id="rId13"/>
    <p:sldId id="284" r:id="rId14"/>
    <p:sldId id="261" r:id="rId15"/>
    <p:sldId id="395" r:id="rId16"/>
    <p:sldId id="2305" r:id="rId17"/>
    <p:sldId id="418" r:id="rId18"/>
    <p:sldId id="2643" r:id="rId19"/>
    <p:sldId id="260" r:id="rId20"/>
    <p:sldId id="360" r:id="rId21"/>
    <p:sldId id="2719" r:id="rId22"/>
    <p:sldId id="272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4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6F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8" y="450"/>
      </p:cViewPr>
      <p:guideLst>
        <p:guide orient="horz" pos="2160"/>
        <p:guide pos="143"/>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25862F-9E8B-4C3A-AC3C-D4FEAC26F587}" type="datetimeFigureOut">
              <a:rPr lang="zh-CN" altLang="en-US" smtClean="0"/>
              <a:t>2020/4/25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2F16B0-5960-4B6B-AA9F-D824769C1C7F}" type="slidenum">
              <a:rPr lang="zh-CN" altLang="en-US" smtClean="0"/>
              <a:t>‹#›</a:t>
            </a:fld>
            <a:endParaRPr lang="zh-CN" altLang="en-US"/>
          </a:p>
        </p:txBody>
      </p:sp>
    </p:spTree>
    <p:extLst>
      <p:ext uri="{BB962C8B-B14F-4D97-AF65-F5344CB8AC3E}">
        <p14:creationId xmlns:p14="http://schemas.microsoft.com/office/powerpoint/2010/main" val="3362786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1</a:t>
            </a:fld>
            <a:endParaRPr lang="zh-CN" altLang="en-US"/>
          </a:p>
        </p:txBody>
      </p:sp>
    </p:spTree>
    <p:extLst>
      <p:ext uri="{BB962C8B-B14F-4D97-AF65-F5344CB8AC3E}">
        <p14:creationId xmlns:p14="http://schemas.microsoft.com/office/powerpoint/2010/main" val="14196352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10</a:t>
            </a:fld>
            <a:endParaRPr lang="zh-CN" altLang="en-US"/>
          </a:p>
        </p:txBody>
      </p:sp>
    </p:spTree>
    <p:extLst>
      <p:ext uri="{BB962C8B-B14F-4D97-AF65-F5344CB8AC3E}">
        <p14:creationId xmlns:p14="http://schemas.microsoft.com/office/powerpoint/2010/main" val="3878434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11</a:t>
            </a:fld>
            <a:endParaRPr lang="zh-CN" altLang="en-US"/>
          </a:p>
        </p:txBody>
      </p:sp>
    </p:spTree>
    <p:extLst>
      <p:ext uri="{BB962C8B-B14F-4D97-AF65-F5344CB8AC3E}">
        <p14:creationId xmlns:p14="http://schemas.microsoft.com/office/powerpoint/2010/main" val="1070342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12</a:t>
            </a:fld>
            <a:endParaRPr lang="zh-CN" altLang="en-US"/>
          </a:p>
        </p:txBody>
      </p:sp>
    </p:spTree>
    <p:extLst>
      <p:ext uri="{BB962C8B-B14F-4D97-AF65-F5344CB8AC3E}">
        <p14:creationId xmlns:p14="http://schemas.microsoft.com/office/powerpoint/2010/main" val="1964834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13</a:t>
            </a:fld>
            <a:endParaRPr lang="zh-CN" altLang="en-US"/>
          </a:p>
        </p:txBody>
      </p:sp>
    </p:spTree>
    <p:extLst>
      <p:ext uri="{BB962C8B-B14F-4D97-AF65-F5344CB8AC3E}">
        <p14:creationId xmlns:p14="http://schemas.microsoft.com/office/powerpoint/2010/main" val="4031751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2</a:t>
            </a:fld>
            <a:endParaRPr lang="zh-CN" altLang="en-US"/>
          </a:p>
        </p:txBody>
      </p:sp>
    </p:spTree>
    <p:extLst>
      <p:ext uri="{BB962C8B-B14F-4D97-AF65-F5344CB8AC3E}">
        <p14:creationId xmlns:p14="http://schemas.microsoft.com/office/powerpoint/2010/main" val="801058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3</a:t>
            </a:fld>
            <a:endParaRPr lang="zh-CN" altLang="en-US"/>
          </a:p>
        </p:txBody>
      </p:sp>
    </p:spTree>
    <p:extLst>
      <p:ext uri="{BB962C8B-B14F-4D97-AF65-F5344CB8AC3E}">
        <p14:creationId xmlns:p14="http://schemas.microsoft.com/office/powerpoint/2010/main" val="108195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4</a:t>
            </a:fld>
            <a:endParaRPr lang="zh-CN" altLang="en-US"/>
          </a:p>
        </p:txBody>
      </p:sp>
    </p:spTree>
    <p:extLst>
      <p:ext uri="{BB962C8B-B14F-4D97-AF65-F5344CB8AC3E}">
        <p14:creationId xmlns:p14="http://schemas.microsoft.com/office/powerpoint/2010/main" val="2089540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5</a:t>
            </a:fld>
            <a:endParaRPr lang="zh-CN" altLang="en-US"/>
          </a:p>
        </p:txBody>
      </p:sp>
    </p:spTree>
    <p:extLst>
      <p:ext uri="{BB962C8B-B14F-4D97-AF65-F5344CB8AC3E}">
        <p14:creationId xmlns:p14="http://schemas.microsoft.com/office/powerpoint/2010/main" val="3685133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6</a:t>
            </a:fld>
            <a:endParaRPr lang="zh-CN" altLang="en-US"/>
          </a:p>
        </p:txBody>
      </p:sp>
    </p:spTree>
    <p:extLst>
      <p:ext uri="{BB962C8B-B14F-4D97-AF65-F5344CB8AC3E}">
        <p14:creationId xmlns:p14="http://schemas.microsoft.com/office/powerpoint/2010/main" val="2888060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7</a:t>
            </a:fld>
            <a:endParaRPr lang="zh-CN" altLang="en-US"/>
          </a:p>
        </p:txBody>
      </p:sp>
    </p:spTree>
    <p:extLst>
      <p:ext uri="{BB962C8B-B14F-4D97-AF65-F5344CB8AC3E}">
        <p14:creationId xmlns:p14="http://schemas.microsoft.com/office/powerpoint/2010/main" val="4177562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8</a:t>
            </a:fld>
            <a:endParaRPr lang="zh-CN" altLang="en-US"/>
          </a:p>
        </p:txBody>
      </p:sp>
    </p:spTree>
    <p:extLst>
      <p:ext uri="{BB962C8B-B14F-4D97-AF65-F5344CB8AC3E}">
        <p14:creationId xmlns:p14="http://schemas.microsoft.com/office/powerpoint/2010/main" val="410426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2F16B0-5960-4B6B-AA9F-D824769C1C7F}" type="slidenum">
              <a:rPr lang="zh-CN" altLang="en-US" smtClean="0"/>
              <a:t>9</a:t>
            </a:fld>
            <a:endParaRPr lang="zh-CN" altLang="en-US"/>
          </a:p>
        </p:txBody>
      </p:sp>
    </p:spTree>
    <p:extLst>
      <p:ext uri="{BB962C8B-B14F-4D97-AF65-F5344CB8AC3E}">
        <p14:creationId xmlns:p14="http://schemas.microsoft.com/office/powerpoint/2010/main" val="4234256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3394864-64F2-4E25-B247-92C72395119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4FA5D0C-5674-4DDF-90B9-D256D76948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9861C61-0FB8-497B-9A4A-3E015D97D714}"/>
              </a:ext>
            </a:extLst>
          </p:cNvPr>
          <p:cNvSpPr>
            <a:spLocks noGrp="1"/>
          </p:cNvSpPr>
          <p:nvPr>
            <p:ph type="dt" sz="half" idx="10"/>
          </p:nvPr>
        </p:nvSpPr>
        <p:spPr/>
        <p:txBody>
          <a:bodyPr/>
          <a:lstStyle/>
          <a:p>
            <a:fld id="{602C13E2-BCF6-47D1-BD1B-563B8D6FFC79}" type="datetimeFigureOut">
              <a:rPr lang="zh-CN" altLang="en-US" smtClean="0"/>
              <a:t>2020/4/25</a:t>
            </a:fld>
            <a:endParaRPr lang="zh-CN" altLang="en-US"/>
          </a:p>
        </p:txBody>
      </p:sp>
      <p:sp>
        <p:nvSpPr>
          <p:cNvPr id="5" name="页脚占位符 4">
            <a:extLst>
              <a:ext uri="{FF2B5EF4-FFF2-40B4-BE49-F238E27FC236}">
                <a16:creationId xmlns:a16="http://schemas.microsoft.com/office/drawing/2014/main" xmlns="" id="{27370E46-C27B-4BF7-B78D-AF04CDB5BB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71930CF-1298-41F8-9AB4-AE5944437FEE}"/>
              </a:ext>
            </a:extLst>
          </p:cNvPr>
          <p:cNvSpPr>
            <a:spLocks noGrp="1"/>
          </p:cNvSpPr>
          <p:nvPr>
            <p:ph type="sldNum" sz="quarter" idx="12"/>
          </p:nvPr>
        </p:nvSpPr>
        <p:spPr/>
        <p:txBody>
          <a:bodyPr/>
          <a:lstStyle/>
          <a:p>
            <a:fld id="{31CDF936-BA34-40D9-AA8F-3FC60B3E1F2C}" type="slidenum">
              <a:rPr lang="zh-CN" altLang="en-US" smtClean="0"/>
              <a:t>‹#›</a:t>
            </a:fld>
            <a:endParaRPr lang="zh-CN" altLang="en-US"/>
          </a:p>
        </p:txBody>
      </p:sp>
    </p:spTree>
    <p:extLst>
      <p:ext uri="{BB962C8B-B14F-4D97-AF65-F5344CB8AC3E}">
        <p14:creationId xmlns:p14="http://schemas.microsoft.com/office/powerpoint/2010/main" val="1699554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0" cy="6858000"/>
          </a:xfrm>
          <a:prstGeom prst="rect">
            <a:avLst/>
          </a:prstGeom>
          <a:solidFill>
            <a:schemeClr val="tx1">
              <a:lumMod val="85000"/>
              <a:lumOff val="1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841204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554182" y="595116"/>
            <a:ext cx="11083636" cy="5667768"/>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Tree>
    <p:extLst>
      <p:ext uri="{BB962C8B-B14F-4D97-AF65-F5344CB8AC3E}">
        <p14:creationId xmlns:p14="http://schemas.microsoft.com/office/powerpoint/2010/main" val="199572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7715833" y="2071053"/>
            <a:ext cx="3382536" cy="2164866"/>
          </a:xfrm>
          <a:prstGeom prst="rect">
            <a:avLst/>
          </a:prstGeom>
        </p:spPr>
      </p:sp>
    </p:spTree>
    <p:extLst>
      <p:ext uri="{BB962C8B-B14F-4D97-AF65-F5344CB8AC3E}">
        <p14:creationId xmlns:p14="http://schemas.microsoft.com/office/powerpoint/2010/main" val="11348162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slide-012">
    <p:spTree>
      <p:nvGrpSpPr>
        <p:cNvPr id="1" name=""/>
        <p:cNvGrpSpPr/>
        <p:nvPr/>
      </p:nvGrpSpPr>
      <p:grpSpPr>
        <a:xfrm>
          <a:off x="0" y="0"/>
          <a:ext cx="0" cy="0"/>
          <a:chOff x="0" y="0"/>
          <a:chExt cx="0" cy="0"/>
        </a:xfrm>
      </p:grpSpPr>
      <p:sp>
        <p:nvSpPr>
          <p:cNvPr id="118" name="Shape 118"/>
          <p:cNvSpPr/>
          <p:nvPr/>
        </p:nvSpPr>
        <p:spPr>
          <a:xfrm>
            <a:off x="2530" y="-1"/>
            <a:ext cx="4893887"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120" name="Shape 120"/>
          <p:cNvSpPr>
            <a:spLocks noGrp="1"/>
          </p:cNvSpPr>
          <p:nvPr>
            <p:ph type="pic" sz="quarter" idx="13"/>
          </p:nvPr>
        </p:nvSpPr>
        <p:spPr>
          <a:xfrm>
            <a:off x="3882996" y="2330905"/>
            <a:ext cx="1950714" cy="2259093"/>
          </a:xfrm>
          <a:prstGeom prst="rect">
            <a:avLst/>
          </a:prstGeom>
          <a:pattFill prst="pct5">
            <a:fgClr>
              <a:schemeClr val="accent1"/>
            </a:fgClr>
            <a:bgClr>
              <a:schemeClr val="tx2"/>
            </a:bgClr>
          </a:pattFill>
        </p:spPr>
        <p:txBody>
          <a:bodyPr lIns="91439" tIns="45719" rIns="91439" bIns="45719" anchor="t">
            <a:noAutofit/>
          </a:bodyPr>
          <a:lstStyle/>
          <a:p>
            <a:endParaRPr/>
          </a:p>
        </p:txBody>
      </p:sp>
    </p:spTree>
    <p:extLst>
      <p:ext uri="{BB962C8B-B14F-4D97-AF65-F5344CB8AC3E}">
        <p14:creationId xmlns:p14="http://schemas.microsoft.com/office/powerpoint/2010/main" val="28519895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Tree>
    <p:extLst>
      <p:ext uri="{BB962C8B-B14F-4D97-AF65-F5344CB8AC3E}">
        <p14:creationId xmlns:p14="http://schemas.microsoft.com/office/powerpoint/2010/main" val="36861213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er Imag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14" name="Picture Placeholder 2"/>
          <p:cNvSpPr>
            <a:spLocks noGrp="1"/>
          </p:cNvSpPr>
          <p:nvPr>
            <p:ph type="pic" sz="quarter" idx="13"/>
          </p:nvPr>
        </p:nvSpPr>
        <p:spPr>
          <a:xfrm>
            <a:off x="0" y="0"/>
            <a:ext cx="12192000" cy="34290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111602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8867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0" y="0"/>
            <a:ext cx="6073775" cy="6858000"/>
          </a:xfrm>
          <a:solidFill>
            <a:schemeClr val="tx1">
              <a:lumMod val="85000"/>
              <a:lumOff val="15000"/>
            </a:schemeClr>
          </a:solidFill>
        </p:spPr>
        <p:txBody>
          <a:bodyPr/>
          <a:lstStyle/>
          <a:p>
            <a:endParaRPr lang="en-US"/>
          </a:p>
        </p:txBody>
      </p:sp>
    </p:spTree>
    <p:extLst>
      <p:ext uri="{BB962C8B-B14F-4D97-AF65-F5344CB8AC3E}">
        <p14:creationId xmlns:p14="http://schemas.microsoft.com/office/powerpoint/2010/main" val="3796867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6118225" y="0"/>
            <a:ext cx="6073775" cy="6858000"/>
          </a:xfrm>
          <a:solidFill>
            <a:schemeClr val="tx1">
              <a:lumMod val="85000"/>
              <a:lumOff val="15000"/>
            </a:schemeClr>
          </a:solidFill>
        </p:spPr>
        <p:txBody>
          <a:bodyPr/>
          <a:lstStyle/>
          <a:p>
            <a:endParaRPr lang="en-US"/>
          </a:p>
        </p:txBody>
      </p:sp>
    </p:spTree>
    <p:extLst>
      <p:ext uri="{BB962C8B-B14F-4D97-AF65-F5344CB8AC3E}">
        <p14:creationId xmlns:p14="http://schemas.microsoft.com/office/powerpoint/2010/main" val="3442778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643595"/>
            <a:ext cx="9144000" cy="594359"/>
          </a:xfrm>
        </p:spPr>
        <p:txBody>
          <a:bodyPr anchor="b">
            <a:noAutofit/>
          </a:bodyPr>
          <a:lstStyle>
            <a:lvl1pPr algn="ctr">
              <a:lnSpc>
                <a:spcPts val="4300"/>
              </a:lnSpc>
              <a:defRPr sz="4000">
                <a:solidFill>
                  <a:schemeClr val="accent1"/>
                </a:solidFill>
              </a:defRPr>
            </a:lvl1pPr>
          </a:lstStyle>
          <a:p>
            <a:r>
              <a:rPr lang="en-GB" dirty="0"/>
              <a:t>Click to edit Master title style</a:t>
            </a:r>
          </a:p>
        </p:txBody>
      </p:sp>
      <p:sp>
        <p:nvSpPr>
          <p:cNvPr id="3" name="Subtitle 2"/>
          <p:cNvSpPr>
            <a:spLocks noGrp="1"/>
          </p:cNvSpPr>
          <p:nvPr>
            <p:ph type="subTitle" idx="1"/>
          </p:nvPr>
        </p:nvSpPr>
        <p:spPr>
          <a:xfrm>
            <a:off x="1524000" y="1252727"/>
            <a:ext cx="9144000" cy="322848"/>
          </a:xfrm>
        </p:spPr>
        <p:txBody>
          <a:bodyPr>
            <a:normAutofit/>
          </a:bodyPr>
          <a:lstStyle>
            <a:lvl1pPr marL="0" indent="0" algn="ctr">
              <a:buNone/>
              <a:defRPr sz="1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6" name="Text Placeholder 5"/>
          <p:cNvSpPr>
            <a:spLocks noGrp="1"/>
          </p:cNvSpPr>
          <p:nvPr>
            <p:ph type="body" sz="quarter" idx="11" hasCustomPrompt="1"/>
          </p:nvPr>
        </p:nvSpPr>
        <p:spPr>
          <a:xfrm>
            <a:off x="5496374" y="3205215"/>
            <a:ext cx="1711569" cy="228049"/>
          </a:xfrm>
        </p:spPr>
        <p:txBody>
          <a:bodyPr lIns="0" tIns="0" rIns="0" bIns="0">
            <a:normAutofit/>
          </a:bodyPr>
          <a:lstStyle>
            <a:lvl1pPr marL="0" indent="0">
              <a:lnSpc>
                <a:spcPts val="1400"/>
              </a:lnSpc>
              <a:buNone/>
              <a:defRPr sz="1600">
                <a:solidFill>
                  <a:schemeClr val="bg1">
                    <a:lumMod val="95000"/>
                  </a:schemeClr>
                </a:solidFill>
              </a:defRPr>
            </a:lvl1pPr>
          </a:lstStyle>
          <a:p>
            <a:pPr lvl="0"/>
            <a:r>
              <a:rPr lang="en-US" dirty="0"/>
              <a:t>Mr. </a:t>
            </a:r>
            <a:r>
              <a:rPr lang="en-US" dirty="0" err="1"/>
              <a:t>Polytron</a:t>
            </a:r>
            <a:endParaRPr lang="en-US" dirty="0"/>
          </a:p>
        </p:txBody>
      </p:sp>
      <p:sp>
        <p:nvSpPr>
          <p:cNvPr id="21" name="Text Placeholder 5"/>
          <p:cNvSpPr>
            <a:spLocks noGrp="1"/>
          </p:cNvSpPr>
          <p:nvPr>
            <p:ph type="body" sz="quarter" idx="22" hasCustomPrompt="1"/>
          </p:nvPr>
        </p:nvSpPr>
        <p:spPr>
          <a:xfrm>
            <a:off x="5496374" y="3420476"/>
            <a:ext cx="1711569" cy="186606"/>
          </a:xfrm>
        </p:spPr>
        <p:txBody>
          <a:bodyPr lIns="0" tIns="0" rIns="0" bIns="0">
            <a:normAutofit/>
          </a:bodyPr>
          <a:lstStyle>
            <a:lvl1pPr marL="0" indent="0">
              <a:lnSpc>
                <a:spcPts val="1400"/>
              </a:lnSpc>
              <a:buNone/>
              <a:defRPr sz="1050">
                <a:solidFill>
                  <a:schemeClr val="bg1">
                    <a:lumMod val="95000"/>
                  </a:schemeClr>
                </a:solidFill>
              </a:defRPr>
            </a:lvl1pPr>
          </a:lstStyle>
          <a:p>
            <a:pPr lvl="0"/>
            <a:r>
              <a:rPr lang="en-US" dirty="0"/>
              <a:t>General Manager</a:t>
            </a:r>
          </a:p>
        </p:txBody>
      </p:sp>
      <p:sp>
        <p:nvSpPr>
          <p:cNvPr id="22" name="Shape 113"/>
          <p:cNvSpPr/>
          <p:nvPr userDrawn="1"/>
        </p:nvSpPr>
        <p:spPr>
          <a:xfrm>
            <a:off x="4876623" y="3836205"/>
            <a:ext cx="0" cy="144680"/>
          </a:xfrm>
          <a:prstGeom prst="line">
            <a:avLst/>
          </a:prstGeom>
          <a:ln w="12700">
            <a:solidFill>
              <a:srgbClr val="DCDEE0"/>
            </a:solidFill>
            <a:miter lim="400000"/>
          </a:ln>
        </p:spPr>
        <p:txBody>
          <a:bodyPr lIns="50800" tIns="50800" rIns="50800" bIns="50800" anchor="ctr"/>
          <a:lstStyle/>
          <a:p>
            <a:pPr lvl="0"/>
            <a:endParaRPr/>
          </a:p>
        </p:txBody>
      </p:sp>
      <p:sp>
        <p:nvSpPr>
          <p:cNvPr id="23" name="Shape 114"/>
          <p:cNvSpPr/>
          <p:nvPr userDrawn="1"/>
        </p:nvSpPr>
        <p:spPr>
          <a:xfrm>
            <a:off x="6784062" y="5004343"/>
            <a:ext cx="0" cy="150388"/>
          </a:xfrm>
          <a:prstGeom prst="line">
            <a:avLst/>
          </a:prstGeom>
          <a:ln w="12700">
            <a:solidFill>
              <a:srgbClr val="DCDEE0"/>
            </a:solidFill>
            <a:miter lim="400000"/>
          </a:ln>
        </p:spPr>
        <p:txBody>
          <a:bodyPr lIns="50800" tIns="50800" rIns="50800" bIns="50800" anchor="ctr"/>
          <a:lstStyle/>
          <a:p>
            <a:pPr lvl="0"/>
            <a:endParaRPr/>
          </a:p>
        </p:txBody>
      </p:sp>
      <p:sp>
        <p:nvSpPr>
          <p:cNvPr id="24" name="Shape 115"/>
          <p:cNvSpPr/>
          <p:nvPr userDrawn="1"/>
        </p:nvSpPr>
        <p:spPr>
          <a:xfrm>
            <a:off x="2924944" y="5004343"/>
            <a:ext cx="0" cy="301333"/>
          </a:xfrm>
          <a:prstGeom prst="line">
            <a:avLst/>
          </a:prstGeom>
          <a:ln w="12700">
            <a:solidFill>
              <a:srgbClr val="DCDEE0"/>
            </a:solidFill>
            <a:miter lim="400000"/>
          </a:ln>
        </p:spPr>
        <p:txBody>
          <a:bodyPr lIns="50800" tIns="50800" rIns="50800" bIns="50800" anchor="ctr"/>
          <a:lstStyle/>
          <a:p>
            <a:pPr lvl="0"/>
            <a:endParaRPr/>
          </a:p>
        </p:txBody>
      </p:sp>
      <p:sp>
        <p:nvSpPr>
          <p:cNvPr id="31" name="Shape 125"/>
          <p:cNvSpPr/>
          <p:nvPr userDrawn="1"/>
        </p:nvSpPr>
        <p:spPr>
          <a:xfrm flipV="1">
            <a:off x="2947178" y="3975178"/>
            <a:ext cx="1929067" cy="0"/>
          </a:xfrm>
          <a:prstGeom prst="line">
            <a:avLst/>
          </a:prstGeom>
          <a:ln w="12700">
            <a:solidFill>
              <a:srgbClr val="DCDEE0"/>
            </a:solidFill>
            <a:miter lim="400000"/>
          </a:ln>
        </p:spPr>
        <p:txBody>
          <a:bodyPr lIns="50800" tIns="50800" rIns="50800" bIns="50800" anchor="ctr"/>
          <a:lstStyle/>
          <a:p>
            <a:pPr lvl="0"/>
            <a:endParaRPr/>
          </a:p>
        </p:txBody>
      </p:sp>
      <p:sp>
        <p:nvSpPr>
          <p:cNvPr id="32" name="Shape 126"/>
          <p:cNvSpPr/>
          <p:nvPr userDrawn="1"/>
        </p:nvSpPr>
        <p:spPr>
          <a:xfrm>
            <a:off x="2949309" y="3969611"/>
            <a:ext cx="0" cy="150388"/>
          </a:xfrm>
          <a:prstGeom prst="line">
            <a:avLst/>
          </a:prstGeom>
          <a:ln w="12700">
            <a:solidFill>
              <a:srgbClr val="DCDEE0"/>
            </a:solidFill>
            <a:miter lim="400000"/>
          </a:ln>
        </p:spPr>
        <p:txBody>
          <a:bodyPr lIns="50800" tIns="50800" rIns="50800" bIns="50800" anchor="ctr"/>
          <a:lstStyle/>
          <a:p>
            <a:pPr lvl="0"/>
            <a:endParaRPr/>
          </a:p>
        </p:txBody>
      </p:sp>
      <p:sp>
        <p:nvSpPr>
          <p:cNvPr id="33" name="Shape 128"/>
          <p:cNvSpPr/>
          <p:nvPr userDrawn="1"/>
        </p:nvSpPr>
        <p:spPr>
          <a:xfrm>
            <a:off x="4877819" y="3975178"/>
            <a:ext cx="1910422" cy="0"/>
          </a:xfrm>
          <a:prstGeom prst="rect">
            <a:avLst/>
          </a:prstGeom>
          <a:ln w="12700">
            <a:solidFill>
              <a:srgbClr val="DCDEE0"/>
            </a:solidFill>
            <a:miter lim="400000"/>
          </a:ln>
        </p:spPr>
        <p:txBody>
          <a:bodyPr lIns="50800" tIns="50800" rIns="50800" bIns="50800" anchor="ctr"/>
          <a:lstStyle/>
          <a:p>
            <a:pPr lvl="0"/>
            <a:endParaRPr/>
          </a:p>
        </p:txBody>
      </p:sp>
      <p:sp>
        <p:nvSpPr>
          <p:cNvPr id="34" name="Shape 129"/>
          <p:cNvSpPr/>
          <p:nvPr userDrawn="1"/>
        </p:nvSpPr>
        <p:spPr>
          <a:xfrm>
            <a:off x="6790849" y="3969611"/>
            <a:ext cx="0" cy="150388"/>
          </a:xfrm>
          <a:prstGeom prst="line">
            <a:avLst/>
          </a:prstGeom>
          <a:ln w="12700">
            <a:solidFill>
              <a:srgbClr val="DCDEE0"/>
            </a:solidFill>
            <a:miter lim="400000"/>
          </a:ln>
        </p:spPr>
        <p:txBody>
          <a:bodyPr lIns="50800" tIns="50800" rIns="50800" bIns="50800" anchor="ctr"/>
          <a:lstStyle/>
          <a:p>
            <a:pPr lvl="0"/>
            <a:endParaRPr/>
          </a:p>
        </p:txBody>
      </p:sp>
      <p:sp>
        <p:nvSpPr>
          <p:cNvPr id="35" name="Shape 130"/>
          <p:cNvSpPr/>
          <p:nvPr userDrawn="1"/>
        </p:nvSpPr>
        <p:spPr>
          <a:xfrm flipV="1">
            <a:off x="5240054" y="5156362"/>
            <a:ext cx="1542469" cy="0"/>
          </a:xfrm>
          <a:prstGeom prst="line">
            <a:avLst/>
          </a:prstGeom>
          <a:ln w="12700">
            <a:solidFill>
              <a:srgbClr val="DCDEE0"/>
            </a:solidFill>
            <a:miter lim="400000"/>
          </a:ln>
        </p:spPr>
        <p:txBody>
          <a:bodyPr lIns="50800" tIns="50800" rIns="50800" bIns="50800" anchor="ctr"/>
          <a:lstStyle/>
          <a:p>
            <a:pPr lvl="0"/>
            <a:endParaRPr/>
          </a:p>
        </p:txBody>
      </p:sp>
      <p:sp>
        <p:nvSpPr>
          <p:cNvPr id="36" name="Shape 131"/>
          <p:cNvSpPr/>
          <p:nvPr userDrawn="1"/>
        </p:nvSpPr>
        <p:spPr>
          <a:xfrm>
            <a:off x="5234909" y="5150795"/>
            <a:ext cx="0" cy="150388"/>
          </a:xfrm>
          <a:prstGeom prst="line">
            <a:avLst/>
          </a:prstGeom>
          <a:ln w="12700">
            <a:solidFill>
              <a:srgbClr val="DCDEE0"/>
            </a:solidFill>
            <a:miter lim="400000"/>
          </a:ln>
        </p:spPr>
        <p:txBody>
          <a:bodyPr lIns="50800" tIns="50800" rIns="50800" bIns="50800" anchor="ctr"/>
          <a:lstStyle/>
          <a:p>
            <a:pPr lvl="0"/>
            <a:endParaRPr/>
          </a:p>
        </p:txBody>
      </p:sp>
      <p:sp>
        <p:nvSpPr>
          <p:cNvPr id="37" name="Shape 132"/>
          <p:cNvSpPr/>
          <p:nvPr userDrawn="1"/>
        </p:nvSpPr>
        <p:spPr>
          <a:xfrm>
            <a:off x="6784096" y="5156362"/>
            <a:ext cx="1542469" cy="0"/>
          </a:xfrm>
          <a:prstGeom prst="line">
            <a:avLst/>
          </a:prstGeom>
          <a:ln w="12700">
            <a:solidFill>
              <a:srgbClr val="DCDEE0"/>
            </a:solidFill>
            <a:miter lim="400000"/>
          </a:ln>
        </p:spPr>
        <p:txBody>
          <a:bodyPr lIns="50800" tIns="50800" rIns="50800" bIns="50800" anchor="ctr"/>
          <a:lstStyle/>
          <a:p>
            <a:pPr lvl="0"/>
            <a:endParaRPr/>
          </a:p>
        </p:txBody>
      </p:sp>
      <p:sp>
        <p:nvSpPr>
          <p:cNvPr id="38" name="Shape 133"/>
          <p:cNvSpPr/>
          <p:nvPr userDrawn="1"/>
        </p:nvSpPr>
        <p:spPr>
          <a:xfrm>
            <a:off x="8330893" y="5150795"/>
            <a:ext cx="0" cy="150388"/>
          </a:xfrm>
          <a:prstGeom prst="line">
            <a:avLst/>
          </a:prstGeom>
          <a:ln w="12700">
            <a:solidFill>
              <a:srgbClr val="DCDEE0"/>
            </a:solidFill>
            <a:miter lim="400000"/>
          </a:ln>
        </p:spPr>
        <p:txBody>
          <a:bodyPr lIns="50800" tIns="50800" rIns="50800" bIns="50800" anchor="ctr"/>
          <a:lstStyle/>
          <a:p>
            <a:pPr lvl="0"/>
            <a:endParaRPr/>
          </a:p>
        </p:txBody>
      </p:sp>
      <p:sp>
        <p:nvSpPr>
          <p:cNvPr id="8" name="Picture Placeholder 7"/>
          <p:cNvSpPr>
            <a:spLocks noGrp="1"/>
          </p:cNvSpPr>
          <p:nvPr>
            <p:ph type="pic" sz="quarter" idx="14" hasCustomPrompt="1"/>
          </p:nvPr>
        </p:nvSpPr>
        <p:spPr>
          <a:xfrm>
            <a:off x="4438990" y="2925666"/>
            <a:ext cx="896112" cy="892907"/>
          </a:xfrm>
          <a:prstGeom prst="rect">
            <a:avLst/>
          </a:prstGeom>
          <a:solidFill>
            <a:schemeClr val="bg1">
              <a:lumMod val="65000"/>
            </a:schemeClr>
          </a:solidFill>
          <a:ln w="38100">
            <a:solidFill>
              <a:schemeClr val="accent1"/>
            </a:solidFill>
          </a:ln>
        </p:spPr>
        <p:txBody>
          <a:bodyPr>
            <a:normAutofit/>
          </a:bodyPr>
          <a:lstStyle>
            <a:lvl1pPr>
              <a:defRPr sz="1000"/>
            </a:lvl1pPr>
          </a:lstStyle>
          <a:p>
            <a:r>
              <a:rPr lang="en-US" dirty="0"/>
              <a:t>CLICK</a:t>
            </a:r>
            <a:endParaRPr lang="en-GB" dirty="0"/>
          </a:p>
        </p:txBody>
      </p:sp>
      <p:sp>
        <p:nvSpPr>
          <p:cNvPr id="45" name="Picture Placeholder 7"/>
          <p:cNvSpPr>
            <a:spLocks noGrp="1"/>
          </p:cNvSpPr>
          <p:nvPr>
            <p:ph type="pic" sz="quarter" idx="23" hasCustomPrompt="1"/>
          </p:nvPr>
        </p:nvSpPr>
        <p:spPr>
          <a:xfrm>
            <a:off x="2500611" y="4107255"/>
            <a:ext cx="896112" cy="892907"/>
          </a:xfrm>
          <a:prstGeom prst="rect">
            <a:avLst/>
          </a:prstGeom>
          <a:solidFill>
            <a:schemeClr val="bg1">
              <a:lumMod val="65000"/>
            </a:schemeClr>
          </a:solidFill>
          <a:ln w="38100">
            <a:solidFill>
              <a:schemeClr val="accent1"/>
            </a:solidFill>
          </a:ln>
        </p:spPr>
        <p:txBody>
          <a:bodyPr>
            <a:normAutofit/>
          </a:bodyPr>
          <a:lstStyle>
            <a:lvl1pPr marL="0" indent="0">
              <a:buNone/>
              <a:defRPr sz="1000"/>
            </a:lvl1pPr>
          </a:lstStyle>
          <a:p>
            <a:r>
              <a:rPr lang="en-GB" dirty="0"/>
              <a:t>CLICK</a:t>
            </a:r>
          </a:p>
        </p:txBody>
      </p:sp>
      <p:sp>
        <p:nvSpPr>
          <p:cNvPr id="46" name="Picture Placeholder 7"/>
          <p:cNvSpPr>
            <a:spLocks noGrp="1"/>
          </p:cNvSpPr>
          <p:nvPr>
            <p:ph type="pic" sz="quarter" idx="24" hasCustomPrompt="1"/>
          </p:nvPr>
        </p:nvSpPr>
        <p:spPr>
          <a:xfrm>
            <a:off x="6339124" y="4126305"/>
            <a:ext cx="896112" cy="892907"/>
          </a:xfrm>
          <a:prstGeom prst="rect">
            <a:avLst/>
          </a:prstGeom>
          <a:solidFill>
            <a:schemeClr val="bg1">
              <a:lumMod val="65000"/>
            </a:schemeClr>
          </a:solidFill>
          <a:ln w="38100">
            <a:solidFill>
              <a:schemeClr val="accent1"/>
            </a:solidFill>
          </a:ln>
        </p:spPr>
        <p:txBody>
          <a:bodyPr>
            <a:normAutofit/>
          </a:bodyPr>
          <a:lstStyle>
            <a:lvl1pPr>
              <a:defRPr sz="1000"/>
            </a:lvl1pPr>
          </a:lstStyle>
          <a:p>
            <a:r>
              <a:rPr lang="en-GB" dirty="0"/>
              <a:t>CLICK</a:t>
            </a:r>
          </a:p>
        </p:txBody>
      </p:sp>
      <p:sp>
        <p:nvSpPr>
          <p:cNvPr id="47" name="Picture Placeholder 7"/>
          <p:cNvSpPr>
            <a:spLocks noGrp="1"/>
          </p:cNvSpPr>
          <p:nvPr>
            <p:ph type="pic" sz="quarter" idx="25" hasCustomPrompt="1"/>
          </p:nvPr>
        </p:nvSpPr>
        <p:spPr>
          <a:xfrm>
            <a:off x="4786164" y="5287419"/>
            <a:ext cx="896112" cy="892907"/>
          </a:xfrm>
          <a:prstGeom prst="rect">
            <a:avLst/>
          </a:prstGeom>
          <a:solidFill>
            <a:schemeClr val="bg1">
              <a:lumMod val="65000"/>
            </a:schemeClr>
          </a:solidFill>
          <a:ln w="38100">
            <a:solidFill>
              <a:schemeClr val="accent1"/>
            </a:solidFill>
          </a:ln>
        </p:spPr>
        <p:txBody>
          <a:bodyPr>
            <a:normAutofit/>
          </a:bodyPr>
          <a:lstStyle>
            <a:lvl1pPr>
              <a:defRPr sz="1000"/>
            </a:lvl1pPr>
          </a:lstStyle>
          <a:p>
            <a:r>
              <a:rPr lang="en-GB" dirty="0"/>
              <a:t>CLICK</a:t>
            </a:r>
          </a:p>
          <a:p>
            <a:endParaRPr lang="en-GB" dirty="0"/>
          </a:p>
        </p:txBody>
      </p:sp>
      <p:sp>
        <p:nvSpPr>
          <p:cNvPr id="48" name="Picture Placeholder 7"/>
          <p:cNvSpPr>
            <a:spLocks noGrp="1"/>
          </p:cNvSpPr>
          <p:nvPr>
            <p:ph type="pic" sz="quarter" idx="26" hasCustomPrompt="1"/>
          </p:nvPr>
        </p:nvSpPr>
        <p:spPr>
          <a:xfrm>
            <a:off x="7886910" y="5287419"/>
            <a:ext cx="896112" cy="892907"/>
          </a:xfrm>
          <a:prstGeom prst="rect">
            <a:avLst/>
          </a:prstGeom>
          <a:solidFill>
            <a:schemeClr val="bg1">
              <a:lumMod val="65000"/>
            </a:schemeClr>
          </a:solidFill>
          <a:ln w="38100">
            <a:solidFill>
              <a:schemeClr val="accent1"/>
            </a:solidFill>
          </a:ln>
        </p:spPr>
        <p:txBody>
          <a:bodyPr>
            <a:normAutofit/>
          </a:bodyPr>
          <a:lstStyle>
            <a:lvl1pPr marL="0" indent="0">
              <a:buNone/>
              <a:defRPr sz="1000"/>
            </a:lvl1pPr>
          </a:lstStyle>
          <a:p>
            <a:r>
              <a:rPr lang="en-GB" dirty="0"/>
              <a:t>CLICK</a:t>
            </a:r>
          </a:p>
        </p:txBody>
      </p:sp>
      <p:sp>
        <p:nvSpPr>
          <p:cNvPr id="49" name="Picture Placeholder 7"/>
          <p:cNvSpPr>
            <a:spLocks noGrp="1"/>
          </p:cNvSpPr>
          <p:nvPr>
            <p:ph type="pic" sz="quarter" idx="27" hasCustomPrompt="1"/>
          </p:nvPr>
        </p:nvSpPr>
        <p:spPr>
          <a:xfrm>
            <a:off x="2470044" y="5287419"/>
            <a:ext cx="896112" cy="892907"/>
          </a:xfrm>
          <a:prstGeom prst="rect">
            <a:avLst/>
          </a:prstGeom>
          <a:solidFill>
            <a:schemeClr val="bg1">
              <a:lumMod val="65000"/>
            </a:schemeClr>
          </a:solidFill>
          <a:ln w="38100">
            <a:solidFill>
              <a:schemeClr val="accent1"/>
            </a:solidFill>
          </a:ln>
        </p:spPr>
        <p:txBody>
          <a:bodyPr>
            <a:normAutofit/>
          </a:bodyPr>
          <a:lstStyle>
            <a:lvl1pPr marL="0" indent="0">
              <a:buNone/>
              <a:defRPr sz="1000"/>
            </a:lvl1pPr>
          </a:lstStyle>
          <a:p>
            <a:r>
              <a:rPr lang="en-GB" dirty="0"/>
              <a:t>CLICK</a:t>
            </a:r>
          </a:p>
        </p:txBody>
      </p:sp>
      <p:sp>
        <p:nvSpPr>
          <p:cNvPr id="50" name="Text Placeholder 5"/>
          <p:cNvSpPr>
            <a:spLocks noGrp="1"/>
          </p:cNvSpPr>
          <p:nvPr>
            <p:ph type="body" sz="quarter" idx="28" hasCustomPrompt="1"/>
          </p:nvPr>
        </p:nvSpPr>
        <p:spPr>
          <a:xfrm>
            <a:off x="3586629" y="4373615"/>
            <a:ext cx="1711569" cy="228049"/>
          </a:xfrm>
        </p:spPr>
        <p:txBody>
          <a:bodyPr lIns="0" tIns="0" rIns="0" bIns="0">
            <a:normAutofit/>
          </a:bodyPr>
          <a:lstStyle>
            <a:lvl1pPr marL="0" indent="0">
              <a:lnSpc>
                <a:spcPts val="1400"/>
              </a:lnSpc>
              <a:buNone/>
              <a:defRPr sz="1600">
                <a:solidFill>
                  <a:schemeClr val="bg1">
                    <a:lumMod val="95000"/>
                  </a:schemeClr>
                </a:solidFill>
              </a:defRPr>
            </a:lvl1pPr>
          </a:lstStyle>
          <a:p>
            <a:pPr lvl="0"/>
            <a:r>
              <a:rPr lang="en-US" dirty="0"/>
              <a:t>Mr. Maspion</a:t>
            </a:r>
          </a:p>
        </p:txBody>
      </p:sp>
      <p:sp>
        <p:nvSpPr>
          <p:cNvPr id="51" name="Text Placeholder 5"/>
          <p:cNvSpPr>
            <a:spLocks noGrp="1"/>
          </p:cNvSpPr>
          <p:nvPr>
            <p:ph type="body" sz="quarter" idx="29" hasCustomPrompt="1"/>
          </p:nvPr>
        </p:nvSpPr>
        <p:spPr>
          <a:xfrm>
            <a:off x="3586629" y="4588876"/>
            <a:ext cx="1711569" cy="186606"/>
          </a:xfrm>
        </p:spPr>
        <p:txBody>
          <a:bodyPr lIns="0" tIns="0" rIns="0" bIns="0">
            <a:normAutofit/>
          </a:bodyPr>
          <a:lstStyle>
            <a:lvl1pPr marL="0" indent="0">
              <a:lnSpc>
                <a:spcPts val="1400"/>
              </a:lnSpc>
              <a:buNone/>
              <a:defRPr sz="1050">
                <a:solidFill>
                  <a:schemeClr val="bg1">
                    <a:lumMod val="95000"/>
                  </a:schemeClr>
                </a:solidFill>
              </a:defRPr>
            </a:lvl1pPr>
          </a:lstStyle>
          <a:p>
            <a:pPr lvl="0"/>
            <a:r>
              <a:rPr lang="en-US" dirty="0"/>
              <a:t>Finance Manager</a:t>
            </a:r>
          </a:p>
        </p:txBody>
      </p:sp>
      <p:sp>
        <p:nvSpPr>
          <p:cNvPr id="52" name="Text Placeholder 5"/>
          <p:cNvSpPr>
            <a:spLocks noGrp="1"/>
          </p:cNvSpPr>
          <p:nvPr>
            <p:ph type="body" sz="quarter" idx="30" hasCustomPrompt="1"/>
          </p:nvPr>
        </p:nvSpPr>
        <p:spPr>
          <a:xfrm>
            <a:off x="5859282" y="5567415"/>
            <a:ext cx="1711569" cy="228049"/>
          </a:xfrm>
        </p:spPr>
        <p:txBody>
          <a:bodyPr lIns="0" tIns="0" rIns="0" bIns="0">
            <a:normAutofit/>
          </a:bodyPr>
          <a:lstStyle>
            <a:lvl1pPr marL="0" indent="0">
              <a:lnSpc>
                <a:spcPts val="1400"/>
              </a:lnSpc>
              <a:buNone/>
              <a:defRPr sz="1600">
                <a:solidFill>
                  <a:schemeClr val="bg1">
                    <a:lumMod val="95000"/>
                  </a:schemeClr>
                </a:solidFill>
              </a:defRPr>
            </a:lvl1pPr>
          </a:lstStyle>
          <a:p>
            <a:pPr lvl="0"/>
            <a:r>
              <a:rPr lang="en-US" dirty="0"/>
              <a:t>Mrs. </a:t>
            </a:r>
            <a:r>
              <a:rPr lang="en-US" dirty="0" err="1"/>
              <a:t>Meneer</a:t>
            </a:r>
            <a:endParaRPr lang="en-US" dirty="0"/>
          </a:p>
        </p:txBody>
      </p:sp>
      <p:sp>
        <p:nvSpPr>
          <p:cNvPr id="53" name="Text Placeholder 5"/>
          <p:cNvSpPr>
            <a:spLocks noGrp="1"/>
          </p:cNvSpPr>
          <p:nvPr>
            <p:ph type="body" sz="quarter" idx="31" hasCustomPrompt="1"/>
          </p:nvPr>
        </p:nvSpPr>
        <p:spPr>
          <a:xfrm>
            <a:off x="5859282" y="5782676"/>
            <a:ext cx="1711569" cy="186606"/>
          </a:xfrm>
        </p:spPr>
        <p:txBody>
          <a:bodyPr lIns="0" tIns="0" rIns="0" bIns="0">
            <a:normAutofit/>
          </a:bodyPr>
          <a:lstStyle>
            <a:lvl1pPr marL="0" indent="0">
              <a:lnSpc>
                <a:spcPts val="1400"/>
              </a:lnSpc>
              <a:buNone/>
              <a:defRPr sz="1050">
                <a:solidFill>
                  <a:schemeClr val="bg1">
                    <a:lumMod val="95000"/>
                  </a:schemeClr>
                </a:solidFill>
              </a:defRPr>
            </a:lvl1pPr>
          </a:lstStyle>
          <a:p>
            <a:pPr lvl="0"/>
            <a:r>
              <a:rPr lang="en-US" dirty="0"/>
              <a:t>Inside Manager</a:t>
            </a:r>
          </a:p>
        </p:txBody>
      </p:sp>
      <p:sp>
        <p:nvSpPr>
          <p:cNvPr id="54" name="Text Placeholder 5"/>
          <p:cNvSpPr>
            <a:spLocks noGrp="1"/>
          </p:cNvSpPr>
          <p:nvPr>
            <p:ph type="body" sz="quarter" idx="32" hasCustomPrompt="1"/>
          </p:nvPr>
        </p:nvSpPr>
        <p:spPr>
          <a:xfrm>
            <a:off x="8969481" y="5567415"/>
            <a:ext cx="1201091" cy="228049"/>
          </a:xfrm>
        </p:spPr>
        <p:txBody>
          <a:bodyPr lIns="0" tIns="0" rIns="0" bIns="0">
            <a:normAutofit/>
          </a:bodyPr>
          <a:lstStyle>
            <a:lvl1pPr marL="0" indent="0">
              <a:lnSpc>
                <a:spcPts val="1400"/>
              </a:lnSpc>
              <a:buNone/>
              <a:defRPr sz="1600">
                <a:solidFill>
                  <a:schemeClr val="bg1">
                    <a:lumMod val="95000"/>
                  </a:schemeClr>
                </a:solidFill>
              </a:defRPr>
            </a:lvl1pPr>
          </a:lstStyle>
          <a:p>
            <a:pPr lvl="0"/>
            <a:r>
              <a:rPr lang="en-US" dirty="0"/>
              <a:t>Mr. Aiwa</a:t>
            </a:r>
          </a:p>
        </p:txBody>
      </p:sp>
      <p:sp>
        <p:nvSpPr>
          <p:cNvPr id="55" name="Text Placeholder 5"/>
          <p:cNvSpPr>
            <a:spLocks noGrp="1"/>
          </p:cNvSpPr>
          <p:nvPr>
            <p:ph type="body" sz="quarter" idx="33" hasCustomPrompt="1"/>
          </p:nvPr>
        </p:nvSpPr>
        <p:spPr>
          <a:xfrm>
            <a:off x="8969481" y="5782676"/>
            <a:ext cx="1201091" cy="186606"/>
          </a:xfrm>
        </p:spPr>
        <p:txBody>
          <a:bodyPr lIns="0" tIns="0" rIns="0" bIns="0">
            <a:normAutofit/>
          </a:bodyPr>
          <a:lstStyle>
            <a:lvl1pPr marL="0" indent="0">
              <a:lnSpc>
                <a:spcPts val="1400"/>
              </a:lnSpc>
              <a:buNone/>
              <a:defRPr sz="1050">
                <a:solidFill>
                  <a:schemeClr val="bg1">
                    <a:lumMod val="95000"/>
                  </a:schemeClr>
                </a:solidFill>
              </a:defRPr>
            </a:lvl1pPr>
          </a:lstStyle>
          <a:p>
            <a:pPr lvl="0"/>
            <a:r>
              <a:rPr lang="en-US" dirty="0"/>
              <a:t>Outside Manager</a:t>
            </a:r>
          </a:p>
        </p:txBody>
      </p:sp>
      <p:sp>
        <p:nvSpPr>
          <p:cNvPr id="89" name="Text Placeholder 5"/>
          <p:cNvSpPr>
            <a:spLocks noGrp="1"/>
          </p:cNvSpPr>
          <p:nvPr>
            <p:ph type="body" sz="quarter" idx="34" hasCustomPrompt="1"/>
          </p:nvPr>
        </p:nvSpPr>
        <p:spPr>
          <a:xfrm>
            <a:off x="3580533" y="5567415"/>
            <a:ext cx="1737809" cy="228049"/>
          </a:xfrm>
        </p:spPr>
        <p:txBody>
          <a:bodyPr lIns="0" tIns="0" rIns="0" bIns="0">
            <a:normAutofit/>
          </a:bodyPr>
          <a:lstStyle>
            <a:lvl1pPr marL="0" indent="0">
              <a:lnSpc>
                <a:spcPts val="1400"/>
              </a:lnSpc>
              <a:buNone/>
              <a:defRPr sz="1600">
                <a:solidFill>
                  <a:schemeClr val="bg1">
                    <a:lumMod val="95000"/>
                  </a:schemeClr>
                </a:solidFill>
              </a:defRPr>
            </a:lvl1pPr>
          </a:lstStyle>
          <a:p>
            <a:pPr lvl="0"/>
            <a:r>
              <a:rPr lang="en-US" dirty="0"/>
              <a:t>Mr. </a:t>
            </a:r>
            <a:r>
              <a:rPr lang="en-US" dirty="0" err="1"/>
              <a:t>Appliek</a:t>
            </a:r>
            <a:endParaRPr lang="en-US" dirty="0"/>
          </a:p>
        </p:txBody>
      </p:sp>
      <p:sp>
        <p:nvSpPr>
          <p:cNvPr id="90" name="Text Placeholder 5"/>
          <p:cNvSpPr>
            <a:spLocks noGrp="1"/>
          </p:cNvSpPr>
          <p:nvPr>
            <p:ph type="body" sz="quarter" idx="35" hasCustomPrompt="1"/>
          </p:nvPr>
        </p:nvSpPr>
        <p:spPr>
          <a:xfrm>
            <a:off x="3580533" y="5782676"/>
            <a:ext cx="1737809" cy="186606"/>
          </a:xfrm>
        </p:spPr>
        <p:txBody>
          <a:bodyPr lIns="0" tIns="0" rIns="0" bIns="0">
            <a:normAutofit/>
          </a:bodyPr>
          <a:lstStyle>
            <a:lvl1pPr marL="0" indent="0">
              <a:lnSpc>
                <a:spcPts val="1400"/>
              </a:lnSpc>
              <a:buNone/>
              <a:defRPr sz="1050">
                <a:solidFill>
                  <a:schemeClr val="bg1">
                    <a:lumMod val="95000"/>
                  </a:schemeClr>
                </a:solidFill>
              </a:defRPr>
            </a:lvl1pPr>
          </a:lstStyle>
          <a:p>
            <a:pPr lvl="0"/>
            <a:r>
              <a:rPr lang="en-US" dirty="0"/>
              <a:t>Cloud Manager</a:t>
            </a:r>
          </a:p>
        </p:txBody>
      </p:sp>
      <p:sp>
        <p:nvSpPr>
          <p:cNvPr id="91" name="Text Placeholder 5"/>
          <p:cNvSpPr>
            <a:spLocks noGrp="1"/>
          </p:cNvSpPr>
          <p:nvPr>
            <p:ph type="body" sz="quarter" idx="36" hasCustomPrompt="1"/>
          </p:nvPr>
        </p:nvSpPr>
        <p:spPr>
          <a:xfrm>
            <a:off x="7446438" y="4373615"/>
            <a:ext cx="1737809" cy="228049"/>
          </a:xfrm>
        </p:spPr>
        <p:txBody>
          <a:bodyPr lIns="0" tIns="0" rIns="0" bIns="0">
            <a:normAutofit/>
          </a:bodyPr>
          <a:lstStyle>
            <a:lvl1pPr marL="0" indent="0">
              <a:lnSpc>
                <a:spcPts val="1400"/>
              </a:lnSpc>
              <a:buNone/>
              <a:defRPr sz="1600">
                <a:solidFill>
                  <a:schemeClr val="bg1">
                    <a:lumMod val="95000"/>
                  </a:schemeClr>
                </a:solidFill>
              </a:defRPr>
            </a:lvl1pPr>
          </a:lstStyle>
          <a:p>
            <a:pPr lvl="0"/>
            <a:r>
              <a:rPr lang="en-US" dirty="0"/>
              <a:t>Mr. </a:t>
            </a:r>
            <a:r>
              <a:rPr lang="en-US" dirty="0" err="1"/>
              <a:t>Tosibak</a:t>
            </a:r>
            <a:endParaRPr lang="en-US" dirty="0"/>
          </a:p>
        </p:txBody>
      </p:sp>
      <p:sp>
        <p:nvSpPr>
          <p:cNvPr id="92" name="Text Placeholder 5"/>
          <p:cNvSpPr>
            <a:spLocks noGrp="1"/>
          </p:cNvSpPr>
          <p:nvPr>
            <p:ph type="body" sz="quarter" idx="37" hasCustomPrompt="1"/>
          </p:nvPr>
        </p:nvSpPr>
        <p:spPr>
          <a:xfrm>
            <a:off x="7446438" y="4588876"/>
            <a:ext cx="1737809" cy="186606"/>
          </a:xfrm>
        </p:spPr>
        <p:txBody>
          <a:bodyPr lIns="0" tIns="0" rIns="0" bIns="0">
            <a:normAutofit/>
          </a:bodyPr>
          <a:lstStyle>
            <a:lvl1pPr marL="0" indent="0">
              <a:lnSpc>
                <a:spcPts val="1400"/>
              </a:lnSpc>
              <a:buNone/>
              <a:defRPr sz="1050">
                <a:solidFill>
                  <a:schemeClr val="bg1">
                    <a:lumMod val="95000"/>
                  </a:schemeClr>
                </a:solidFill>
              </a:defRPr>
            </a:lvl1pPr>
          </a:lstStyle>
          <a:p>
            <a:pPr lvl="0"/>
            <a:r>
              <a:rPr lang="en-US" dirty="0"/>
              <a:t>Data Manager</a:t>
            </a:r>
          </a:p>
        </p:txBody>
      </p:sp>
    </p:spTree>
    <p:extLst>
      <p:ext uri="{BB962C8B-B14F-4D97-AF65-F5344CB8AC3E}">
        <p14:creationId xmlns:p14="http://schemas.microsoft.com/office/powerpoint/2010/main" val="623522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500"/>
                                        <p:tgtEl>
                                          <p:spTgt spid="6">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xEl>
                                              <p:pRg st="0" end="0"/>
                                            </p:txEl>
                                          </p:spTgt>
                                        </p:tgtEl>
                                        <p:attrNameLst>
                                          <p:attrName>style.visibility</p:attrName>
                                        </p:attrNameLst>
                                      </p:cBhvr>
                                      <p:to>
                                        <p:strVal val="visible"/>
                                      </p:to>
                                    </p:set>
                                    <p:animEffect transition="in" filter="fade">
                                      <p:cBhvr>
                                        <p:cTn id="24" dur="500"/>
                                        <p:tgtEl>
                                          <p:spTgt spid="21">
                                            <p:txEl>
                                              <p:pRg st="0" end="0"/>
                                            </p:txEl>
                                          </p:spTgt>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right)">
                                      <p:cBhvr>
                                        <p:cTn id="32" dur="500"/>
                                        <p:tgtEl>
                                          <p:spTgt spid="3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up)">
                                      <p:cBhvr>
                                        <p:cTn id="36" dur="500"/>
                                        <p:tgtEl>
                                          <p:spTgt spid="32"/>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50">
                                            <p:txEl>
                                              <p:pRg st="0" end="0"/>
                                            </p:txEl>
                                          </p:spTgt>
                                        </p:tgtEl>
                                        <p:attrNameLst>
                                          <p:attrName>style.visibility</p:attrName>
                                        </p:attrNameLst>
                                      </p:cBhvr>
                                      <p:to>
                                        <p:strVal val="visible"/>
                                      </p:to>
                                    </p:set>
                                    <p:animEffect transition="in" filter="fade">
                                      <p:cBhvr>
                                        <p:cTn id="46" dur="500"/>
                                        <p:tgtEl>
                                          <p:spTgt spid="50">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1">
                                            <p:txEl>
                                              <p:pRg st="0" end="0"/>
                                            </p:txEl>
                                          </p:spTgt>
                                        </p:tgtEl>
                                        <p:attrNameLst>
                                          <p:attrName>style.visibility</p:attrName>
                                        </p:attrNameLst>
                                      </p:cBhvr>
                                      <p:to>
                                        <p:strVal val="visible"/>
                                      </p:to>
                                    </p:set>
                                    <p:animEffect transition="in" filter="fade">
                                      <p:cBhvr>
                                        <p:cTn id="49" dur="500"/>
                                        <p:tgtEl>
                                          <p:spTgt spid="51">
                                            <p:txEl>
                                              <p:pRg st="0" end="0"/>
                                            </p:txEl>
                                          </p:spTgt>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left)">
                                      <p:cBhvr>
                                        <p:cTn id="53" dur="500"/>
                                        <p:tgtEl>
                                          <p:spTgt spid="33"/>
                                        </p:tgtEl>
                                      </p:cBhvr>
                                    </p:animEffect>
                                  </p:childTnLst>
                                </p:cTn>
                              </p:par>
                            </p:childTnLst>
                          </p:cTn>
                        </p:par>
                        <p:par>
                          <p:cTn id="54" fill="hold">
                            <p:stCondLst>
                              <p:cond delay="5000"/>
                            </p:stCondLst>
                            <p:childTnLst>
                              <p:par>
                                <p:cTn id="55" presetID="22" presetClass="entr" presetSubtype="1"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up)">
                                      <p:cBhvr>
                                        <p:cTn id="57" dur="500"/>
                                        <p:tgtEl>
                                          <p:spTgt spid="34"/>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p:cTn id="61" dur="500" fill="hold"/>
                                        <p:tgtEl>
                                          <p:spTgt spid="46"/>
                                        </p:tgtEl>
                                        <p:attrNameLst>
                                          <p:attrName>ppt_w</p:attrName>
                                        </p:attrNameLst>
                                      </p:cBhvr>
                                      <p:tavLst>
                                        <p:tav tm="0">
                                          <p:val>
                                            <p:fltVal val="0"/>
                                          </p:val>
                                        </p:tav>
                                        <p:tav tm="100000">
                                          <p:val>
                                            <p:strVal val="#ppt_w"/>
                                          </p:val>
                                        </p:tav>
                                      </p:tavLst>
                                    </p:anim>
                                    <p:anim calcmode="lin" valueType="num">
                                      <p:cBhvr>
                                        <p:cTn id="62" dur="500" fill="hold"/>
                                        <p:tgtEl>
                                          <p:spTgt spid="46"/>
                                        </p:tgtEl>
                                        <p:attrNameLst>
                                          <p:attrName>ppt_h</p:attrName>
                                        </p:attrNameLst>
                                      </p:cBhvr>
                                      <p:tavLst>
                                        <p:tav tm="0">
                                          <p:val>
                                            <p:fltVal val="0"/>
                                          </p:val>
                                        </p:tav>
                                        <p:tav tm="100000">
                                          <p:val>
                                            <p:strVal val="#ppt_h"/>
                                          </p:val>
                                        </p:tav>
                                      </p:tavLst>
                                    </p:anim>
                                    <p:animEffect transition="in" filter="fade">
                                      <p:cBhvr>
                                        <p:cTn id="63" dur="500"/>
                                        <p:tgtEl>
                                          <p:spTgt spid="4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91">
                                            <p:txEl>
                                              <p:pRg st="0" end="0"/>
                                            </p:txEl>
                                          </p:spTgt>
                                        </p:tgtEl>
                                        <p:attrNameLst>
                                          <p:attrName>style.visibility</p:attrName>
                                        </p:attrNameLst>
                                      </p:cBhvr>
                                      <p:to>
                                        <p:strVal val="visible"/>
                                      </p:to>
                                    </p:set>
                                    <p:animEffect transition="in" filter="fade">
                                      <p:cBhvr>
                                        <p:cTn id="67" dur="500"/>
                                        <p:tgtEl>
                                          <p:spTgt spid="91">
                                            <p:txEl>
                                              <p:pRg st="0" end="0"/>
                                            </p:txEl>
                                          </p:spTgt>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2">
                                            <p:txEl>
                                              <p:pRg st="0" end="0"/>
                                            </p:txEl>
                                          </p:spTgt>
                                        </p:tgtEl>
                                        <p:attrNameLst>
                                          <p:attrName>style.visibility</p:attrName>
                                        </p:attrNameLst>
                                      </p:cBhvr>
                                      <p:to>
                                        <p:strVal val="visible"/>
                                      </p:to>
                                    </p:set>
                                    <p:animEffect transition="in" filter="fade">
                                      <p:cBhvr>
                                        <p:cTn id="70" dur="500"/>
                                        <p:tgtEl>
                                          <p:spTgt spid="92">
                                            <p:txEl>
                                              <p:pRg st="0" end="0"/>
                                            </p:txEl>
                                          </p:spTgt>
                                        </p:tgtEl>
                                      </p:cBhvr>
                                    </p:animEffect>
                                  </p:childTnLst>
                                </p:cTn>
                              </p:par>
                            </p:childTnLst>
                          </p:cTn>
                        </p:par>
                        <p:par>
                          <p:cTn id="71" fill="hold">
                            <p:stCondLst>
                              <p:cond delay="6500"/>
                            </p:stCondLst>
                            <p:childTnLst>
                              <p:par>
                                <p:cTn id="72" presetID="22" presetClass="entr" presetSubtype="1"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up)">
                                      <p:cBhvr>
                                        <p:cTn id="74" dur="500"/>
                                        <p:tgtEl>
                                          <p:spTgt spid="24"/>
                                        </p:tgtEl>
                                      </p:cBhvr>
                                    </p:animEffect>
                                  </p:childTnLst>
                                </p:cTn>
                              </p:par>
                            </p:childTnLst>
                          </p:cTn>
                        </p:par>
                        <p:par>
                          <p:cTn id="75" fill="hold">
                            <p:stCondLst>
                              <p:cond delay="7000"/>
                            </p:stCondLst>
                            <p:childTnLst>
                              <p:par>
                                <p:cTn id="76" presetID="53" presetClass="entr" presetSubtype="16"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 calcmode="lin" valueType="num">
                                      <p:cBhvr>
                                        <p:cTn id="78" dur="500" fill="hold"/>
                                        <p:tgtEl>
                                          <p:spTgt spid="49"/>
                                        </p:tgtEl>
                                        <p:attrNameLst>
                                          <p:attrName>ppt_w</p:attrName>
                                        </p:attrNameLst>
                                      </p:cBhvr>
                                      <p:tavLst>
                                        <p:tav tm="0">
                                          <p:val>
                                            <p:fltVal val="0"/>
                                          </p:val>
                                        </p:tav>
                                        <p:tav tm="100000">
                                          <p:val>
                                            <p:strVal val="#ppt_w"/>
                                          </p:val>
                                        </p:tav>
                                      </p:tavLst>
                                    </p:anim>
                                    <p:anim calcmode="lin" valueType="num">
                                      <p:cBhvr>
                                        <p:cTn id="79" dur="500" fill="hold"/>
                                        <p:tgtEl>
                                          <p:spTgt spid="49"/>
                                        </p:tgtEl>
                                        <p:attrNameLst>
                                          <p:attrName>ppt_h</p:attrName>
                                        </p:attrNameLst>
                                      </p:cBhvr>
                                      <p:tavLst>
                                        <p:tav tm="0">
                                          <p:val>
                                            <p:fltVal val="0"/>
                                          </p:val>
                                        </p:tav>
                                        <p:tav tm="100000">
                                          <p:val>
                                            <p:strVal val="#ppt_h"/>
                                          </p:val>
                                        </p:tav>
                                      </p:tavLst>
                                    </p:anim>
                                    <p:animEffect transition="in" filter="fade">
                                      <p:cBhvr>
                                        <p:cTn id="80" dur="500"/>
                                        <p:tgtEl>
                                          <p:spTgt spid="49"/>
                                        </p:tgtEl>
                                      </p:cBhvr>
                                    </p:animEffect>
                                  </p:childTnLst>
                                </p:cTn>
                              </p:par>
                            </p:childTnLst>
                          </p:cTn>
                        </p:par>
                        <p:par>
                          <p:cTn id="81" fill="hold">
                            <p:stCondLst>
                              <p:cond delay="7500"/>
                            </p:stCondLst>
                            <p:childTnLst>
                              <p:par>
                                <p:cTn id="82" presetID="10" presetClass="entr" presetSubtype="0" fill="hold" grpId="0" nodeType="afterEffect">
                                  <p:stCondLst>
                                    <p:cond delay="0"/>
                                  </p:stCondLst>
                                  <p:childTnLst>
                                    <p:set>
                                      <p:cBhvr>
                                        <p:cTn id="83" dur="1" fill="hold">
                                          <p:stCondLst>
                                            <p:cond delay="0"/>
                                          </p:stCondLst>
                                        </p:cTn>
                                        <p:tgtEl>
                                          <p:spTgt spid="89">
                                            <p:txEl>
                                              <p:pRg st="0" end="0"/>
                                            </p:txEl>
                                          </p:spTgt>
                                        </p:tgtEl>
                                        <p:attrNameLst>
                                          <p:attrName>style.visibility</p:attrName>
                                        </p:attrNameLst>
                                      </p:cBhvr>
                                      <p:to>
                                        <p:strVal val="visible"/>
                                      </p:to>
                                    </p:set>
                                    <p:animEffect transition="in" filter="fade">
                                      <p:cBhvr>
                                        <p:cTn id="84" dur="500"/>
                                        <p:tgtEl>
                                          <p:spTgt spid="89">
                                            <p:txEl>
                                              <p:pRg st="0" end="0"/>
                                            </p:tx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90">
                                            <p:txEl>
                                              <p:pRg st="0" end="0"/>
                                            </p:txEl>
                                          </p:spTgt>
                                        </p:tgtEl>
                                        <p:attrNameLst>
                                          <p:attrName>style.visibility</p:attrName>
                                        </p:attrNameLst>
                                      </p:cBhvr>
                                      <p:to>
                                        <p:strVal val="visible"/>
                                      </p:to>
                                    </p:set>
                                    <p:animEffect transition="in" filter="fade">
                                      <p:cBhvr>
                                        <p:cTn id="87" dur="500"/>
                                        <p:tgtEl>
                                          <p:spTgt spid="90">
                                            <p:txEl>
                                              <p:pRg st="0" end="0"/>
                                            </p:txEl>
                                          </p:spTgt>
                                        </p:tgtEl>
                                      </p:cBhvr>
                                    </p:animEffect>
                                  </p:childTnLst>
                                </p:cTn>
                              </p:par>
                            </p:childTnLst>
                          </p:cTn>
                        </p:par>
                        <p:par>
                          <p:cTn id="88" fill="hold">
                            <p:stCondLst>
                              <p:cond delay="8000"/>
                            </p:stCondLst>
                            <p:childTnLst>
                              <p:par>
                                <p:cTn id="89" presetID="22" presetClass="entr" presetSubtype="1"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up)">
                                      <p:cBhvr>
                                        <p:cTn id="91" dur="500"/>
                                        <p:tgtEl>
                                          <p:spTgt spid="23"/>
                                        </p:tgtEl>
                                      </p:cBhvr>
                                    </p:animEffect>
                                  </p:childTnLst>
                                </p:cTn>
                              </p:par>
                            </p:childTnLst>
                          </p:cTn>
                        </p:par>
                        <p:par>
                          <p:cTn id="92" fill="hold">
                            <p:stCondLst>
                              <p:cond delay="850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childTnLst>
                          </p:cTn>
                        </p:par>
                        <p:par>
                          <p:cTn id="96" fill="hold">
                            <p:stCondLst>
                              <p:cond delay="9000"/>
                            </p:stCondLst>
                            <p:childTnLst>
                              <p:par>
                                <p:cTn id="97" presetID="22" presetClass="entr" presetSubtype="1"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wipe(up)">
                                      <p:cBhvr>
                                        <p:cTn id="99" dur="500"/>
                                        <p:tgtEl>
                                          <p:spTgt spid="36"/>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p:cTn id="103" dur="500" fill="hold"/>
                                        <p:tgtEl>
                                          <p:spTgt spid="47"/>
                                        </p:tgtEl>
                                        <p:attrNameLst>
                                          <p:attrName>ppt_w</p:attrName>
                                        </p:attrNameLst>
                                      </p:cBhvr>
                                      <p:tavLst>
                                        <p:tav tm="0">
                                          <p:val>
                                            <p:fltVal val="0"/>
                                          </p:val>
                                        </p:tav>
                                        <p:tav tm="100000">
                                          <p:val>
                                            <p:strVal val="#ppt_w"/>
                                          </p:val>
                                        </p:tav>
                                      </p:tavLst>
                                    </p:anim>
                                    <p:anim calcmode="lin" valueType="num">
                                      <p:cBhvr>
                                        <p:cTn id="104" dur="500" fill="hold"/>
                                        <p:tgtEl>
                                          <p:spTgt spid="47"/>
                                        </p:tgtEl>
                                        <p:attrNameLst>
                                          <p:attrName>ppt_h</p:attrName>
                                        </p:attrNameLst>
                                      </p:cBhvr>
                                      <p:tavLst>
                                        <p:tav tm="0">
                                          <p:val>
                                            <p:fltVal val="0"/>
                                          </p:val>
                                        </p:tav>
                                        <p:tav tm="100000">
                                          <p:val>
                                            <p:strVal val="#ppt_h"/>
                                          </p:val>
                                        </p:tav>
                                      </p:tavLst>
                                    </p:anim>
                                    <p:animEffect transition="in" filter="fade">
                                      <p:cBhvr>
                                        <p:cTn id="105" dur="500"/>
                                        <p:tgtEl>
                                          <p:spTgt spid="47"/>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52">
                                            <p:txEl>
                                              <p:pRg st="0" end="0"/>
                                            </p:txEl>
                                          </p:spTgt>
                                        </p:tgtEl>
                                        <p:attrNameLst>
                                          <p:attrName>style.visibility</p:attrName>
                                        </p:attrNameLst>
                                      </p:cBhvr>
                                      <p:to>
                                        <p:strVal val="visible"/>
                                      </p:to>
                                    </p:set>
                                    <p:animEffect transition="in" filter="fade">
                                      <p:cBhvr>
                                        <p:cTn id="109" dur="500"/>
                                        <p:tgtEl>
                                          <p:spTgt spid="52">
                                            <p:txEl>
                                              <p:pRg st="0" end="0"/>
                                            </p:txEl>
                                          </p:spTgt>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3">
                                            <p:txEl>
                                              <p:pRg st="0" end="0"/>
                                            </p:txEl>
                                          </p:spTgt>
                                        </p:tgtEl>
                                        <p:attrNameLst>
                                          <p:attrName>style.visibility</p:attrName>
                                        </p:attrNameLst>
                                      </p:cBhvr>
                                      <p:to>
                                        <p:strVal val="visible"/>
                                      </p:to>
                                    </p:set>
                                    <p:animEffect transition="in" filter="fade">
                                      <p:cBhvr>
                                        <p:cTn id="112" dur="500"/>
                                        <p:tgtEl>
                                          <p:spTgt spid="53">
                                            <p:txEl>
                                              <p:pRg st="0" end="0"/>
                                            </p:txEl>
                                          </p:spTgt>
                                        </p:tgtEl>
                                      </p:cBhvr>
                                    </p:animEffect>
                                  </p:childTnLst>
                                </p:cTn>
                              </p:par>
                            </p:childTnLst>
                          </p:cTn>
                        </p:par>
                        <p:par>
                          <p:cTn id="113" fill="hold">
                            <p:stCondLst>
                              <p:cond delay="10500"/>
                            </p:stCondLst>
                            <p:childTnLst>
                              <p:par>
                                <p:cTn id="114" presetID="22" presetClass="entr" presetSubtype="8" fill="hold" grpId="0" nodeType="afterEffect">
                                  <p:stCondLst>
                                    <p:cond delay="0"/>
                                  </p:stCondLst>
                                  <p:childTnLst>
                                    <p:set>
                                      <p:cBhvr>
                                        <p:cTn id="115" dur="1" fill="hold">
                                          <p:stCondLst>
                                            <p:cond delay="0"/>
                                          </p:stCondLst>
                                        </p:cTn>
                                        <p:tgtEl>
                                          <p:spTgt spid="37"/>
                                        </p:tgtEl>
                                        <p:attrNameLst>
                                          <p:attrName>style.visibility</p:attrName>
                                        </p:attrNameLst>
                                      </p:cBhvr>
                                      <p:to>
                                        <p:strVal val="visible"/>
                                      </p:to>
                                    </p:set>
                                    <p:animEffect transition="in" filter="wipe(left)">
                                      <p:cBhvr>
                                        <p:cTn id="116" dur="500"/>
                                        <p:tgtEl>
                                          <p:spTgt spid="37"/>
                                        </p:tgtEl>
                                      </p:cBhvr>
                                    </p:animEffect>
                                  </p:childTnLst>
                                </p:cTn>
                              </p:par>
                            </p:childTnLst>
                          </p:cTn>
                        </p:par>
                        <p:par>
                          <p:cTn id="117" fill="hold">
                            <p:stCondLst>
                              <p:cond delay="11000"/>
                            </p:stCondLst>
                            <p:childTnLst>
                              <p:par>
                                <p:cTn id="118" presetID="22" presetClass="entr" presetSubtype="1" fill="hold" grpId="0" nodeType="after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wipe(up)">
                                      <p:cBhvr>
                                        <p:cTn id="120" dur="500"/>
                                        <p:tgtEl>
                                          <p:spTgt spid="38"/>
                                        </p:tgtEl>
                                      </p:cBhvr>
                                    </p:animEffect>
                                  </p:childTnLst>
                                </p:cTn>
                              </p:par>
                            </p:childTnLst>
                          </p:cTn>
                        </p:par>
                        <p:par>
                          <p:cTn id="121" fill="hold">
                            <p:stCondLst>
                              <p:cond delay="11500"/>
                            </p:stCondLst>
                            <p:childTnLst>
                              <p:par>
                                <p:cTn id="122" presetID="53" presetClass="entr" presetSubtype="16" fill="hold" grpId="0" nodeType="afterEffect">
                                  <p:stCondLst>
                                    <p:cond delay="0"/>
                                  </p:stCondLst>
                                  <p:childTnLst>
                                    <p:set>
                                      <p:cBhvr>
                                        <p:cTn id="123" dur="1" fill="hold">
                                          <p:stCondLst>
                                            <p:cond delay="0"/>
                                          </p:stCondLst>
                                        </p:cTn>
                                        <p:tgtEl>
                                          <p:spTgt spid="48"/>
                                        </p:tgtEl>
                                        <p:attrNameLst>
                                          <p:attrName>style.visibility</p:attrName>
                                        </p:attrNameLst>
                                      </p:cBhvr>
                                      <p:to>
                                        <p:strVal val="visible"/>
                                      </p:to>
                                    </p:set>
                                    <p:anim calcmode="lin" valueType="num">
                                      <p:cBhvr>
                                        <p:cTn id="124" dur="500" fill="hold"/>
                                        <p:tgtEl>
                                          <p:spTgt spid="48"/>
                                        </p:tgtEl>
                                        <p:attrNameLst>
                                          <p:attrName>ppt_w</p:attrName>
                                        </p:attrNameLst>
                                      </p:cBhvr>
                                      <p:tavLst>
                                        <p:tav tm="0">
                                          <p:val>
                                            <p:fltVal val="0"/>
                                          </p:val>
                                        </p:tav>
                                        <p:tav tm="100000">
                                          <p:val>
                                            <p:strVal val="#ppt_w"/>
                                          </p:val>
                                        </p:tav>
                                      </p:tavLst>
                                    </p:anim>
                                    <p:anim calcmode="lin" valueType="num">
                                      <p:cBhvr>
                                        <p:cTn id="125" dur="500" fill="hold"/>
                                        <p:tgtEl>
                                          <p:spTgt spid="48"/>
                                        </p:tgtEl>
                                        <p:attrNameLst>
                                          <p:attrName>ppt_h</p:attrName>
                                        </p:attrNameLst>
                                      </p:cBhvr>
                                      <p:tavLst>
                                        <p:tav tm="0">
                                          <p:val>
                                            <p:fltVal val="0"/>
                                          </p:val>
                                        </p:tav>
                                        <p:tav tm="100000">
                                          <p:val>
                                            <p:strVal val="#ppt_h"/>
                                          </p:val>
                                        </p:tav>
                                      </p:tavLst>
                                    </p:anim>
                                    <p:animEffect transition="in" filter="fade">
                                      <p:cBhvr>
                                        <p:cTn id="126" dur="500"/>
                                        <p:tgtEl>
                                          <p:spTgt spid="48"/>
                                        </p:tgtEl>
                                      </p:cBhvr>
                                    </p:animEffect>
                                  </p:childTnLst>
                                </p:cTn>
                              </p:par>
                            </p:childTnLst>
                          </p:cTn>
                        </p:par>
                        <p:par>
                          <p:cTn id="127" fill="hold">
                            <p:stCondLst>
                              <p:cond delay="12000"/>
                            </p:stCondLst>
                            <p:childTnLst>
                              <p:par>
                                <p:cTn id="128" presetID="10" presetClass="entr" presetSubtype="0" fill="hold" grpId="0" nodeType="afterEffect">
                                  <p:stCondLst>
                                    <p:cond delay="0"/>
                                  </p:stCondLst>
                                  <p:childTnLst>
                                    <p:set>
                                      <p:cBhvr>
                                        <p:cTn id="129" dur="1" fill="hold">
                                          <p:stCondLst>
                                            <p:cond delay="0"/>
                                          </p:stCondLst>
                                        </p:cTn>
                                        <p:tgtEl>
                                          <p:spTgt spid="54">
                                            <p:txEl>
                                              <p:pRg st="0" end="0"/>
                                            </p:txEl>
                                          </p:spTgt>
                                        </p:tgtEl>
                                        <p:attrNameLst>
                                          <p:attrName>style.visibility</p:attrName>
                                        </p:attrNameLst>
                                      </p:cBhvr>
                                      <p:to>
                                        <p:strVal val="visible"/>
                                      </p:to>
                                    </p:set>
                                    <p:animEffect transition="in" filter="fade">
                                      <p:cBhvr>
                                        <p:cTn id="130" dur="500"/>
                                        <p:tgtEl>
                                          <p:spTgt spid="54">
                                            <p:txEl>
                                              <p:pRg st="0" end="0"/>
                                            </p:txEl>
                                          </p:spTgt>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5">
                                            <p:txEl>
                                              <p:pRg st="0" end="0"/>
                                            </p:txEl>
                                          </p:spTgt>
                                        </p:tgtEl>
                                        <p:attrNameLst>
                                          <p:attrName>style.visibility</p:attrName>
                                        </p:attrNameLst>
                                      </p:cBhvr>
                                      <p:to>
                                        <p:strVal val="visible"/>
                                      </p:to>
                                    </p:set>
                                    <p:animEffect transition="in" filter="fade">
                                      <p:cBhvr>
                                        <p:cTn id="133" dur="5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21" grpId="0" build="p">
        <p:tmplLst>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animBg="1"/>
      <p:bldP spid="23" grpId="0" animBg="1"/>
      <p:bldP spid="24" grpId="0" animBg="1"/>
      <p:bldP spid="31" grpId="0" animBg="1"/>
      <p:bldP spid="32" grpId="0" animBg="1"/>
      <p:bldP spid="33" grpId="0" animBg="1"/>
      <p:bldP spid="34" grpId="0" animBg="1"/>
      <p:bldP spid="35" grpId="0" animBg="1"/>
      <p:bldP spid="36" grpId="0" animBg="1"/>
      <p:bldP spid="37" grpId="0" animBg="1"/>
      <p:bldP spid="38" grpId="0" animBg="1"/>
      <p:bldP spid="8" grpId="0" animBg="1"/>
      <p:bldP spid="45" grpId="0" animBg="1"/>
      <p:bldP spid="46" grpId="0" animBg="1"/>
      <p:bldP spid="47" grpId="0" animBg="1"/>
      <p:bldP spid="48" grpId="0" animBg="1"/>
      <p:bldP spid="49" grpId="0" animBg="1"/>
      <p:bldP spid="50" grpId="0" build="p">
        <p:tmplLst>
          <p:tmpl lvl="1">
            <p:tnLst>
              <p:par>
                <p:cTn presetID="10" presetClass="entr" presetSubtype="0"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10" presetClass="entr" presetSubtype="0" fill="hold" nodeType="with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build="p">
        <p:tmplLst>
          <p:tmpl lvl="1">
            <p:tnLst>
              <p:par>
                <p:cTn presetID="10" presetClass="entr" presetSubtype="0"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P spid="53" grpId="0" build="p">
        <p:tmplLst>
          <p:tmpl lvl="1">
            <p:tnLst>
              <p:par>
                <p:cTn presetID="10" presetClass="entr" presetSubtype="0" fill="hold" nodeType="with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10" presetClass="entr" presetSubtype="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89" grpId="0" build="p">
        <p:tmplLst>
          <p:tmpl lvl="1">
            <p:tnLst>
              <p:par>
                <p:cTn presetID="10" presetClass="entr" presetSubtype="0" fill="hold" nodeType="afterEffect">
                  <p:stCondLst>
                    <p:cond delay="0"/>
                  </p:stCondLst>
                  <p:childTnLst>
                    <p:set>
                      <p:cBhvr>
                        <p:cTn dur="1" fill="hold">
                          <p:stCondLst>
                            <p:cond delay="0"/>
                          </p:stCondLst>
                        </p:cTn>
                        <p:tgtEl>
                          <p:spTgt spid="89"/>
                        </p:tgtEl>
                        <p:attrNameLst>
                          <p:attrName>style.visibility</p:attrName>
                        </p:attrNameLst>
                      </p:cBhvr>
                      <p:to>
                        <p:strVal val="visible"/>
                      </p:to>
                    </p:set>
                    <p:animEffect transition="in" filter="fade">
                      <p:cBhvr>
                        <p:cTn dur="500"/>
                        <p:tgtEl>
                          <p:spTgt spid="89"/>
                        </p:tgtEl>
                      </p:cBhvr>
                    </p:animEffect>
                  </p:childTnLst>
                </p:cTn>
              </p:par>
            </p:tnLst>
          </p:tmpl>
        </p:tmplLst>
      </p:bldP>
      <p:bldP spid="90" grpId="0" build="p">
        <p:tmplLst>
          <p:tmpl lvl="1">
            <p:tnLst>
              <p:par>
                <p:cTn presetID="10" presetClass="entr" presetSubtype="0" fill="hold" nodeType="withEffect">
                  <p:stCondLst>
                    <p:cond delay="0"/>
                  </p:stCondLst>
                  <p:childTnLst>
                    <p:set>
                      <p:cBhvr>
                        <p:cTn dur="1" fill="hold">
                          <p:stCondLst>
                            <p:cond delay="0"/>
                          </p:stCondLst>
                        </p:cTn>
                        <p:tgtEl>
                          <p:spTgt spid="90"/>
                        </p:tgtEl>
                        <p:attrNameLst>
                          <p:attrName>style.visibility</p:attrName>
                        </p:attrNameLst>
                      </p:cBhvr>
                      <p:to>
                        <p:strVal val="visible"/>
                      </p:to>
                    </p:set>
                    <p:animEffect transition="in" filter="fade">
                      <p:cBhvr>
                        <p:cTn dur="500"/>
                        <p:tgtEl>
                          <p:spTgt spid="90"/>
                        </p:tgtEl>
                      </p:cBhvr>
                    </p:animEffect>
                  </p:childTnLst>
                </p:cTn>
              </p:par>
            </p:tnLst>
          </p:tmpl>
        </p:tmplLst>
      </p:bldP>
      <p:bldP spid="91" grpId="0" build="p">
        <p:tmplLst>
          <p:tmpl lvl="1">
            <p:tnLst>
              <p:par>
                <p:cTn presetID="10" presetClass="entr" presetSubtype="0" fill="hold" nodeType="afterEffect">
                  <p:stCondLst>
                    <p:cond delay="0"/>
                  </p:stCondLst>
                  <p:childTnLst>
                    <p:set>
                      <p:cBhvr>
                        <p:cTn dur="1" fill="hold">
                          <p:stCondLst>
                            <p:cond delay="0"/>
                          </p:stCondLst>
                        </p:cTn>
                        <p:tgtEl>
                          <p:spTgt spid="91"/>
                        </p:tgtEl>
                        <p:attrNameLst>
                          <p:attrName>style.visibility</p:attrName>
                        </p:attrNameLst>
                      </p:cBhvr>
                      <p:to>
                        <p:strVal val="visible"/>
                      </p:to>
                    </p:set>
                    <p:animEffect transition="in" filter="fade">
                      <p:cBhvr>
                        <p:cTn dur="500"/>
                        <p:tgtEl>
                          <p:spTgt spid="91"/>
                        </p:tgtEl>
                      </p:cBhvr>
                    </p:animEffect>
                  </p:childTnLst>
                </p:cTn>
              </p:par>
            </p:tnLst>
          </p:tmpl>
        </p:tmplLst>
      </p:bldP>
      <p:bldP spid="92" grpId="0" build="p">
        <p:tmplLst>
          <p:tmpl lvl="1">
            <p:tnLst>
              <p:par>
                <p:cTn presetID="10" presetClass="entr" presetSubtype="0" fill="hold" nodeType="withEffect">
                  <p:stCondLst>
                    <p:cond delay="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612943" y="0"/>
            <a:ext cx="2843784" cy="6858000"/>
          </a:xfrm>
        </p:spPr>
        <p:txBody>
          <a:bodyPr/>
          <a:lstStyle/>
          <a:p>
            <a:endParaRPr lang="en-US"/>
          </a:p>
        </p:txBody>
      </p:sp>
    </p:spTree>
    <p:extLst>
      <p:ext uri="{BB962C8B-B14F-4D97-AF65-F5344CB8AC3E}">
        <p14:creationId xmlns:p14="http://schemas.microsoft.com/office/powerpoint/2010/main" val="354350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12192000" cy="6858000"/>
          </a:xfrm>
        </p:spPr>
        <p:txBody>
          <a:bodyPr/>
          <a:lstStyle/>
          <a:p>
            <a:endParaRPr lang="ru-RU" dirty="0"/>
          </a:p>
        </p:txBody>
      </p:sp>
      <p:sp>
        <p:nvSpPr>
          <p:cNvPr id="8" name="Рисунок 7"/>
          <p:cNvSpPr>
            <a:spLocks noGrp="1"/>
          </p:cNvSpPr>
          <p:nvPr>
            <p:ph type="pic" sz="quarter" idx="11"/>
          </p:nvPr>
        </p:nvSpPr>
        <p:spPr>
          <a:xfrm>
            <a:off x="1816518" y="2337661"/>
            <a:ext cx="758825" cy="758825"/>
          </a:xfrm>
          <a:prstGeom prst="ellipse">
            <a:avLst/>
          </a:prstGeom>
        </p:spPr>
        <p:txBody>
          <a:bodyPr/>
          <a:lstStyle/>
          <a:p>
            <a:endParaRPr lang="ru-RU" dirty="0"/>
          </a:p>
        </p:txBody>
      </p:sp>
      <p:sp>
        <p:nvSpPr>
          <p:cNvPr id="9" name="Рисунок 7"/>
          <p:cNvSpPr>
            <a:spLocks noGrp="1"/>
          </p:cNvSpPr>
          <p:nvPr>
            <p:ph type="pic" sz="quarter" idx="12"/>
          </p:nvPr>
        </p:nvSpPr>
        <p:spPr>
          <a:xfrm>
            <a:off x="6576396" y="2337660"/>
            <a:ext cx="758825" cy="758825"/>
          </a:xfrm>
          <a:prstGeom prst="ellipse">
            <a:avLst/>
          </a:prstGeom>
        </p:spPr>
        <p:txBody>
          <a:bodyPr/>
          <a:lstStyle/>
          <a:p>
            <a:endParaRPr lang="ru-RU" dirty="0"/>
          </a:p>
        </p:txBody>
      </p:sp>
      <p:sp>
        <p:nvSpPr>
          <p:cNvPr id="10" name="Рисунок 7"/>
          <p:cNvSpPr>
            <a:spLocks noGrp="1"/>
          </p:cNvSpPr>
          <p:nvPr>
            <p:ph type="pic" sz="quarter" idx="13"/>
          </p:nvPr>
        </p:nvSpPr>
        <p:spPr>
          <a:xfrm>
            <a:off x="1816517" y="4221052"/>
            <a:ext cx="758825" cy="758825"/>
          </a:xfrm>
          <a:prstGeom prst="ellipse">
            <a:avLst/>
          </a:prstGeom>
        </p:spPr>
        <p:txBody>
          <a:bodyPr/>
          <a:lstStyle/>
          <a:p>
            <a:endParaRPr lang="ru-RU" dirty="0"/>
          </a:p>
        </p:txBody>
      </p:sp>
      <p:sp>
        <p:nvSpPr>
          <p:cNvPr id="16" name="Рисунок 7"/>
          <p:cNvSpPr>
            <a:spLocks noGrp="1"/>
          </p:cNvSpPr>
          <p:nvPr>
            <p:ph type="pic" sz="quarter" idx="14"/>
          </p:nvPr>
        </p:nvSpPr>
        <p:spPr>
          <a:xfrm>
            <a:off x="6576396" y="4221051"/>
            <a:ext cx="758825" cy="758825"/>
          </a:xfrm>
          <a:prstGeom prst="ellipse">
            <a:avLst/>
          </a:prstGeom>
        </p:spPr>
        <p:txBody>
          <a:bodyPr/>
          <a:lstStyle/>
          <a:p>
            <a:endParaRPr lang="ru-RU" dirty="0"/>
          </a:p>
        </p:txBody>
      </p:sp>
    </p:spTree>
    <p:extLst>
      <p:ext uri="{BB962C8B-B14F-4D97-AF65-F5344CB8AC3E}">
        <p14:creationId xmlns:p14="http://schemas.microsoft.com/office/powerpoint/2010/main" val="3930167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108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Пользовательский макет">
    <p:spTree>
      <p:nvGrpSpPr>
        <p:cNvPr id="1" name=""/>
        <p:cNvGrpSpPr/>
        <p:nvPr/>
      </p:nvGrpSpPr>
      <p:grpSpPr>
        <a:xfrm>
          <a:off x="0" y="0"/>
          <a:ext cx="0" cy="0"/>
          <a:chOff x="0" y="0"/>
          <a:chExt cx="0" cy="0"/>
        </a:xfrm>
      </p:grpSpPr>
      <p:sp>
        <p:nvSpPr>
          <p:cNvPr id="12" name="Рисунок 12"/>
          <p:cNvSpPr>
            <a:spLocks noGrp="1"/>
          </p:cNvSpPr>
          <p:nvPr>
            <p:ph type="pic" sz="quarter" idx="10"/>
          </p:nvPr>
        </p:nvSpPr>
        <p:spPr>
          <a:xfrm>
            <a:off x="1892719" y="2618957"/>
            <a:ext cx="1620086" cy="1620086"/>
          </a:xfrm>
          <a:prstGeom prst="roundRect">
            <a:avLst/>
          </a:prstGeom>
          <a:effectLst>
            <a:outerShdw blurRad="63500" sx="102000" sy="102000" algn="ctr" rotWithShape="0">
              <a:prstClr val="black">
                <a:alpha val="30000"/>
              </a:prstClr>
            </a:outerShdw>
          </a:effectLst>
        </p:spPr>
        <p:txBody>
          <a:bodyPr/>
          <a:lstStyle/>
          <a:p>
            <a:endParaRPr lang="ru-RU" dirty="0"/>
          </a:p>
        </p:txBody>
      </p:sp>
      <p:sp>
        <p:nvSpPr>
          <p:cNvPr id="13" name="Рисунок 12"/>
          <p:cNvSpPr>
            <a:spLocks noGrp="1"/>
          </p:cNvSpPr>
          <p:nvPr>
            <p:ph type="pic" sz="quarter" idx="11"/>
          </p:nvPr>
        </p:nvSpPr>
        <p:spPr>
          <a:xfrm>
            <a:off x="5301833" y="2618957"/>
            <a:ext cx="1620086" cy="1620086"/>
          </a:xfrm>
          <a:prstGeom prst="roundRect">
            <a:avLst/>
          </a:prstGeom>
          <a:effectLst>
            <a:outerShdw blurRad="63500" sx="102000" sy="102000" algn="ctr" rotWithShape="0">
              <a:prstClr val="black">
                <a:alpha val="30000"/>
              </a:prstClr>
            </a:outerShdw>
          </a:effectLst>
        </p:spPr>
        <p:txBody>
          <a:bodyPr/>
          <a:lstStyle/>
          <a:p>
            <a:endParaRPr lang="ru-RU" dirty="0"/>
          </a:p>
        </p:txBody>
      </p:sp>
      <p:sp>
        <p:nvSpPr>
          <p:cNvPr id="14" name="Рисунок 12"/>
          <p:cNvSpPr>
            <a:spLocks noGrp="1"/>
          </p:cNvSpPr>
          <p:nvPr>
            <p:ph type="pic" sz="quarter" idx="12"/>
          </p:nvPr>
        </p:nvSpPr>
        <p:spPr>
          <a:xfrm>
            <a:off x="8710947" y="2618957"/>
            <a:ext cx="1620086" cy="1620086"/>
          </a:xfrm>
          <a:prstGeom prst="roundRect">
            <a:avLst/>
          </a:prstGeom>
          <a:effectLst>
            <a:outerShdw blurRad="63500" sx="102000" sy="102000" algn="ctr" rotWithShape="0">
              <a:prstClr val="black">
                <a:alpha val="30000"/>
              </a:prstClr>
            </a:outerShdw>
          </a:effectLst>
        </p:spPr>
        <p:txBody>
          <a:bodyPr/>
          <a:lstStyle/>
          <a:p>
            <a:endParaRPr lang="ru-RU" dirty="0"/>
          </a:p>
        </p:txBody>
      </p:sp>
    </p:spTree>
    <p:extLst>
      <p:ext uri="{BB962C8B-B14F-4D97-AF65-F5344CB8AC3E}">
        <p14:creationId xmlns:p14="http://schemas.microsoft.com/office/powerpoint/2010/main" val="35346567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theme" Target="../theme/theme4.xml"/><Relationship Id="rId4"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1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8BB55E4-D0FA-4859-AAF0-C6EA9A5848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BF4729B-5B42-4F1C-A900-664C2DBD14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8C6B7EC-5F2D-4182-98F4-57E9FD8EB6B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2C13E2-BCF6-47D1-BD1B-563B8D6FFC79}" type="datetimeFigureOut">
              <a:rPr lang="zh-CN" altLang="en-US" smtClean="0"/>
              <a:t>2020/4/25</a:t>
            </a:fld>
            <a:endParaRPr lang="zh-CN" altLang="en-US"/>
          </a:p>
        </p:txBody>
      </p:sp>
      <p:sp>
        <p:nvSpPr>
          <p:cNvPr id="5" name="页脚占位符 4">
            <a:extLst>
              <a:ext uri="{FF2B5EF4-FFF2-40B4-BE49-F238E27FC236}">
                <a16:creationId xmlns:a16="http://schemas.microsoft.com/office/drawing/2014/main" xmlns="" id="{B8663FF2-0E93-4E91-B312-5E800E2AD2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75310C9-D353-4F8E-9633-551298FFAF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CDF936-BA34-40D9-AA8F-3FC60B3E1F2C}" type="slidenum">
              <a:rPr lang="zh-CN" altLang="en-US" smtClean="0"/>
              <a:t>‹#›</a:t>
            </a:fld>
            <a:endParaRPr lang="zh-CN" altLang="en-US"/>
          </a:p>
        </p:txBody>
      </p:sp>
    </p:spTree>
    <p:extLst>
      <p:ext uri="{BB962C8B-B14F-4D97-AF65-F5344CB8AC3E}">
        <p14:creationId xmlns:p14="http://schemas.microsoft.com/office/powerpoint/2010/main" val="3676128816"/>
      </p:ext>
    </p:extLst>
  </p:cSld>
  <p:clrMap bg1="lt1" tx1="dk1" bg2="lt2" tx2="dk2" accent1="accent1" accent2="accent2" accent3="accent3" accent4="accent4" accent5="accent5" accent6="accent6" hlink="hlink" folHlink="folHlink"/>
  <p:sldLayoutIdLst>
    <p:sldLayoutId id="2147483649" r:id="rId1"/>
    <p:sldLayoutId id="214748398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21151C2-B264-4F18-B188-3F903F7B35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9E08B19-67FF-411A-83A9-C9E7EB0F5A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F73BC70-E06C-48D2-8C0F-A898C78962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B6CD09-3EAC-487E-BD34-A428D54917C9}" type="datetimeFigureOut">
              <a:rPr lang="zh-CN" altLang="en-US" smtClean="0"/>
              <a:t>2020/4/25</a:t>
            </a:fld>
            <a:endParaRPr lang="zh-CN" altLang="en-US"/>
          </a:p>
        </p:txBody>
      </p:sp>
      <p:sp>
        <p:nvSpPr>
          <p:cNvPr id="5" name="页脚占位符 4">
            <a:extLst>
              <a:ext uri="{FF2B5EF4-FFF2-40B4-BE49-F238E27FC236}">
                <a16:creationId xmlns:a16="http://schemas.microsoft.com/office/drawing/2014/main" xmlns="" id="{B594B411-A1F4-46DA-AD06-7A75DF3242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7B65F0E-D02D-4AEB-813C-0A5E605378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2B32C6-6014-4BA2-8D3D-7D6D24963620}" type="slidenum">
              <a:rPr lang="zh-CN" altLang="en-US" smtClean="0"/>
              <a:t>‹#›</a:t>
            </a:fld>
            <a:endParaRPr lang="zh-CN" altLang="en-US"/>
          </a:p>
        </p:txBody>
      </p:sp>
    </p:spTree>
    <p:extLst>
      <p:ext uri="{BB962C8B-B14F-4D97-AF65-F5344CB8AC3E}">
        <p14:creationId xmlns:p14="http://schemas.microsoft.com/office/powerpoint/2010/main" val="3193041043"/>
      </p:ext>
    </p:extLst>
  </p:cSld>
  <p:clrMap bg1="lt1" tx1="dk1" bg2="lt2" tx2="dk2" accent1="accent1" accent2="accent2" accent3="accent3" accent4="accent4" accent5="accent5" accent6="accent6" hlink="hlink" folHlink="folHlink"/>
  <p:sldLayoutIdLst>
    <p:sldLayoutId id="214748367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8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fld id="{8EC0E2CE-A60B-4555-A074-D44014FFDBE9}" type="datetimeFigureOut">
              <a:rPr lang="en-US" smtClean="0"/>
              <a:pPr/>
              <a:t>4/25/2020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8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00">
                <a:solidFill>
                  <a:schemeClr val="tx1">
                    <a:tint val="7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fld id="{C9C1B9D8-FCF6-4F6C-98B8-173DD838B9B5}" type="slidenum">
              <a:rPr lang="en-US" smtClean="0"/>
              <a:pPr/>
              <a:t>‹#›</a:t>
            </a:fld>
            <a:endParaRPr lang="en-US"/>
          </a:p>
        </p:txBody>
      </p:sp>
    </p:spTree>
    <p:extLst>
      <p:ext uri="{BB962C8B-B14F-4D97-AF65-F5344CB8AC3E}">
        <p14:creationId xmlns:p14="http://schemas.microsoft.com/office/powerpoint/2010/main" val="4072939085"/>
      </p:ext>
    </p:extLst>
  </p:cSld>
  <p:clrMap bg1="lt1" tx1="dk1" bg2="lt2" tx2="dk2" accent1="accent1" accent2="accent2" accent3="accent3" accent4="accent4" accent5="accent5" accent6="accent6" hlink="hlink" folHlink="folHlink"/>
  <p:sldLayoutIdLst>
    <p:sldLayoutId id="2147483692" r:id="rId1"/>
    <p:sldLayoutId id="2147483694" r:id="rId2"/>
    <p:sldLayoutId id="2147483696" r:id="rId3"/>
  </p:sldLayoutIdLst>
  <p:txStyles>
    <p:titleStyle>
      <a:lvl1pPr algn="l" defTabSz="914400" rtl="0" eaLnBrk="1" latinLnBrk="0" hangingPunct="1">
        <a:lnSpc>
          <a:spcPct val="90000"/>
        </a:lnSpc>
        <a:spcBef>
          <a:spcPct val="0"/>
        </a:spcBef>
        <a:buNone/>
        <a:defRPr sz="2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347C8-4636-4733-BD6B-1F7DBAB2D8D5}" type="datetimeFigureOut">
              <a:rPr lang="ru-RU" smtClean="0"/>
              <a:t>25.04.2020</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AD2491-FD4F-498B-912F-9DD798AC61DC}" type="slidenum">
              <a:rPr lang="ru-RU" smtClean="0"/>
              <a:t>‹#›</a:t>
            </a:fld>
            <a:endParaRPr lang="ru-RU" dirty="0"/>
          </a:p>
        </p:txBody>
      </p:sp>
    </p:spTree>
    <p:extLst>
      <p:ext uri="{BB962C8B-B14F-4D97-AF65-F5344CB8AC3E}">
        <p14:creationId xmlns:p14="http://schemas.microsoft.com/office/powerpoint/2010/main" val="3322496127"/>
      </p:ext>
    </p:extLst>
  </p:cSld>
  <p:clrMap bg1="lt1" tx1="dk1" bg2="lt2" tx2="dk2" accent1="accent1" accent2="accent2" accent3="accent3" accent4="accent4" accent5="accent5" accent6="accent6" hlink="hlink" folHlink="folHlink"/>
  <p:sldLayoutIdLst>
    <p:sldLayoutId id="2147483708" r:id="rId1"/>
    <p:sldLayoutId id="2147483715" r:id="rId2"/>
    <p:sldLayoutId id="2147483721" r:id="rId3"/>
    <p:sldLayoutId id="214748372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9121459"/>
      </p:ext>
    </p:extLst>
  </p:cSld>
  <p:clrMap bg1="lt1" tx1="dk1" bg2="lt2" tx2="dk2" accent1="accent1" accent2="accent2" accent3="accent3" accent4="accent4" accent5="accent5" accent6="accent6" hlink="hlink" folHlink="folHlink"/>
  <p:sldLayoutIdLst>
    <p:sldLayoutId id="2147483766" r:id="rId1"/>
    <p:sldLayoutId id="214748378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10924480" y="6159500"/>
            <a:ext cx="325410" cy="266740"/>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pic>
        <p:nvPicPr>
          <p:cNvPr id="3" name="pasted-image.pdf"/>
          <p:cNvPicPr>
            <a:picLocks noChangeAspect="1"/>
          </p:cNvPicPr>
          <p:nvPr/>
        </p:nvPicPr>
        <p:blipFill>
          <a:blip r:embed="rId3"/>
          <a:srcRect/>
          <a:stretch>
            <a:fillRect/>
          </a:stretch>
        </p:blipFill>
        <p:spPr>
          <a:xfrm>
            <a:off x="5588199" y="0"/>
            <a:ext cx="6603802" cy="6858000"/>
          </a:xfrm>
          <a:prstGeom prst="rect">
            <a:avLst/>
          </a:prstGeom>
          <a:ln w="12700">
            <a:miter lim="400000"/>
          </a:ln>
        </p:spPr>
      </p:pic>
      <p:sp>
        <p:nvSpPr>
          <p:cNvPr id="4" name="Shape 4"/>
          <p:cNvSpPr>
            <a:spLocks noGrp="1"/>
          </p:cNvSpPr>
          <p:nvPr>
            <p:ph type="title"/>
          </p:nvPr>
        </p:nvSpPr>
        <p:spPr>
          <a:xfrm>
            <a:off x="844550" y="476250"/>
            <a:ext cx="10502900" cy="1143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Titeltext</a:t>
            </a:r>
          </a:p>
        </p:txBody>
      </p:sp>
      <p:sp>
        <p:nvSpPr>
          <p:cNvPr id="5" name="Shape 5"/>
          <p:cNvSpPr>
            <a:spLocks noGrp="1"/>
          </p:cNvSpPr>
          <p:nvPr>
            <p:ph type="body" idx="1"/>
          </p:nvPr>
        </p:nvSpPr>
        <p:spPr>
          <a:xfrm>
            <a:off x="844550" y="1619250"/>
            <a:ext cx="10502900" cy="460375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Textebene 1</a:t>
            </a:r>
          </a:p>
          <a:p>
            <a:pPr lvl="1"/>
            <a:r>
              <a:t>Textebene 2</a:t>
            </a:r>
          </a:p>
          <a:p>
            <a:pPr lvl="2"/>
            <a:r>
              <a:t>Textebene 3</a:t>
            </a:r>
          </a:p>
          <a:p>
            <a:pPr lvl="3"/>
            <a:r>
              <a:t>Textebene 4</a:t>
            </a:r>
          </a:p>
          <a:p>
            <a:pPr lvl="4"/>
            <a:r>
              <a:t>Textebene 5</a:t>
            </a:r>
          </a:p>
        </p:txBody>
      </p:sp>
      <p:sp>
        <p:nvSpPr>
          <p:cNvPr id="6" name="Shape 6"/>
          <p:cNvSpPr>
            <a:spLocks noGrp="1"/>
          </p:cNvSpPr>
          <p:nvPr>
            <p:ph type="sldNum" sz="quarter" idx="2"/>
          </p:nvPr>
        </p:nvSpPr>
        <p:spPr>
          <a:xfrm>
            <a:off x="5944548" y="6540500"/>
            <a:ext cx="296556" cy="287258"/>
          </a:xfrm>
          <a:prstGeom prst="rect">
            <a:avLst/>
          </a:prstGeom>
          <a:ln w="12700">
            <a:miter lim="400000"/>
          </a:ln>
        </p:spPr>
        <p:txBody>
          <a:bodyPr wrap="none" lIns="50800" tIns="50800" rIns="50800" bIns="50800">
            <a:spAutoFit/>
          </a:bodyPr>
          <a:lstStyle>
            <a:lvl1pPr algn="ct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18202538"/>
      </p:ext>
    </p:extLst>
  </p:cSld>
  <p:clrMap bg1="dk1" tx1="lt1" bg2="dk2" tx2="lt2" accent1="accent1" accent2="accent2" accent3="accent3" accent4="accent4" accent5="accent5" accent6="accent6" hlink="hlink" folHlink="folHlink"/>
  <p:sldLayoutIdLst>
    <p:sldLayoutId id="2147483799" r:id="rId1"/>
  </p:sldLayoutIdLst>
  <p:transition spd="med"/>
  <p:txStyles>
    <p:titleStyle>
      <a:lvl1pPr marL="0" marR="0" indent="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1pPr>
      <a:lvl2pPr marL="0" marR="0" indent="1143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2pPr>
      <a:lvl3pPr marL="0" marR="0" indent="2286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3pPr>
      <a:lvl4pPr marL="0" marR="0" indent="3429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4pPr>
      <a:lvl5pPr marL="0" marR="0" indent="4572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5pPr>
      <a:lvl6pPr marL="0" marR="0" indent="5715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6pPr>
      <a:lvl7pPr marL="0" marR="0" indent="6858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7pPr>
      <a:lvl8pPr marL="0" marR="0" indent="8001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8pPr>
      <a:lvl9pPr marL="0" marR="0" indent="9144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9pPr>
    </p:titleStyle>
    <p:bodyStyle>
      <a:lvl1pPr marL="18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1pPr>
      <a:lvl2pPr marL="500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2pPr>
      <a:lvl3pPr marL="818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3pPr>
      <a:lvl4pPr marL="1135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4pPr>
      <a:lvl5pPr marL="145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5pPr>
      <a:lvl6pPr marL="7082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6pPr>
      <a:lvl7pPr marL="7400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7pPr>
      <a:lvl8pPr marL="7717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8pPr>
      <a:lvl9pPr marL="8035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9pPr>
    </p:bodyStyle>
    <p:otherStyle>
      <a:lvl1pPr marL="0" marR="0" indent="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3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6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9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2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5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8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1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4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945975" y="6356350"/>
            <a:ext cx="2743200" cy="365125"/>
          </a:xfrm>
          <a:prstGeom prst="rect">
            <a:avLst/>
          </a:prstGeom>
        </p:spPr>
        <p:txBody>
          <a:bodyPr vert="horz" lIns="91440" tIns="45720" rIns="91440" bIns="45720" rtlCol="0" anchor="ctr"/>
          <a:lstStyle>
            <a:lvl1pPr algn="r">
              <a:defRPr sz="1000">
                <a:solidFill>
                  <a:schemeClr val="accent6">
                    <a:lumMod val="75000"/>
                  </a:schemeClr>
                </a:solidFill>
                <a:latin typeface="Roboto Light" panose="02000000000000000000" pitchFamily="2" charset="0"/>
                <a:ea typeface="Roboto Light" panose="02000000000000000000" pitchFamily="2" charset="0"/>
              </a:defRPr>
            </a:lvl1pPr>
          </a:lstStyle>
          <a:p>
            <a:fld id="{93B44F5D-06B6-4E71-A6DA-0BA88145D01B}" type="slidenum">
              <a:rPr lang="en-US" smtClean="0"/>
              <a:pPr/>
              <a:t>‹#›</a:t>
            </a:fld>
            <a:endParaRPr lang="en-US"/>
          </a:p>
        </p:txBody>
      </p:sp>
    </p:spTree>
    <p:extLst>
      <p:ext uri="{BB962C8B-B14F-4D97-AF65-F5344CB8AC3E}">
        <p14:creationId xmlns:p14="http://schemas.microsoft.com/office/powerpoint/2010/main" val="205072821"/>
      </p:ext>
    </p:extLst>
  </p:cSld>
  <p:clrMap bg1="lt1" tx1="dk1" bg2="lt2" tx2="dk2" accent1="accent1" accent2="accent2" accent3="accent3" accent4="accent4" accent5="accent5" accent6="accent6" hlink="hlink" folHlink="folHlink"/>
  <p:sldLayoutIdLst>
    <p:sldLayoutId id="2147483886" r:id="rId1"/>
    <p:sldLayoutId id="214748389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olourPP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descr="图片包含 鸟&#10;&#10;已生成高可信度的说明">
            <a:extLst>
              <a:ext uri="{FF2B5EF4-FFF2-40B4-BE49-F238E27FC236}">
                <a16:creationId xmlns:a16="http://schemas.microsoft.com/office/drawing/2014/main" xmlns="" id="{D7DC1170-8F50-425B-A340-A410F22A7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2453" y="1925781"/>
            <a:ext cx="5396028" cy="3599151"/>
          </a:xfrm>
          <a:prstGeom prst="rect">
            <a:avLst/>
          </a:prstGeom>
        </p:spPr>
      </p:pic>
      <p:sp>
        <p:nvSpPr>
          <p:cNvPr id="8" name="TextBox 5">
            <a:extLst>
              <a:ext uri="{FF2B5EF4-FFF2-40B4-BE49-F238E27FC236}">
                <a16:creationId xmlns:a16="http://schemas.microsoft.com/office/drawing/2014/main" xmlns="" id="{97EC6BC5-3F8B-4CB0-A685-F6752BB1FD12}"/>
              </a:ext>
            </a:extLst>
          </p:cNvPr>
          <p:cNvSpPr txBox="1"/>
          <p:nvPr/>
        </p:nvSpPr>
        <p:spPr>
          <a:xfrm>
            <a:off x="532121" y="4032227"/>
            <a:ext cx="6069511" cy="798165"/>
          </a:xfrm>
          <a:prstGeom prst="rect">
            <a:avLst/>
          </a:prstGeom>
          <a:noFill/>
        </p:spPr>
        <p:txBody>
          <a:bodyPr wrap="square" lIns="95185" tIns="47592" rIns="95185" bIns="47592" rtlCol="0">
            <a:spAutoFit/>
          </a:bodyPr>
          <a:lstStyle/>
          <a:p>
            <a:pPr defTabSz="951894">
              <a:lnSpc>
                <a:spcPct val="150000"/>
              </a:lnSpc>
              <a:defRPr/>
            </a:pPr>
            <a:r>
              <a:rPr lang="en-US"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Personality color post competition </a:t>
            </a:r>
            <a:r>
              <a:rPr lang="en-US" altLang="zh-CN" sz="1050" kern="0" spc="394" dirty="0" err="1">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PPTPersonality</a:t>
            </a:r>
            <a:r>
              <a:rPr lang="en-US"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 color </a:t>
            </a:r>
            <a:r>
              <a:rPr lang="en-US" altLang="zh-CN" sz="1050" kern="0" spc="394" dirty="0" err="1">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pos</a:t>
            </a:r>
            <a:r>
              <a:rPr lang="en-US"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 competition PPT</a:t>
            </a:r>
            <a:endParaRPr lang="id-ID"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endParaRPr>
          </a:p>
          <a:p>
            <a:pPr defTabSz="951894">
              <a:lnSpc>
                <a:spcPct val="150000"/>
              </a:lnSpc>
              <a:defRPr/>
            </a:pPr>
            <a:endParaRPr lang="en-US"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 name="矩形 259">
            <a:extLst>
              <a:ext uri="{FF2B5EF4-FFF2-40B4-BE49-F238E27FC236}">
                <a16:creationId xmlns:a16="http://schemas.microsoft.com/office/drawing/2014/main" xmlns="" id="{3539AA27-056E-4B20-8E8F-4D06A8066BAA}"/>
              </a:ext>
            </a:extLst>
          </p:cNvPr>
          <p:cNvSpPr>
            <a:spLocks noChangeArrowheads="1"/>
          </p:cNvSpPr>
          <p:nvPr/>
        </p:nvSpPr>
        <p:spPr bwMode="auto">
          <a:xfrm>
            <a:off x="643421" y="2999378"/>
            <a:ext cx="6485464"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spc="600">
                <a:solidFill>
                  <a:schemeClr val="bg1"/>
                </a:solidFill>
                <a:latin typeface="Calibri" panose="020F0502020204030204" pitchFamily="34" charset="0"/>
                <a:cs typeface="Arial" panose="020B0604020202020204" pitchFamily="34" charset="0"/>
              </a:rPr>
              <a:t>黑白小清新</a:t>
            </a:r>
            <a:r>
              <a:rPr lang="en-US" altLang="zh-CN" sz="4000" spc="600">
                <a:solidFill>
                  <a:schemeClr val="bg1"/>
                </a:solidFill>
                <a:latin typeface="Calibri" panose="020F0502020204030204" pitchFamily="34" charset="0"/>
                <a:cs typeface="Arial" panose="020B0604020202020204" pitchFamily="34" charset="0"/>
              </a:rPr>
              <a:t>PPT</a:t>
            </a:r>
            <a:r>
              <a:rPr lang="zh-CN" altLang="en-US" sz="3600" spc="600">
                <a:solidFill>
                  <a:schemeClr val="bg1"/>
                </a:solidFill>
                <a:latin typeface="Calibri" panose="020F0502020204030204" pitchFamily="34" charset="0"/>
                <a:cs typeface="Arial" panose="020B0604020202020204" pitchFamily="34" charset="0"/>
              </a:rPr>
              <a:t>通用模板</a:t>
            </a:r>
            <a:endParaRPr lang="en-US" altLang="zh-CN" sz="3600" spc="600" dirty="0">
              <a:solidFill>
                <a:schemeClr val="bg1"/>
              </a:solidFill>
              <a:latin typeface="Calibri" panose="020F0502020204030204" pitchFamily="34" charset="0"/>
              <a:cs typeface="Arial" panose="020B0604020202020204" pitchFamily="34" charset="0"/>
            </a:endParaRPr>
          </a:p>
        </p:txBody>
      </p:sp>
      <p:cxnSp>
        <p:nvCxnSpPr>
          <p:cNvPr id="10" name="直接连接符 9">
            <a:extLst>
              <a:ext uri="{FF2B5EF4-FFF2-40B4-BE49-F238E27FC236}">
                <a16:creationId xmlns:a16="http://schemas.microsoft.com/office/drawing/2014/main" xmlns="" id="{F4508CE6-E65D-4A11-B3F3-2A081214FF8F}"/>
              </a:ext>
            </a:extLst>
          </p:cNvPr>
          <p:cNvCxnSpPr>
            <a:cxnSpLocks/>
          </p:cNvCxnSpPr>
          <p:nvPr/>
        </p:nvCxnSpPr>
        <p:spPr>
          <a:xfrm>
            <a:off x="687668" y="3908605"/>
            <a:ext cx="56728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原创设计师QQ598969553      _8">
            <a:extLst>
              <a:ext uri="{FF2B5EF4-FFF2-40B4-BE49-F238E27FC236}">
                <a16:creationId xmlns:a16="http://schemas.microsoft.com/office/drawing/2014/main" xmlns="" id="{F153474F-1EC0-4E75-811F-76C51FD04E51}"/>
              </a:ext>
            </a:extLst>
          </p:cNvPr>
          <p:cNvSpPr>
            <a:spLocks noChangeArrowheads="1"/>
          </p:cNvSpPr>
          <p:nvPr/>
        </p:nvSpPr>
        <p:spPr bwMode="auto">
          <a:xfrm>
            <a:off x="125242" y="4727831"/>
            <a:ext cx="6359090" cy="205121"/>
          </a:xfrm>
          <a:prstGeom prst="rect">
            <a:avLst/>
          </a:prstGeom>
          <a:noFill/>
          <a:ln w="9525">
            <a:noFill/>
            <a:miter lim="800000"/>
            <a:headEnd/>
            <a:tailEnd/>
          </a:ln>
        </p:spPr>
        <p:txBody>
          <a:bodyPr wrap="square" lIns="0" tIns="0" rIns="0" bIns="0">
            <a:spAutoFit/>
          </a:bodyPr>
          <a:lstStyle/>
          <a:p>
            <a:pPr algn="ctr">
              <a:buFont typeface="Arial" charset="0"/>
              <a:buNone/>
            </a:pPr>
            <a:r>
              <a:rPr lang="zh-CN" altLang="en-US" sz="1333" spc="600" dirty="0">
                <a:solidFill>
                  <a:schemeClr val="bg1"/>
                </a:solidFill>
                <a:latin typeface="Calibri" panose="020F0502020204030204" pitchFamily="34" charset="0"/>
                <a:ea typeface="微软雅黑" panose="020B0503020204020204" pitchFamily="34" charset="-122"/>
                <a:cs typeface="Arial" charset="0"/>
                <a:sym typeface="Calibri" panose="020F0502020204030204" pitchFamily="34" charset="0"/>
              </a:rPr>
              <a:t>●企业推介  ●项目展示  ●计划总结  ●商业融资 </a:t>
            </a:r>
          </a:p>
        </p:txBody>
      </p:sp>
      <p:sp>
        <p:nvSpPr>
          <p:cNvPr id="12" name="原创设计师QQ598969553      _12">
            <a:extLst>
              <a:ext uri="{FF2B5EF4-FFF2-40B4-BE49-F238E27FC236}">
                <a16:creationId xmlns:a16="http://schemas.microsoft.com/office/drawing/2014/main" xmlns="" id="{C856E23A-97A2-4638-93A2-86555E530646}"/>
              </a:ext>
            </a:extLst>
          </p:cNvPr>
          <p:cNvSpPr>
            <a:spLocks noChangeArrowheads="1"/>
          </p:cNvSpPr>
          <p:nvPr/>
        </p:nvSpPr>
        <p:spPr bwMode="auto">
          <a:xfrm>
            <a:off x="643421" y="1925781"/>
            <a:ext cx="1558119" cy="923330"/>
          </a:xfrm>
          <a:prstGeom prst="rect">
            <a:avLst/>
          </a:prstGeom>
          <a:noFill/>
          <a:ln w="9525">
            <a:noFill/>
            <a:miter lim="800000"/>
            <a:headEnd/>
            <a:tailEnd/>
          </a:ln>
        </p:spPr>
        <p:txBody>
          <a:bodyPr wrap="none" lIns="0" tIns="0" rIns="0" bIns="0">
            <a:spAutoFit/>
          </a:bodyPr>
          <a:lstStyle/>
          <a:p>
            <a:pPr algn="ctr"/>
            <a:r>
              <a:rPr lang="en-US" altLang="zh-CN" sz="6000" dirty="0">
                <a:solidFill>
                  <a:schemeClr val="bg1"/>
                </a:solidFill>
                <a:latin typeface="Calibri" panose="020F0502020204030204" pitchFamily="34" charset="0"/>
                <a:ea typeface="微软雅黑" panose="020B0503020204020204" pitchFamily="34" charset="-122"/>
                <a:cs typeface="宋体" charset="-122"/>
                <a:sym typeface="Calibri" panose="020F0502020204030204" pitchFamily="34" charset="0"/>
              </a:rPr>
              <a:t>202X</a:t>
            </a:r>
          </a:p>
        </p:txBody>
      </p:sp>
    </p:spTree>
    <p:extLst>
      <p:ext uri="{BB962C8B-B14F-4D97-AF65-F5344CB8AC3E}">
        <p14:creationId xmlns:p14="http://schemas.microsoft.com/office/powerpoint/2010/main" val="6386090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195"/>
          <p:cNvGrpSpPr/>
          <p:nvPr/>
        </p:nvGrpSpPr>
        <p:grpSpPr>
          <a:xfrm>
            <a:off x="3581487" y="1510393"/>
            <a:ext cx="2675911" cy="4824512"/>
            <a:chOff x="0" y="0"/>
            <a:chExt cx="5351820" cy="9649023"/>
          </a:xfrm>
        </p:grpSpPr>
        <p:sp>
          <p:nvSpPr>
            <p:cNvPr id="4" name="Shape 1189"/>
            <p:cNvSpPr/>
            <p:nvPr/>
          </p:nvSpPr>
          <p:spPr>
            <a:xfrm>
              <a:off x="4957402" y="3247800"/>
              <a:ext cx="394419" cy="1019214"/>
            </a:xfrm>
            <a:custGeom>
              <a:avLst/>
              <a:gdLst/>
              <a:ahLst/>
              <a:cxnLst>
                <a:cxn ang="0">
                  <a:pos x="wd2" y="hd2"/>
                </a:cxn>
                <a:cxn ang="5400000">
                  <a:pos x="wd2" y="hd2"/>
                </a:cxn>
                <a:cxn ang="10800000">
                  <a:pos x="wd2" y="hd2"/>
                </a:cxn>
                <a:cxn ang="16200000">
                  <a:pos x="wd2" y="hd2"/>
                </a:cxn>
              </a:cxnLst>
              <a:rect l="0" t="0" r="r" b="b"/>
              <a:pathLst>
                <a:path w="21600" h="21600" extrusionOk="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C6C5C8"/>
            </a:solid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ctr">
              <a:noAutofit/>
            </a:bodyPr>
            <a:lstStyle>
              <a:lvl1pPr defTabSz="449262">
                <a:lnSpc>
                  <a:spcPct val="93000"/>
                </a:lnSpc>
                <a:defRPr sz="1800">
                  <a:solidFill>
                    <a:srgbClr val="000000"/>
                  </a:solidFill>
                  <a:latin typeface="Arial"/>
                  <a:ea typeface="Arial"/>
                  <a:cs typeface="Arial"/>
                  <a:sym typeface="Arial"/>
                </a:defRPr>
              </a:lvl1pPr>
            </a:lstStyle>
            <a:p>
              <a:pPr marL="0" marR="0" lvl="0" indent="0" algn="l" defTabSz="224631" rtl="0" eaLnBrk="1" fontAlgn="auto" latinLnBrk="0" hangingPunct="0">
                <a:lnSpc>
                  <a:spcPct val="93000"/>
                </a:lnSpc>
                <a:spcBef>
                  <a:spcPts val="0"/>
                </a:spcBef>
                <a:spcAft>
                  <a:spcPts val="0"/>
                </a:spcAft>
                <a:buClrTx/>
                <a:buSzTx/>
                <a:buFontTx/>
                <a:buNone/>
                <a:tabLst/>
                <a:defRPr/>
              </a:pPr>
              <a:r>
                <a:rPr kumimoji="0" sz="900" b="0" i="0" u="none" strike="noStrike" kern="0" cap="none" spc="0" normalizeH="0" baseline="0" noProof="0">
                  <a:ln>
                    <a:noFill/>
                  </a:ln>
                  <a:solidFill>
                    <a:srgbClr val="000000"/>
                  </a:solidFill>
                  <a:effectLst/>
                  <a:uLnTx/>
                  <a:uFillTx/>
                  <a:latin typeface="Arial"/>
                  <a:cs typeface="Arial"/>
                  <a:sym typeface="Arial"/>
                </a:rPr>
                <a:t> </a:t>
              </a:r>
            </a:p>
          </p:txBody>
        </p:sp>
        <p:sp>
          <p:nvSpPr>
            <p:cNvPr id="5" name="Shape 1190"/>
            <p:cNvSpPr/>
            <p:nvPr/>
          </p:nvSpPr>
          <p:spPr>
            <a:xfrm>
              <a:off x="5046658" y="4993213"/>
              <a:ext cx="156375" cy="1524994"/>
            </a:xfrm>
            <a:custGeom>
              <a:avLst/>
              <a:gdLst/>
              <a:ahLst/>
              <a:cxnLst>
                <a:cxn ang="0">
                  <a:pos x="wd2" y="hd2"/>
                </a:cxn>
                <a:cxn ang="5400000">
                  <a:pos x="wd2" y="hd2"/>
                </a:cxn>
                <a:cxn ang="10800000">
                  <a:pos x="wd2" y="hd2"/>
                </a:cxn>
                <a:cxn ang="16200000">
                  <a:pos x="wd2" y="hd2"/>
                </a:cxn>
              </a:cxnLst>
              <a:rect l="0" t="0" r="r" b="b"/>
              <a:pathLst>
                <a:path w="21600" h="21600" extrusionOk="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C6C5C8"/>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6" name="Shape 1191"/>
            <p:cNvSpPr/>
            <p:nvPr/>
          </p:nvSpPr>
          <p:spPr>
            <a:xfrm>
              <a:off x="516735" y="7660917"/>
              <a:ext cx="4063772" cy="1988107"/>
            </a:xfrm>
            <a:custGeom>
              <a:avLst/>
              <a:gdLst/>
              <a:ahLst/>
              <a:cxnLst>
                <a:cxn ang="0">
                  <a:pos x="wd2" y="hd2"/>
                </a:cxn>
                <a:cxn ang="5400000">
                  <a:pos x="wd2" y="hd2"/>
                </a:cxn>
                <a:cxn ang="10800000">
                  <a:pos x="wd2" y="hd2"/>
                </a:cxn>
                <a:cxn ang="16200000">
                  <a:pos x="wd2" y="hd2"/>
                </a:cxn>
              </a:cxnLst>
              <a:rect l="0" t="0" r="r" b="b"/>
              <a:pathLst>
                <a:path w="21600" h="21461" extrusionOk="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44506D"/>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7" name="Shape 1192"/>
            <p:cNvSpPr/>
            <p:nvPr/>
          </p:nvSpPr>
          <p:spPr>
            <a:xfrm>
              <a:off x="516735" y="-1"/>
              <a:ext cx="4063772" cy="1986080"/>
            </a:xfrm>
            <a:custGeom>
              <a:avLst/>
              <a:gdLst/>
              <a:ahLst/>
              <a:cxnLst>
                <a:cxn ang="0">
                  <a:pos x="wd2" y="hd2"/>
                </a:cxn>
                <a:cxn ang="5400000">
                  <a:pos x="wd2" y="hd2"/>
                </a:cxn>
                <a:cxn ang="10800000">
                  <a:pos x="wd2" y="hd2"/>
                </a:cxn>
                <a:cxn ang="16200000">
                  <a:pos x="wd2" y="hd2"/>
                </a:cxn>
              </a:cxnLst>
              <a:rect l="0" t="0" r="r" b="b"/>
              <a:pathLst>
                <a:path w="21600" h="21439" extrusionOk="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44506D"/>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8" name="Shape 1193"/>
            <p:cNvSpPr/>
            <p:nvPr/>
          </p:nvSpPr>
          <p:spPr>
            <a:xfrm>
              <a:off x="-1" y="1834121"/>
              <a:ext cx="5097244" cy="6012902"/>
            </a:xfrm>
            <a:custGeom>
              <a:avLst/>
              <a:gdLst/>
              <a:ahLst/>
              <a:cxnLst>
                <a:cxn ang="0">
                  <a:pos x="wd2" y="hd2"/>
                </a:cxn>
                <a:cxn ang="5400000">
                  <a:pos x="wd2" y="hd2"/>
                </a:cxn>
                <a:cxn ang="10800000">
                  <a:pos x="wd2" y="hd2"/>
                </a:cxn>
                <a:cxn ang="16200000">
                  <a:pos x="wd2" y="hd2"/>
                </a:cxn>
              </a:cxnLst>
              <a:rect l="0" t="0" r="r" b="b"/>
              <a:pathLst>
                <a:path w="21553" h="21560" extrusionOk="0">
                  <a:moveTo>
                    <a:pt x="17154" y="21560"/>
                  </a:moveTo>
                  <a:lnTo>
                    <a:pt x="4267" y="21511"/>
                  </a:lnTo>
                  <a:cubicBezTo>
                    <a:pt x="1893" y="21495"/>
                    <a:pt x="-19" y="19844"/>
                    <a:pt x="0" y="17778"/>
                  </a:cubicBezTo>
                  <a:lnTo>
                    <a:pt x="75" y="3684"/>
                  </a:lnTo>
                  <a:cubicBezTo>
                    <a:pt x="94" y="1635"/>
                    <a:pt x="2016" y="-16"/>
                    <a:pt x="4408" y="0"/>
                  </a:cubicBezTo>
                  <a:lnTo>
                    <a:pt x="17285" y="49"/>
                  </a:lnTo>
                  <a:cubicBezTo>
                    <a:pt x="19659" y="65"/>
                    <a:pt x="21581" y="1724"/>
                    <a:pt x="21553" y="3790"/>
                  </a:cubicBezTo>
                  <a:lnTo>
                    <a:pt x="21477" y="17876"/>
                  </a:lnTo>
                  <a:cubicBezTo>
                    <a:pt x="21459" y="19925"/>
                    <a:pt x="19518" y="21584"/>
                    <a:pt x="17154" y="21560"/>
                  </a:cubicBezTo>
                </a:path>
              </a:pathLst>
            </a:custGeom>
            <a:solidFill>
              <a:srgbClr val="D6D6DA"/>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9" name="Shape 1194"/>
            <p:cNvSpPr/>
            <p:nvPr/>
          </p:nvSpPr>
          <p:spPr>
            <a:xfrm>
              <a:off x="217314" y="2077048"/>
              <a:ext cx="4662615" cy="5527048"/>
            </a:xfrm>
            <a:custGeom>
              <a:avLst/>
              <a:gdLst/>
              <a:ahLst/>
              <a:cxnLst>
                <a:cxn ang="0">
                  <a:pos x="wd2" y="hd2"/>
                </a:cxn>
                <a:cxn ang="5400000">
                  <a:pos x="wd2" y="hd2"/>
                </a:cxn>
                <a:cxn ang="10800000">
                  <a:pos x="wd2" y="hd2"/>
                </a:cxn>
                <a:cxn ang="16200000">
                  <a:pos x="wd2" y="hd2"/>
                </a:cxn>
              </a:cxnLst>
              <a:rect l="0" t="0" r="r" b="b"/>
              <a:pathLst>
                <a:path w="21559" h="21583" extrusionOk="0">
                  <a:moveTo>
                    <a:pt x="18125" y="21583"/>
                  </a:moveTo>
                  <a:lnTo>
                    <a:pt x="3308" y="21530"/>
                  </a:lnTo>
                  <a:cubicBezTo>
                    <a:pt x="1471" y="21530"/>
                    <a:pt x="-21" y="20256"/>
                    <a:pt x="0" y="18709"/>
                  </a:cubicBezTo>
                  <a:lnTo>
                    <a:pt x="83" y="2786"/>
                  </a:lnTo>
                  <a:cubicBezTo>
                    <a:pt x="83" y="1231"/>
                    <a:pt x="1596" y="-17"/>
                    <a:pt x="3433" y="1"/>
                  </a:cubicBezTo>
                  <a:lnTo>
                    <a:pt x="18261" y="53"/>
                  </a:lnTo>
                  <a:cubicBezTo>
                    <a:pt x="20097" y="53"/>
                    <a:pt x="21579" y="1328"/>
                    <a:pt x="21558" y="2874"/>
                  </a:cubicBezTo>
                  <a:lnTo>
                    <a:pt x="21475" y="18806"/>
                  </a:lnTo>
                  <a:cubicBezTo>
                    <a:pt x="21454" y="20335"/>
                    <a:pt x="19962" y="21583"/>
                    <a:pt x="18125" y="21583"/>
                  </a:cubicBezTo>
                </a:path>
              </a:pathLst>
            </a:custGeom>
            <a:solidFill>
              <a:srgbClr val="929292"/>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grpSp>
      <p:sp>
        <p:nvSpPr>
          <p:cNvPr id="12" name="Shape 1199"/>
          <p:cNvSpPr/>
          <p:nvPr/>
        </p:nvSpPr>
        <p:spPr>
          <a:xfrm>
            <a:off x="8130479" y="2567205"/>
            <a:ext cx="3048001" cy="570076"/>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Steto clita kuasd gubergren, nosotra seao. </a:t>
            </a:r>
          </a:p>
        </p:txBody>
      </p:sp>
      <p:sp>
        <p:nvSpPr>
          <p:cNvPr id="13" name="Shape 1200"/>
          <p:cNvSpPr/>
          <p:nvPr/>
        </p:nvSpPr>
        <p:spPr>
          <a:xfrm>
            <a:off x="8130479" y="2186205"/>
            <a:ext cx="3048001" cy="38100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lang="zh-CN" altLang="en-US" b="0" i="0" u="none" strike="noStrike" kern="0" cap="none" spc="75" normalizeH="0" baseline="0" noProof="0">
                <a:ln>
                  <a:noFill/>
                </a:ln>
                <a:solidFill>
                  <a:srgbClr val="212121"/>
                </a:solidFill>
                <a:effectLst/>
                <a:uLnTx/>
                <a:uFillTx/>
                <a:latin typeface="Montserrat"/>
                <a:sym typeface="Montserrat"/>
              </a:rPr>
              <a:t>请输入标题</a:t>
            </a:r>
            <a:endParaRPr kumimoji="0" b="0" i="0" u="none" strike="noStrike" kern="0" cap="none" spc="75" normalizeH="0" baseline="0" noProof="0">
              <a:ln>
                <a:noFill/>
              </a:ln>
              <a:solidFill>
                <a:srgbClr val="212121"/>
              </a:solidFill>
              <a:effectLst/>
              <a:uLnTx/>
              <a:uFillTx/>
              <a:latin typeface="Montserrat"/>
              <a:sym typeface="Montserrat"/>
            </a:endParaRPr>
          </a:p>
        </p:txBody>
      </p:sp>
      <p:sp>
        <p:nvSpPr>
          <p:cNvPr id="14" name="Shape 1201"/>
          <p:cNvSpPr/>
          <p:nvPr/>
        </p:nvSpPr>
        <p:spPr>
          <a:xfrm>
            <a:off x="8130479" y="3541649"/>
            <a:ext cx="3048001" cy="38100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lvl="0" defTabSz="412750" hangingPunct="0">
              <a:lnSpc>
                <a:spcPct val="120000"/>
              </a:lnSpc>
              <a:spcBef>
                <a:spcPts val="2950"/>
              </a:spcBef>
              <a:defRPr/>
            </a:pPr>
            <a:r>
              <a:rPr lang="zh-CN" altLang="en-US" kern="0" spc="75"/>
              <a:t>请输入标题</a:t>
            </a:r>
          </a:p>
        </p:txBody>
      </p:sp>
      <p:sp>
        <p:nvSpPr>
          <p:cNvPr id="15" name="Shape 1202"/>
          <p:cNvSpPr/>
          <p:nvPr/>
        </p:nvSpPr>
        <p:spPr>
          <a:xfrm>
            <a:off x="8130477" y="4897092"/>
            <a:ext cx="3048004" cy="38100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lvl="0" defTabSz="412750" hangingPunct="0">
              <a:lnSpc>
                <a:spcPct val="120000"/>
              </a:lnSpc>
              <a:spcBef>
                <a:spcPts val="2950"/>
              </a:spcBef>
              <a:defRPr/>
            </a:pPr>
            <a:r>
              <a:rPr lang="zh-CN" altLang="en-US" kern="0" spc="75"/>
              <a:t>请输入标题</a:t>
            </a:r>
          </a:p>
        </p:txBody>
      </p:sp>
      <p:sp>
        <p:nvSpPr>
          <p:cNvPr id="16" name="Shape 1203"/>
          <p:cNvSpPr/>
          <p:nvPr/>
        </p:nvSpPr>
        <p:spPr>
          <a:xfrm>
            <a:off x="8130479" y="3922649"/>
            <a:ext cx="3048001" cy="576426"/>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Fosduo dolores etoa jamosan  granss rebum.</a:t>
            </a:r>
          </a:p>
        </p:txBody>
      </p:sp>
      <p:sp>
        <p:nvSpPr>
          <p:cNvPr id="17" name="Shape 1204"/>
          <p:cNvSpPr/>
          <p:nvPr/>
        </p:nvSpPr>
        <p:spPr>
          <a:xfrm>
            <a:off x="8130479" y="5278092"/>
            <a:ext cx="3048001" cy="576426"/>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Droteto clita kuasd gubergren, nosotra seao itrado. </a:t>
            </a:r>
          </a:p>
        </p:txBody>
      </p:sp>
      <p:sp>
        <p:nvSpPr>
          <p:cNvPr id="18" name="Shape 1205"/>
          <p:cNvSpPr/>
          <p:nvPr/>
        </p:nvSpPr>
        <p:spPr>
          <a:xfrm>
            <a:off x="7303698" y="1993330"/>
            <a:ext cx="826782" cy="127095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z="12000" spc="600">
                <a:solidFill>
                  <a:srgbClr val="EBEBEB"/>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6000" b="0" i="0" u="none" strike="noStrike" kern="0" cap="none" spc="300" normalizeH="0" baseline="0" noProof="0">
                <a:ln>
                  <a:noFill/>
                </a:ln>
                <a:solidFill>
                  <a:schemeClr val="tx1">
                    <a:lumMod val="65000"/>
                  </a:schemeClr>
                </a:solidFill>
                <a:effectLst/>
                <a:uLnTx/>
                <a:uFillTx/>
                <a:latin typeface="Montserrat Light"/>
                <a:sym typeface="Montserrat Light"/>
              </a:rPr>
              <a:t>1</a:t>
            </a:r>
          </a:p>
        </p:txBody>
      </p:sp>
      <p:sp>
        <p:nvSpPr>
          <p:cNvPr id="19" name="Shape 1206"/>
          <p:cNvSpPr/>
          <p:nvPr/>
        </p:nvSpPr>
        <p:spPr>
          <a:xfrm>
            <a:off x="7303698" y="3351949"/>
            <a:ext cx="826782" cy="127095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z="12000" spc="600">
                <a:solidFill>
                  <a:srgbClr val="EBEBEB"/>
                </a:solidFill>
                <a:latin typeface="Montserrat Light"/>
                <a:ea typeface="Montserrat Light"/>
                <a:cs typeface="Montserrat Light"/>
                <a:sym typeface="Montserrat Light"/>
              </a:defRPr>
            </a:lvl1pPr>
          </a:lstStyle>
          <a:p>
            <a:pPr defTabSz="412750" hangingPunct="0">
              <a:lnSpc>
                <a:spcPct val="120000"/>
              </a:lnSpc>
              <a:spcBef>
                <a:spcPts val="2950"/>
              </a:spcBef>
            </a:pPr>
            <a:r>
              <a:rPr sz="6000" kern="0" spc="300">
                <a:solidFill>
                  <a:schemeClr val="tx1">
                    <a:lumMod val="65000"/>
                  </a:schemeClr>
                </a:solidFill>
              </a:rPr>
              <a:t>2</a:t>
            </a:r>
          </a:p>
        </p:txBody>
      </p:sp>
      <p:sp>
        <p:nvSpPr>
          <p:cNvPr id="20" name="Shape 1207"/>
          <p:cNvSpPr/>
          <p:nvPr/>
        </p:nvSpPr>
        <p:spPr>
          <a:xfrm>
            <a:off x="7303698" y="4710568"/>
            <a:ext cx="826782" cy="127095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z="12000" spc="600">
                <a:solidFill>
                  <a:srgbClr val="EBEBEB"/>
                </a:solidFill>
                <a:latin typeface="Montserrat Light"/>
                <a:ea typeface="Montserrat Light"/>
                <a:cs typeface="Montserrat Light"/>
                <a:sym typeface="Montserrat Light"/>
              </a:defRPr>
            </a:lvl1pPr>
          </a:lstStyle>
          <a:p>
            <a:pPr defTabSz="412750" hangingPunct="0">
              <a:lnSpc>
                <a:spcPct val="120000"/>
              </a:lnSpc>
              <a:spcBef>
                <a:spcPts val="2950"/>
              </a:spcBef>
            </a:pPr>
            <a:r>
              <a:rPr sz="6000" kern="0" spc="300">
                <a:solidFill>
                  <a:schemeClr val="tx1">
                    <a:lumMod val="65000"/>
                  </a:schemeClr>
                </a:solidFill>
              </a:rPr>
              <a:t>3</a:t>
            </a:r>
          </a:p>
        </p:txBody>
      </p:sp>
      <p:sp>
        <p:nvSpPr>
          <p:cNvPr id="21" name="Shape 1208"/>
          <p:cNvSpPr/>
          <p:nvPr/>
        </p:nvSpPr>
        <p:spPr>
          <a:xfrm>
            <a:off x="1539100" y="2521417"/>
            <a:ext cx="1473087" cy="1661064"/>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lstStyle/>
          <a:p>
            <a:pPr marL="0" marR="0" lvl="0" indent="0" algn="l" defTabSz="412750" rtl="0" eaLnBrk="1" fontAlgn="auto" latinLnBrk="0" hangingPunct="0">
              <a:lnSpc>
                <a:spcPct val="100000"/>
              </a:lnSpc>
              <a:spcBef>
                <a:spcPts val="0"/>
              </a:spcBef>
              <a:spcAft>
                <a:spcPts val="0"/>
              </a:spcAft>
              <a:buClrTx/>
              <a:buSzTx/>
              <a:buFontTx/>
              <a:buNone/>
              <a:tabLst/>
              <a:defRPr sz="4800" spc="240">
                <a:solidFill>
                  <a:srgbClr val="FFFFFF"/>
                </a:solidFill>
                <a:latin typeface="Montserrat"/>
                <a:ea typeface="Montserrat"/>
                <a:cs typeface="Montserrat"/>
                <a:sym typeface="Montserrat"/>
              </a:defRPr>
            </a:pPr>
            <a:r>
              <a:rPr kumimoji="0" sz="2400" b="0" i="0" u="none" strike="noStrike" kern="0" cap="none" spc="120" normalizeH="0" baseline="0" noProof="0">
                <a:ln>
                  <a:noFill/>
                </a:ln>
                <a:solidFill>
                  <a:srgbClr val="FFFFFF"/>
                </a:solidFill>
                <a:effectLst/>
                <a:uLnTx/>
                <a:uFillTx/>
                <a:latin typeface="Montserrat"/>
                <a:sym typeface="Montserrat"/>
              </a:rPr>
              <a:t>Watch Mockupfor your</a:t>
            </a:r>
          </a:p>
          <a:p>
            <a:pPr marL="0" marR="0" lvl="0" indent="0" algn="l" defTabSz="412750" rtl="0" eaLnBrk="1" fontAlgn="auto" latinLnBrk="0" hangingPunct="0">
              <a:lnSpc>
                <a:spcPct val="100000"/>
              </a:lnSpc>
              <a:spcBef>
                <a:spcPts val="0"/>
              </a:spcBef>
              <a:spcAft>
                <a:spcPts val="0"/>
              </a:spcAft>
              <a:buClrTx/>
              <a:buSzTx/>
              <a:buFontTx/>
              <a:buNone/>
              <a:tabLst/>
              <a:defRPr sz="4800" spc="240">
                <a:solidFill>
                  <a:srgbClr val="FFFFFF"/>
                </a:solidFill>
                <a:latin typeface="Montserrat"/>
                <a:ea typeface="Montserrat"/>
                <a:cs typeface="Montserrat"/>
                <a:sym typeface="Montserrat"/>
              </a:defRPr>
            </a:pPr>
            <a:r>
              <a:rPr kumimoji="0" sz="2400" b="0" i="0" u="none" strike="noStrike" kern="0" cap="none" spc="120" normalizeH="0" baseline="0" noProof="0">
                <a:ln>
                  <a:noFill/>
                </a:ln>
                <a:solidFill>
                  <a:srgbClr val="FFFFFF"/>
                </a:solidFill>
                <a:effectLst/>
                <a:uLnTx/>
                <a:uFillTx/>
                <a:latin typeface="Montserrat"/>
                <a:sym typeface="Montserrat"/>
              </a:rPr>
              <a:t>Works</a:t>
            </a:r>
          </a:p>
        </p:txBody>
      </p:sp>
      <p:grpSp>
        <p:nvGrpSpPr>
          <p:cNvPr id="22" name="组合 21">
            <a:extLst>
              <a:ext uri="{FF2B5EF4-FFF2-40B4-BE49-F238E27FC236}">
                <a16:creationId xmlns:a16="http://schemas.microsoft.com/office/drawing/2014/main" xmlns="" id="{1B0A81F1-EE49-474B-8057-C5B70CD2E30E}"/>
              </a:ext>
            </a:extLst>
          </p:cNvPr>
          <p:cNvGrpSpPr/>
          <p:nvPr/>
        </p:nvGrpSpPr>
        <p:grpSpPr>
          <a:xfrm>
            <a:off x="3495675" y="219075"/>
            <a:ext cx="5200650" cy="880426"/>
            <a:chOff x="3495675" y="381000"/>
            <a:chExt cx="5200650" cy="880426"/>
          </a:xfrm>
        </p:grpSpPr>
        <p:sp>
          <p:nvSpPr>
            <p:cNvPr id="23" name="文本框 22">
              <a:extLst>
                <a:ext uri="{FF2B5EF4-FFF2-40B4-BE49-F238E27FC236}">
                  <a16:creationId xmlns:a16="http://schemas.microsoft.com/office/drawing/2014/main" xmlns="" id="{8A4B90EF-9277-464C-BD23-1AD22DEF777D}"/>
                </a:ext>
              </a:extLst>
            </p:cNvPr>
            <p:cNvSpPr txBox="1"/>
            <p:nvPr/>
          </p:nvSpPr>
          <p:spPr>
            <a:xfrm>
              <a:off x="5386388" y="381000"/>
              <a:ext cx="1419225"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TITLE</a:t>
              </a:r>
              <a:r>
                <a:rPr kumimoji="0" lang="en-US" altLang="zh-CN" sz="1400" b="0"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 </a:t>
              </a:r>
              <a:r>
                <a:rPr kumimoji="0" lang="en-US" altLang="zh-CN"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24" name="直接连接符 23">
              <a:extLst>
                <a:ext uri="{FF2B5EF4-FFF2-40B4-BE49-F238E27FC236}">
                  <a16:creationId xmlns:a16="http://schemas.microsoft.com/office/drawing/2014/main" xmlns="" id="{EC8BE971-C06C-49EA-B88F-7047E979686E}"/>
                </a:ext>
              </a:extLst>
            </p:cNvPr>
            <p:cNvCxnSpPr/>
            <p:nvPr/>
          </p:nvCxnSpPr>
          <p:spPr>
            <a:xfrm>
              <a:off x="5238750" y="844550"/>
              <a:ext cx="1714500" cy="0"/>
            </a:xfrm>
            <a:prstGeom prst="line">
              <a:avLst/>
            </a:prstGeom>
            <a:noFill/>
            <a:ln w="19050" cap="flat" cmpd="sng" algn="ctr">
              <a:gradFill>
                <a:gsLst>
                  <a:gs pos="0">
                    <a:schemeClr val="bg1">
                      <a:alpha val="0"/>
                    </a:schemeClr>
                  </a:gs>
                  <a:gs pos="50000">
                    <a:schemeClr val="bg1"/>
                  </a:gs>
                  <a:gs pos="100000">
                    <a:sysClr val="windowText" lastClr="000000">
                      <a:alpha val="0"/>
                    </a:sysClr>
                  </a:gs>
                </a:gsLst>
                <a:lin ang="0" scaled="0"/>
              </a:gradFill>
              <a:prstDash val="solid"/>
              <a:miter lim="800000"/>
            </a:ln>
            <a:effectLst/>
          </p:spPr>
        </p:cxnSp>
        <p:sp>
          <p:nvSpPr>
            <p:cNvPr id="25" name="文本框 24">
              <a:extLst>
                <a:ext uri="{FF2B5EF4-FFF2-40B4-BE49-F238E27FC236}">
                  <a16:creationId xmlns:a16="http://schemas.microsoft.com/office/drawing/2014/main" xmlns="" id="{C2DD365F-8B36-400A-B577-B40F581AB731}"/>
                </a:ext>
              </a:extLst>
            </p:cNvPr>
            <p:cNvSpPr txBox="1"/>
            <p:nvPr/>
          </p:nvSpPr>
          <p:spPr>
            <a:xfrm>
              <a:off x="3495675" y="961729"/>
              <a:ext cx="5200650" cy="299697"/>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26" name="六边形 25">
              <a:extLst>
                <a:ext uri="{FF2B5EF4-FFF2-40B4-BE49-F238E27FC236}">
                  <a16:creationId xmlns:a16="http://schemas.microsoft.com/office/drawing/2014/main" xmlns="" id="{BF6BD4A2-47C1-4AE5-BAC7-CCB68ECF12AB}"/>
                </a:ext>
              </a:extLst>
            </p:cNvPr>
            <p:cNvSpPr/>
            <p:nvPr/>
          </p:nvSpPr>
          <p:spPr>
            <a:xfrm rot="5400000">
              <a:off x="6002084" y="763587"/>
              <a:ext cx="187833" cy="161925"/>
            </a:xfrm>
            <a:prstGeom prst="hexagon">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32" name="图片占位符 31" descr="图片包含 餐桌, 就坐, 室内&#10;&#10;已生成极高可信度的说明">
            <a:extLst>
              <a:ext uri="{FF2B5EF4-FFF2-40B4-BE49-F238E27FC236}">
                <a16:creationId xmlns:a16="http://schemas.microsoft.com/office/drawing/2014/main" xmlns="" id="{EC53CFE8-8328-47C5-AAF7-C9B5E4D87874}"/>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1211" r="21211"/>
          <a:stretch>
            <a:fillRect/>
          </a:stretch>
        </p:blipFill>
        <p:spPr>
          <a:xfrm>
            <a:off x="3882996" y="2824554"/>
            <a:ext cx="1950714" cy="2259093"/>
          </a:xfrm>
        </p:spPr>
      </p:pic>
    </p:spTree>
    <p:extLst>
      <p:ext uri="{BB962C8B-B14F-4D97-AF65-F5344CB8AC3E}">
        <p14:creationId xmlns:p14="http://schemas.microsoft.com/office/powerpoint/2010/main" val="929947846"/>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Прямая соединительная линия 33"/>
          <p:cNvCxnSpPr/>
          <p:nvPr/>
        </p:nvCxnSpPr>
        <p:spPr>
          <a:xfrm>
            <a:off x="6096000" y="5299553"/>
            <a:ext cx="0" cy="1595147"/>
          </a:xfrm>
          <a:prstGeom prst="line">
            <a:avLst/>
          </a:prstGeom>
          <a:ln w="3175">
            <a:solidFill>
              <a:schemeClr val="bg1">
                <a:alpha val="21000"/>
              </a:schemeClr>
            </a:solidFill>
          </a:ln>
        </p:spPr>
        <p:style>
          <a:lnRef idx="1">
            <a:schemeClr val="accent1"/>
          </a:lnRef>
          <a:fillRef idx="0">
            <a:schemeClr val="accent1"/>
          </a:fillRef>
          <a:effectRef idx="0">
            <a:schemeClr val="accent1"/>
          </a:effectRef>
          <a:fontRef idx="minor">
            <a:schemeClr val="tx1"/>
          </a:fontRef>
        </p:style>
      </p:cxnSp>
      <p:cxnSp>
        <p:nvCxnSpPr>
          <p:cNvPr id="4" name="Прямая соединительная линия 3"/>
          <p:cNvCxnSpPr/>
          <p:nvPr/>
        </p:nvCxnSpPr>
        <p:spPr>
          <a:xfrm>
            <a:off x="6096000" y="2178961"/>
            <a:ext cx="0" cy="1595147"/>
          </a:xfrm>
          <a:prstGeom prst="line">
            <a:avLst/>
          </a:prstGeom>
          <a:ln w="3175">
            <a:solidFill>
              <a:schemeClr val="bg1">
                <a:alpha val="21000"/>
              </a:schemeClr>
            </a:solidFill>
          </a:ln>
        </p:spPr>
        <p:style>
          <a:lnRef idx="1">
            <a:schemeClr val="accent1"/>
          </a:lnRef>
          <a:fillRef idx="0">
            <a:schemeClr val="accent1"/>
          </a:fillRef>
          <a:effectRef idx="0">
            <a:schemeClr val="accent1"/>
          </a:effectRef>
          <a:fontRef idx="minor">
            <a:schemeClr val="tx1"/>
          </a:fontRef>
        </p:style>
      </p:cxnSp>
      <p:sp>
        <p:nvSpPr>
          <p:cNvPr id="6" name="Овал 5"/>
          <p:cNvSpPr/>
          <p:nvPr/>
        </p:nvSpPr>
        <p:spPr>
          <a:xfrm>
            <a:off x="6034585" y="2178961"/>
            <a:ext cx="122831" cy="1228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30" name="Полилиния 29"/>
          <p:cNvSpPr/>
          <p:nvPr/>
        </p:nvSpPr>
        <p:spPr>
          <a:xfrm rot="5400000" flipV="1">
            <a:off x="7609279" y="672693"/>
            <a:ext cx="1153676" cy="3302114"/>
          </a:xfrm>
          <a:custGeom>
            <a:avLst/>
            <a:gdLst>
              <a:gd name="connsiteX0" fmla="*/ 0 w 1153676"/>
              <a:gd name="connsiteY0" fmla="*/ 271875 h 3302114"/>
              <a:gd name="connsiteX1" fmla="*/ 0 w 1153676"/>
              <a:gd name="connsiteY1" fmla="*/ 3109831 h 3302114"/>
              <a:gd name="connsiteX2" fmla="*/ 192283 w 1153676"/>
              <a:gd name="connsiteY2" fmla="*/ 3302114 h 3302114"/>
              <a:gd name="connsiteX3" fmla="*/ 961393 w 1153676"/>
              <a:gd name="connsiteY3" fmla="*/ 3302114 h 3302114"/>
              <a:gd name="connsiteX4" fmla="*/ 1153676 w 1153676"/>
              <a:gd name="connsiteY4" fmla="*/ 3109831 h 3302114"/>
              <a:gd name="connsiteX5" fmla="*/ 1153676 w 1153676"/>
              <a:gd name="connsiteY5" fmla="*/ 271875 h 3302114"/>
              <a:gd name="connsiteX6" fmla="*/ 961393 w 1153676"/>
              <a:gd name="connsiteY6" fmla="*/ 79592 h 3302114"/>
              <a:gd name="connsiteX7" fmla="*/ 539365 w 1153676"/>
              <a:gd name="connsiteY7" fmla="*/ 79592 h 3302114"/>
              <a:gd name="connsiteX8" fmla="*/ 493202 w 1153676"/>
              <a:gd name="connsiteY8" fmla="*/ 0 h 3302114"/>
              <a:gd name="connsiteX9" fmla="*/ 447039 w 1153676"/>
              <a:gd name="connsiteY9" fmla="*/ 79592 h 3302114"/>
              <a:gd name="connsiteX10" fmla="*/ 192283 w 1153676"/>
              <a:gd name="connsiteY10" fmla="*/ 79592 h 3302114"/>
              <a:gd name="connsiteX11" fmla="*/ 0 w 1153676"/>
              <a:gd name="connsiteY11" fmla="*/ 271875 h 33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3676" h="3302114">
                <a:moveTo>
                  <a:pt x="0" y="271875"/>
                </a:moveTo>
                <a:lnTo>
                  <a:pt x="0" y="3109831"/>
                </a:lnTo>
                <a:cubicBezTo>
                  <a:pt x="0" y="3216026"/>
                  <a:pt x="86088" y="3302114"/>
                  <a:pt x="192283" y="3302114"/>
                </a:cubicBezTo>
                <a:lnTo>
                  <a:pt x="961393" y="3302114"/>
                </a:lnTo>
                <a:cubicBezTo>
                  <a:pt x="1067588" y="3302114"/>
                  <a:pt x="1153676" y="3216026"/>
                  <a:pt x="1153676" y="3109831"/>
                </a:cubicBezTo>
                <a:lnTo>
                  <a:pt x="1153676" y="271875"/>
                </a:lnTo>
                <a:cubicBezTo>
                  <a:pt x="1153676" y="165680"/>
                  <a:pt x="1067588" y="79592"/>
                  <a:pt x="961393" y="79592"/>
                </a:cubicBezTo>
                <a:lnTo>
                  <a:pt x="539365" y="79592"/>
                </a:lnTo>
                <a:lnTo>
                  <a:pt x="493202" y="0"/>
                </a:lnTo>
                <a:lnTo>
                  <a:pt x="447039" y="79592"/>
                </a:lnTo>
                <a:lnTo>
                  <a:pt x="192283" y="79592"/>
                </a:lnTo>
                <a:cubicBezTo>
                  <a:pt x="86088" y="79592"/>
                  <a:pt x="0" y="165680"/>
                  <a:pt x="0" y="2718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11" name="Прямоугольник 10"/>
          <p:cNvSpPr/>
          <p:nvPr/>
        </p:nvSpPr>
        <p:spPr>
          <a:xfrm>
            <a:off x="6754528" y="1902283"/>
            <a:ext cx="2934904"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lumMod val="65000"/>
                  </a:prstClr>
                </a:solidFill>
                <a:effectLst/>
                <a:uLnTx/>
                <a:uFillTx/>
                <a:latin typeface="Cardo" panose="02020600000000000000" pitchFamily="18" charset="-79"/>
                <a:ea typeface="Cardo" panose="02020600000000000000" pitchFamily="18" charset="-79"/>
                <a:cs typeface="Cardo" panose="02020600000000000000" pitchFamily="18" charset="-79"/>
              </a:rPr>
              <a:t>Maecenas eget eros quis eros tempor auctor. Integer fermentum nulla else cuprum. Pellentesque condimentum ex non fringilla aliquet. Etiam congue.</a:t>
            </a:r>
          </a:p>
        </p:txBody>
      </p:sp>
      <p:sp>
        <p:nvSpPr>
          <p:cNvPr id="12" name="TextBox 11"/>
          <p:cNvSpPr txBox="1"/>
          <p:nvPr/>
        </p:nvSpPr>
        <p:spPr>
          <a:xfrm>
            <a:off x="3417555" y="1976338"/>
            <a:ext cx="2256390" cy="424925"/>
          </a:xfrm>
          <a:prstGeom prst="rect">
            <a:avLst/>
          </a:prstGeom>
          <a:noFill/>
        </p:spPr>
        <p:txBody>
          <a:bodyPr wrap="square" rtlCol="0">
            <a:spAutoFit/>
          </a:bodyPr>
          <a:lstStyle/>
          <a:p>
            <a:pPr marL="0" marR="0" lvl="0" indent="0" algn="r" defTabSz="914400" rtl="0" eaLnBrk="1" fontAlgn="auto" latinLnBrk="0" hangingPunct="1">
              <a:lnSpc>
                <a:spcPts val="3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Montserrat" panose="02000505000000020004" pitchFamily="2" charset="0"/>
                <a:ea typeface="Cardo" panose="02020600000000000000" pitchFamily="18" charset="-79"/>
                <a:cs typeface="Cardo" panose="02020600000000000000" pitchFamily="18" charset="-79"/>
              </a:rPr>
              <a:t>10.05.20</a:t>
            </a:r>
            <a:r>
              <a:rPr kumimoji="0" lang="en-US" altLang="zh-CN" sz="1400" b="0" i="0" u="none" strike="noStrike" kern="1200" cap="none" spc="0" normalizeH="0" baseline="0" noProof="0">
                <a:ln>
                  <a:noFill/>
                </a:ln>
                <a:solidFill>
                  <a:schemeClr val="bg1"/>
                </a:solidFill>
                <a:effectLst/>
                <a:uLnTx/>
                <a:uFillTx/>
                <a:latin typeface="Montserrat" panose="02000505000000020004" pitchFamily="2" charset="0"/>
                <a:ea typeface="Cardo" panose="02020600000000000000" pitchFamily="18" charset="-79"/>
                <a:cs typeface="Cardo" panose="02020600000000000000" pitchFamily="18" charset="-79"/>
              </a:rPr>
              <a:t>16</a:t>
            </a:r>
            <a:r>
              <a:rPr kumimoji="0" lang="en-US" sz="1400" b="0" i="0" u="none" strike="noStrike" kern="1200" cap="none" spc="0" normalizeH="0" baseline="0" noProof="0">
                <a:ln>
                  <a:noFill/>
                </a:ln>
                <a:solidFill>
                  <a:schemeClr val="bg1"/>
                </a:solidFill>
                <a:effectLst/>
                <a:uLnTx/>
                <a:uFillTx/>
                <a:latin typeface="Montserrat" panose="02000505000000020004" pitchFamily="2" charset="0"/>
                <a:ea typeface="Cardo" panose="02020600000000000000" pitchFamily="18" charset="-79"/>
                <a:cs typeface="Cardo" panose="02020600000000000000" pitchFamily="18" charset="-79"/>
              </a:rPr>
              <a:t> </a:t>
            </a:r>
            <a:r>
              <a:rPr kumimoji="0" lang="en-US" sz="1400" b="0" i="0" u="none" strike="noStrike" kern="1200" cap="none" spc="0" normalizeH="0" baseline="0" noProof="0" dirty="0">
                <a:ln>
                  <a:noFill/>
                </a:ln>
                <a:solidFill>
                  <a:prstClr val="white"/>
                </a:solidFill>
                <a:effectLst/>
                <a:uLnTx/>
                <a:uFillTx/>
                <a:latin typeface="Raleway SemiBold"/>
                <a:ea typeface="Open Sans Bold" panose="020B0806030504020204" pitchFamily="34" charset="0"/>
                <a:cs typeface="Open Sans Bold" panose="020B0806030504020204" pitchFamily="34" charset="0"/>
              </a:rPr>
              <a:t>Foundation</a:t>
            </a:r>
            <a:endParaRPr kumimoji="0" lang="en-US" sz="1400" b="0" i="0" u="none" strike="noStrike" kern="1200" cap="none" spc="0" normalizeH="0" baseline="30000" noProof="0" dirty="0">
              <a:ln>
                <a:noFill/>
              </a:ln>
              <a:solidFill>
                <a:prstClr val="white"/>
              </a:solidFill>
              <a:effectLst/>
              <a:uLnTx/>
              <a:uFillTx/>
              <a:latin typeface="Raleway SemiBold"/>
              <a:ea typeface="Cardo" panose="02020600000000000000" pitchFamily="18" charset="-79"/>
              <a:cs typeface="Cardo" panose="02020600000000000000" pitchFamily="18" charset="-79"/>
            </a:endParaRPr>
          </a:p>
        </p:txBody>
      </p:sp>
      <p:sp>
        <p:nvSpPr>
          <p:cNvPr id="14" name="TextBox 13"/>
          <p:cNvSpPr txBox="1"/>
          <p:nvPr/>
        </p:nvSpPr>
        <p:spPr>
          <a:xfrm>
            <a:off x="6535060" y="3474165"/>
            <a:ext cx="2849572" cy="426912"/>
          </a:xfrm>
          <a:prstGeom prst="rect">
            <a:avLst/>
          </a:prstGeom>
          <a:noFill/>
        </p:spPr>
        <p:txBody>
          <a:bodyPr wrap="square" rtlCol="0">
            <a:spAutoFit/>
          </a:bodyPr>
          <a:lstStyle/>
          <a:p>
            <a:pPr marL="0" marR="0" lvl="0" indent="0" algn="l" defTabSz="914400" rtl="0" eaLnBrk="1" fontAlgn="auto" latinLnBrk="0" hangingPunct="1">
              <a:lnSpc>
                <a:spcPts val="3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1"/>
                </a:solidFill>
                <a:effectLst/>
                <a:uLnTx/>
                <a:uFillTx/>
                <a:latin typeface="Montserrat" panose="02000505000000020004" pitchFamily="2" charset="0"/>
                <a:ea typeface="Cardo" panose="02020600000000000000" pitchFamily="18" charset="-79"/>
                <a:cs typeface="Cardo" panose="02020600000000000000" pitchFamily="18" charset="-79"/>
              </a:rPr>
              <a:t>10.05.20</a:t>
            </a:r>
            <a:r>
              <a:rPr kumimoji="0" lang="en-US" altLang="zh-CN" sz="1400" b="0" i="0" u="none" strike="noStrike" kern="1200" cap="none" spc="0" normalizeH="0" baseline="0" noProof="0">
                <a:ln>
                  <a:noFill/>
                </a:ln>
                <a:solidFill>
                  <a:schemeClr val="bg1"/>
                </a:solidFill>
                <a:effectLst/>
                <a:uLnTx/>
                <a:uFillTx/>
                <a:latin typeface="Montserrat" panose="02000505000000020004" pitchFamily="2" charset="0"/>
                <a:ea typeface="Cardo" panose="02020600000000000000" pitchFamily="18" charset="-79"/>
                <a:cs typeface="Cardo" panose="02020600000000000000" pitchFamily="18" charset="-79"/>
              </a:rPr>
              <a:t>1</a:t>
            </a:r>
            <a:r>
              <a:rPr kumimoji="0" lang="en-US" sz="1400" b="0" i="0" u="none" strike="noStrike" kern="1200" cap="none" spc="0" normalizeH="0" baseline="0" noProof="0">
                <a:ln>
                  <a:noFill/>
                </a:ln>
                <a:solidFill>
                  <a:schemeClr val="bg1"/>
                </a:solidFill>
                <a:effectLst/>
                <a:uLnTx/>
                <a:uFillTx/>
                <a:latin typeface="Montserrat" panose="02000505000000020004" pitchFamily="2" charset="0"/>
                <a:ea typeface="Cardo" panose="02020600000000000000" pitchFamily="18" charset="-79"/>
                <a:cs typeface="Cardo" panose="02020600000000000000" pitchFamily="18" charset="-79"/>
              </a:rPr>
              <a:t>7 </a:t>
            </a:r>
            <a:r>
              <a:rPr kumimoji="0" lang="en-US" sz="1400" b="0" i="0" u="none" strike="noStrike" kern="1200" cap="none" spc="0" normalizeH="0" baseline="0" noProof="0" dirty="0">
                <a:ln>
                  <a:noFill/>
                </a:ln>
                <a:solidFill>
                  <a:schemeClr val="bg1"/>
                </a:solidFill>
                <a:effectLst/>
                <a:uLnTx/>
                <a:uFillTx/>
                <a:latin typeface="Raleway SemiBold"/>
                <a:ea typeface="Open Sans Bold" panose="020B0806030504020204" pitchFamily="34" charset="0"/>
                <a:cs typeface="Open Sans Bold" panose="020B0806030504020204" pitchFamily="34" charset="0"/>
              </a:rPr>
              <a:t>New </a:t>
            </a:r>
            <a:r>
              <a:rPr kumimoji="0" lang="en-US" sz="1400" b="0" i="0" u="none" strike="noStrike" kern="1200" cap="none" spc="0" normalizeH="0" baseline="0" noProof="0" dirty="0">
                <a:ln>
                  <a:noFill/>
                </a:ln>
                <a:solidFill>
                  <a:prstClr val="white"/>
                </a:solidFill>
                <a:effectLst/>
                <a:uLnTx/>
                <a:uFillTx/>
                <a:latin typeface="Raleway SemiBold"/>
                <a:ea typeface="Open Sans Bold" panose="020B0806030504020204" pitchFamily="34" charset="0"/>
                <a:cs typeface="Open Sans Bold" panose="020B0806030504020204" pitchFamily="34" charset="0"/>
              </a:rPr>
              <a:t>branches</a:t>
            </a:r>
            <a:endParaRPr kumimoji="0" lang="en-US" sz="1400" b="0" i="0" u="none" strike="noStrike" kern="1200" cap="none" spc="0" normalizeH="0" baseline="30000" noProof="0" dirty="0">
              <a:ln>
                <a:noFill/>
              </a:ln>
              <a:solidFill>
                <a:prstClr val="white"/>
              </a:solidFill>
              <a:effectLst/>
              <a:uLnTx/>
              <a:uFillTx/>
              <a:latin typeface="Raleway SemiBold"/>
              <a:ea typeface="Cardo" panose="02020600000000000000" pitchFamily="18" charset="-79"/>
              <a:cs typeface="Cardo" panose="02020600000000000000" pitchFamily="18" charset="-79"/>
            </a:endParaRPr>
          </a:p>
        </p:txBody>
      </p:sp>
      <p:sp>
        <p:nvSpPr>
          <p:cNvPr id="31" name="Полилиния 30"/>
          <p:cNvSpPr/>
          <p:nvPr/>
        </p:nvSpPr>
        <p:spPr>
          <a:xfrm rot="16200000" flipH="1" flipV="1">
            <a:off x="3444635" y="2216544"/>
            <a:ext cx="1153676" cy="3304943"/>
          </a:xfrm>
          <a:custGeom>
            <a:avLst/>
            <a:gdLst>
              <a:gd name="connsiteX0" fmla="*/ 0 w 1153676"/>
              <a:gd name="connsiteY0" fmla="*/ 3112660 h 3304943"/>
              <a:gd name="connsiteX1" fmla="*/ 0 w 1153676"/>
              <a:gd name="connsiteY1" fmla="*/ 274704 h 3304943"/>
              <a:gd name="connsiteX2" fmla="*/ 192283 w 1153676"/>
              <a:gd name="connsiteY2" fmla="*/ 82421 h 3304943"/>
              <a:gd name="connsiteX3" fmla="*/ 366082 w 1153676"/>
              <a:gd name="connsiteY3" fmla="*/ 82421 h 3304943"/>
              <a:gd name="connsiteX4" fmla="*/ 413886 w 1153676"/>
              <a:gd name="connsiteY4" fmla="*/ 0 h 3304943"/>
              <a:gd name="connsiteX5" fmla="*/ 461690 w 1153676"/>
              <a:gd name="connsiteY5" fmla="*/ 82421 h 3304943"/>
              <a:gd name="connsiteX6" fmla="*/ 961393 w 1153676"/>
              <a:gd name="connsiteY6" fmla="*/ 82421 h 3304943"/>
              <a:gd name="connsiteX7" fmla="*/ 1153676 w 1153676"/>
              <a:gd name="connsiteY7" fmla="*/ 274704 h 3304943"/>
              <a:gd name="connsiteX8" fmla="*/ 1153676 w 1153676"/>
              <a:gd name="connsiteY8" fmla="*/ 3112660 h 3304943"/>
              <a:gd name="connsiteX9" fmla="*/ 961393 w 1153676"/>
              <a:gd name="connsiteY9" fmla="*/ 3304943 h 3304943"/>
              <a:gd name="connsiteX10" fmla="*/ 192283 w 1153676"/>
              <a:gd name="connsiteY10" fmla="*/ 3304943 h 3304943"/>
              <a:gd name="connsiteX11" fmla="*/ 0 w 1153676"/>
              <a:gd name="connsiteY11" fmla="*/ 3112660 h 3304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3676" h="3304943">
                <a:moveTo>
                  <a:pt x="0" y="3112660"/>
                </a:moveTo>
                <a:lnTo>
                  <a:pt x="0" y="274704"/>
                </a:lnTo>
                <a:cubicBezTo>
                  <a:pt x="0" y="168509"/>
                  <a:pt x="86088" y="82421"/>
                  <a:pt x="192283" y="82421"/>
                </a:cubicBezTo>
                <a:lnTo>
                  <a:pt x="366082" y="82421"/>
                </a:lnTo>
                <a:lnTo>
                  <a:pt x="413886" y="0"/>
                </a:lnTo>
                <a:lnTo>
                  <a:pt x="461690" y="82421"/>
                </a:lnTo>
                <a:lnTo>
                  <a:pt x="961393" y="82421"/>
                </a:lnTo>
                <a:cubicBezTo>
                  <a:pt x="1067588" y="82421"/>
                  <a:pt x="1153676" y="168509"/>
                  <a:pt x="1153676" y="274704"/>
                </a:cubicBezTo>
                <a:lnTo>
                  <a:pt x="1153676" y="3112660"/>
                </a:lnTo>
                <a:cubicBezTo>
                  <a:pt x="1153676" y="3218855"/>
                  <a:pt x="1067588" y="3304943"/>
                  <a:pt x="961393" y="3304943"/>
                </a:cubicBezTo>
                <a:lnTo>
                  <a:pt x="192283" y="3304943"/>
                </a:lnTo>
                <a:cubicBezTo>
                  <a:pt x="86088" y="3304943"/>
                  <a:pt x="0" y="3218855"/>
                  <a:pt x="0" y="31126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18" name="Прямоугольник 17"/>
          <p:cNvSpPr/>
          <p:nvPr/>
        </p:nvSpPr>
        <p:spPr>
          <a:xfrm>
            <a:off x="2509695" y="3459522"/>
            <a:ext cx="2934904"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lumMod val="65000"/>
                  </a:prstClr>
                </a:solidFill>
                <a:effectLst/>
                <a:uLnTx/>
                <a:uFillTx/>
                <a:latin typeface="Cardo" panose="02020600000000000000" pitchFamily="18" charset="-79"/>
                <a:ea typeface="Cardo" panose="02020600000000000000" pitchFamily="18" charset="-79"/>
                <a:cs typeface="Cardo" panose="02020600000000000000" pitchFamily="18" charset="-79"/>
              </a:rPr>
              <a:t>Maecenas eget eros quis eros tempor auctor. Integer fermentum nulla else cuprum. Pellentesque condimentum ex non fringilla aliquet. </a:t>
            </a:r>
          </a:p>
        </p:txBody>
      </p:sp>
      <p:sp>
        <p:nvSpPr>
          <p:cNvPr id="21" name="Овал 20"/>
          <p:cNvSpPr/>
          <p:nvPr/>
        </p:nvSpPr>
        <p:spPr>
          <a:xfrm>
            <a:off x="6034585" y="5267067"/>
            <a:ext cx="122831" cy="1228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33" name="Полилиния 32"/>
          <p:cNvSpPr/>
          <p:nvPr/>
        </p:nvSpPr>
        <p:spPr>
          <a:xfrm rot="5400000" flipV="1">
            <a:off x="7623017" y="3760799"/>
            <a:ext cx="1153676" cy="3302114"/>
          </a:xfrm>
          <a:custGeom>
            <a:avLst/>
            <a:gdLst>
              <a:gd name="connsiteX0" fmla="*/ 0 w 1153676"/>
              <a:gd name="connsiteY0" fmla="*/ 271875 h 3302114"/>
              <a:gd name="connsiteX1" fmla="*/ 0 w 1153676"/>
              <a:gd name="connsiteY1" fmla="*/ 3109831 h 3302114"/>
              <a:gd name="connsiteX2" fmla="*/ 192283 w 1153676"/>
              <a:gd name="connsiteY2" fmla="*/ 3302114 h 3302114"/>
              <a:gd name="connsiteX3" fmla="*/ 961393 w 1153676"/>
              <a:gd name="connsiteY3" fmla="*/ 3302114 h 3302114"/>
              <a:gd name="connsiteX4" fmla="*/ 1153676 w 1153676"/>
              <a:gd name="connsiteY4" fmla="*/ 3109831 h 3302114"/>
              <a:gd name="connsiteX5" fmla="*/ 1153676 w 1153676"/>
              <a:gd name="connsiteY5" fmla="*/ 271875 h 3302114"/>
              <a:gd name="connsiteX6" fmla="*/ 961393 w 1153676"/>
              <a:gd name="connsiteY6" fmla="*/ 79592 h 3302114"/>
              <a:gd name="connsiteX7" fmla="*/ 539366 w 1153676"/>
              <a:gd name="connsiteY7" fmla="*/ 79592 h 3302114"/>
              <a:gd name="connsiteX8" fmla="*/ 493202 w 1153676"/>
              <a:gd name="connsiteY8" fmla="*/ 0 h 3302114"/>
              <a:gd name="connsiteX9" fmla="*/ 447039 w 1153676"/>
              <a:gd name="connsiteY9" fmla="*/ 79592 h 3302114"/>
              <a:gd name="connsiteX10" fmla="*/ 192283 w 1153676"/>
              <a:gd name="connsiteY10" fmla="*/ 79592 h 3302114"/>
              <a:gd name="connsiteX11" fmla="*/ 0 w 1153676"/>
              <a:gd name="connsiteY11" fmla="*/ 271875 h 33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3676" h="3302114">
                <a:moveTo>
                  <a:pt x="0" y="271875"/>
                </a:moveTo>
                <a:lnTo>
                  <a:pt x="0" y="3109831"/>
                </a:lnTo>
                <a:cubicBezTo>
                  <a:pt x="0" y="3216026"/>
                  <a:pt x="86088" y="3302114"/>
                  <a:pt x="192283" y="3302114"/>
                </a:cubicBezTo>
                <a:lnTo>
                  <a:pt x="961393" y="3302114"/>
                </a:lnTo>
                <a:cubicBezTo>
                  <a:pt x="1067588" y="3302114"/>
                  <a:pt x="1153676" y="3216026"/>
                  <a:pt x="1153676" y="3109831"/>
                </a:cubicBezTo>
                <a:lnTo>
                  <a:pt x="1153676" y="271875"/>
                </a:lnTo>
                <a:cubicBezTo>
                  <a:pt x="1153676" y="165680"/>
                  <a:pt x="1067588" y="79592"/>
                  <a:pt x="961393" y="79592"/>
                </a:cubicBezTo>
                <a:lnTo>
                  <a:pt x="539366" y="79592"/>
                </a:lnTo>
                <a:lnTo>
                  <a:pt x="493202" y="0"/>
                </a:lnTo>
                <a:lnTo>
                  <a:pt x="447039" y="79592"/>
                </a:lnTo>
                <a:lnTo>
                  <a:pt x="192283" y="79592"/>
                </a:lnTo>
                <a:cubicBezTo>
                  <a:pt x="86088" y="79592"/>
                  <a:pt x="0" y="165680"/>
                  <a:pt x="0" y="2718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24" name="Прямоугольник 23"/>
          <p:cNvSpPr/>
          <p:nvPr/>
        </p:nvSpPr>
        <p:spPr>
          <a:xfrm>
            <a:off x="6768266" y="4990389"/>
            <a:ext cx="2934904"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lumMod val="65000"/>
                  </a:prstClr>
                </a:solidFill>
                <a:effectLst/>
                <a:uLnTx/>
                <a:uFillTx/>
                <a:latin typeface="Cardo" panose="02020600000000000000" pitchFamily="18" charset="-79"/>
                <a:ea typeface="Cardo" panose="02020600000000000000" pitchFamily="18" charset="-79"/>
                <a:cs typeface="Cardo" panose="02020600000000000000" pitchFamily="18" charset="-79"/>
              </a:rPr>
              <a:t>Maecenas eget eros quis eros tempor auctor. Integer fermentum nulla else cuprum. Pellentesque condimentum ex non fringilla aliquet. Etiam congue.</a:t>
            </a:r>
          </a:p>
        </p:txBody>
      </p:sp>
      <p:sp>
        <p:nvSpPr>
          <p:cNvPr id="25" name="TextBox 24"/>
          <p:cNvSpPr txBox="1"/>
          <p:nvPr/>
        </p:nvSpPr>
        <p:spPr>
          <a:xfrm>
            <a:off x="2613972" y="5089693"/>
            <a:ext cx="3059973" cy="424925"/>
          </a:xfrm>
          <a:prstGeom prst="rect">
            <a:avLst/>
          </a:prstGeom>
          <a:noFill/>
        </p:spPr>
        <p:txBody>
          <a:bodyPr wrap="square" rtlCol="0">
            <a:spAutoFit/>
          </a:bodyPr>
          <a:lstStyle/>
          <a:p>
            <a:pPr marL="0" marR="0" lvl="0" indent="0" algn="r" defTabSz="914400" rtl="0" eaLnBrk="1" fontAlgn="auto" latinLnBrk="0" hangingPunct="1">
              <a:lnSpc>
                <a:spcPts val="3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latin typeface="Montserrat" panose="02000505000000020004" pitchFamily="2" charset="0"/>
                <a:ea typeface="Cardo" panose="02020600000000000000" pitchFamily="18" charset="-79"/>
                <a:cs typeface="Cardo" panose="02020600000000000000" pitchFamily="18" charset="-79"/>
              </a:rPr>
              <a:t>10.05.202X </a:t>
            </a:r>
            <a:r>
              <a:rPr kumimoji="0" lang="en-US" sz="1400" b="0" i="0" u="none" strike="noStrike" kern="1200" cap="none" spc="0" normalizeH="0" baseline="0" noProof="0" dirty="0">
                <a:ln>
                  <a:noFill/>
                </a:ln>
                <a:solidFill>
                  <a:schemeClr val="bg1"/>
                </a:solidFill>
                <a:effectLst/>
                <a:uLnTx/>
                <a:uFillTx/>
                <a:latin typeface="Raleway SemiBold"/>
                <a:ea typeface="Open Sans Bold" panose="020B0806030504020204" pitchFamily="34" charset="0"/>
                <a:cs typeface="Open Sans Bold" panose="020B0806030504020204" pitchFamily="34" charset="0"/>
              </a:rPr>
              <a:t>Opening </a:t>
            </a:r>
            <a:r>
              <a:rPr kumimoji="0" lang="en-US" sz="1400" b="0" i="0" u="none" strike="noStrike" kern="1200" cap="none" spc="0" normalizeH="0" baseline="0" noProof="0" dirty="0">
                <a:ln>
                  <a:noFill/>
                </a:ln>
                <a:solidFill>
                  <a:prstClr val="white"/>
                </a:solidFill>
                <a:effectLst/>
                <a:uLnTx/>
                <a:uFillTx/>
                <a:latin typeface="Raleway SemiBold"/>
                <a:ea typeface="Open Sans Bold" panose="020B0806030504020204" pitchFamily="34" charset="0"/>
                <a:cs typeface="Open Sans Bold" panose="020B0806030504020204" pitchFamily="34" charset="0"/>
              </a:rPr>
              <a:t>office in EU</a:t>
            </a:r>
            <a:endParaRPr kumimoji="0" lang="en-US" sz="1400" b="0" i="0" u="none" strike="noStrike" kern="1200" cap="none" spc="0" normalizeH="0" baseline="30000" noProof="0" dirty="0">
              <a:ln>
                <a:noFill/>
              </a:ln>
              <a:solidFill>
                <a:prstClr val="white"/>
              </a:solidFill>
              <a:effectLst/>
              <a:uLnTx/>
              <a:uFillTx/>
              <a:latin typeface="Raleway SemiBold"/>
              <a:ea typeface="Cardo" panose="02020600000000000000" pitchFamily="18" charset="-79"/>
              <a:cs typeface="Cardo" panose="02020600000000000000" pitchFamily="18" charset="-79"/>
            </a:endParaRPr>
          </a:p>
        </p:txBody>
      </p:sp>
      <p:cxnSp>
        <p:nvCxnSpPr>
          <p:cNvPr id="32" name="Прямая соединительная линия 31"/>
          <p:cNvCxnSpPr/>
          <p:nvPr/>
        </p:nvCxnSpPr>
        <p:spPr>
          <a:xfrm>
            <a:off x="6096000" y="3704406"/>
            <a:ext cx="0" cy="1595147"/>
          </a:xfrm>
          <a:prstGeom prst="line">
            <a:avLst/>
          </a:prstGeom>
          <a:ln w="3175">
            <a:solidFill>
              <a:schemeClr val="bg1">
                <a:alpha val="21000"/>
              </a:schemeClr>
            </a:solidFill>
          </a:ln>
        </p:spPr>
        <p:style>
          <a:lnRef idx="1">
            <a:schemeClr val="accent1"/>
          </a:lnRef>
          <a:fillRef idx="0">
            <a:schemeClr val="accent1"/>
          </a:fillRef>
          <a:effectRef idx="0">
            <a:schemeClr val="accent1"/>
          </a:effectRef>
          <a:fontRef idx="minor">
            <a:schemeClr val="tx1"/>
          </a:fontRef>
        </p:style>
      </p:cxnSp>
      <p:sp>
        <p:nvSpPr>
          <p:cNvPr id="13" name="Овал 12"/>
          <p:cNvSpPr/>
          <p:nvPr/>
        </p:nvSpPr>
        <p:spPr>
          <a:xfrm>
            <a:off x="6034585" y="3651277"/>
            <a:ext cx="122831" cy="1228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grpSp>
        <p:nvGrpSpPr>
          <p:cNvPr id="19" name="组合 18">
            <a:extLst>
              <a:ext uri="{FF2B5EF4-FFF2-40B4-BE49-F238E27FC236}">
                <a16:creationId xmlns:a16="http://schemas.microsoft.com/office/drawing/2014/main" xmlns="" id="{92D70E64-E898-4BCD-9A07-46F40E08D112}"/>
              </a:ext>
            </a:extLst>
          </p:cNvPr>
          <p:cNvGrpSpPr/>
          <p:nvPr/>
        </p:nvGrpSpPr>
        <p:grpSpPr>
          <a:xfrm>
            <a:off x="3495675" y="219075"/>
            <a:ext cx="5200650" cy="880426"/>
            <a:chOff x="3495675" y="381000"/>
            <a:chExt cx="5200650" cy="880426"/>
          </a:xfrm>
        </p:grpSpPr>
        <p:sp>
          <p:nvSpPr>
            <p:cNvPr id="20" name="文本框 19">
              <a:extLst>
                <a:ext uri="{FF2B5EF4-FFF2-40B4-BE49-F238E27FC236}">
                  <a16:creationId xmlns:a16="http://schemas.microsoft.com/office/drawing/2014/main" xmlns="" id="{D2175233-0081-45C6-A944-CBCCD89F2FC6}"/>
                </a:ext>
              </a:extLst>
            </p:cNvPr>
            <p:cNvSpPr txBox="1"/>
            <p:nvPr/>
          </p:nvSpPr>
          <p:spPr>
            <a:xfrm>
              <a:off x="5386388" y="381000"/>
              <a:ext cx="1419225"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TITLE</a:t>
              </a:r>
              <a:r>
                <a:rPr kumimoji="0" lang="en-US" altLang="zh-CN" sz="1400" b="0"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 </a:t>
              </a:r>
              <a:r>
                <a:rPr kumimoji="0" lang="en-US" altLang="zh-CN"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22" name="直接连接符 21">
              <a:extLst>
                <a:ext uri="{FF2B5EF4-FFF2-40B4-BE49-F238E27FC236}">
                  <a16:creationId xmlns:a16="http://schemas.microsoft.com/office/drawing/2014/main" xmlns="" id="{8E3D426B-51CB-4565-B70D-B2F7BB83CABD}"/>
                </a:ext>
              </a:extLst>
            </p:cNvPr>
            <p:cNvCxnSpPr/>
            <p:nvPr/>
          </p:nvCxnSpPr>
          <p:spPr>
            <a:xfrm>
              <a:off x="5238750" y="844550"/>
              <a:ext cx="1714500" cy="0"/>
            </a:xfrm>
            <a:prstGeom prst="line">
              <a:avLst/>
            </a:prstGeom>
            <a:noFill/>
            <a:ln w="19050" cap="flat" cmpd="sng" algn="ctr">
              <a:gradFill>
                <a:gsLst>
                  <a:gs pos="0">
                    <a:schemeClr val="bg1">
                      <a:alpha val="0"/>
                    </a:schemeClr>
                  </a:gs>
                  <a:gs pos="50000">
                    <a:schemeClr val="bg1"/>
                  </a:gs>
                  <a:gs pos="100000">
                    <a:sysClr val="windowText" lastClr="000000">
                      <a:alpha val="0"/>
                    </a:sysClr>
                  </a:gs>
                </a:gsLst>
                <a:lin ang="0" scaled="0"/>
              </a:gradFill>
              <a:prstDash val="solid"/>
              <a:miter lim="800000"/>
            </a:ln>
            <a:effectLst/>
          </p:spPr>
        </p:cxnSp>
        <p:sp>
          <p:nvSpPr>
            <p:cNvPr id="23" name="文本框 22">
              <a:extLst>
                <a:ext uri="{FF2B5EF4-FFF2-40B4-BE49-F238E27FC236}">
                  <a16:creationId xmlns:a16="http://schemas.microsoft.com/office/drawing/2014/main" xmlns="" id="{FBE13F52-B403-407E-AFAA-2D7799D847F5}"/>
                </a:ext>
              </a:extLst>
            </p:cNvPr>
            <p:cNvSpPr txBox="1"/>
            <p:nvPr/>
          </p:nvSpPr>
          <p:spPr>
            <a:xfrm>
              <a:off x="3495675" y="961729"/>
              <a:ext cx="5200650" cy="299697"/>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26" name="六边形 25">
              <a:extLst>
                <a:ext uri="{FF2B5EF4-FFF2-40B4-BE49-F238E27FC236}">
                  <a16:creationId xmlns:a16="http://schemas.microsoft.com/office/drawing/2014/main" xmlns="" id="{A8FFFA39-98B9-43C3-A4EC-BD57645E6FB0}"/>
                </a:ext>
              </a:extLst>
            </p:cNvPr>
            <p:cNvSpPr/>
            <p:nvPr/>
          </p:nvSpPr>
          <p:spPr>
            <a:xfrm rot="5400000">
              <a:off x="6002084" y="763587"/>
              <a:ext cx="187833" cy="161925"/>
            </a:xfrm>
            <a:prstGeom prst="hexagon">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7" name="Овал 20">
            <a:extLst>
              <a:ext uri="{FF2B5EF4-FFF2-40B4-BE49-F238E27FC236}">
                <a16:creationId xmlns:a16="http://schemas.microsoft.com/office/drawing/2014/main" xmlns="" id="{B4E394AA-AA7F-4FD7-9495-45ACD2F5CB02}"/>
              </a:ext>
            </a:extLst>
          </p:cNvPr>
          <p:cNvSpPr/>
          <p:nvPr/>
        </p:nvSpPr>
        <p:spPr>
          <a:xfrm>
            <a:off x="6034585" y="6731096"/>
            <a:ext cx="122831" cy="1228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Tree>
    <p:extLst>
      <p:ext uri="{BB962C8B-B14F-4D97-AF65-F5344CB8AC3E}">
        <p14:creationId xmlns:p14="http://schemas.microsoft.com/office/powerpoint/2010/main" val="97430012"/>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descr="图片包含 猫, 笔记本电脑, 室内, 布置&#10;&#10;已生成极高可信度的说明">
            <a:extLst>
              <a:ext uri="{FF2B5EF4-FFF2-40B4-BE49-F238E27FC236}">
                <a16:creationId xmlns:a16="http://schemas.microsoft.com/office/drawing/2014/main" xmlns="" id="{0145AE81-FFE8-4F28-84D9-A0740BF80369}"/>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8052" b="38052"/>
          <a:stretch>
            <a:fillRect/>
          </a:stretch>
        </p:blipFill>
        <p:spPr>
          <a:xfrm>
            <a:off x="0" y="0"/>
            <a:ext cx="12192000" cy="1820863"/>
          </a:xfrm>
        </p:spPr>
      </p:pic>
      <p:sp>
        <p:nvSpPr>
          <p:cNvPr id="3" name="TextBox 2"/>
          <p:cNvSpPr txBox="1"/>
          <p:nvPr/>
        </p:nvSpPr>
        <p:spPr>
          <a:xfrm>
            <a:off x="1402569" y="2644369"/>
            <a:ext cx="385394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4D4D4D">
                    <a:lumMod val="50000"/>
                  </a:srgbClr>
                </a:solidFill>
                <a:effectLst/>
                <a:uLnTx/>
                <a:uFillTx/>
                <a:latin typeface="Roboto" panose="02000000000000000000" pitchFamily="2" charset="0"/>
                <a:ea typeface="Roboto" panose="02000000000000000000" pitchFamily="2" charset="0"/>
                <a:cs typeface="+mn-cs"/>
              </a:rPr>
              <a:t>Price Table</a:t>
            </a:r>
            <a:r>
              <a:rPr kumimoji="0" lang="en-US" sz="3200" b="0" i="0" u="none" strike="noStrike" kern="1200" cap="none" spc="0" normalizeH="0" baseline="0" noProof="0">
                <a:ln>
                  <a:noFill/>
                </a:ln>
                <a:solidFill>
                  <a:srgbClr val="4D4D4D">
                    <a:lumMod val="50000"/>
                  </a:srgbClr>
                </a:solidFill>
                <a:effectLst/>
                <a:uLnTx/>
                <a:uFillTx/>
                <a:latin typeface="Roboto" panose="02000000000000000000" pitchFamily="2" charset="0"/>
                <a:ea typeface="Roboto" panose="02000000000000000000" pitchFamily="2" charset="0"/>
                <a:cs typeface="+mn-cs"/>
              </a:rPr>
              <a:t> </a:t>
            </a:r>
            <a:r>
              <a:rPr kumimoji="0" lang="en-US" sz="16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Business Theme</a:t>
            </a:r>
          </a:p>
        </p:txBody>
      </p:sp>
      <p:sp>
        <p:nvSpPr>
          <p:cNvPr id="7" name="Rectangle 6"/>
          <p:cNvSpPr/>
          <p:nvPr/>
        </p:nvSpPr>
        <p:spPr>
          <a:xfrm>
            <a:off x="1434468" y="2510625"/>
            <a:ext cx="4714702"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Assertively implement one-to-one platforms whereas.</a:t>
            </a:r>
            <a:endParaRPr kumimoji="0" lang="en-US" sz="1000" b="0" i="0" u="none" strike="noStrike" kern="1200" cap="none" spc="0" normalizeH="0" baseline="0" noProof="0">
              <a:ln>
                <a:noFill/>
              </a:ln>
              <a:solidFill>
                <a:srgbClr val="4D4D4D">
                  <a:lumMod val="75000"/>
                </a:srgbClr>
              </a:solidFill>
              <a:effectLst/>
              <a:uLnTx/>
              <a:uFillTx/>
              <a:latin typeface="Calibri" panose="020F0502020204030204"/>
              <a:ea typeface="+mn-ea"/>
              <a:cs typeface="+mn-cs"/>
            </a:endParaRPr>
          </a:p>
        </p:txBody>
      </p:sp>
      <p:sp>
        <p:nvSpPr>
          <p:cNvPr id="11" name="Oval 10"/>
          <p:cNvSpPr/>
          <p:nvPr/>
        </p:nvSpPr>
        <p:spPr>
          <a:xfrm>
            <a:off x="604288" y="2552584"/>
            <a:ext cx="606056" cy="606056"/>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ounded Rectangle 1"/>
          <p:cNvSpPr/>
          <p:nvPr/>
        </p:nvSpPr>
        <p:spPr>
          <a:xfrm>
            <a:off x="604288" y="3608199"/>
            <a:ext cx="2266503" cy="2489791"/>
          </a:xfrm>
          <a:prstGeom prst="roundRect">
            <a:avLst>
              <a:gd name="adj" fmla="val 2124"/>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p:cNvSpPr/>
          <p:nvPr/>
        </p:nvSpPr>
        <p:spPr>
          <a:xfrm>
            <a:off x="713269" y="4257139"/>
            <a:ext cx="2048540" cy="97872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Professional User</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590$</a:t>
            </a:r>
            <a:endPar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Assertivey implement one-to-one platforms</a:t>
            </a:r>
          </a:p>
        </p:txBody>
      </p:sp>
      <p:sp>
        <p:nvSpPr>
          <p:cNvPr id="4" name="Rounded Rectangle 3"/>
          <p:cNvSpPr/>
          <p:nvPr/>
        </p:nvSpPr>
        <p:spPr>
          <a:xfrm>
            <a:off x="860797" y="5475100"/>
            <a:ext cx="1753484" cy="383658"/>
          </a:xfrm>
          <a:prstGeom prst="roundRect">
            <a:avLst>
              <a:gd name="adj" fmla="val 558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chemeClr val="tx1">
                    <a:lumMod val="50000"/>
                    <a:lumOff val="50000"/>
                  </a:schemeClr>
                </a:solidFill>
                <a:effectLst/>
                <a:uLnTx/>
                <a:uFillTx/>
                <a:latin typeface="Roboto Light" panose="02000000000000000000" pitchFamily="2" charset="0"/>
                <a:ea typeface="Roboto Light" panose="02000000000000000000" pitchFamily="2" charset="0"/>
                <a:cs typeface="+mn-cs"/>
              </a:rPr>
              <a:t>请输入标题</a:t>
            </a:r>
            <a:endParaRPr kumimoji="0" lang="en-US" sz="1400" b="0" i="0" u="none" strike="noStrike" kern="1200" cap="none" spc="0" normalizeH="0" baseline="0" noProof="0">
              <a:ln>
                <a:noFill/>
              </a:ln>
              <a:solidFill>
                <a:schemeClr val="tx1">
                  <a:lumMod val="50000"/>
                  <a:lumOff val="50000"/>
                </a:schemeClr>
              </a:solidFill>
              <a:effectLst/>
              <a:uLnTx/>
              <a:uFillTx/>
              <a:latin typeface="Roboto Light" panose="02000000000000000000" pitchFamily="2" charset="0"/>
              <a:ea typeface="Roboto Light" panose="02000000000000000000" pitchFamily="2" charset="0"/>
              <a:cs typeface="+mn-cs"/>
            </a:endParaRPr>
          </a:p>
        </p:txBody>
      </p:sp>
      <p:sp>
        <p:nvSpPr>
          <p:cNvPr id="8" name="Freeform 136"/>
          <p:cNvSpPr>
            <a:spLocks noEditPoints="1"/>
          </p:cNvSpPr>
          <p:nvPr/>
        </p:nvSpPr>
        <p:spPr bwMode="auto">
          <a:xfrm>
            <a:off x="1612874" y="3923879"/>
            <a:ext cx="249329" cy="188055"/>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Rounded Rectangle 11"/>
          <p:cNvSpPr/>
          <p:nvPr/>
        </p:nvSpPr>
        <p:spPr>
          <a:xfrm>
            <a:off x="3014328" y="3608199"/>
            <a:ext cx="2266503" cy="2489791"/>
          </a:xfrm>
          <a:prstGeom prst="roundRect">
            <a:avLst>
              <a:gd name="adj" fmla="val 2124"/>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p:cNvSpPr/>
          <p:nvPr/>
        </p:nvSpPr>
        <p:spPr>
          <a:xfrm>
            <a:off x="3123309" y="4257139"/>
            <a:ext cx="2048540" cy="97872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Premium User</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800$</a:t>
            </a:r>
            <a:endPar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Assertivey implement one-to-one platforms</a:t>
            </a:r>
          </a:p>
        </p:txBody>
      </p:sp>
      <p:sp>
        <p:nvSpPr>
          <p:cNvPr id="14" name="Rounded Rectangle 13"/>
          <p:cNvSpPr/>
          <p:nvPr/>
        </p:nvSpPr>
        <p:spPr>
          <a:xfrm>
            <a:off x="3270837" y="5475100"/>
            <a:ext cx="1753484" cy="383658"/>
          </a:xfrm>
          <a:prstGeom prst="roundRect">
            <a:avLst>
              <a:gd name="adj" fmla="val 5581"/>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a:solidFill>
                  <a:schemeClr val="bg1"/>
                </a:solidFill>
                <a:latin typeface="Roboto Light" panose="02000000000000000000" pitchFamily="2" charset="0"/>
                <a:ea typeface="Roboto Light" panose="02000000000000000000" pitchFamily="2" charset="0"/>
              </a:rPr>
              <a:t>请输入标题</a:t>
            </a:r>
            <a:endParaRPr lang="en-US" altLang="zh-CN" sz="1400">
              <a:solidFill>
                <a:schemeClr val="bg1"/>
              </a:solidFill>
              <a:latin typeface="Roboto Light" panose="02000000000000000000" pitchFamily="2" charset="0"/>
              <a:ea typeface="Roboto Light" panose="02000000000000000000" pitchFamily="2" charset="0"/>
            </a:endParaRPr>
          </a:p>
        </p:txBody>
      </p:sp>
      <p:sp>
        <p:nvSpPr>
          <p:cNvPr id="17" name="Rounded Rectangle 16"/>
          <p:cNvSpPr/>
          <p:nvPr/>
        </p:nvSpPr>
        <p:spPr>
          <a:xfrm>
            <a:off x="5424367" y="3608199"/>
            <a:ext cx="2266503" cy="2489791"/>
          </a:xfrm>
          <a:prstGeom prst="roundRect">
            <a:avLst>
              <a:gd name="adj" fmla="val 2124"/>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p:cNvSpPr/>
          <p:nvPr/>
        </p:nvSpPr>
        <p:spPr>
          <a:xfrm>
            <a:off x="5533348" y="4257139"/>
            <a:ext cx="2048540" cy="97872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Professional User</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950$</a:t>
            </a:r>
            <a:endPar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Assertivey implement one-to-one platforms</a:t>
            </a:r>
          </a:p>
        </p:txBody>
      </p:sp>
      <p:sp>
        <p:nvSpPr>
          <p:cNvPr id="19" name="Rounded Rectangle 18"/>
          <p:cNvSpPr/>
          <p:nvPr/>
        </p:nvSpPr>
        <p:spPr>
          <a:xfrm>
            <a:off x="5680876" y="5475100"/>
            <a:ext cx="1753484" cy="383658"/>
          </a:xfrm>
          <a:prstGeom prst="roundRect">
            <a:avLst>
              <a:gd name="adj" fmla="val 5581"/>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a:solidFill>
                  <a:schemeClr val="bg1"/>
                </a:solidFill>
                <a:latin typeface="Roboto Light" panose="02000000000000000000" pitchFamily="2" charset="0"/>
                <a:ea typeface="Roboto Light" panose="02000000000000000000" pitchFamily="2" charset="0"/>
              </a:rPr>
              <a:t>请输入标题</a:t>
            </a:r>
            <a:endParaRPr lang="en-US" altLang="zh-CN" sz="1400">
              <a:solidFill>
                <a:schemeClr val="bg1"/>
              </a:solidFill>
              <a:latin typeface="Roboto Light" panose="02000000000000000000" pitchFamily="2" charset="0"/>
              <a:ea typeface="Roboto Light" panose="02000000000000000000" pitchFamily="2" charset="0"/>
            </a:endParaRPr>
          </a:p>
        </p:txBody>
      </p:sp>
      <p:sp>
        <p:nvSpPr>
          <p:cNvPr id="21" name="Freeform 35"/>
          <p:cNvSpPr>
            <a:spLocks noEditPoints="1"/>
          </p:cNvSpPr>
          <p:nvPr/>
        </p:nvSpPr>
        <p:spPr bwMode="auto">
          <a:xfrm>
            <a:off x="4025027" y="3923879"/>
            <a:ext cx="245104" cy="194393"/>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40"/>
          <p:cNvSpPr>
            <a:spLocks noEditPoints="1"/>
          </p:cNvSpPr>
          <p:nvPr/>
        </p:nvSpPr>
        <p:spPr bwMode="auto">
          <a:xfrm>
            <a:off x="6446687" y="3923879"/>
            <a:ext cx="221862" cy="22397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Rectangle 23"/>
          <p:cNvSpPr/>
          <p:nvPr/>
        </p:nvSpPr>
        <p:spPr>
          <a:xfrm>
            <a:off x="8335925" y="3534652"/>
            <a:ext cx="3335247" cy="264072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Assertively implement one-to-one platforms whereas cooperative schemas. Interactively productize client-centered core competencies without bleeding-edge infomediaries. Monotonectally enhance client-based interfaces rather than seamless manufactured products. </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Distinctively facilitate viral vortals for mission-critical data. </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Price Table </a:t>
            </a: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one-to-one action items before pandemic imperatives.</a:t>
            </a:r>
          </a:p>
        </p:txBody>
      </p:sp>
      <p:grpSp>
        <p:nvGrpSpPr>
          <p:cNvPr id="20" name="组合 19">
            <a:extLst>
              <a:ext uri="{FF2B5EF4-FFF2-40B4-BE49-F238E27FC236}">
                <a16:creationId xmlns:a16="http://schemas.microsoft.com/office/drawing/2014/main" xmlns="" id="{61F6AF2C-E3E1-49A6-9B8B-75DB0E27B84B}"/>
              </a:ext>
            </a:extLst>
          </p:cNvPr>
          <p:cNvGrpSpPr/>
          <p:nvPr/>
        </p:nvGrpSpPr>
        <p:grpSpPr>
          <a:xfrm>
            <a:off x="3495675" y="219075"/>
            <a:ext cx="5200650" cy="880426"/>
            <a:chOff x="3495675" y="381000"/>
            <a:chExt cx="5200650" cy="880426"/>
          </a:xfrm>
        </p:grpSpPr>
        <p:sp>
          <p:nvSpPr>
            <p:cNvPr id="22" name="文本框 21">
              <a:extLst>
                <a:ext uri="{FF2B5EF4-FFF2-40B4-BE49-F238E27FC236}">
                  <a16:creationId xmlns:a16="http://schemas.microsoft.com/office/drawing/2014/main" xmlns="" id="{B8EC44A5-4C50-4032-88C8-7A6F91023831}"/>
                </a:ext>
              </a:extLst>
            </p:cNvPr>
            <p:cNvSpPr txBox="1"/>
            <p:nvPr/>
          </p:nvSpPr>
          <p:spPr>
            <a:xfrm>
              <a:off x="5386388" y="381000"/>
              <a:ext cx="1419225"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TITLE</a:t>
              </a:r>
              <a:r>
                <a:rPr kumimoji="0" lang="en-US" altLang="zh-CN" sz="1400" b="0"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 </a:t>
              </a:r>
              <a:r>
                <a:rPr kumimoji="0" lang="en-US" altLang="zh-CN"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25" name="直接连接符 24">
              <a:extLst>
                <a:ext uri="{FF2B5EF4-FFF2-40B4-BE49-F238E27FC236}">
                  <a16:creationId xmlns:a16="http://schemas.microsoft.com/office/drawing/2014/main" xmlns="" id="{6424367E-8FA1-42C5-8E5A-E561541E1766}"/>
                </a:ext>
              </a:extLst>
            </p:cNvPr>
            <p:cNvCxnSpPr/>
            <p:nvPr/>
          </p:nvCxnSpPr>
          <p:spPr>
            <a:xfrm>
              <a:off x="5238750" y="844550"/>
              <a:ext cx="1714500" cy="0"/>
            </a:xfrm>
            <a:prstGeom prst="line">
              <a:avLst/>
            </a:prstGeom>
            <a:noFill/>
            <a:ln w="19050" cap="flat" cmpd="sng" algn="ctr">
              <a:gradFill>
                <a:gsLst>
                  <a:gs pos="0">
                    <a:schemeClr val="bg1">
                      <a:alpha val="0"/>
                    </a:schemeClr>
                  </a:gs>
                  <a:gs pos="50000">
                    <a:schemeClr val="bg1"/>
                  </a:gs>
                  <a:gs pos="100000">
                    <a:sysClr val="windowText" lastClr="000000">
                      <a:alpha val="0"/>
                    </a:sysClr>
                  </a:gs>
                </a:gsLst>
                <a:lin ang="0" scaled="0"/>
              </a:gradFill>
              <a:prstDash val="solid"/>
              <a:miter lim="800000"/>
            </a:ln>
            <a:effectLst/>
          </p:spPr>
        </p:cxnSp>
        <p:sp>
          <p:nvSpPr>
            <p:cNvPr id="26" name="文本框 25">
              <a:extLst>
                <a:ext uri="{FF2B5EF4-FFF2-40B4-BE49-F238E27FC236}">
                  <a16:creationId xmlns:a16="http://schemas.microsoft.com/office/drawing/2014/main" xmlns="" id="{5EFD4ADA-DE19-4DA1-8293-0601D8F17895}"/>
                </a:ext>
              </a:extLst>
            </p:cNvPr>
            <p:cNvSpPr txBox="1"/>
            <p:nvPr/>
          </p:nvSpPr>
          <p:spPr>
            <a:xfrm>
              <a:off x="3495675" y="961729"/>
              <a:ext cx="5200650" cy="299697"/>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27" name="六边形 26">
              <a:extLst>
                <a:ext uri="{FF2B5EF4-FFF2-40B4-BE49-F238E27FC236}">
                  <a16:creationId xmlns:a16="http://schemas.microsoft.com/office/drawing/2014/main" xmlns="" id="{F987815B-4E6F-4B92-AC34-779BAC5D5792}"/>
                </a:ext>
              </a:extLst>
            </p:cNvPr>
            <p:cNvSpPr/>
            <p:nvPr/>
          </p:nvSpPr>
          <p:spPr>
            <a:xfrm rot="5400000">
              <a:off x="6002084" y="763587"/>
              <a:ext cx="187833" cy="161925"/>
            </a:xfrm>
            <a:prstGeom prst="hexagon">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1" name="Shape 2588">
            <a:extLst>
              <a:ext uri="{FF2B5EF4-FFF2-40B4-BE49-F238E27FC236}">
                <a16:creationId xmlns:a16="http://schemas.microsoft.com/office/drawing/2014/main" xmlns="" id="{F7A3A6A2-CA1A-4DAE-95C6-90595D3EA879}"/>
              </a:ext>
            </a:extLst>
          </p:cNvPr>
          <p:cNvSpPr/>
          <p:nvPr/>
        </p:nvSpPr>
        <p:spPr>
          <a:xfrm>
            <a:off x="767652" y="2726975"/>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Tree>
    <p:extLst>
      <p:ext uri="{BB962C8B-B14F-4D97-AF65-F5344CB8AC3E}">
        <p14:creationId xmlns:p14="http://schemas.microsoft.com/office/powerpoint/2010/main" val="1634481074"/>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descr="图片包含 鸟&#10;&#10;已生成高可信度的说明">
            <a:extLst>
              <a:ext uri="{FF2B5EF4-FFF2-40B4-BE49-F238E27FC236}">
                <a16:creationId xmlns:a16="http://schemas.microsoft.com/office/drawing/2014/main" xmlns="" id="{D7DC1170-8F50-425B-A340-A410F22A7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2453" y="1925781"/>
            <a:ext cx="5396028" cy="3599151"/>
          </a:xfrm>
          <a:prstGeom prst="rect">
            <a:avLst/>
          </a:prstGeom>
        </p:spPr>
      </p:pic>
      <p:sp>
        <p:nvSpPr>
          <p:cNvPr id="8" name="TextBox 5">
            <a:extLst>
              <a:ext uri="{FF2B5EF4-FFF2-40B4-BE49-F238E27FC236}">
                <a16:creationId xmlns:a16="http://schemas.microsoft.com/office/drawing/2014/main" xmlns="" id="{97EC6BC5-3F8B-4CB0-A685-F6752BB1FD12}"/>
              </a:ext>
            </a:extLst>
          </p:cNvPr>
          <p:cNvSpPr txBox="1"/>
          <p:nvPr/>
        </p:nvSpPr>
        <p:spPr>
          <a:xfrm>
            <a:off x="532121" y="4032227"/>
            <a:ext cx="6069511" cy="798165"/>
          </a:xfrm>
          <a:prstGeom prst="rect">
            <a:avLst/>
          </a:prstGeom>
          <a:noFill/>
        </p:spPr>
        <p:txBody>
          <a:bodyPr wrap="square" lIns="95185" tIns="47592" rIns="95185" bIns="47592" rtlCol="0">
            <a:spAutoFit/>
          </a:bodyPr>
          <a:lstStyle/>
          <a:p>
            <a:pPr defTabSz="951894">
              <a:lnSpc>
                <a:spcPct val="150000"/>
              </a:lnSpc>
              <a:defRPr/>
            </a:pPr>
            <a:r>
              <a:rPr lang="en-US"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Personality color post competition </a:t>
            </a:r>
            <a:r>
              <a:rPr lang="en-US" altLang="zh-CN" sz="1050" kern="0" spc="394" dirty="0" err="1">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PPTPersonality</a:t>
            </a:r>
            <a:r>
              <a:rPr lang="en-US"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 color </a:t>
            </a:r>
            <a:r>
              <a:rPr lang="en-US" altLang="zh-CN" sz="1050" kern="0" spc="394" dirty="0" err="1">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pos</a:t>
            </a:r>
            <a:r>
              <a:rPr lang="en-US"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 competition PPT</a:t>
            </a:r>
            <a:endParaRPr lang="id-ID"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endParaRPr>
          </a:p>
          <a:p>
            <a:pPr defTabSz="951894">
              <a:lnSpc>
                <a:spcPct val="150000"/>
              </a:lnSpc>
              <a:defRPr/>
            </a:pPr>
            <a:endParaRPr lang="en-US" altLang="zh-CN" sz="1050" kern="0" spc="394"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 name="矩形 259">
            <a:extLst>
              <a:ext uri="{FF2B5EF4-FFF2-40B4-BE49-F238E27FC236}">
                <a16:creationId xmlns:a16="http://schemas.microsoft.com/office/drawing/2014/main" xmlns="" id="{3539AA27-056E-4B20-8E8F-4D06A8066BAA}"/>
              </a:ext>
            </a:extLst>
          </p:cNvPr>
          <p:cNvSpPr>
            <a:spLocks noChangeArrowheads="1"/>
          </p:cNvSpPr>
          <p:nvPr/>
        </p:nvSpPr>
        <p:spPr bwMode="auto">
          <a:xfrm>
            <a:off x="643421" y="2999378"/>
            <a:ext cx="6485464"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600" spc="600">
                <a:solidFill>
                  <a:schemeClr val="bg1"/>
                </a:solidFill>
                <a:latin typeface="Calibri" panose="020F0502020204030204" pitchFamily="34" charset="0"/>
                <a:cs typeface="Arial" panose="020B0604020202020204" pitchFamily="34" charset="0"/>
              </a:rPr>
              <a:t>感谢大家的下载与支持</a:t>
            </a:r>
            <a:endParaRPr lang="en-US" altLang="zh-CN" sz="3600" spc="600" dirty="0">
              <a:solidFill>
                <a:schemeClr val="bg1"/>
              </a:solidFill>
              <a:latin typeface="Calibri" panose="020F0502020204030204" pitchFamily="34" charset="0"/>
              <a:cs typeface="Arial" panose="020B0604020202020204" pitchFamily="34" charset="0"/>
            </a:endParaRPr>
          </a:p>
        </p:txBody>
      </p:sp>
      <p:cxnSp>
        <p:nvCxnSpPr>
          <p:cNvPr id="10" name="直接连接符 9">
            <a:extLst>
              <a:ext uri="{FF2B5EF4-FFF2-40B4-BE49-F238E27FC236}">
                <a16:creationId xmlns:a16="http://schemas.microsoft.com/office/drawing/2014/main" xmlns="" id="{F4508CE6-E65D-4A11-B3F3-2A081214FF8F}"/>
              </a:ext>
            </a:extLst>
          </p:cNvPr>
          <p:cNvCxnSpPr>
            <a:cxnSpLocks/>
          </p:cNvCxnSpPr>
          <p:nvPr/>
        </p:nvCxnSpPr>
        <p:spPr>
          <a:xfrm>
            <a:off x="687668" y="3908605"/>
            <a:ext cx="529403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原创设计师QQ598969553      _8">
            <a:extLst>
              <a:ext uri="{FF2B5EF4-FFF2-40B4-BE49-F238E27FC236}">
                <a16:creationId xmlns:a16="http://schemas.microsoft.com/office/drawing/2014/main" xmlns="" id="{F153474F-1EC0-4E75-811F-76C51FD04E51}"/>
              </a:ext>
            </a:extLst>
          </p:cNvPr>
          <p:cNvSpPr>
            <a:spLocks noChangeArrowheads="1"/>
          </p:cNvSpPr>
          <p:nvPr/>
        </p:nvSpPr>
        <p:spPr bwMode="auto">
          <a:xfrm>
            <a:off x="125242" y="4727831"/>
            <a:ext cx="6359090" cy="205121"/>
          </a:xfrm>
          <a:prstGeom prst="rect">
            <a:avLst/>
          </a:prstGeom>
          <a:noFill/>
          <a:ln w="9525">
            <a:noFill/>
            <a:miter lim="800000"/>
            <a:headEnd/>
            <a:tailEnd/>
          </a:ln>
        </p:spPr>
        <p:txBody>
          <a:bodyPr wrap="square" lIns="0" tIns="0" rIns="0" bIns="0">
            <a:spAutoFit/>
          </a:bodyPr>
          <a:lstStyle/>
          <a:p>
            <a:pPr algn="ctr">
              <a:buFont typeface="Arial" charset="0"/>
              <a:buNone/>
            </a:pPr>
            <a:r>
              <a:rPr lang="zh-CN" altLang="en-US" sz="1333" spc="600" dirty="0">
                <a:solidFill>
                  <a:schemeClr val="bg1"/>
                </a:solidFill>
                <a:latin typeface="Calibri" panose="020F0502020204030204" pitchFamily="34" charset="0"/>
                <a:ea typeface="微软雅黑" panose="020B0503020204020204" pitchFamily="34" charset="-122"/>
                <a:cs typeface="Arial" charset="0"/>
                <a:sym typeface="Calibri" panose="020F0502020204030204" pitchFamily="34" charset="0"/>
              </a:rPr>
              <a:t>●企业推介  ●项目展示  ●计划总结  ●商业融资 </a:t>
            </a:r>
          </a:p>
        </p:txBody>
      </p:sp>
      <p:sp>
        <p:nvSpPr>
          <p:cNvPr id="12" name="原创设计师QQ598969553      _12">
            <a:extLst>
              <a:ext uri="{FF2B5EF4-FFF2-40B4-BE49-F238E27FC236}">
                <a16:creationId xmlns:a16="http://schemas.microsoft.com/office/drawing/2014/main" xmlns="" id="{C856E23A-97A2-4638-93A2-86555E530646}"/>
              </a:ext>
            </a:extLst>
          </p:cNvPr>
          <p:cNvSpPr>
            <a:spLocks noChangeArrowheads="1"/>
          </p:cNvSpPr>
          <p:nvPr/>
        </p:nvSpPr>
        <p:spPr bwMode="auto">
          <a:xfrm>
            <a:off x="643421" y="1925781"/>
            <a:ext cx="1558119" cy="923330"/>
          </a:xfrm>
          <a:prstGeom prst="rect">
            <a:avLst/>
          </a:prstGeom>
          <a:noFill/>
          <a:ln w="9525">
            <a:noFill/>
            <a:miter lim="800000"/>
            <a:headEnd/>
            <a:tailEnd/>
          </a:ln>
        </p:spPr>
        <p:txBody>
          <a:bodyPr wrap="none" lIns="0" tIns="0" rIns="0" bIns="0">
            <a:spAutoFit/>
          </a:bodyPr>
          <a:lstStyle/>
          <a:p>
            <a:pPr algn="ctr"/>
            <a:r>
              <a:rPr lang="en-US" altLang="zh-CN" sz="6000" dirty="0">
                <a:solidFill>
                  <a:schemeClr val="bg1"/>
                </a:solidFill>
                <a:latin typeface="Calibri" panose="020F0502020204030204" pitchFamily="34" charset="0"/>
                <a:ea typeface="微软雅黑" panose="020B0503020204020204" pitchFamily="34" charset="-122"/>
                <a:cs typeface="宋体" charset="-122"/>
                <a:sym typeface="Calibri" panose="020F0502020204030204" pitchFamily="34" charset="0"/>
              </a:rPr>
              <a:t>202X</a:t>
            </a:r>
          </a:p>
        </p:txBody>
      </p:sp>
    </p:spTree>
    <p:extLst>
      <p:ext uri="{BB962C8B-B14F-4D97-AF65-F5344CB8AC3E}">
        <p14:creationId xmlns:p14="http://schemas.microsoft.com/office/powerpoint/2010/main" val="23655676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80481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5074915" y="3482942"/>
            <a:ext cx="5806524" cy="477503"/>
          </a:xfrm>
          <a:prstGeom prst="rect">
            <a:avLst/>
          </a:prstGeom>
          <a:solidFill>
            <a:schemeClr val="bg1"/>
          </a:solidFill>
        </p:spPr>
        <p:txBody>
          <a:bodyPr wrap="square" rtlCol="0">
            <a:spAutoFit/>
          </a:bodyPr>
          <a:lstStyle/>
          <a:p>
            <a:pPr defTabSz="1219080">
              <a:lnSpc>
                <a:spcPct val="150000"/>
              </a:lnSpc>
              <a:defRPr/>
            </a:pPr>
            <a:r>
              <a:rPr lang="zh-CN" altLang="en-US" sz="1867" spc="400" dirty="0">
                <a:solidFill>
                  <a:prstClr val="black">
                    <a:lumMod val="65000"/>
                    <a:lumOff val="35000"/>
                  </a:prstClr>
                </a:solidFill>
                <a:latin typeface="Calibri"/>
                <a:ea typeface="微软雅黑"/>
              </a:rPr>
              <a:t>回复：</a:t>
            </a:r>
            <a:r>
              <a:rPr lang="en-US" altLang="zh-CN" sz="1867" b="1" spc="400" dirty="0">
                <a:solidFill>
                  <a:prstClr val="black"/>
                </a:solidFill>
                <a:latin typeface="Calibri"/>
                <a:ea typeface="微软雅黑"/>
              </a:rPr>
              <a:t>2004</a:t>
            </a:r>
            <a:r>
              <a:rPr lang="zh-CN" altLang="en-US" sz="1867" spc="400" dirty="0">
                <a:solidFill>
                  <a:prstClr val="black">
                    <a:lumMod val="65000"/>
                    <a:lumOff val="35000"/>
                  </a:prstClr>
                </a:solidFill>
                <a:latin typeface="Calibri"/>
                <a:ea typeface="微软雅黑"/>
              </a:rPr>
              <a:t>，免费获取</a:t>
            </a:r>
            <a:r>
              <a:rPr lang="en-US" altLang="zh-CN" sz="1867" spc="400" dirty="0">
                <a:solidFill>
                  <a:prstClr val="black">
                    <a:lumMod val="65000"/>
                    <a:lumOff val="35000"/>
                  </a:prstClr>
                </a:solidFill>
                <a:latin typeface="Calibri"/>
                <a:ea typeface="微软雅黑"/>
              </a:rPr>
              <a:t>30</a:t>
            </a:r>
            <a:r>
              <a:rPr lang="zh-CN" altLang="en-US" sz="1867" spc="4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104153969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4294" y="3244334"/>
            <a:ext cx="5035353" cy="1477328"/>
          </a:xfrm>
          <a:prstGeom prst="rect">
            <a:avLst/>
          </a:prstGeom>
        </p:spPr>
        <p:txBody>
          <a:bodyPr wrap="none">
            <a:spAutoFit/>
          </a:bodyPr>
          <a:lstStyle/>
          <a:p>
            <a:r>
              <a:rPr lang="en-US" altLang="zh-CN" dirty="0" err="1" smtClean="0">
                <a:hlinkClick r:id="rId2"/>
              </a:rPr>
              <a:t>ColourPPT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90613853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descr="图片包含 鸟&#10;&#10;已生成高可信度的说明">
            <a:extLst>
              <a:ext uri="{FF2B5EF4-FFF2-40B4-BE49-F238E27FC236}">
                <a16:creationId xmlns:a16="http://schemas.microsoft.com/office/drawing/2014/main" xmlns="" id="{D7DC1170-8F50-425B-A340-A410F22A76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2839" y="0"/>
            <a:ext cx="2546322" cy="1698397"/>
          </a:xfrm>
          <a:prstGeom prst="rect">
            <a:avLst/>
          </a:prstGeom>
        </p:spPr>
      </p:pic>
      <p:sp>
        <p:nvSpPr>
          <p:cNvPr id="13" name="文本框 12">
            <a:extLst>
              <a:ext uri="{FF2B5EF4-FFF2-40B4-BE49-F238E27FC236}">
                <a16:creationId xmlns:a16="http://schemas.microsoft.com/office/drawing/2014/main" xmlns="" id="{F2CC3197-5975-4605-9232-02C3DBB175DC}"/>
              </a:ext>
            </a:extLst>
          </p:cNvPr>
          <p:cNvSpPr txBox="1"/>
          <p:nvPr/>
        </p:nvSpPr>
        <p:spPr>
          <a:xfrm>
            <a:off x="4480806" y="1391291"/>
            <a:ext cx="3230388" cy="923330"/>
          </a:xfrm>
          <a:prstGeom prst="rect">
            <a:avLst/>
          </a:prstGeom>
          <a:noFill/>
        </p:spPr>
        <p:txBody>
          <a:bodyPr wrap="square" rtlCol="0">
            <a:spAutoFit/>
            <a:scene3d>
              <a:camera prst="orthographicFront"/>
              <a:lightRig rig="threePt" dir="t"/>
            </a:scene3d>
            <a:sp3d contourW="12700"/>
          </a:bodyPr>
          <a:lstStyle/>
          <a:p>
            <a:pPr algn="dist"/>
            <a:r>
              <a:rPr lang="en-US" altLang="zh-CN" sz="5400" b="1">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CONTENT</a:t>
            </a:r>
            <a:endParaRPr lang="zh-CN" altLang="en-US" sz="5400" b="1"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4" name="文本框 13">
            <a:extLst>
              <a:ext uri="{FF2B5EF4-FFF2-40B4-BE49-F238E27FC236}">
                <a16:creationId xmlns:a16="http://schemas.microsoft.com/office/drawing/2014/main" xmlns="" id="{28BE1DF5-5D9A-4D62-BC5B-591C9DBFE5FC}"/>
              </a:ext>
            </a:extLst>
          </p:cNvPr>
          <p:cNvSpPr txBox="1"/>
          <p:nvPr/>
        </p:nvSpPr>
        <p:spPr>
          <a:xfrm>
            <a:off x="1727215" y="3198167"/>
            <a:ext cx="263726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01 . </a:t>
            </a:r>
            <a:r>
              <a:rPr lang="zh-CN" altLang="en-US"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15" name="文本框 14">
            <a:extLst>
              <a:ext uri="{FF2B5EF4-FFF2-40B4-BE49-F238E27FC236}">
                <a16:creationId xmlns:a16="http://schemas.microsoft.com/office/drawing/2014/main" xmlns="" id="{F1BCBDFF-6B1A-469D-B5A0-272A219E4408}"/>
              </a:ext>
            </a:extLst>
          </p:cNvPr>
          <p:cNvSpPr txBox="1"/>
          <p:nvPr/>
        </p:nvSpPr>
        <p:spPr>
          <a:xfrm>
            <a:off x="1727215" y="3630711"/>
            <a:ext cx="4102085" cy="253915"/>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16" name="文本框 15">
            <a:extLst>
              <a:ext uri="{FF2B5EF4-FFF2-40B4-BE49-F238E27FC236}">
                <a16:creationId xmlns:a16="http://schemas.microsoft.com/office/drawing/2014/main" xmlns="" id="{27007E0E-2589-49FF-8E59-63C2D5CA092E}"/>
              </a:ext>
            </a:extLst>
          </p:cNvPr>
          <p:cNvSpPr txBox="1"/>
          <p:nvPr/>
        </p:nvSpPr>
        <p:spPr>
          <a:xfrm>
            <a:off x="7467161" y="3198167"/>
            <a:ext cx="2637259"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03 . </a:t>
            </a:r>
            <a:r>
              <a:rPr lang="zh-CN" altLang="en-US"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工作存在不足</a:t>
            </a:r>
          </a:p>
        </p:txBody>
      </p:sp>
      <p:sp>
        <p:nvSpPr>
          <p:cNvPr id="17" name="文本框 16">
            <a:extLst>
              <a:ext uri="{FF2B5EF4-FFF2-40B4-BE49-F238E27FC236}">
                <a16:creationId xmlns:a16="http://schemas.microsoft.com/office/drawing/2014/main" xmlns="" id="{BFF4A875-B36B-45D7-A390-A76270612185}"/>
              </a:ext>
            </a:extLst>
          </p:cNvPr>
          <p:cNvSpPr txBox="1"/>
          <p:nvPr/>
        </p:nvSpPr>
        <p:spPr>
          <a:xfrm>
            <a:off x="7467161" y="3630711"/>
            <a:ext cx="4102085" cy="253915"/>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18" name="文本框 17">
            <a:extLst>
              <a:ext uri="{FF2B5EF4-FFF2-40B4-BE49-F238E27FC236}">
                <a16:creationId xmlns:a16="http://schemas.microsoft.com/office/drawing/2014/main" xmlns="" id="{82D27256-8073-454A-8BAE-1BDF9C5CAD1F}"/>
              </a:ext>
            </a:extLst>
          </p:cNvPr>
          <p:cNvSpPr txBox="1"/>
          <p:nvPr/>
        </p:nvSpPr>
        <p:spPr>
          <a:xfrm>
            <a:off x="1727215" y="4641214"/>
            <a:ext cx="2637259"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02 . </a:t>
            </a:r>
            <a:r>
              <a:rPr lang="zh-CN" altLang="en-US"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工作完成情况</a:t>
            </a:r>
          </a:p>
        </p:txBody>
      </p:sp>
      <p:sp>
        <p:nvSpPr>
          <p:cNvPr id="19" name="文本框 18">
            <a:extLst>
              <a:ext uri="{FF2B5EF4-FFF2-40B4-BE49-F238E27FC236}">
                <a16:creationId xmlns:a16="http://schemas.microsoft.com/office/drawing/2014/main" xmlns="" id="{0EF76B80-1485-4D10-9507-B75717EF0234}"/>
              </a:ext>
            </a:extLst>
          </p:cNvPr>
          <p:cNvSpPr txBox="1"/>
          <p:nvPr/>
        </p:nvSpPr>
        <p:spPr>
          <a:xfrm>
            <a:off x="1727215" y="5073758"/>
            <a:ext cx="4190985" cy="253915"/>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20" name="文本框 19">
            <a:extLst>
              <a:ext uri="{FF2B5EF4-FFF2-40B4-BE49-F238E27FC236}">
                <a16:creationId xmlns:a16="http://schemas.microsoft.com/office/drawing/2014/main" xmlns="" id="{16504B0C-C7F1-4F72-8065-CD9153A1053A}"/>
              </a:ext>
            </a:extLst>
          </p:cNvPr>
          <p:cNvSpPr txBox="1"/>
          <p:nvPr/>
        </p:nvSpPr>
        <p:spPr>
          <a:xfrm>
            <a:off x="7467161" y="4641214"/>
            <a:ext cx="263726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04 . </a:t>
            </a:r>
            <a:r>
              <a:rPr lang="zh-CN" altLang="en-US"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明年工作计划</a:t>
            </a:r>
          </a:p>
        </p:txBody>
      </p:sp>
      <p:sp>
        <p:nvSpPr>
          <p:cNvPr id="21" name="文本框 20">
            <a:extLst>
              <a:ext uri="{FF2B5EF4-FFF2-40B4-BE49-F238E27FC236}">
                <a16:creationId xmlns:a16="http://schemas.microsoft.com/office/drawing/2014/main" xmlns="" id="{A17A50D7-8366-435B-B467-7792472D7F4A}"/>
              </a:ext>
            </a:extLst>
          </p:cNvPr>
          <p:cNvSpPr txBox="1"/>
          <p:nvPr/>
        </p:nvSpPr>
        <p:spPr>
          <a:xfrm>
            <a:off x="7467161" y="5073758"/>
            <a:ext cx="4102085" cy="253915"/>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cxnSp>
        <p:nvCxnSpPr>
          <p:cNvPr id="22" name="直接连接符 21">
            <a:extLst>
              <a:ext uri="{FF2B5EF4-FFF2-40B4-BE49-F238E27FC236}">
                <a16:creationId xmlns:a16="http://schemas.microsoft.com/office/drawing/2014/main" xmlns="" id="{326C638A-5279-451D-9A85-F164DE3FF639}"/>
              </a:ext>
            </a:extLst>
          </p:cNvPr>
          <p:cNvCxnSpPr>
            <a:cxnSpLocks/>
          </p:cNvCxnSpPr>
          <p:nvPr/>
        </p:nvCxnSpPr>
        <p:spPr>
          <a:xfrm>
            <a:off x="5241955" y="2496909"/>
            <a:ext cx="170809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08401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descr="图片包含 鸟&#10;&#10;已生成高可信度的说明">
            <a:extLst>
              <a:ext uri="{FF2B5EF4-FFF2-40B4-BE49-F238E27FC236}">
                <a16:creationId xmlns:a16="http://schemas.microsoft.com/office/drawing/2014/main" xmlns="" id="{D7DC1170-8F50-425B-A340-A410F22A76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082" y="2213282"/>
            <a:ext cx="3575472" cy="2384840"/>
          </a:xfrm>
          <a:prstGeom prst="rect">
            <a:avLst/>
          </a:prstGeom>
        </p:spPr>
      </p:pic>
      <p:sp>
        <p:nvSpPr>
          <p:cNvPr id="23" name="文本框 22">
            <a:extLst>
              <a:ext uri="{FF2B5EF4-FFF2-40B4-BE49-F238E27FC236}">
                <a16:creationId xmlns:a16="http://schemas.microsoft.com/office/drawing/2014/main" xmlns="" id="{7F8D8FD2-912C-45E0-89C4-F535DC21FB53}"/>
              </a:ext>
            </a:extLst>
          </p:cNvPr>
          <p:cNvSpPr txBox="1"/>
          <p:nvPr/>
        </p:nvSpPr>
        <p:spPr>
          <a:xfrm>
            <a:off x="4752601" y="2213282"/>
            <a:ext cx="2507794" cy="830997"/>
          </a:xfrm>
          <a:prstGeom prst="rect">
            <a:avLst/>
          </a:prstGeom>
          <a:noFill/>
        </p:spPr>
        <p:txBody>
          <a:bodyPr wrap="square" rtlCol="0">
            <a:spAutoFit/>
            <a:scene3d>
              <a:camera prst="orthographicFront"/>
              <a:lightRig rig="threePt" dir="t"/>
            </a:scene3d>
            <a:sp3d contourW="12700"/>
          </a:bodyPr>
          <a:lstStyle/>
          <a:p>
            <a:pPr algn="ctr"/>
            <a:r>
              <a:rPr lang="en-US" altLang="zh-CN" sz="4400" dirty="0">
                <a:solidFill>
                  <a:schemeClr val="bg1">
                    <a:lumMod val="6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a:t>
            </a:r>
            <a:r>
              <a:rPr lang="en-US" altLang="zh-CN" sz="4800" b="1"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 01</a:t>
            </a:r>
            <a:endParaRPr lang="zh-CN" altLang="en-US" sz="4800" b="1"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24" name="文本框 23">
            <a:extLst>
              <a:ext uri="{FF2B5EF4-FFF2-40B4-BE49-F238E27FC236}">
                <a16:creationId xmlns:a16="http://schemas.microsoft.com/office/drawing/2014/main" xmlns="" id="{F47D9A40-F026-4C3B-A0B3-7C23C4DD16B5}"/>
              </a:ext>
            </a:extLst>
          </p:cNvPr>
          <p:cNvSpPr txBox="1"/>
          <p:nvPr/>
        </p:nvSpPr>
        <p:spPr>
          <a:xfrm>
            <a:off x="5000251" y="3044279"/>
            <a:ext cx="4269162"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3600" spc="600" dirty="0">
                <a:solidFill>
                  <a:schemeClr val="bg1"/>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25" name="文本框 24">
            <a:extLst>
              <a:ext uri="{FF2B5EF4-FFF2-40B4-BE49-F238E27FC236}">
                <a16:creationId xmlns:a16="http://schemas.microsoft.com/office/drawing/2014/main" xmlns="" id="{B1A861DA-EA4D-4B2C-BF57-2C7B0872AD9B}"/>
              </a:ext>
            </a:extLst>
          </p:cNvPr>
          <p:cNvSpPr txBox="1"/>
          <p:nvPr/>
        </p:nvSpPr>
        <p:spPr>
          <a:xfrm>
            <a:off x="5000251" y="3813720"/>
            <a:ext cx="5296274" cy="485069"/>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r>
              <a:rPr lang="en-US" altLang="zh-CN" dirty="0">
                <a:solidFill>
                  <a:schemeClr val="bg1">
                    <a:lumMod val="7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cxnSp>
        <p:nvCxnSpPr>
          <p:cNvPr id="26" name="直接连接符 25">
            <a:extLst>
              <a:ext uri="{FF2B5EF4-FFF2-40B4-BE49-F238E27FC236}">
                <a16:creationId xmlns:a16="http://schemas.microsoft.com/office/drawing/2014/main" xmlns="" id="{1498A329-2CEB-43E9-8BC0-7C3B11DB08E6}"/>
              </a:ext>
            </a:extLst>
          </p:cNvPr>
          <p:cNvCxnSpPr>
            <a:cxnSpLocks/>
          </p:cNvCxnSpPr>
          <p:nvPr/>
        </p:nvCxnSpPr>
        <p:spPr>
          <a:xfrm flipV="1">
            <a:off x="4347369" y="2311803"/>
            <a:ext cx="0" cy="223439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08994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descr="图片包含 人员, 室内, 墙壁, 餐桌&#10;&#10;已生成极高可信度的说明">
            <a:extLst>
              <a:ext uri="{FF2B5EF4-FFF2-40B4-BE49-F238E27FC236}">
                <a16:creationId xmlns:a16="http://schemas.microsoft.com/office/drawing/2014/main" xmlns="" id="{2CB0084D-2897-428A-B0E3-6764DAF5C28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20478" r="20478"/>
          <a:stretch>
            <a:fillRect/>
          </a:stretch>
        </p:blipFill>
        <p:spPr/>
      </p:pic>
      <p:sp>
        <p:nvSpPr>
          <p:cNvPr id="12" name="Rectangle 11"/>
          <p:cNvSpPr/>
          <p:nvPr/>
        </p:nvSpPr>
        <p:spPr>
          <a:xfrm>
            <a:off x="-88899" y="-17720"/>
            <a:ext cx="6184900" cy="6858000"/>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4" name="Shape 1142"/>
          <p:cNvSpPr/>
          <p:nvPr/>
        </p:nvSpPr>
        <p:spPr>
          <a:xfrm>
            <a:off x="5418590" y="2752200"/>
            <a:ext cx="1354820" cy="1353600"/>
          </a:xfrm>
          <a:prstGeom prst="ellipse">
            <a:avLst/>
          </a:prstGeom>
          <a:solidFill>
            <a:schemeClr val="tx1">
              <a:lumMod val="65000"/>
              <a:lumOff val="3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等线" panose="020F0502020204030204"/>
              <a:ea typeface="+mn-ea"/>
              <a:cs typeface="+mn-cs"/>
              <a:sym typeface="Helvetica Light"/>
            </a:endParaRPr>
          </a:p>
        </p:txBody>
      </p:sp>
      <p:grpSp>
        <p:nvGrpSpPr>
          <p:cNvPr id="15" name="Group 1149"/>
          <p:cNvGrpSpPr/>
          <p:nvPr/>
        </p:nvGrpSpPr>
        <p:grpSpPr>
          <a:xfrm>
            <a:off x="5887955" y="3194578"/>
            <a:ext cx="435670" cy="406251"/>
            <a:chOff x="0" y="0"/>
            <a:chExt cx="885688" cy="825881"/>
          </a:xfrm>
        </p:grpSpPr>
        <p:sp>
          <p:nvSpPr>
            <p:cNvPr id="16" name="Shape 1143"/>
            <p:cNvSpPr/>
            <p:nvPr/>
          </p:nvSpPr>
          <p:spPr>
            <a:xfrm>
              <a:off x="56843" y="0"/>
              <a:ext cx="237119" cy="237118"/>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3782" y="21600"/>
                    <a:pt x="16326" y="20546"/>
                    <a:pt x="18434" y="18437"/>
                  </a:cubicBezTo>
                  <a:cubicBezTo>
                    <a:pt x="20546" y="16328"/>
                    <a:pt x="21600" y="13782"/>
                    <a:pt x="21600" y="10801"/>
                  </a:cubicBezTo>
                  <a:cubicBezTo>
                    <a:pt x="21600" y="7820"/>
                    <a:pt x="20546" y="5274"/>
                    <a:pt x="18434" y="3166"/>
                  </a:cubicBezTo>
                  <a:cubicBezTo>
                    <a:pt x="16326" y="1054"/>
                    <a:pt x="13782" y="0"/>
                    <a:pt x="10799" y="0"/>
                  </a:cubicBezTo>
                  <a:cubicBezTo>
                    <a:pt x="7818" y="0"/>
                    <a:pt x="5274" y="1054"/>
                    <a:pt x="3163" y="3166"/>
                  </a:cubicBezTo>
                  <a:cubicBezTo>
                    <a:pt x="1054" y="5274"/>
                    <a:pt x="0" y="7818"/>
                    <a:pt x="0" y="10801"/>
                  </a:cubicBezTo>
                  <a:cubicBezTo>
                    <a:pt x="0" y="13782"/>
                    <a:pt x="1054" y="16328"/>
                    <a:pt x="3163" y="18437"/>
                  </a:cubicBezTo>
                  <a:cubicBezTo>
                    <a:pt x="5274" y="20546"/>
                    <a:pt x="7818" y="21600"/>
                    <a:pt x="10799" y="21600"/>
                  </a:cubicBezTo>
                  <a:cubicBezTo>
                    <a:pt x="10799" y="21600"/>
                    <a:pt x="10799" y="21600"/>
                    <a:pt x="10799"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等线" panose="020F0502020204030204"/>
                <a:ea typeface="+mn-ea"/>
                <a:cs typeface="+mn-cs"/>
                <a:sym typeface="Helvetica Light"/>
              </a:endParaRPr>
            </a:p>
          </p:txBody>
        </p:sp>
        <p:sp>
          <p:nvSpPr>
            <p:cNvPr id="17" name="Shape 1144"/>
            <p:cNvSpPr/>
            <p:nvPr/>
          </p:nvSpPr>
          <p:spPr>
            <a:xfrm>
              <a:off x="262903" y="113687"/>
              <a:ext cx="355664" cy="355664"/>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等线" panose="020F0502020204030204"/>
                <a:ea typeface="+mn-ea"/>
                <a:cs typeface="+mn-cs"/>
                <a:sym typeface="Helvetica Light"/>
              </a:endParaRPr>
            </a:p>
          </p:txBody>
        </p:sp>
        <p:sp>
          <p:nvSpPr>
            <p:cNvPr id="19" name="Shape 1145"/>
            <p:cNvSpPr/>
            <p:nvPr/>
          </p:nvSpPr>
          <p:spPr>
            <a:xfrm>
              <a:off x="589755" y="0"/>
              <a:ext cx="237119" cy="237118"/>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3780" y="21600"/>
                    <a:pt x="16326" y="20546"/>
                    <a:pt x="18434" y="18437"/>
                  </a:cubicBezTo>
                  <a:cubicBezTo>
                    <a:pt x="20546" y="16328"/>
                    <a:pt x="21600" y="13782"/>
                    <a:pt x="21600" y="10801"/>
                  </a:cubicBezTo>
                  <a:cubicBezTo>
                    <a:pt x="21600" y="7820"/>
                    <a:pt x="20546" y="5274"/>
                    <a:pt x="18434" y="3166"/>
                  </a:cubicBezTo>
                  <a:cubicBezTo>
                    <a:pt x="16326" y="1054"/>
                    <a:pt x="13780" y="0"/>
                    <a:pt x="10799" y="0"/>
                  </a:cubicBezTo>
                  <a:cubicBezTo>
                    <a:pt x="7818" y="0"/>
                    <a:pt x="5272" y="1054"/>
                    <a:pt x="3163" y="3166"/>
                  </a:cubicBezTo>
                  <a:cubicBezTo>
                    <a:pt x="1054" y="5274"/>
                    <a:pt x="0" y="7818"/>
                    <a:pt x="0" y="10801"/>
                  </a:cubicBezTo>
                  <a:cubicBezTo>
                    <a:pt x="0" y="13782"/>
                    <a:pt x="1054" y="16328"/>
                    <a:pt x="3163" y="18437"/>
                  </a:cubicBezTo>
                  <a:cubicBezTo>
                    <a:pt x="5272" y="20546"/>
                    <a:pt x="7818" y="21600"/>
                    <a:pt x="10799" y="21600"/>
                  </a:cubicBezTo>
                  <a:cubicBezTo>
                    <a:pt x="10799" y="21600"/>
                    <a:pt x="10799" y="21600"/>
                    <a:pt x="10799"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等线" panose="020F0502020204030204"/>
                <a:ea typeface="+mn-ea"/>
                <a:cs typeface="+mn-cs"/>
                <a:sym typeface="Helvetica Light"/>
              </a:endParaRPr>
            </a:p>
          </p:txBody>
        </p:sp>
        <p:sp>
          <p:nvSpPr>
            <p:cNvPr id="20" name="Shape 1146"/>
            <p:cNvSpPr/>
            <p:nvPr/>
          </p:nvSpPr>
          <p:spPr>
            <a:xfrm>
              <a:off x="611072" y="234481"/>
              <a:ext cx="274616" cy="237146"/>
            </a:xfrm>
            <a:custGeom>
              <a:avLst/>
              <a:gdLst/>
              <a:ahLst/>
              <a:cxnLst>
                <a:cxn ang="0">
                  <a:pos x="wd2" y="hd2"/>
                </a:cxn>
                <a:cxn ang="5400000">
                  <a:pos x="wd2" y="hd2"/>
                </a:cxn>
                <a:cxn ang="10800000">
                  <a:pos x="wd2" y="hd2"/>
                </a:cxn>
                <a:cxn ang="16200000">
                  <a:pos x="wd2" y="hd2"/>
                </a:cxn>
              </a:cxnLst>
              <a:rect l="0" t="0" r="r" b="b"/>
              <a:pathLst>
                <a:path w="21598" h="21600" extrusionOk="0">
                  <a:moveTo>
                    <a:pt x="17081" y="0"/>
                  </a:moveTo>
                  <a:cubicBezTo>
                    <a:pt x="16937" y="0"/>
                    <a:pt x="16409" y="296"/>
                    <a:pt x="15499" y="887"/>
                  </a:cubicBezTo>
                  <a:cubicBezTo>
                    <a:pt x="14588" y="1479"/>
                    <a:pt x="13403" y="2076"/>
                    <a:pt x="11947" y="2680"/>
                  </a:cubicBezTo>
                  <a:cubicBezTo>
                    <a:pt x="10491" y="3284"/>
                    <a:pt x="9046" y="3587"/>
                    <a:pt x="7612" y="3587"/>
                  </a:cubicBezTo>
                  <a:cubicBezTo>
                    <a:pt x="5986" y="3587"/>
                    <a:pt x="4372" y="3264"/>
                    <a:pt x="2768" y="2617"/>
                  </a:cubicBezTo>
                  <a:cubicBezTo>
                    <a:pt x="2890" y="3656"/>
                    <a:pt x="2951" y="4586"/>
                    <a:pt x="2951" y="5400"/>
                  </a:cubicBezTo>
                  <a:cubicBezTo>
                    <a:pt x="2951" y="9308"/>
                    <a:pt x="1967" y="12908"/>
                    <a:pt x="0" y="16200"/>
                  </a:cubicBezTo>
                  <a:cubicBezTo>
                    <a:pt x="3934" y="16339"/>
                    <a:pt x="7151" y="18138"/>
                    <a:pt x="9653" y="21600"/>
                  </a:cubicBezTo>
                  <a:lnTo>
                    <a:pt x="14534" y="21600"/>
                  </a:lnTo>
                  <a:cubicBezTo>
                    <a:pt x="16525" y="21600"/>
                    <a:pt x="18199" y="21028"/>
                    <a:pt x="19559" y="19890"/>
                  </a:cubicBezTo>
                  <a:cubicBezTo>
                    <a:pt x="20919" y="18751"/>
                    <a:pt x="21598" y="17085"/>
                    <a:pt x="21598" y="14890"/>
                  </a:cubicBezTo>
                  <a:cubicBezTo>
                    <a:pt x="21600" y="4965"/>
                    <a:pt x="20094" y="0"/>
                    <a:pt x="17081" y="0"/>
                  </a:cubicBezTo>
                  <a:cubicBezTo>
                    <a:pt x="17081" y="0"/>
                    <a:pt x="17081" y="0"/>
                    <a:pt x="17081" y="0"/>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等线" panose="020F0502020204030204"/>
                <a:ea typeface="+mn-ea"/>
                <a:cs typeface="+mn-cs"/>
                <a:sym typeface="Helvetica Light"/>
              </a:endParaRPr>
            </a:p>
          </p:txBody>
        </p:sp>
        <p:sp>
          <p:nvSpPr>
            <p:cNvPr id="21" name="Shape 1147"/>
            <p:cNvSpPr/>
            <p:nvPr/>
          </p:nvSpPr>
          <p:spPr>
            <a:xfrm>
              <a:off x="120793" y="440540"/>
              <a:ext cx="652068" cy="38534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等线" panose="020F0502020204030204"/>
                <a:ea typeface="+mn-ea"/>
                <a:cs typeface="+mn-cs"/>
                <a:sym typeface="Helvetica Light"/>
              </a:endParaRPr>
            </a:p>
          </p:txBody>
        </p:sp>
        <p:sp>
          <p:nvSpPr>
            <p:cNvPr id="22" name="Shape 1148"/>
            <p:cNvSpPr/>
            <p:nvPr/>
          </p:nvSpPr>
          <p:spPr>
            <a:xfrm>
              <a:off x="0" y="234481"/>
              <a:ext cx="274644" cy="237119"/>
            </a:xfrm>
            <a:custGeom>
              <a:avLst/>
              <a:gdLst/>
              <a:ahLst/>
              <a:cxnLst>
                <a:cxn ang="0">
                  <a:pos x="wd2" y="hd2"/>
                </a:cxn>
                <a:cxn ang="5400000">
                  <a:pos x="wd2" y="hd2"/>
                </a:cxn>
                <a:cxn ang="10800000">
                  <a:pos x="wd2" y="hd2"/>
                </a:cxn>
                <a:cxn ang="16200000">
                  <a:pos x="wd2" y="hd2"/>
                </a:cxn>
              </a:cxnLst>
              <a:rect l="0" t="0" r="r" b="b"/>
              <a:pathLst>
                <a:path w="21600" h="21600" extrusionOk="0">
                  <a:moveTo>
                    <a:pt x="21600" y="16202"/>
                  </a:moveTo>
                  <a:cubicBezTo>
                    <a:pt x="19631" y="12910"/>
                    <a:pt x="18649" y="9310"/>
                    <a:pt x="18649" y="5401"/>
                  </a:cubicBezTo>
                  <a:cubicBezTo>
                    <a:pt x="18649" y="4586"/>
                    <a:pt x="18710" y="3659"/>
                    <a:pt x="18832" y="2617"/>
                  </a:cubicBezTo>
                  <a:cubicBezTo>
                    <a:pt x="17228" y="3264"/>
                    <a:pt x="15614" y="3588"/>
                    <a:pt x="13986" y="3588"/>
                  </a:cubicBezTo>
                  <a:cubicBezTo>
                    <a:pt x="12554" y="3588"/>
                    <a:pt x="11109" y="3284"/>
                    <a:pt x="9653" y="2680"/>
                  </a:cubicBezTo>
                  <a:cubicBezTo>
                    <a:pt x="8197" y="2076"/>
                    <a:pt x="7012" y="1479"/>
                    <a:pt x="6101" y="887"/>
                  </a:cubicBezTo>
                  <a:cubicBezTo>
                    <a:pt x="5191" y="296"/>
                    <a:pt x="4663" y="0"/>
                    <a:pt x="4516" y="0"/>
                  </a:cubicBezTo>
                  <a:cubicBezTo>
                    <a:pt x="1506" y="0"/>
                    <a:pt x="0" y="4966"/>
                    <a:pt x="0" y="14892"/>
                  </a:cubicBezTo>
                  <a:cubicBezTo>
                    <a:pt x="0" y="17087"/>
                    <a:pt x="681" y="18753"/>
                    <a:pt x="2039" y="19893"/>
                  </a:cubicBezTo>
                  <a:cubicBezTo>
                    <a:pt x="3399" y="21030"/>
                    <a:pt x="5075" y="21600"/>
                    <a:pt x="7066" y="21600"/>
                  </a:cubicBezTo>
                  <a:lnTo>
                    <a:pt x="11947" y="21600"/>
                  </a:lnTo>
                  <a:cubicBezTo>
                    <a:pt x="14449" y="18141"/>
                    <a:pt x="17664" y="16341"/>
                    <a:pt x="21600" y="16202"/>
                  </a:cubicBezTo>
                  <a:cubicBezTo>
                    <a:pt x="21600" y="16202"/>
                    <a:pt x="21600" y="16202"/>
                    <a:pt x="21600" y="16202"/>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等线" panose="020F0502020204030204"/>
                <a:ea typeface="+mn-ea"/>
                <a:cs typeface="+mn-cs"/>
                <a:sym typeface="Helvetica Light"/>
              </a:endParaRPr>
            </a:p>
          </p:txBody>
        </p:sp>
      </p:grpSp>
      <p:sp>
        <p:nvSpPr>
          <p:cNvPr id="23" name="Title 1"/>
          <p:cNvSpPr txBox="1">
            <a:spLocks/>
          </p:cNvSpPr>
          <p:nvPr/>
        </p:nvSpPr>
        <p:spPr>
          <a:xfrm>
            <a:off x="6953250" y="6058196"/>
            <a:ext cx="4558145" cy="577272"/>
          </a:xfrm>
          <a:prstGeom prst="rect">
            <a:avLst/>
          </a:prstGeom>
        </p:spPr>
        <p:txBody>
          <a:bodyP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none" spc="0" normalizeH="0" baseline="0" noProof="0">
                <a:ln>
                  <a:noFill/>
                </a:ln>
                <a:solidFill>
                  <a:srgbClr val="000000"/>
                </a:solidFill>
                <a:effectLst/>
                <a:uLnTx/>
                <a:uFillTx/>
                <a:latin typeface="Open Sans Extrabold" pitchFamily="34" charset="0"/>
                <a:ea typeface="Open Sans Extrabold" pitchFamily="34" charset="0"/>
                <a:cs typeface="Open Sans Extrabold" pitchFamily="34" charset="0"/>
              </a:rPr>
              <a:t>INTRODUCTION</a:t>
            </a:r>
            <a:endParaRPr kumimoji="0" lang="en-GB" sz="4000" b="0" i="0" u="none" strike="noStrike" kern="1200" cap="none" spc="0" normalizeH="0" baseline="0" noProof="0" dirty="0">
              <a:ln>
                <a:noFill/>
              </a:ln>
              <a:solidFill>
                <a:srgbClr val="000000"/>
              </a:solidFill>
              <a:effectLst/>
              <a:uLnTx/>
              <a:uFillTx/>
              <a:latin typeface="Open Sans Extrabold" pitchFamily="34" charset="0"/>
              <a:ea typeface="Open Sans Extrabold" pitchFamily="34" charset="0"/>
              <a:cs typeface="Open Sans Extrabold" pitchFamily="34" charset="0"/>
            </a:endParaRPr>
          </a:p>
        </p:txBody>
      </p:sp>
      <p:grpSp>
        <p:nvGrpSpPr>
          <p:cNvPr id="25" name="组合 24">
            <a:extLst>
              <a:ext uri="{FF2B5EF4-FFF2-40B4-BE49-F238E27FC236}">
                <a16:creationId xmlns:a16="http://schemas.microsoft.com/office/drawing/2014/main" xmlns="" id="{61913336-EB1A-4720-9EC1-300CC346E477}"/>
              </a:ext>
            </a:extLst>
          </p:cNvPr>
          <p:cNvGrpSpPr/>
          <p:nvPr/>
        </p:nvGrpSpPr>
        <p:grpSpPr>
          <a:xfrm>
            <a:off x="3495675" y="219075"/>
            <a:ext cx="5200650" cy="880426"/>
            <a:chOff x="3495675" y="381000"/>
            <a:chExt cx="5200650" cy="880426"/>
          </a:xfrm>
        </p:grpSpPr>
        <p:sp>
          <p:nvSpPr>
            <p:cNvPr id="26" name="文本框 25">
              <a:extLst>
                <a:ext uri="{FF2B5EF4-FFF2-40B4-BE49-F238E27FC236}">
                  <a16:creationId xmlns:a16="http://schemas.microsoft.com/office/drawing/2014/main" xmlns="" id="{274923F0-4BEB-4C63-BFB6-F1CE4C80E719}"/>
                </a:ext>
              </a:extLst>
            </p:cNvPr>
            <p:cNvSpPr txBox="1"/>
            <p:nvPr/>
          </p:nvSpPr>
          <p:spPr>
            <a:xfrm>
              <a:off x="5386388" y="381000"/>
              <a:ext cx="1419225"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TITLE</a:t>
              </a:r>
              <a:r>
                <a:rPr kumimoji="0" lang="en-US" altLang="zh-CN" sz="1400" b="0"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 </a:t>
              </a:r>
              <a:r>
                <a:rPr kumimoji="0" lang="en-US" altLang="zh-CN"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27" name="直接连接符 26">
              <a:extLst>
                <a:ext uri="{FF2B5EF4-FFF2-40B4-BE49-F238E27FC236}">
                  <a16:creationId xmlns:a16="http://schemas.microsoft.com/office/drawing/2014/main" xmlns="" id="{76431368-2B52-498E-8AE7-041ED7412BCB}"/>
                </a:ext>
              </a:extLst>
            </p:cNvPr>
            <p:cNvCxnSpPr/>
            <p:nvPr/>
          </p:nvCxnSpPr>
          <p:spPr>
            <a:xfrm>
              <a:off x="5238750" y="844550"/>
              <a:ext cx="1714500" cy="0"/>
            </a:xfrm>
            <a:prstGeom prst="line">
              <a:avLst/>
            </a:prstGeom>
            <a:noFill/>
            <a:ln w="19050" cap="flat" cmpd="sng" algn="ctr">
              <a:gradFill>
                <a:gsLst>
                  <a:gs pos="0">
                    <a:schemeClr val="bg1">
                      <a:alpha val="0"/>
                    </a:schemeClr>
                  </a:gs>
                  <a:gs pos="50000">
                    <a:schemeClr val="bg1"/>
                  </a:gs>
                  <a:gs pos="100000">
                    <a:sysClr val="windowText" lastClr="000000">
                      <a:alpha val="0"/>
                    </a:sysClr>
                  </a:gs>
                </a:gsLst>
                <a:lin ang="0" scaled="0"/>
              </a:gradFill>
              <a:prstDash val="solid"/>
              <a:miter lim="800000"/>
            </a:ln>
            <a:effectLst/>
          </p:spPr>
        </p:cxnSp>
        <p:sp>
          <p:nvSpPr>
            <p:cNvPr id="28" name="文本框 27">
              <a:extLst>
                <a:ext uri="{FF2B5EF4-FFF2-40B4-BE49-F238E27FC236}">
                  <a16:creationId xmlns:a16="http://schemas.microsoft.com/office/drawing/2014/main" xmlns="" id="{F70C2942-3E1C-42AB-8416-23B01F505FE3}"/>
                </a:ext>
              </a:extLst>
            </p:cNvPr>
            <p:cNvSpPr txBox="1"/>
            <p:nvPr/>
          </p:nvSpPr>
          <p:spPr>
            <a:xfrm>
              <a:off x="3495675" y="961729"/>
              <a:ext cx="5200650" cy="299697"/>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29" name="六边形 28">
              <a:extLst>
                <a:ext uri="{FF2B5EF4-FFF2-40B4-BE49-F238E27FC236}">
                  <a16:creationId xmlns:a16="http://schemas.microsoft.com/office/drawing/2014/main" xmlns="" id="{4653572F-8CE2-4DB4-95D5-A2082BBBB6B2}"/>
                </a:ext>
              </a:extLst>
            </p:cNvPr>
            <p:cNvSpPr/>
            <p:nvPr/>
          </p:nvSpPr>
          <p:spPr>
            <a:xfrm rot="5400000">
              <a:off x="6002084" y="763587"/>
              <a:ext cx="187833" cy="161925"/>
            </a:xfrm>
            <a:prstGeom prst="hexagon">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0" name="TextBox 93">
            <a:extLst>
              <a:ext uri="{FF2B5EF4-FFF2-40B4-BE49-F238E27FC236}">
                <a16:creationId xmlns:a16="http://schemas.microsoft.com/office/drawing/2014/main" xmlns="" id="{855C6D61-5BF5-4E5C-AD6A-5E2E04F882E1}"/>
              </a:ext>
            </a:extLst>
          </p:cNvPr>
          <p:cNvSpPr txBox="1"/>
          <p:nvPr/>
        </p:nvSpPr>
        <p:spPr>
          <a:xfrm>
            <a:off x="6953250" y="2567476"/>
            <a:ext cx="1723549" cy="461665"/>
          </a:xfrm>
          <a:prstGeom prst="rect">
            <a:avLst/>
          </a:prstGeom>
          <a:noFill/>
        </p:spPr>
        <p:txBody>
          <a:bodyPr wrap="none" rtlCol="0">
            <a:spAutoFit/>
          </a:bodyPr>
          <a:lstStyle/>
          <a:p>
            <a:pPr>
              <a:defRPr/>
            </a:pPr>
            <a:r>
              <a:rPr lang="zh-CN" altLang="en-US" sz="2400" b="1" dirty="0">
                <a:solidFill>
                  <a:srgbClr val="181818"/>
                </a:solidFill>
                <a:latin typeface="微软雅黑"/>
                <a:ea typeface="微软雅黑"/>
              </a:rPr>
              <a:t>请输入标题</a:t>
            </a:r>
            <a:endParaRPr lang="id-ID" sz="2400" b="1" dirty="0">
              <a:solidFill>
                <a:srgbClr val="181818"/>
              </a:solidFill>
              <a:latin typeface="微软雅黑"/>
              <a:ea typeface="微软雅黑"/>
            </a:endParaRPr>
          </a:p>
        </p:txBody>
      </p:sp>
      <p:sp>
        <p:nvSpPr>
          <p:cNvPr id="31" name="TextBox 94">
            <a:extLst>
              <a:ext uri="{FF2B5EF4-FFF2-40B4-BE49-F238E27FC236}">
                <a16:creationId xmlns:a16="http://schemas.microsoft.com/office/drawing/2014/main" xmlns="" id="{AC0FE571-C390-4F60-827D-B54969407C6F}"/>
              </a:ext>
            </a:extLst>
          </p:cNvPr>
          <p:cNvSpPr txBox="1"/>
          <p:nvPr/>
        </p:nvSpPr>
        <p:spPr>
          <a:xfrm>
            <a:off x="6953250" y="3038596"/>
            <a:ext cx="3600450" cy="276999"/>
          </a:xfrm>
          <a:prstGeom prst="rect">
            <a:avLst/>
          </a:prstGeom>
          <a:noFill/>
        </p:spPr>
        <p:txBody>
          <a:bodyPr wrap="square" rtlCol="0">
            <a:spAutoFit/>
          </a:bodyPr>
          <a:lstStyle/>
          <a:p>
            <a:pPr>
              <a:defRPr/>
            </a:pPr>
            <a:r>
              <a:rPr lang="id-ID" sz="1200" dirty="0">
                <a:solidFill>
                  <a:srgbClr val="7F7F7F"/>
                </a:solidFill>
                <a:latin typeface="微软雅黑"/>
                <a:ea typeface="微软雅黑"/>
              </a:rPr>
              <a:t>Something about me that you should know</a:t>
            </a:r>
            <a:endParaRPr lang="en-US" sz="1200" dirty="0">
              <a:solidFill>
                <a:srgbClr val="7F7F7F"/>
              </a:solidFill>
              <a:latin typeface="微软雅黑"/>
              <a:ea typeface="微软雅黑"/>
            </a:endParaRPr>
          </a:p>
        </p:txBody>
      </p:sp>
      <p:sp>
        <p:nvSpPr>
          <p:cNvPr id="32" name="TextBox 34">
            <a:extLst>
              <a:ext uri="{FF2B5EF4-FFF2-40B4-BE49-F238E27FC236}">
                <a16:creationId xmlns:a16="http://schemas.microsoft.com/office/drawing/2014/main" xmlns="" id="{B1F3E560-23A7-4304-A7F4-5A82A749538E}"/>
              </a:ext>
            </a:extLst>
          </p:cNvPr>
          <p:cNvSpPr txBox="1"/>
          <p:nvPr/>
        </p:nvSpPr>
        <p:spPr>
          <a:xfrm>
            <a:off x="6960393" y="3334505"/>
            <a:ext cx="4126707" cy="2347694"/>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defTabSz="685749">
              <a:lnSpc>
                <a:spcPct val="150000"/>
              </a:lnSpc>
              <a:defRPr/>
            </a:pPr>
            <a:r>
              <a:rPr lang="id-ID" sz="1100" dirty="0">
                <a:solidFill>
                  <a:srgbClr val="7F7F7F"/>
                </a:solidFill>
                <a:latin typeface="微软雅黑"/>
                <a:ea typeface="微软雅黑"/>
              </a:rPr>
              <a:t>Suitable for all categories business and personal presentation, eaque ipsa quae ab illo inventore veritatis et quasi architecto beatae vitae dicta sunt explicabo. Suitable for all categories business and personal presentation, </a:t>
            </a:r>
          </a:p>
          <a:p>
            <a:pPr algn="just" defTabSz="685749">
              <a:lnSpc>
                <a:spcPct val="150000"/>
              </a:lnSpc>
              <a:defRPr/>
            </a:pPr>
            <a:endParaRPr lang="id-ID" sz="1100" dirty="0">
              <a:solidFill>
                <a:srgbClr val="7F7F7F"/>
              </a:solidFill>
              <a:latin typeface="微软雅黑"/>
              <a:ea typeface="微软雅黑"/>
            </a:endParaRPr>
          </a:p>
          <a:p>
            <a:pPr algn="just" defTabSz="685749">
              <a:lnSpc>
                <a:spcPct val="150000"/>
              </a:lnSpc>
              <a:defRPr/>
            </a:pPr>
            <a:r>
              <a:rPr lang="id-ID" sz="1100" dirty="0">
                <a:solidFill>
                  <a:srgbClr val="7F7F7F"/>
                </a:solidFill>
                <a:latin typeface="微软雅黑"/>
                <a:ea typeface="微软雅黑"/>
              </a:rPr>
              <a:t>eaque ipsa quae ab illo eaque ipsa quae ab illo inventore veritatis et quasi architecto beatae vitae dicta sunt explicabo. Suitable for all categories business and personal presentation</a:t>
            </a:r>
            <a:endParaRPr lang="en-US" sz="1100" dirty="0">
              <a:solidFill>
                <a:srgbClr val="7F7F7F"/>
              </a:solidFill>
              <a:latin typeface="微软雅黑"/>
              <a:ea typeface="微软雅黑"/>
            </a:endParaRPr>
          </a:p>
        </p:txBody>
      </p:sp>
    </p:spTree>
    <p:extLst>
      <p:ext uri="{BB962C8B-B14F-4D97-AF65-F5344CB8AC3E}">
        <p14:creationId xmlns:p14="http://schemas.microsoft.com/office/powerpoint/2010/main" val="29542687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descr="图片包含 不同&#10;&#10;已生成高可信度的说明">
            <a:extLst>
              <a:ext uri="{FF2B5EF4-FFF2-40B4-BE49-F238E27FC236}">
                <a16:creationId xmlns:a16="http://schemas.microsoft.com/office/drawing/2014/main" xmlns="" id="{6431BD95-5D2E-4C7B-9F52-0DCF140C37D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9799" r="19799"/>
          <a:stretch>
            <a:fillRect/>
          </a:stretch>
        </p:blipFill>
        <p:spPr/>
      </p:pic>
      <p:sp>
        <p:nvSpPr>
          <p:cNvPr id="17" name="Rectangle 16"/>
          <p:cNvSpPr/>
          <p:nvPr/>
        </p:nvSpPr>
        <p:spPr>
          <a:xfrm>
            <a:off x="6109855" y="0"/>
            <a:ext cx="6082145" cy="6858000"/>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sp>
        <p:nvSpPr>
          <p:cNvPr id="14" name="Rectangle 13"/>
          <p:cNvSpPr/>
          <p:nvPr/>
        </p:nvSpPr>
        <p:spPr>
          <a:xfrm>
            <a:off x="527532" y="2233655"/>
            <a:ext cx="4931159" cy="394172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It is a long established fact that a reader will be distracted by the readable content of a page when looking at its layout. The point of using </a:t>
            </a:r>
            <a:r>
              <a:rPr kumimoji="0" lang="en-US" sz="12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Lorem</a:t>
            </a: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a:t>
            </a:r>
            <a:r>
              <a:rPr kumimoji="0" lang="en-US" sz="12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Ipsum</a:t>
            </a: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is that it has a more-or-less normal distribution of letters, as opposed to using 'Content here, content here', making it look like readable English. Many desktop publishing packages and web page editors now use </a:t>
            </a:r>
            <a:r>
              <a:rPr kumimoji="0" lang="en-US" sz="12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Lorem</a:t>
            </a: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a:t>
            </a:r>
            <a:r>
              <a:rPr kumimoji="0" lang="en-US" sz="12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Ipsum</a:t>
            </a: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as their default model text, and a search for '</a:t>
            </a:r>
            <a:r>
              <a:rPr kumimoji="0" lang="en-US" sz="12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lorem</a:t>
            </a: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a:t>
            </a:r>
            <a:r>
              <a:rPr kumimoji="0" lang="en-US" sz="12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ipsum</a:t>
            </a: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will uncover many web sites still in their infancy. Various versions have evolved over the years, sometimes by accident, sometimes on purpose (injected </a:t>
            </a:r>
            <a:r>
              <a:rPr kumimoji="0" lang="en-US" sz="12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humour</a:t>
            </a: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and the like).</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Contrary to popular belief, </a:t>
            </a:r>
            <a:r>
              <a:rPr kumimoji="0" lang="en-US" sz="12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Lorem</a:t>
            </a: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a:t>
            </a:r>
            <a:r>
              <a:rPr kumimoji="0" lang="en-US" sz="1200" b="0" i="0" u="none" strike="noStrike" kern="1200" cap="none" spc="0" normalizeH="0" baseline="0" noProof="0" dirty="0" err="1">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Ipsum</a:t>
            </a:r>
            <a:r>
              <a:rPr kumimoji="0" lang="en-US" sz="12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Open Sans Light" panose="020B0306030504020204" pitchFamily="34" charset="0"/>
                <a:cs typeface="Calibri" panose="020F0502020204030204" pitchFamily="34" charset="0"/>
              </a:rPr>
              <a:t> is not simply random text. It has roots in a piece of classical Latin literature from 45 BC, making it over 2000 years old. </a:t>
            </a:r>
          </a:p>
        </p:txBody>
      </p:sp>
      <p:grpSp>
        <p:nvGrpSpPr>
          <p:cNvPr id="25" name="Group 24"/>
          <p:cNvGrpSpPr/>
          <p:nvPr/>
        </p:nvGrpSpPr>
        <p:grpSpPr>
          <a:xfrm>
            <a:off x="603969" y="6287922"/>
            <a:ext cx="2790396" cy="60635"/>
            <a:chOff x="0" y="3474720"/>
            <a:chExt cx="10261600" cy="71120"/>
          </a:xfrm>
        </p:grpSpPr>
        <p:sp>
          <p:nvSpPr>
            <p:cNvPr id="26" name="Rectangle 2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sp>
          <p:nvSpPr>
            <p:cNvPr id="27" name="Rectangle 26"/>
            <p:cNvSpPr/>
            <p:nvPr/>
          </p:nvSpPr>
          <p:spPr>
            <a:xfrm>
              <a:off x="205232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sp>
          <p:nvSpPr>
            <p:cNvPr id="28" name="Rectangle 2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sp>
          <p:nvSpPr>
            <p:cNvPr id="29" name="Rectangle 2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sp>
          <p:nvSpPr>
            <p:cNvPr id="30" name="Rectangle 29"/>
            <p:cNvSpPr/>
            <p:nvPr/>
          </p:nvSpPr>
          <p:spPr>
            <a:xfrm>
              <a:off x="8209280" y="3474720"/>
              <a:ext cx="2052320" cy="711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grpSp>
      <p:sp>
        <p:nvSpPr>
          <p:cNvPr id="16" name="文本框 15">
            <a:extLst>
              <a:ext uri="{FF2B5EF4-FFF2-40B4-BE49-F238E27FC236}">
                <a16:creationId xmlns:a16="http://schemas.microsoft.com/office/drawing/2014/main" xmlns="" id="{15308F17-1A65-42A6-9AAE-0552DB660286}"/>
              </a:ext>
            </a:extLst>
          </p:cNvPr>
          <p:cNvSpPr txBox="1"/>
          <p:nvPr/>
        </p:nvSpPr>
        <p:spPr>
          <a:xfrm>
            <a:off x="5386388" y="219075"/>
            <a:ext cx="1419225"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effectLst/>
                <a:uLnTx/>
                <a:uFillTx/>
                <a:ea typeface="等线" panose="02010600030101010101" pitchFamily="2" charset="-122"/>
                <a:cs typeface="Calibri" panose="020F0502020204030204" pitchFamily="34" charset="0"/>
              </a:rPr>
              <a:t>TITLE</a:t>
            </a:r>
            <a:r>
              <a:rPr kumimoji="0" lang="en-US" altLang="zh-CN" sz="1400" b="0"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 HERE</a:t>
            </a:r>
            <a:endParaRPr kumimoji="0" lang="zh-CN" altLang="en-US" sz="1400" b="0"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endParaRPr>
          </a:p>
        </p:txBody>
      </p:sp>
      <p:cxnSp>
        <p:nvCxnSpPr>
          <p:cNvPr id="19" name="直接连接符 18">
            <a:extLst>
              <a:ext uri="{FF2B5EF4-FFF2-40B4-BE49-F238E27FC236}">
                <a16:creationId xmlns:a16="http://schemas.microsoft.com/office/drawing/2014/main" xmlns="" id="{EF98F59A-3982-472D-AF1F-E9BC971CD990}"/>
              </a:ext>
            </a:extLst>
          </p:cNvPr>
          <p:cNvCxnSpPr/>
          <p:nvPr/>
        </p:nvCxnSpPr>
        <p:spPr>
          <a:xfrm>
            <a:off x="5238750" y="682625"/>
            <a:ext cx="1714500" cy="0"/>
          </a:xfrm>
          <a:prstGeom prst="line">
            <a:avLst/>
          </a:prstGeom>
          <a:noFill/>
          <a:ln w="19050" cap="flat" cmpd="sng" algn="ctr">
            <a:gradFill>
              <a:gsLst>
                <a:gs pos="0">
                  <a:schemeClr val="tx1">
                    <a:alpha val="0"/>
                  </a:schemeClr>
                </a:gs>
                <a:gs pos="50000">
                  <a:schemeClr val="bg1"/>
                </a:gs>
                <a:gs pos="100000">
                  <a:schemeClr val="bg1">
                    <a:alpha val="0"/>
                  </a:schemeClr>
                </a:gs>
              </a:gsLst>
              <a:lin ang="0" scaled="0"/>
            </a:gradFill>
            <a:prstDash val="solid"/>
            <a:miter lim="800000"/>
          </a:ln>
          <a:effectLst/>
        </p:spPr>
      </p:cxnSp>
      <p:sp>
        <p:nvSpPr>
          <p:cNvPr id="20" name="文本框 19">
            <a:extLst>
              <a:ext uri="{FF2B5EF4-FFF2-40B4-BE49-F238E27FC236}">
                <a16:creationId xmlns:a16="http://schemas.microsoft.com/office/drawing/2014/main" xmlns="" id="{47280285-701A-4331-91AA-7162156E7A18}"/>
              </a:ext>
            </a:extLst>
          </p:cNvPr>
          <p:cNvSpPr txBox="1"/>
          <p:nvPr/>
        </p:nvSpPr>
        <p:spPr>
          <a:xfrm>
            <a:off x="3495675" y="799804"/>
            <a:ext cx="5200650" cy="299697"/>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21" name="六边形 20">
            <a:extLst>
              <a:ext uri="{FF2B5EF4-FFF2-40B4-BE49-F238E27FC236}">
                <a16:creationId xmlns:a16="http://schemas.microsoft.com/office/drawing/2014/main" xmlns="" id="{EB0DFAF1-2027-407F-A672-07EBA00DEE82}"/>
              </a:ext>
            </a:extLst>
          </p:cNvPr>
          <p:cNvSpPr/>
          <p:nvPr/>
        </p:nvSpPr>
        <p:spPr>
          <a:xfrm rot="5400000">
            <a:off x="6002084" y="601662"/>
            <a:ext cx="187833" cy="161925"/>
          </a:xfrm>
          <a:prstGeom prst="hexagon">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TextBox 93">
            <a:extLst>
              <a:ext uri="{FF2B5EF4-FFF2-40B4-BE49-F238E27FC236}">
                <a16:creationId xmlns:a16="http://schemas.microsoft.com/office/drawing/2014/main" xmlns="" id="{28A84687-69A6-4CE5-BE9C-42764B341432}"/>
              </a:ext>
            </a:extLst>
          </p:cNvPr>
          <p:cNvSpPr txBox="1"/>
          <p:nvPr/>
        </p:nvSpPr>
        <p:spPr>
          <a:xfrm>
            <a:off x="527532" y="2121108"/>
            <a:ext cx="1723549" cy="461665"/>
          </a:xfrm>
          <a:prstGeom prst="rect">
            <a:avLst/>
          </a:prstGeom>
          <a:noFill/>
        </p:spPr>
        <p:txBody>
          <a:bodyPr wrap="none" rtlCol="0">
            <a:spAutoFit/>
          </a:bodyPr>
          <a:lstStyle/>
          <a:p>
            <a:pPr>
              <a:defRPr/>
            </a:pPr>
            <a:r>
              <a:rPr lang="zh-CN" altLang="en-US" sz="2400" b="1" dirty="0">
                <a:solidFill>
                  <a:srgbClr val="181818"/>
                </a:solidFill>
                <a:latin typeface="微软雅黑"/>
                <a:ea typeface="微软雅黑"/>
              </a:rPr>
              <a:t>请输入标题</a:t>
            </a:r>
            <a:endParaRPr lang="id-ID" sz="2400" b="1" dirty="0">
              <a:solidFill>
                <a:srgbClr val="181818"/>
              </a:solidFill>
              <a:latin typeface="微软雅黑"/>
              <a:ea typeface="微软雅黑"/>
            </a:endParaRPr>
          </a:p>
        </p:txBody>
      </p:sp>
    </p:spTree>
    <p:extLst>
      <p:ext uri="{BB962C8B-B14F-4D97-AF65-F5344CB8AC3E}">
        <p14:creationId xmlns:p14="http://schemas.microsoft.com/office/powerpoint/2010/main" val="16534639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墙壁, 室内, 地板, 房间&#10;&#10;已生成极高可信度的说明">
            <a:extLst>
              <a:ext uri="{FF2B5EF4-FFF2-40B4-BE49-F238E27FC236}">
                <a16:creationId xmlns:a16="http://schemas.microsoft.com/office/drawing/2014/main" xmlns="" id="{28509968-C8E7-41B6-81D4-E174DEAD152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6173" r="36173"/>
          <a:stretch>
            <a:fillRect/>
          </a:stretch>
        </p:blipFill>
        <p:spPr>
          <a:xfrm>
            <a:off x="4681538" y="0"/>
            <a:ext cx="2844800" cy="6858000"/>
          </a:xfrm>
        </p:spPr>
      </p:pic>
      <p:sp>
        <p:nvSpPr>
          <p:cNvPr id="35" name="Rectangle 34"/>
          <p:cNvSpPr/>
          <p:nvPr/>
        </p:nvSpPr>
        <p:spPr>
          <a:xfrm>
            <a:off x="4682836" y="0"/>
            <a:ext cx="2840182" cy="6858000"/>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sp>
        <p:nvSpPr>
          <p:cNvPr id="3" name="Rectangle 2"/>
          <p:cNvSpPr/>
          <p:nvPr/>
        </p:nvSpPr>
        <p:spPr>
          <a:xfrm rot="5400000">
            <a:off x="6073141" y="3004444"/>
            <a:ext cx="45719" cy="683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sp>
        <p:nvSpPr>
          <p:cNvPr id="4" name="TextBox 3"/>
          <p:cNvSpPr txBox="1"/>
          <p:nvPr/>
        </p:nvSpPr>
        <p:spPr>
          <a:xfrm>
            <a:off x="5070720" y="2114014"/>
            <a:ext cx="2050561"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4 REASONS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BUSINESS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WITH US</a:t>
            </a:r>
          </a:p>
        </p:txBody>
      </p:sp>
      <p:sp>
        <p:nvSpPr>
          <p:cNvPr id="48" name="Text Placeholder 13"/>
          <p:cNvSpPr txBox="1">
            <a:spLocks/>
          </p:cNvSpPr>
          <p:nvPr/>
        </p:nvSpPr>
        <p:spPr>
          <a:xfrm>
            <a:off x="565057" y="2572904"/>
            <a:ext cx="2028825" cy="272162"/>
          </a:xfrm>
          <a:prstGeom prst="rect">
            <a:avLst/>
          </a:prstGeom>
        </p:spPr>
        <p:txBody>
          <a:bodyPr vert="horz" lIns="91440" tIns="45720" rIns="91440" bIns="45720" rtlCol="0">
            <a:noAutofit/>
          </a:body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a:solidFill>
                  <a:prstClr val="black"/>
                </a:solidFill>
                <a:latin typeface="微软雅黑" panose="020B0503020204020204" pitchFamily="34" charset="-122"/>
                <a:ea typeface="微软雅黑" panose="020B0503020204020204" pitchFamily="34" charset="-122"/>
                <a:cs typeface="Open Sans Extrabold" pitchFamily="34" charset="0"/>
              </a:rPr>
              <a:t>请输入标题</a:t>
            </a:r>
            <a:endParaRPr kumimoji="0" lang="en-GB"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Open Sans Extrabold" pitchFamily="34" charset="0"/>
            </a:endParaRPr>
          </a:p>
        </p:txBody>
      </p:sp>
      <p:sp>
        <p:nvSpPr>
          <p:cNvPr id="49" name="Text Placeholder 6"/>
          <p:cNvSpPr txBox="1">
            <a:spLocks/>
          </p:cNvSpPr>
          <p:nvPr/>
        </p:nvSpPr>
        <p:spPr>
          <a:xfrm>
            <a:off x="371087" y="2883165"/>
            <a:ext cx="2224055" cy="576315"/>
          </a:xfrm>
          <a:prstGeom prst="rect">
            <a:avLst/>
          </a:prstGeom>
        </p:spPr>
        <p:txBody>
          <a:body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err="1">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conseSed</a:t>
            </a:r>
            <a:r>
              <a:rPr kumimoji="0" lang="en-GB" sz="1200" b="0" i="0" u="none" strike="noStrike" kern="1200" cap="none" spc="0" normalizeH="0" baseline="0" noProof="0" dirty="0">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a:t>
            </a:r>
            <a:r>
              <a:rPr kumimoji="0" lang="en-GB" sz="1200" b="0" i="0" u="none" strike="noStrike" kern="1200" cap="none" spc="0" normalizeH="0" baseline="0" noProof="0" dirty="0" err="1">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ut</a:t>
            </a:r>
            <a:r>
              <a:rPr kumimoji="0" lang="en-GB" sz="1200" b="0" i="0" u="none" strike="noStrike" kern="1200" cap="none" spc="0" normalizeH="0" baseline="0" noProof="0" dirty="0">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a:t>
            </a:r>
            <a:r>
              <a:rPr kumimoji="0" lang="en-GB" sz="1200" b="0" i="0" u="none" strike="noStrike" kern="1200" cap="none" spc="0" normalizeH="0" baseline="0" noProof="0" dirty="0" err="1">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perspiciatis</a:t>
            </a:r>
            <a:r>
              <a:rPr kumimoji="0" lang="en-GB" sz="1200" b="0" i="0" u="none" strike="noStrike" kern="1200" cap="none" spc="0" normalizeH="0" baseline="0" noProof="0" dirty="0">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a:t>
            </a:r>
            <a:r>
              <a:rPr kumimoji="0" lang="en-GB" sz="1200" b="0" i="0" u="none" strike="noStrike" kern="1200" cap="none" spc="0" normalizeH="0" baseline="0" noProof="0" dirty="0" err="1">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unde</a:t>
            </a:r>
            <a:r>
              <a:rPr kumimoji="0" lang="en-GB" sz="1200" b="0" i="0" u="none" strike="noStrike" kern="1200" cap="none" spc="0" normalizeH="0" baseline="0" noProof="0" dirty="0">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a:t>
            </a:r>
            <a:r>
              <a:rPr kumimoji="0" lang="en-GB" sz="1200" b="0" i="0" u="none" strike="noStrike" kern="1200" cap="none" spc="0" normalizeH="0" baseline="0" noProof="0" dirty="0" err="1">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omnis</a:t>
            </a:r>
            <a:r>
              <a:rPr kumimoji="0" lang="en-GB" sz="1200" b="0" i="0" u="none" strike="noStrike" kern="1200" cap="none" spc="0" normalizeH="0" baseline="0" noProof="0" dirty="0">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a:t>
            </a:r>
            <a:r>
              <a:rPr kumimoji="0" lang="en-GB" sz="1200" b="0" i="0" u="none" strike="noStrike" kern="1200" cap="none" spc="0" normalizeH="0" baseline="0" noProof="0" dirty="0" err="1">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isqte</a:t>
            </a:r>
            <a:r>
              <a:rPr kumimoji="0" lang="en-GB" sz="1200" b="0" i="0" u="none" strike="noStrike" kern="1200" cap="none" spc="0" normalizeH="0" baseline="0" noProof="0" dirty="0">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a:t>
            </a:r>
            <a:r>
              <a:rPr kumimoji="0" lang="en-GB" sz="1200" b="0" i="0" u="none" strike="noStrike" kern="1200" cap="none" spc="0" normalizeH="0" baseline="0" noProof="0" dirty="0" err="1">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natus</a:t>
            </a:r>
            <a:r>
              <a:rPr kumimoji="0" lang="en-GB" sz="1200" b="0" i="0" u="none" strike="noStrike" kern="1200" cap="none" spc="0" normalizeH="0" baseline="0" noProof="0" dirty="0">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error sit </a:t>
            </a:r>
            <a:r>
              <a:rPr kumimoji="0" lang="en-GB" sz="1200" b="0" i="0" u="none" strike="noStrike" kern="1200" cap="none" spc="0" normalizeH="0" baseline="0" noProof="0" dirty="0" err="1">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voluptatem</a:t>
            </a:r>
            <a:r>
              <a:rPr kumimoji="0" lang="en-GB" sz="1200" b="0" i="0" u="none" strike="noStrike" kern="1200" cap="none" spc="0" normalizeH="0" baseline="0" noProof="0" dirty="0">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a:t>
            </a:r>
            <a:r>
              <a:rPr kumimoji="0" lang="en-GB" sz="1200" b="0" i="0" u="none" strike="noStrike" kern="1200" cap="none" spc="0" normalizeH="0" baseline="0" noProof="0" dirty="0" err="1">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accusantium</a:t>
            </a:r>
            <a:endParaRPr kumimoji="0" lang="en-GB" sz="1200" b="0" i="0" u="none" strike="noStrike" kern="1200" cap="none" spc="0" normalizeH="0" baseline="0" noProof="0" dirty="0">
              <a:ln>
                <a:noFill/>
              </a:ln>
              <a:solidFill>
                <a:schemeClr val="bg1">
                  <a:lumMod val="50000"/>
                </a:scheme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0" name="Group 49"/>
          <p:cNvGrpSpPr/>
          <p:nvPr/>
        </p:nvGrpSpPr>
        <p:grpSpPr>
          <a:xfrm>
            <a:off x="2701675" y="2209800"/>
            <a:ext cx="1745147" cy="1594314"/>
            <a:chOff x="2950979" y="3669086"/>
            <a:chExt cx="3823555" cy="3493086"/>
          </a:xfrm>
        </p:grpSpPr>
        <p:sp>
          <p:nvSpPr>
            <p:cNvPr id="51" name="Shape 187"/>
            <p:cNvSpPr/>
            <p:nvPr/>
          </p:nvSpPr>
          <p:spPr>
            <a:xfrm>
              <a:off x="2950979" y="3669086"/>
              <a:ext cx="3823555" cy="3493086"/>
            </a:xfrm>
            <a:prstGeom prst="rect">
              <a:avLst/>
            </a:prstGeom>
            <a:solidFill>
              <a:schemeClr val="tx1">
                <a:lumMod val="75000"/>
                <a:lumOff val="2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sp>
          <p:nvSpPr>
            <p:cNvPr id="52" name="Shape 196"/>
            <p:cNvSpPr/>
            <p:nvPr/>
          </p:nvSpPr>
          <p:spPr>
            <a:xfrm>
              <a:off x="5423947" y="5317732"/>
              <a:ext cx="1344812" cy="1089359"/>
            </a:xfrm>
            <a:prstGeom prst="rect">
              <a:avLst/>
            </a:prstGeom>
            <a:solidFill>
              <a:schemeClr val="accent1"/>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sp>
          <p:nvSpPr>
            <p:cNvPr id="53" name="Shape 197"/>
            <p:cNvSpPr/>
            <p:nvPr/>
          </p:nvSpPr>
          <p:spPr>
            <a:xfrm rot="10800000" flipH="1">
              <a:off x="5848808" y="5546480"/>
              <a:ext cx="520665" cy="564079"/>
            </a:xfrm>
            <a:custGeom>
              <a:avLst/>
              <a:gdLst/>
              <a:ahLst/>
              <a:cxnLst>
                <a:cxn ang="0">
                  <a:pos x="wd2" y="hd2"/>
                </a:cxn>
                <a:cxn ang="5400000">
                  <a:pos x="wd2" y="hd2"/>
                </a:cxn>
                <a:cxn ang="10800000">
                  <a:pos x="wd2" y="hd2"/>
                </a:cxn>
                <a:cxn ang="16200000">
                  <a:pos x="wd2" y="hd2"/>
                </a:cxn>
              </a:cxnLst>
              <a:rect l="0" t="0" r="r" b="b"/>
              <a:pathLst>
                <a:path w="21600" h="21600" extrusionOk="0">
                  <a:moveTo>
                    <a:pt x="19252" y="12792"/>
                  </a:moveTo>
                  <a:cubicBezTo>
                    <a:pt x="18886" y="13126"/>
                    <a:pt x="18469" y="13292"/>
                    <a:pt x="18000" y="13292"/>
                  </a:cubicBezTo>
                  <a:lnTo>
                    <a:pt x="13051" y="13292"/>
                  </a:lnTo>
                  <a:cubicBezTo>
                    <a:pt x="13051" y="13794"/>
                    <a:pt x="13275" y="14484"/>
                    <a:pt x="13725" y="15362"/>
                  </a:cubicBezTo>
                  <a:cubicBezTo>
                    <a:pt x="14175" y="16241"/>
                    <a:pt x="14400" y="16936"/>
                    <a:pt x="14400" y="17446"/>
                  </a:cubicBezTo>
                  <a:cubicBezTo>
                    <a:pt x="14400" y="18294"/>
                    <a:pt x="14250" y="18922"/>
                    <a:pt x="13950" y="19328"/>
                  </a:cubicBezTo>
                  <a:cubicBezTo>
                    <a:pt x="13650" y="19735"/>
                    <a:pt x="13051" y="19938"/>
                    <a:pt x="12151" y="19938"/>
                  </a:cubicBezTo>
                  <a:cubicBezTo>
                    <a:pt x="11906" y="19714"/>
                    <a:pt x="11728" y="19345"/>
                    <a:pt x="11615" y="18834"/>
                  </a:cubicBezTo>
                  <a:cubicBezTo>
                    <a:pt x="11503" y="18324"/>
                    <a:pt x="11360" y="17781"/>
                    <a:pt x="11186" y="17205"/>
                  </a:cubicBezTo>
                  <a:cubicBezTo>
                    <a:pt x="11014" y="16631"/>
                    <a:pt x="10735" y="16156"/>
                    <a:pt x="10350" y="15784"/>
                  </a:cubicBezTo>
                  <a:cubicBezTo>
                    <a:pt x="10144" y="15585"/>
                    <a:pt x="9783" y="15191"/>
                    <a:pt x="9267" y="14603"/>
                  </a:cubicBezTo>
                  <a:cubicBezTo>
                    <a:pt x="9230" y="14560"/>
                    <a:pt x="9122" y="14430"/>
                    <a:pt x="8944" y="14214"/>
                  </a:cubicBezTo>
                  <a:cubicBezTo>
                    <a:pt x="8766" y="13997"/>
                    <a:pt x="8618" y="13820"/>
                    <a:pt x="8501" y="13681"/>
                  </a:cubicBezTo>
                  <a:cubicBezTo>
                    <a:pt x="8384" y="13543"/>
                    <a:pt x="8222" y="13359"/>
                    <a:pt x="8016" y="13130"/>
                  </a:cubicBezTo>
                  <a:cubicBezTo>
                    <a:pt x="7809" y="12900"/>
                    <a:pt x="7622" y="12710"/>
                    <a:pt x="7454" y="12559"/>
                  </a:cubicBezTo>
                  <a:cubicBezTo>
                    <a:pt x="7284" y="12407"/>
                    <a:pt x="7104" y="12254"/>
                    <a:pt x="6912" y="12098"/>
                  </a:cubicBezTo>
                  <a:cubicBezTo>
                    <a:pt x="6720" y="11942"/>
                    <a:pt x="6533" y="11825"/>
                    <a:pt x="6350" y="11748"/>
                  </a:cubicBezTo>
                  <a:cubicBezTo>
                    <a:pt x="6167" y="11670"/>
                    <a:pt x="6000" y="11631"/>
                    <a:pt x="5850" y="11631"/>
                  </a:cubicBezTo>
                  <a:lnTo>
                    <a:pt x="5401" y="11631"/>
                  </a:lnTo>
                  <a:lnTo>
                    <a:pt x="5401" y="3323"/>
                  </a:lnTo>
                  <a:lnTo>
                    <a:pt x="5850" y="3323"/>
                  </a:lnTo>
                  <a:cubicBezTo>
                    <a:pt x="5972" y="3323"/>
                    <a:pt x="6120" y="3310"/>
                    <a:pt x="6293" y="3284"/>
                  </a:cubicBezTo>
                  <a:cubicBezTo>
                    <a:pt x="6467" y="3258"/>
                    <a:pt x="6621" y="3230"/>
                    <a:pt x="6758" y="3200"/>
                  </a:cubicBezTo>
                  <a:cubicBezTo>
                    <a:pt x="6893" y="3169"/>
                    <a:pt x="7071" y="3122"/>
                    <a:pt x="7292" y="3057"/>
                  </a:cubicBezTo>
                  <a:cubicBezTo>
                    <a:pt x="7512" y="2992"/>
                    <a:pt x="7676" y="2942"/>
                    <a:pt x="7784" y="2908"/>
                  </a:cubicBezTo>
                  <a:cubicBezTo>
                    <a:pt x="7892" y="2873"/>
                    <a:pt x="8058" y="2819"/>
                    <a:pt x="8283" y="2745"/>
                  </a:cubicBezTo>
                  <a:cubicBezTo>
                    <a:pt x="8508" y="2672"/>
                    <a:pt x="8645" y="2626"/>
                    <a:pt x="8691" y="2609"/>
                  </a:cubicBezTo>
                  <a:cubicBezTo>
                    <a:pt x="10669" y="1977"/>
                    <a:pt x="12272" y="1662"/>
                    <a:pt x="13501" y="1662"/>
                  </a:cubicBezTo>
                  <a:lnTo>
                    <a:pt x="15300" y="1662"/>
                  </a:lnTo>
                  <a:cubicBezTo>
                    <a:pt x="16116" y="1662"/>
                    <a:pt x="16754" y="1839"/>
                    <a:pt x="17213" y="2194"/>
                  </a:cubicBezTo>
                  <a:cubicBezTo>
                    <a:pt x="17673" y="2548"/>
                    <a:pt x="17902" y="3094"/>
                    <a:pt x="17902" y="3830"/>
                  </a:cubicBezTo>
                  <a:cubicBezTo>
                    <a:pt x="17902" y="4055"/>
                    <a:pt x="17878" y="4297"/>
                    <a:pt x="17832" y="4556"/>
                  </a:cubicBezTo>
                  <a:cubicBezTo>
                    <a:pt x="18113" y="4695"/>
                    <a:pt x="18336" y="4922"/>
                    <a:pt x="18499" y="5238"/>
                  </a:cubicBezTo>
                  <a:cubicBezTo>
                    <a:pt x="18664" y="5554"/>
                    <a:pt x="18746" y="5872"/>
                    <a:pt x="18746" y="6192"/>
                  </a:cubicBezTo>
                  <a:cubicBezTo>
                    <a:pt x="18746" y="6512"/>
                    <a:pt x="18662" y="6811"/>
                    <a:pt x="18493" y="7088"/>
                  </a:cubicBezTo>
                  <a:cubicBezTo>
                    <a:pt x="18990" y="7520"/>
                    <a:pt x="19238" y="8034"/>
                    <a:pt x="19238" y="8632"/>
                  </a:cubicBezTo>
                  <a:cubicBezTo>
                    <a:pt x="19238" y="8848"/>
                    <a:pt x="19191" y="9089"/>
                    <a:pt x="19098" y="9352"/>
                  </a:cubicBezTo>
                  <a:cubicBezTo>
                    <a:pt x="19004" y="9617"/>
                    <a:pt x="18886" y="9822"/>
                    <a:pt x="18746" y="9969"/>
                  </a:cubicBezTo>
                  <a:cubicBezTo>
                    <a:pt x="19045" y="9978"/>
                    <a:pt x="19297" y="10181"/>
                    <a:pt x="19498" y="10579"/>
                  </a:cubicBezTo>
                  <a:cubicBezTo>
                    <a:pt x="19699" y="10977"/>
                    <a:pt x="19801" y="11327"/>
                    <a:pt x="19801" y="11631"/>
                  </a:cubicBezTo>
                  <a:cubicBezTo>
                    <a:pt x="19801" y="12072"/>
                    <a:pt x="19618" y="12459"/>
                    <a:pt x="19252" y="12792"/>
                  </a:cubicBezTo>
                  <a:cubicBezTo>
                    <a:pt x="19252" y="12792"/>
                    <a:pt x="19252" y="12792"/>
                    <a:pt x="19252" y="12792"/>
                  </a:cubicBezTo>
                  <a:close/>
                  <a:moveTo>
                    <a:pt x="3333" y="4738"/>
                  </a:moveTo>
                  <a:cubicBezTo>
                    <a:pt x="3155" y="4903"/>
                    <a:pt x="2944" y="4985"/>
                    <a:pt x="2700" y="4985"/>
                  </a:cubicBezTo>
                  <a:cubicBezTo>
                    <a:pt x="2457" y="4985"/>
                    <a:pt x="2245" y="4903"/>
                    <a:pt x="2067" y="4738"/>
                  </a:cubicBezTo>
                  <a:cubicBezTo>
                    <a:pt x="1890" y="4573"/>
                    <a:pt x="1800" y="4379"/>
                    <a:pt x="1800" y="4154"/>
                  </a:cubicBezTo>
                  <a:cubicBezTo>
                    <a:pt x="1800" y="3929"/>
                    <a:pt x="1890" y="3734"/>
                    <a:pt x="2067" y="3570"/>
                  </a:cubicBezTo>
                  <a:cubicBezTo>
                    <a:pt x="2245" y="3406"/>
                    <a:pt x="2457" y="3323"/>
                    <a:pt x="2700" y="3323"/>
                  </a:cubicBezTo>
                  <a:cubicBezTo>
                    <a:pt x="2944" y="3323"/>
                    <a:pt x="3155" y="3406"/>
                    <a:pt x="3333" y="3570"/>
                  </a:cubicBezTo>
                  <a:cubicBezTo>
                    <a:pt x="3511" y="3734"/>
                    <a:pt x="3600" y="3929"/>
                    <a:pt x="3600" y="4154"/>
                  </a:cubicBezTo>
                  <a:cubicBezTo>
                    <a:pt x="3600" y="4379"/>
                    <a:pt x="3511" y="4573"/>
                    <a:pt x="3333" y="4738"/>
                  </a:cubicBezTo>
                  <a:cubicBezTo>
                    <a:pt x="3333" y="4738"/>
                    <a:pt x="3333" y="4738"/>
                    <a:pt x="3333" y="4738"/>
                  </a:cubicBezTo>
                  <a:close/>
                  <a:moveTo>
                    <a:pt x="20911" y="9527"/>
                  </a:moveTo>
                  <a:cubicBezTo>
                    <a:pt x="20996" y="9242"/>
                    <a:pt x="21038" y="8943"/>
                    <a:pt x="21038" y="8632"/>
                  </a:cubicBezTo>
                  <a:cubicBezTo>
                    <a:pt x="21038" y="7965"/>
                    <a:pt x="20859" y="7342"/>
                    <a:pt x="20504" y="6763"/>
                  </a:cubicBezTo>
                  <a:cubicBezTo>
                    <a:pt x="20531" y="6581"/>
                    <a:pt x="20546" y="6395"/>
                    <a:pt x="20546" y="6205"/>
                  </a:cubicBezTo>
                  <a:cubicBezTo>
                    <a:pt x="20546" y="5330"/>
                    <a:pt x="20264" y="4560"/>
                    <a:pt x="19701" y="3894"/>
                  </a:cubicBezTo>
                  <a:lnTo>
                    <a:pt x="19701" y="3829"/>
                  </a:lnTo>
                  <a:cubicBezTo>
                    <a:pt x="19711" y="2643"/>
                    <a:pt x="19310" y="1709"/>
                    <a:pt x="18499" y="1025"/>
                  </a:cubicBezTo>
                  <a:cubicBezTo>
                    <a:pt x="17688" y="342"/>
                    <a:pt x="16627" y="0"/>
                    <a:pt x="15314" y="0"/>
                  </a:cubicBezTo>
                  <a:lnTo>
                    <a:pt x="13739" y="0"/>
                  </a:lnTo>
                  <a:cubicBezTo>
                    <a:pt x="12755" y="0"/>
                    <a:pt x="11817" y="95"/>
                    <a:pt x="10926" y="286"/>
                  </a:cubicBezTo>
                  <a:cubicBezTo>
                    <a:pt x="10035" y="476"/>
                    <a:pt x="8990" y="762"/>
                    <a:pt x="7791" y="1142"/>
                  </a:cubicBezTo>
                  <a:cubicBezTo>
                    <a:pt x="6703" y="1488"/>
                    <a:pt x="6056" y="1662"/>
                    <a:pt x="5850" y="1662"/>
                  </a:cubicBezTo>
                  <a:lnTo>
                    <a:pt x="1800" y="1662"/>
                  </a:lnTo>
                  <a:cubicBezTo>
                    <a:pt x="1303" y="1662"/>
                    <a:pt x="879" y="1823"/>
                    <a:pt x="528" y="2148"/>
                  </a:cubicBezTo>
                  <a:cubicBezTo>
                    <a:pt x="176" y="2472"/>
                    <a:pt x="0" y="2864"/>
                    <a:pt x="0" y="3323"/>
                  </a:cubicBezTo>
                  <a:lnTo>
                    <a:pt x="0" y="11630"/>
                  </a:lnTo>
                  <a:cubicBezTo>
                    <a:pt x="0" y="12089"/>
                    <a:pt x="175" y="12480"/>
                    <a:pt x="528" y="12805"/>
                  </a:cubicBezTo>
                  <a:cubicBezTo>
                    <a:pt x="879" y="13130"/>
                    <a:pt x="1303" y="13292"/>
                    <a:pt x="1800" y="13292"/>
                  </a:cubicBezTo>
                  <a:lnTo>
                    <a:pt x="5653" y="13292"/>
                  </a:lnTo>
                  <a:cubicBezTo>
                    <a:pt x="5991" y="13499"/>
                    <a:pt x="6633" y="14170"/>
                    <a:pt x="7580" y="15303"/>
                  </a:cubicBezTo>
                  <a:cubicBezTo>
                    <a:pt x="8133" y="15970"/>
                    <a:pt x="8634" y="16519"/>
                    <a:pt x="9084" y="16953"/>
                  </a:cubicBezTo>
                  <a:cubicBezTo>
                    <a:pt x="9262" y="17134"/>
                    <a:pt x="9408" y="17411"/>
                    <a:pt x="9520" y="17783"/>
                  </a:cubicBezTo>
                  <a:cubicBezTo>
                    <a:pt x="9633" y="18155"/>
                    <a:pt x="9715" y="18521"/>
                    <a:pt x="9766" y="18880"/>
                  </a:cubicBezTo>
                  <a:cubicBezTo>
                    <a:pt x="9818" y="19239"/>
                    <a:pt x="9937" y="19631"/>
                    <a:pt x="10125" y="20055"/>
                  </a:cubicBezTo>
                  <a:cubicBezTo>
                    <a:pt x="10312" y="20479"/>
                    <a:pt x="10565" y="20834"/>
                    <a:pt x="10885" y="21119"/>
                  </a:cubicBezTo>
                  <a:cubicBezTo>
                    <a:pt x="11250" y="21440"/>
                    <a:pt x="11672" y="21600"/>
                    <a:pt x="12150" y="21600"/>
                  </a:cubicBezTo>
                  <a:cubicBezTo>
                    <a:pt x="12938" y="21600"/>
                    <a:pt x="13646" y="21459"/>
                    <a:pt x="14274" y="21178"/>
                  </a:cubicBezTo>
                  <a:cubicBezTo>
                    <a:pt x="14901" y="20897"/>
                    <a:pt x="15380" y="20458"/>
                    <a:pt x="15708" y="19860"/>
                  </a:cubicBezTo>
                  <a:cubicBezTo>
                    <a:pt x="16037" y="19271"/>
                    <a:pt x="16201" y="18467"/>
                    <a:pt x="16201" y="17446"/>
                  </a:cubicBezTo>
                  <a:cubicBezTo>
                    <a:pt x="16201" y="16641"/>
                    <a:pt x="15975" y="15810"/>
                    <a:pt x="15526" y="14954"/>
                  </a:cubicBezTo>
                  <a:lnTo>
                    <a:pt x="18000" y="14954"/>
                  </a:lnTo>
                  <a:cubicBezTo>
                    <a:pt x="18976" y="14954"/>
                    <a:pt x="19819" y="14625"/>
                    <a:pt x="20532" y="13967"/>
                  </a:cubicBezTo>
                  <a:cubicBezTo>
                    <a:pt x="21244" y="13310"/>
                    <a:pt x="21600" y="12536"/>
                    <a:pt x="21600" y="11644"/>
                  </a:cubicBezTo>
                  <a:cubicBezTo>
                    <a:pt x="21600" y="10873"/>
                    <a:pt x="21371" y="10168"/>
                    <a:pt x="20911" y="9527"/>
                  </a:cubicBezTo>
                  <a:cubicBezTo>
                    <a:pt x="20911" y="9527"/>
                    <a:pt x="20911" y="9527"/>
                    <a:pt x="20911" y="9527"/>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grpSp>
      <p:grpSp>
        <p:nvGrpSpPr>
          <p:cNvPr id="54" name="Group 53"/>
          <p:cNvGrpSpPr/>
          <p:nvPr/>
        </p:nvGrpSpPr>
        <p:grpSpPr>
          <a:xfrm>
            <a:off x="2701674" y="4019086"/>
            <a:ext cx="1748861" cy="1594314"/>
            <a:chOff x="2950977" y="7633167"/>
            <a:chExt cx="3831693" cy="3493086"/>
          </a:xfrm>
        </p:grpSpPr>
        <p:sp>
          <p:nvSpPr>
            <p:cNvPr id="55" name="Shape 199"/>
            <p:cNvSpPr/>
            <p:nvPr/>
          </p:nvSpPr>
          <p:spPr>
            <a:xfrm>
              <a:off x="2950977" y="7633167"/>
              <a:ext cx="3826528" cy="3493086"/>
            </a:xfrm>
            <a:prstGeom prst="rect">
              <a:avLst/>
            </a:prstGeom>
            <a:solidFill>
              <a:schemeClr val="tx1">
                <a:lumMod val="75000"/>
                <a:lumOff val="2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sp>
          <p:nvSpPr>
            <p:cNvPr id="56" name="Shape 217"/>
            <p:cNvSpPr/>
            <p:nvPr/>
          </p:nvSpPr>
          <p:spPr>
            <a:xfrm>
              <a:off x="5423945" y="9260142"/>
              <a:ext cx="1358725" cy="1148421"/>
            </a:xfrm>
            <a:prstGeom prst="rect">
              <a:avLst/>
            </a:prstGeom>
            <a:solidFill>
              <a:schemeClr val="accent1"/>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sp>
          <p:nvSpPr>
            <p:cNvPr id="57" name="Shape 218"/>
            <p:cNvSpPr/>
            <p:nvPr/>
          </p:nvSpPr>
          <p:spPr>
            <a:xfrm>
              <a:off x="5832006" y="9589401"/>
              <a:ext cx="533404" cy="457202"/>
            </a:xfrm>
            <a:custGeom>
              <a:avLst/>
              <a:gdLst/>
              <a:ahLst/>
              <a:cxnLst>
                <a:cxn ang="0">
                  <a:pos x="wd2" y="hd2"/>
                </a:cxn>
                <a:cxn ang="5400000">
                  <a:pos x="wd2" y="hd2"/>
                </a:cxn>
                <a:cxn ang="10800000">
                  <a:pos x="wd2" y="hd2"/>
                </a:cxn>
                <a:cxn ang="16200000">
                  <a:pos x="wd2" y="hd2"/>
                </a:cxn>
              </a:cxnLst>
              <a:rect l="0" t="0" r="r" b="b"/>
              <a:pathLst>
                <a:path w="21600" h="21600" extrusionOk="0">
                  <a:moveTo>
                    <a:pt x="20069" y="1744"/>
                  </a:moveTo>
                  <a:cubicBezTo>
                    <a:pt x="19049" y="582"/>
                    <a:pt x="17638" y="0"/>
                    <a:pt x="15838" y="0"/>
                  </a:cubicBezTo>
                  <a:cubicBezTo>
                    <a:pt x="15340" y="0"/>
                    <a:pt x="14831" y="101"/>
                    <a:pt x="14313" y="303"/>
                  </a:cubicBezTo>
                  <a:cubicBezTo>
                    <a:pt x="13795" y="504"/>
                    <a:pt x="13313" y="776"/>
                    <a:pt x="12867" y="1118"/>
                  </a:cubicBezTo>
                  <a:cubicBezTo>
                    <a:pt x="12421" y="1460"/>
                    <a:pt x="12038" y="1782"/>
                    <a:pt x="11716" y="2081"/>
                  </a:cubicBezTo>
                  <a:cubicBezTo>
                    <a:pt x="11394" y="2381"/>
                    <a:pt x="11089" y="2700"/>
                    <a:pt x="10800" y="3038"/>
                  </a:cubicBezTo>
                  <a:cubicBezTo>
                    <a:pt x="10511" y="2700"/>
                    <a:pt x="10205" y="2381"/>
                    <a:pt x="9884" y="2081"/>
                  </a:cubicBezTo>
                  <a:cubicBezTo>
                    <a:pt x="9562" y="1782"/>
                    <a:pt x="9179" y="1461"/>
                    <a:pt x="8733" y="1118"/>
                  </a:cubicBezTo>
                  <a:cubicBezTo>
                    <a:pt x="8286" y="775"/>
                    <a:pt x="7805" y="504"/>
                    <a:pt x="7286" y="303"/>
                  </a:cubicBezTo>
                  <a:cubicBezTo>
                    <a:pt x="6768" y="101"/>
                    <a:pt x="6259" y="0"/>
                    <a:pt x="5762" y="0"/>
                  </a:cubicBezTo>
                  <a:cubicBezTo>
                    <a:pt x="3962" y="0"/>
                    <a:pt x="2551" y="582"/>
                    <a:pt x="1531" y="1744"/>
                  </a:cubicBezTo>
                  <a:cubicBezTo>
                    <a:pt x="510" y="2906"/>
                    <a:pt x="0" y="4519"/>
                    <a:pt x="0" y="6581"/>
                  </a:cubicBezTo>
                  <a:cubicBezTo>
                    <a:pt x="0" y="7209"/>
                    <a:pt x="95" y="7856"/>
                    <a:pt x="283" y="8521"/>
                  </a:cubicBezTo>
                  <a:cubicBezTo>
                    <a:pt x="472" y="9187"/>
                    <a:pt x="687" y="9754"/>
                    <a:pt x="928" y="10223"/>
                  </a:cubicBezTo>
                  <a:cubicBezTo>
                    <a:pt x="1170" y="10692"/>
                    <a:pt x="1443" y="11149"/>
                    <a:pt x="1748" y="11594"/>
                  </a:cubicBezTo>
                  <a:cubicBezTo>
                    <a:pt x="2053" y="12040"/>
                    <a:pt x="2276" y="12347"/>
                    <a:pt x="2417" y="12515"/>
                  </a:cubicBezTo>
                  <a:cubicBezTo>
                    <a:pt x="2557" y="12684"/>
                    <a:pt x="2668" y="12806"/>
                    <a:pt x="2748" y="12881"/>
                  </a:cubicBezTo>
                  <a:lnTo>
                    <a:pt x="10269" y="21346"/>
                  </a:lnTo>
                  <a:cubicBezTo>
                    <a:pt x="10414" y="21516"/>
                    <a:pt x="10591" y="21600"/>
                    <a:pt x="10800" y="21600"/>
                  </a:cubicBezTo>
                  <a:cubicBezTo>
                    <a:pt x="11009" y="21600"/>
                    <a:pt x="11185" y="21516"/>
                    <a:pt x="11331" y="21347"/>
                  </a:cubicBezTo>
                  <a:lnTo>
                    <a:pt x="18840" y="12909"/>
                  </a:lnTo>
                  <a:cubicBezTo>
                    <a:pt x="20680" y="10762"/>
                    <a:pt x="21600" y="8653"/>
                    <a:pt x="21600" y="6581"/>
                  </a:cubicBezTo>
                  <a:cubicBezTo>
                    <a:pt x="21600" y="4519"/>
                    <a:pt x="21089" y="2906"/>
                    <a:pt x="20069" y="1744"/>
                  </a:cubicBezTo>
                  <a:cubicBezTo>
                    <a:pt x="20069" y="1744"/>
                    <a:pt x="20069" y="1744"/>
                    <a:pt x="20069" y="1744"/>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grpSp>
      <p:sp>
        <p:nvSpPr>
          <p:cNvPr id="58" name="Text Placeholder 13"/>
          <p:cNvSpPr txBox="1">
            <a:spLocks/>
          </p:cNvSpPr>
          <p:nvPr/>
        </p:nvSpPr>
        <p:spPr>
          <a:xfrm>
            <a:off x="565057" y="4399256"/>
            <a:ext cx="2028825" cy="272162"/>
          </a:xfrm>
          <a:prstGeom prst="rect">
            <a:avLst/>
          </a:prstGeom>
        </p:spPr>
        <p:txBody>
          <a:bodyPr vert="horz" lIns="91440" tIns="45720" rIns="91440" bIns="45720" rtlCol="0">
            <a:noAutofit/>
          </a:bodyPr>
          <a:lstStyle/>
          <a:p>
            <a:pPr algn="r">
              <a:lnSpc>
                <a:spcPct val="90000"/>
              </a:lnSpc>
              <a:spcBef>
                <a:spcPts val="1000"/>
              </a:spcBef>
              <a:defRPr/>
            </a:pPr>
            <a:r>
              <a:rPr lang="zh-CN" altLang="en-US">
                <a:solidFill>
                  <a:prstClr val="black"/>
                </a:solidFill>
                <a:latin typeface="微软雅黑" panose="020B0503020204020204" pitchFamily="34" charset="-122"/>
                <a:ea typeface="微软雅黑" panose="020B0503020204020204" pitchFamily="34" charset="-122"/>
                <a:cs typeface="Open Sans Extrabold" pitchFamily="34" charset="0"/>
              </a:rPr>
              <a:t>请输入标题</a:t>
            </a:r>
            <a:endParaRPr lang="en-GB" altLang="zh-CN" dirty="0">
              <a:solidFill>
                <a:prstClr val="black"/>
              </a:solidFill>
              <a:latin typeface="微软雅黑" panose="020B0503020204020204" pitchFamily="34" charset="-122"/>
              <a:ea typeface="微软雅黑" panose="020B0503020204020204" pitchFamily="34" charset="-122"/>
              <a:cs typeface="Open Sans Extrabold" pitchFamily="34" charset="0"/>
            </a:endParaRPr>
          </a:p>
        </p:txBody>
      </p:sp>
      <p:sp>
        <p:nvSpPr>
          <p:cNvPr id="59" name="Text Placeholder 6"/>
          <p:cNvSpPr txBox="1">
            <a:spLocks/>
          </p:cNvSpPr>
          <p:nvPr/>
        </p:nvSpPr>
        <p:spPr>
          <a:xfrm>
            <a:off x="371087" y="4709517"/>
            <a:ext cx="2224055" cy="576315"/>
          </a:xfrm>
          <a:prstGeom prst="rect">
            <a:avLst/>
          </a:prstGeom>
        </p:spPr>
        <p:txBody>
          <a:bodyPr/>
          <a:lstStyle/>
          <a:p>
            <a:pPr algn="r">
              <a:lnSpc>
                <a:spcPct val="90000"/>
              </a:lnSpc>
              <a:spcBef>
                <a:spcPts val="1000"/>
              </a:spcBef>
              <a:defRPr/>
            </a:pPr>
            <a:r>
              <a:rPr lang="en-GB" sz="1200" dirty="0" err="1">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conseSed</a:t>
            </a:r>
            <a:r>
              <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200" dirty="0" err="1">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ut</a:t>
            </a:r>
            <a:r>
              <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200" dirty="0" err="1">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perspiciatis</a:t>
            </a:r>
            <a:r>
              <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200" dirty="0" err="1">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unde</a:t>
            </a:r>
            <a:r>
              <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200" dirty="0" err="1">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omnis</a:t>
            </a:r>
            <a:r>
              <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200" dirty="0" err="1">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isqte</a:t>
            </a:r>
            <a:r>
              <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200" dirty="0" err="1">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natus</a:t>
            </a:r>
            <a:r>
              <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error sit </a:t>
            </a:r>
            <a:r>
              <a:rPr lang="en-GB" sz="1200" dirty="0" err="1">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voluptatem</a:t>
            </a:r>
            <a:r>
              <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200" dirty="0" err="1">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accusantium</a:t>
            </a:r>
            <a:endPar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0" name="Text Placeholder 13"/>
          <p:cNvSpPr txBox="1">
            <a:spLocks/>
          </p:cNvSpPr>
          <p:nvPr/>
        </p:nvSpPr>
        <p:spPr>
          <a:xfrm>
            <a:off x="2611523" y="2341693"/>
            <a:ext cx="470915" cy="304039"/>
          </a:xfrm>
          <a:prstGeom prst="rect">
            <a:avLst/>
          </a:prstGeom>
        </p:spPr>
        <p:txBody>
          <a:bodyPr vert="horz" lIns="91440" tIns="45720" rIns="91440" bIns="45720" rtlCol="0">
            <a:noAutofit/>
          </a:body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a:ln>
                  <a:noFill/>
                </a:ln>
                <a:solidFill>
                  <a:schemeClr val="bg1"/>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1</a:t>
            </a:r>
          </a:p>
        </p:txBody>
      </p:sp>
      <p:sp>
        <p:nvSpPr>
          <p:cNvPr id="61" name="Text Placeholder 13"/>
          <p:cNvSpPr txBox="1">
            <a:spLocks/>
          </p:cNvSpPr>
          <p:nvPr/>
        </p:nvSpPr>
        <p:spPr>
          <a:xfrm>
            <a:off x="2611523" y="4207331"/>
            <a:ext cx="470915" cy="304039"/>
          </a:xfrm>
          <a:prstGeom prst="rect">
            <a:avLst/>
          </a:prstGeom>
        </p:spPr>
        <p:txBody>
          <a:bodyPr vert="horz" lIns="91440" tIns="45720" rIns="91440" bIns="45720" rtlCol="0">
            <a:noAutofit/>
          </a:bodyPr>
          <a:lstStyle/>
          <a:p>
            <a:pPr algn="r">
              <a:lnSpc>
                <a:spcPct val="90000"/>
              </a:lnSpc>
              <a:spcBef>
                <a:spcPts val="1000"/>
              </a:spcBef>
              <a:defRPr/>
            </a:pPr>
            <a:r>
              <a:rPr lang="en-GB" sz="2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a:t>
            </a:r>
            <a:endParaRPr lang="en-GB"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2" name="Group 61"/>
          <p:cNvGrpSpPr/>
          <p:nvPr/>
        </p:nvGrpSpPr>
        <p:grpSpPr>
          <a:xfrm>
            <a:off x="7746615" y="2209800"/>
            <a:ext cx="1746504" cy="1594314"/>
            <a:chOff x="12655992" y="3669086"/>
            <a:chExt cx="3826528" cy="3493086"/>
          </a:xfrm>
        </p:grpSpPr>
        <p:sp>
          <p:nvSpPr>
            <p:cNvPr id="63" name="Shape 205"/>
            <p:cNvSpPr/>
            <p:nvPr/>
          </p:nvSpPr>
          <p:spPr>
            <a:xfrm>
              <a:off x="12655992" y="3669086"/>
              <a:ext cx="3826528" cy="3493086"/>
            </a:xfrm>
            <a:prstGeom prst="rect">
              <a:avLst/>
            </a:prstGeom>
            <a:solidFill>
              <a:schemeClr val="tx1">
                <a:lumMod val="75000"/>
                <a:lumOff val="2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sp>
          <p:nvSpPr>
            <p:cNvPr id="64" name="Shape 220"/>
            <p:cNvSpPr/>
            <p:nvPr/>
          </p:nvSpPr>
          <p:spPr>
            <a:xfrm>
              <a:off x="15141908" y="5317732"/>
              <a:ext cx="1338817" cy="1089359"/>
            </a:xfrm>
            <a:prstGeom prst="rect">
              <a:avLst/>
            </a:prstGeom>
            <a:solidFill>
              <a:schemeClr val="accent1">
                <a:alpha val="7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grpSp>
          <p:nvGrpSpPr>
            <p:cNvPr id="65" name="Group 224"/>
            <p:cNvGrpSpPr/>
            <p:nvPr/>
          </p:nvGrpSpPr>
          <p:grpSpPr>
            <a:xfrm>
              <a:off x="15551213" y="5571881"/>
              <a:ext cx="581528" cy="564081"/>
              <a:chOff x="921714" y="0"/>
              <a:chExt cx="581525" cy="564079"/>
            </a:xfrm>
          </p:grpSpPr>
          <p:sp>
            <p:nvSpPr>
              <p:cNvPr id="66" name="Shape 221"/>
              <p:cNvSpPr/>
              <p:nvPr/>
            </p:nvSpPr>
            <p:spPr>
              <a:xfrm>
                <a:off x="1041842" y="268081"/>
                <a:ext cx="178922" cy="295998"/>
              </a:xfrm>
              <a:custGeom>
                <a:avLst/>
                <a:gdLst/>
                <a:ahLst/>
                <a:cxnLst>
                  <a:cxn ang="0">
                    <a:pos x="wd2" y="hd2"/>
                  </a:cxn>
                  <a:cxn ang="5400000">
                    <a:pos x="wd2" y="hd2"/>
                  </a:cxn>
                  <a:cxn ang="10800000">
                    <a:pos x="wd2" y="hd2"/>
                  </a:cxn>
                  <a:cxn ang="16200000">
                    <a:pos x="wd2" y="hd2"/>
                  </a:cxn>
                </a:cxnLst>
                <a:rect l="0" t="0" r="r" b="b"/>
                <a:pathLst>
                  <a:path w="21600" h="21600" extrusionOk="0">
                    <a:moveTo>
                      <a:pt x="16199" y="281"/>
                    </a:moveTo>
                    <a:lnTo>
                      <a:pt x="16199" y="15073"/>
                    </a:lnTo>
                    <a:cubicBezTo>
                      <a:pt x="16199" y="15923"/>
                      <a:pt x="15651" y="16679"/>
                      <a:pt x="14556" y="17342"/>
                    </a:cubicBezTo>
                    <a:cubicBezTo>
                      <a:pt x="13459" y="18005"/>
                      <a:pt x="12207" y="18336"/>
                      <a:pt x="10801" y="18336"/>
                    </a:cubicBezTo>
                    <a:cubicBezTo>
                      <a:pt x="9395" y="18336"/>
                      <a:pt x="8144" y="18005"/>
                      <a:pt x="7047" y="17342"/>
                    </a:cubicBezTo>
                    <a:cubicBezTo>
                      <a:pt x="5949" y="16679"/>
                      <a:pt x="5401" y="15923"/>
                      <a:pt x="5401" y="15073"/>
                    </a:cubicBezTo>
                    <a:cubicBezTo>
                      <a:pt x="5401" y="14629"/>
                      <a:pt x="5133" y="14247"/>
                      <a:pt x="4599" y="13925"/>
                    </a:cubicBezTo>
                    <a:cubicBezTo>
                      <a:pt x="4063" y="13601"/>
                      <a:pt x="3431" y="13440"/>
                      <a:pt x="2700" y="13440"/>
                    </a:cubicBezTo>
                    <a:cubicBezTo>
                      <a:pt x="1970" y="13440"/>
                      <a:pt x="1335" y="13601"/>
                      <a:pt x="801" y="13925"/>
                    </a:cubicBezTo>
                    <a:cubicBezTo>
                      <a:pt x="268" y="14247"/>
                      <a:pt x="0" y="14629"/>
                      <a:pt x="0" y="15073"/>
                    </a:cubicBezTo>
                    <a:cubicBezTo>
                      <a:pt x="0" y="16841"/>
                      <a:pt x="1070" y="18369"/>
                      <a:pt x="3206" y="19662"/>
                    </a:cubicBezTo>
                    <a:cubicBezTo>
                      <a:pt x="5345" y="20955"/>
                      <a:pt x="7876" y="21600"/>
                      <a:pt x="10801" y="21600"/>
                    </a:cubicBezTo>
                    <a:cubicBezTo>
                      <a:pt x="13724" y="21600"/>
                      <a:pt x="16258" y="20955"/>
                      <a:pt x="18394" y="19662"/>
                    </a:cubicBezTo>
                    <a:cubicBezTo>
                      <a:pt x="20530" y="18369"/>
                      <a:pt x="21600" y="16841"/>
                      <a:pt x="21600" y="15073"/>
                    </a:cubicBezTo>
                    <a:lnTo>
                      <a:pt x="21600" y="281"/>
                    </a:lnTo>
                    <a:cubicBezTo>
                      <a:pt x="20672" y="95"/>
                      <a:pt x="19772" y="0"/>
                      <a:pt x="18900" y="0"/>
                    </a:cubicBezTo>
                    <a:cubicBezTo>
                      <a:pt x="18030" y="0"/>
                      <a:pt x="17127" y="95"/>
                      <a:pt x="16199" y="281"/>
                    </a:cubicBezTo>
                    <a:cubicBezTo>
                      <a:pt x="16199" y="281"/>
                      <a:pt x="16199" y="281"/>
                      <a:pt x="16199" y="281"/>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sp>
            <p:nvSpPr>
              <p:cNvPr id="67" name="Shape 222"/>
              <p:cNvSpPr/>
              <p:nvPr/>
            </p:nvSpPr>
            <p:spPr>
              <a:xfrm>
                <a:off x="1175882" y="0"/>
                <a:ext cx="44737" cy="5661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8535"/>
                    </a:lnTo>
                    <a:cubicBezTo>
                      <a:pt x="21600" y="6225"/>
                      <a:pt x="20528" y="4219"/>
                      <a:pt x="18394" y="2533"/>
                    </a:cubicBezTo>
                    <a:cubicBezTo>
                      <a:pt x="16261" y="847"/>
                      <a:pt x="13722" y="0"/>
                      <a:pt x="10800" y="0"/>
                    </a:cubicBezTo>
                    <a:cubicBezTo>
                      <a:pt x="7878" y="0"/>
                      <a:pt x="5349" y="847"/>
                      <a:pt x="3206" y="2533"/>
                    </a:cubicBezTo>
                    <a:cubicBezTo>
                      <a:pt x="1072" y="4229"/>
                      <a:pt x="0" y="6225"/>
                      <a:pt x="0" y="8535"/>
                    </a:cubicBezTo>
                    <a:lnTo>
                      <a:pt x="0" y="21600"/>
                    </a:lnTo>
                    <a:cubicBezTo>
                      <a:pt x="4733" y="21424"/>
                      <a:pt x="8322" y="21336"/>
                      <a:pt x="10800" y="21336"/>
                    </a:cubicBezTo>
                    <a:cubicBezTo>
                      <a:pt x="13278" y="21336"/>
                      <a:pt x="16878" y="21424"/>
                      <a:pt x="21600" y="21600"/>
                    </a:cubicBezTo>
                    <a:cubicBezTo>
                      <a:pt x="21600" y="21600"/>
                      <a:pt x="21600" y="21600"/>
                      <a:pt x="216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sp>
            <p:nvSpPr>
              <p:cNvPr id="68" name="Shape 223"/>
              <p:cNvSpPr/>
              <p:nvPr/>
            </p:nvSpPr>
            <p:spPr>
              <a:xfrm>
                <a:off x="921714" y="69701"/>
                <a:ext cx="581525" cy="255814"/>
              </a:xfrm>
              <a:custGeom>
                <a:avLst/>
                <a:gdLst/>
                <a:ahLst/>
                <a:cxnLst>
                  <a:cxn ang="0">
                    <a:pos x="wd2" y="hd2"/>
                  </a:cxn>
                  <a:cxn ang="5400000">
                    <a:pos x="wd2" y="hd2"/>
                  </a:cxn>
                  <a:cxn ang="10800000">
                    <a:pos x="wd2" y="hd2"/>
                  </a:cxn>
                  <a:cxn ang="16200000">
                    <a:pos x="wd2" y="hd2"/>
                  </a:cxn>
                </a:cxnLst>
                <a:rect l="0" t="0" r="r" b="b"/>
                <a:pathLst>
                  <a:path w="21600" h="21600" extrusionOk="0">
                    <a:moveTo>
                      <a:pt x="21587" y="17469"/>
                    </a:moveTo>
                    <a:cubicBezTo>
                      <a:pt x="21300" y="14754"/>
                      <a:pt x="20801" y="12280"/>
                      <a:pt x="20087" y="10046"/>
                    </a:cubicBezTo>
                    <a:cubicBezTo>
                      <a:pt x="19373" y="7815"/>
                      <a:pt x="18532" y="5976"/>
                      <a:pt x="17563" y="4529"/>
                    </a:cubicBezTo>
                    <a:cubicBezTo>
                      <a:pt x="16593" y="3084"/>
                      <a:pt x="15527" y="1967"/>
                      <a:pt x="14363" y="1180"/>
                    </a:cubicBezTo>
                    <a:cubicBezTo>
                      <a:pt x="13199" y="393"/>
                      <a:pt x="12011" y="0"/>
                      <a:pt x="10800" y="0"/>
                    </a:cubicBezTo>
                    <a:cubicBezTo>
                      <a:pt x="9155" y="0"/>
                      <a:pt x="7596" y="668"/>
                      <a:pt x="6120" y="2006"/>
                    </a:cubicBezTo>
                    <a:cubicBezTo>
                      <a:pt x="4645" y="3345"/>
                      <a:pt x="3355" y="5355"/>
                      <a:pt x="2252" y="8041"/>
                    </a:cubicBezTo>
                    <a:cubicBezTo>
                      <a:pt x="1149" y="10726"/>
                      <a:pt x="402" y="13868"/>
                      <a:pt x="13" y="17469"/>
                    </a:cubicBezTo>
                    <a:cubicBezTo>
                      <a:pt x="5" y="17507"/>
                      <a:pt x="0" y="17576"/>
                      <a:pt x="0" y="17675"/>
                    </a:cubicBezTo>
                    <a:cubicBezTo>
                      <a:pt x="0" y="17930"/>
                      <a:pt x="41" y="18152"/>
                      <a:pt x="124" y="18339"/>
                    </a:cubicBezTo>
                    <a:cubicBezTo>
                      <a:pt x="205" y="18526"/>
                      <a:pt x="303" y="18618"/>
                      <a:pt x="415" y="18618"/>
                    </a:cubicBezTo>
                    <a:cubicBezTo>
                      <a:pt x="510" y="18618"/>
                      <a:pt x="610" y="18521"/>
                      <a:pt x="714" y="18324"/>
                    </a:cubicBezTo>
                    <a:cubicBezTo>
                      <a:pt x="1138" y="17419"/>
                      <a:pt x="1540" y="16740"/>
                      <a:pt x="1921" y="16287"/>
                    </a:cubicBezTo>
                    <a:cubicBezTo>
                      <a:pt x="2302" y="15836"/>
                      <a:pt x="2743" y="15610"/>
                      <a:pt x="3245" y="15610"/>
                    </a:cubicBezTo>
                    <a:cubicBezTo>
                      <a:pt x="3834" y="15610"/>
                      <a:pt x="4388" y="15974"/>
                      <a:pt x="4906" y="16701"/>
                    </a:cubicBezTo>
                    <a:cubicBezTo>
                      <a:pt x="5426" y="17428"/>
                      <a:pt x="5872" y="18383"/>
                      <a:pt x="6244" y="19563"/>
                    </a:cubicBezTo>
                    <a:cubicBezTo>
                      <a:pt x="6304" y="19760"/>
                      <a:pt x="6380" y="20035"/>
                      <a:pt x="6471" y="20388"/>
                    </a:cubicBezTo>
                    <a:cubicBezTo>
                      <a:pt x="6562" y="20744"/>
                      <a:pt x="6625" y="20979"/>
                      <a:pt x="6659" y="21097"/>
                    </a:cubicBezTo>
                    <a:cubicBezTo>
                      <a:pt x="6754" y="21432"/>
                      <a:pt x="6875" y="21600"/>
                      <a:pt x="7022" y="21600"/>
                    </a:cubicBezTo>
                    <a:cubicBezTo>
                      <a:pt x="7178" y="21600"/>
                      <a:pt x="7304" y="21432"/>
                      <a:pt x="7399" y="21097"/>
                    </a:cubicBezTo>
                    <a:cubicBezTo>
                      <a:pt x="7434" y="20979"/>
                      <a:pt x="7496" y="20744"/>
                      <a:pt x="7587" y="20388"/>
                    </a:cubicBezTo>
                    <a:cubicBezTo>
                      <a:pt x="7678" y="20035"/>
                      <a:pt x="7754" y="19760"/>
                      <a:pt x="7814" y="19563"/>
                    </a:cubicBezTo>
                    <a:cubicBezTo>
                      <a:pt x="8186" y="18383"/>
                      <a:pt x="8630" y="17428"/>
                      <a:pt x="9145" y="16701"/>
                    </a:cubicBezTo>
                    <a:cubicBezTo>
                      <a:pt x="9660" y="15974"/>
                      <a:pt x="10211" y="15610"/>
                      <a:pt x="10800" y="15610"/>
                    </a:cubicBezTo>
                    <a:cubicBezTo>
                      <a:pt x="11388" y="15610"/>
                      <a:pt x="11940" y="15972"/>
                      <a:pt x="12455" y="16701"/>
                    </a:cubicBezTo>
                    <a:cubicBezTo>
                      <a:pt x="12970" y="17428"/>
                      <a:pt x="13414" y="18383"/>
                      <a:pt x="13786" y="19563"/>
                    </a:cubicBezTo>
                    <a:cubicBezTo>
                      <a:pt x="13846" y="19760"/>
                      <a:pt x="13922" y="20035"/>
                      <a:pt x="14013" y="20388"/>
                    </a:cubicBezTo>
                    <a:cubicBezTo>
                      <a:pt x="14104" y="20744"/>
                      <a:pt x="14166" y="20979"/>
                      <a:pt x="14201" y="21097"/>
                    </a:cubicBezTo>
                    <a:cubicBezTo>
                      <a:pt x="14296" y="21432"/>
                      <a:pt x="14421" y="21600"/>
                      <a:pt x="14578" y="21600"/>
                    </a:cubicBezTo>
                    <a:cubicBezTo>
                      <a:pt x="14725" y="21600"/>
                      <a:pt x="14845" y="21432"/>
                      <a:pt x="14941" y="21097"/>
                    </a:cubicBezTo>
                    <a:cubicBezTo>
                      <a:pt x="14975" y="20979"/>
                      <a:pt x="15038" y="20744"/>
                      <a:pt x="15129" y="20388"/>
                    </a:cubicBezTo>
                    <a:cubicBezTo>
                      <a:pt x="15220" y="20035"/>
                      <a:pt x="15296" y="19760"/>
                      <a:pt x="15356" y="19563"/>
                    </a:cubicBezTo>
                    <a:cubicBezTo>
                      <a:pt x="15729" y="18383"/>
                      <a:pt x="16175" y="17428"/>
                      <a:pt x="16694" y="16701"/>
                    </a:cubicBezTo>
                    <a:cubicBezTo>
                      <a:pt x="17212" y="15972"/>
                      <a:pt x="17766" y="15610"/>
                      <a:pt x="18355" y="15610"/>
                    </a:cubicBezTo>
                    <a:cubicBezTo>
                      <a:pt x="18857" y="15610"/>
                      <a:pt x="19298" y="15836"/>
                      <a:pt x="19679" y="16287"/>
                    </a:cubicBezTo>
                    <a:cubicBezTo>
                      <a:pt x="20060" y="16740"/>
                      <a:pt x="20462" y="17419"/>
                      <a:pt x="20886" y="18324"/>
                    </a:cubicBezTo>
                    <a:cubicBezTo>
                      <a:pt x="20990" y="18521"/>
                      <a:pt x="21090" y="18618"/>
                      <a:pt x="21185" y="18618"/>
                    </a:cubicBezTo>
                    <a:cubicBezTo>
                      <a:pt x="21297" y="18618"/>
                      <a:pt x="21395" y="18526"/>
                      <a:pt x="21477" y="18339"/>
                    </a:cubicBezTo>
                    <a:cubicBezTo>
                      <a:pt x="21559" y="18152"/>
                      <a:pt x="21600" y="17930"/>
                      <a:pt x="21600" y="17675"/>
                    </a:cubicBezTo>
                    <a:cubicBezTo>
                      <a:pt x="21600" y="17576"/>
                      <a:pt x="21595" y="17507"/>
                      <a:pt x="21587" y="17469"/>
                    </a:cubicBezTo>
                    <a:cubicBezTo>
                      <a:pt x="21587" y="17469"/>
                      <a:pt x="21587" y="17469"/>
                      <a:pt x="21587" y="17469"/>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grpSp>
      </p:grpSp>
      <p:grpSp>
        <p:nvGrpSpPr>
          <p:cNvPr id="69" name="Group 68"/>
          <p:cNvGrpSpPr/>
          <p:nvPr/>
        </p:nvGrpSpPr>
        <p:grpSpPr>
          <a:xfrm>
            <a:off x="7746614" y="4019086"/>
            <a:ext cx="1746504" cy="1594314"/>
            <a:chOff x="12655992" y="7633167"/>
            <a:chExt cx="3826528" cy="3493086"/>
          </a:xfrm>
        </p:grpSpPr>
        <p:sp>
          <p:nvSpPr>
            <p:cNvPr id="70" name="Shape 211"/>
            <p:cNvSpPr/>
            <p:nvPr/>
          </p:nvSpPr>
          <p:spPr>
            <a:xfrm>
              <a:off x="12655992" y="7633167"/>
              <a:ext cx="3826528" cy="3493086"/>
            </a:xfrm>
            <a:prstGeom prst="rect">
              <a:avLst/>
            </a:prstGeom>
            <a:solidFill>
              <a:schemeClr val="tx1">
                <a:lumMod val="75000"/>
                <a:lumOff val="2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sp>
          <p:nvSpPr>
            <p:cNvPr id="71" name="Shape 226"/>
            <p:cNvSpPr/>
            <p:nvPr/>
          </p:nvSpPr>
          <p:spPr>
            <a:xfrm>
              <a:off x="15141911" y="9260140"/>
              <a:ext cx="1337419" cy="1148423"/>
            </a:xfrm>
            <a:prstGeom prst="rect">
              <a:avLst/>
            </a:prstGeom>
            <a:solidFill>
              <a:schemeClr val="accent1">
                <a:alpha val="75000"/>
              </a:schemeClr>
            </a:solidFill>
            <a:ln w="12700" cap="flat">
              <a:noFill/>
              <a:miter lim="400000"/>
            </a:ln>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grpSp>
          <p:nvGrpSpPr>
            <p:cNvPr id="72" name="Group 229"/>
            <p:cNvGrpSpPr/>
            <p:nvPr/>
          </p:nvGrpSpPr>
          <p:grpSpPr>
            <a:xfrm>
              <a:off x="15561466" y="9535962"/>
              <a:ext cx="516506" cy="564079"/>
              <a:chOff x="899456" y="0"/>
              <a:chExt cx="516504" cy="564079"/>
            </a:xfrm>
          </p:grpSpPr>
          <p:sp>
            <p:nvSpPr>
              <p:cNvPr id="73" name="Shape 227"/>
              <p:cNvSpPr/>
              <p:nvPr/>
            </p:nvSpPr>
            <p:spPr>
              <a:xfrm>
                <a:off x="1017645" y="0"/>
                <a:ext cx="281710" cy="2817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3782" y="21600"/>
                      <a:pt x="16327" y="20545"/>
                      <a:pt x="18436" y="18435"/>
                    </a:cubicBezTo>
                    <a:cubicBezTo>
                      <a:pt x="20546" y="16326"/>
                      <a:pt x="21600" y="13781"/>
                      <a:pt x="21600" y="10799"/>
                    </a:cubicBezTo>
                    <a:cubicBezTo>
                      <a:pt x="21600" y="7819"/>
                      <a:pt x="20546" y="5274"/>
                      <a:pt x="18436" y="3164"/>
                    </a:cubicBezTo>
                    <a:cubicBezTo>
                      <a:pt x="16327" y="1055"/>
                      <a:pt x="13782" y="0"/>
                      <a:pt x="10800" y="0"/>
                    </a:cubicBezTo>
                    <a:cubicBezTo>
                      <a:pt x="7818" y="0"/>
                      <a:pt x="5273" y="1055"/>
                      <a:pt x="3164" y="3164"/>
                    </a:cubicBezTo>
                    <a:cubicBezTo>
                      <a:pt x="1054" y="5274"/>
                      <a:pt x="0" y="7819"/>
                      <a:pt x="0" y="10799"/>
                    </a:cubicBezTo>
                    <a:cubicBezTo>
                      <a:pt x="0" y="13781"/>
                      <a:pt x="1054" y="16326"/>
                      <a:pt x="3164" y="18435"/>
                    </a:cubicBezTo>
                    <a:cubicBezTo>
                      <a:pt x="5273" y="20545"/>
                      <a:pt x="7818" y="21600"/>
                      <a:pt x="10800" y="21600"/>
                    </a:cubicBezTo>
                    <a:cubicBezTo>
                      <a:pt x="10800" y="21600"/>
                      <a:pt x="10800" y="21600"/>
                      <a:pt x="108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sp>
            <p:nvSpPr>
              <p:cNvPr id="74" name="Shape 228"/>
              <p:cNvSpPr/>
              <p:nvPr/>
            </p:nvSpPr>
            <p:spPr>
              <a:xfrm>
                <a:off x="899456" y="258889"/>
                <a:ext cx="516504" cy="305190"/>
              </a:xfrm>
              <a:custGeom>
                <a:avLst/>
                <a:gdLst/>
                <a:ahLst/>
                <a:cxnLst>
                  <a:cxn ang="0">
                    <a:pos x="wd2" y="hd2"/>
                  </a:cxn>
                  <a:cxn ang="5400000">
                    <a:pos x="wd2" y="hd2"/>
                  </a:cxn>
                  <a:cxn ang="10800000">
                    <a:pos x="wd2" y="hd2"/>
                  </a:cxn>
                  <a:cxn ang="16200000">
                    <a:pos x="wd2" y="hd2"/>
                  </a:cxn>
                </a:cxnLst>
                <a:rect l="0" t="0" r="r" b="b"/>
                <a:pathLst>
                  <a:path w="21600" h="21600" extrusionOk="0">
                    <a:moveTo>
                      <a:pt x="21546" y="12189"/>
                    </a:moveTo>
                    <a:cubicBezTo>
                      <a:pt x="21510" y="11315"/>
                      <a:pt x="21438" y="10372"/>
                      <a:pt x="21331" y="9359"/>
                    </a:cubicBezTo>
                    <a:cubicBezTo>
                      <a:pt x="21224" y="8346"/>
                      <a:pt x="21088" y="7406"/>
                      <a:pt x="20924" y="6541"/>
                    </a:cubicBezTo>
                    <a:cubicBezTo>
                      <a:pt x="20761" y="5676"/>
                      <a:pt x="20541" y="4833"/>
                      <a:pt x="20264" y="4011"/>
                    </a:cubicBezTo>
                    <a:cubicBezTo>
                      <a:pt x="19988" y="3188"/>
                      <a:pt x="19671" y="2488"/>
                      <a:pt x="19313" y="1908"/>
                    </a:cubicBezTo>
                    <a:cubicBezTo>
                      <a:pt x="18955" y="1327"/>
                      <a:pt x="18518" y="865"/>
                      <a:pt x="18002" y="518"/>
                    </a:cubicBezTo>
                    <a:cubicBezTo>
                      <a:pt x="17485" y="173"/>
                      <a:pt x="16915" y="0"/>
                      <a:pt x="16291" y="0"/>
                    </a:cubicBezTo>
                    <a:cubicBezTo>
                      <a:pt x="16200" y="0"/>
                      <a:pt x="15984" y="185"/>
                      <a:pt x="15647" y="557"/>
                    </a:cubicBezTo>
                    <a:cubicBezTo>
                      <a:pt x="15310" y="930"/>
                      <a:pt x="14929" y="1346"/>
                      <a:pt x="14504" y="1803"/>
                    </a:cubicBezTo>
                    <a:cubicBezTo>
                      <a:pt x="14079" y="2262"/>
                      <a:pt x="13527" y="2678"/>
                      <a:pt x="12847" y="3050"/>
                    </a:cubicBezTo>
                    <a:cubicBezTo>
                      <a:pt x="12167" y="3422"/>
                      <a:pt x="11485" y="3608"/>
                      <a:pt x="10799" y="3608"/>
                    </a:cubicBezTo>
                    <a:cubicBezTo>
                      <a:pt x="10114" y="3608"/>
                      <a:pt x="9432" y="3422"/>
                      <a:pt x="8752" y="3050"/>
                    </a:cubicBezTo>
                    <a:cubicBezTo>
                      <a:pt x="8071" y="2678"/>
                      <a:pt x="7519" y="2262"/>
                      <a:pt x="7095" y="1803"/>
                    </a:cubicBezTo>
                    <a:cubicBezTo>
                      <a:pt x="6670" y="1346"/>
                      <a:pt x="6290" y="930"/>
                      <a:pt x="5952" y="557"/>
                    </a:cubicBezTo>
                    <a:cubicBezTo>
                      <a:pt x="5615" y="185"/>
                      <a:pt x="5400" y="0"/>
                      <a:pt x="5308" y="0"/>
                    </a:cubicBezTo>
                    <a:cubicBezTo>
                      <a:pt x="4684" y="0"/>
                      <a:pt x="4113" y="173"/>
                      <a:pt x="3598" y="518"/>
                    </a:cubicBezTo>
                    <a:cubicBezTo>
                      <a:pt x="3081" y="865"/>
                      <a:pt x="2643" y="1327"/>
                      <a:pt x="2286" y="1908"/>
                    </a:cubicBezTo>
                    <a:cubicBezTo>
                      <a:pt x="1928" y="2488"/>
                      <a:pt x="1611" y="3188"/>
                      <a:pt x="1335" y="4011"/>
                    </a:cubicBezTo>
                    <a:cubicBezTo>
                      <a:pt x="1058" y="4833"/>
                      <a:pt x="838" y="5676"/>
                      <a:pt x="675" y="6541"/>
                    </a:cubicBezTo>
                    <a:cubicBezTo>
                      <a:pt x="511" y="7406"/>
                      <a:pt x="376" y="8346"/>
                      <a:pt x="268" y="9359"/>
                    </a:cubicBezTo>
                    <a:cubicBezTo>
                      <a:pt x="161" y="10372"/>
                      <a:pt x="89" y="11315"/>
                      <a:pt x="53" y="12189"/>
                    </a:cubicBezTo>
                    <a:cubicBezTo>
                      <a:pt x="17" y="13062"/>
                      <a:pt x="0" y="13959"/>
                      <a:pt x="0" y="14877"/>
                    </a:cubicBezTo>
                    <a:cubicBezTo>
                      <a:pt x="0" y="16952"/>
                      <a:pt x="373" y="18592"/>
                      <a:pt x="1120" y="19797"/>
                    </a:cubicBezTo>
                    <a:cubicBezTo>
                      <a:pt x="1866" y="20998"/>
                      <a:pt x="2858" y="21600"/>
                      <a:pt x="4096" y="21600"/>
                    </a:cubicBezTo>
                    <a:lnTo>
                      <a:pt x="17504" y="21600"/>
                    </a:lnTo>
                    <a:cubicBezTo>
                      <a:pt x="18742" y="21600"/>
                      <a:pt x="19733" y="20998"/>
                      <a:pt x="20480" y="19797"/>
                    </a:cubicBezTo>
                    <a:cubicBezTo>
                      <a:pt x="21227" y="18592"/>
                      <a:pt x="21600" y="16952"/>
                      <a:pt x="21600" y="14877"/>
                    </a:cubicBezTo>
                    <a:cubicBezTo>
                      <a:pt x="21600" y="13959"/>
                      <a:pt x="21582" y="13062"/>
                      <a:pt x="21546" y="12189"/>
                    </a:cubicBezTo>
                    <a:cubicBezTo>
                      <a:pt x="21546" y="12189"/>
                      <a:pt x="21546" y="12189"/>
                      <a:pt x="21546" y="12189"/>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200">
                    <a:solidFill>
                      <a:srgbClr val="FFFFFF"/>
                    </a:solidFill>
                    <a:latin typeface="+mn-lt"/>
                    <a:ea typeface="+mn-ea"/>
                    <a:cs typeface="+mn-cs"/>
                    <a:sym typeface="Helvetica Light"/>
                  </a:defRPr>
                </a:pPr>
                <a:endParaRPr kumimoji="0" sz="3200" b="0" i="0" u="none" strike="noStrike" kern="1200" cap="none" spc="0" normalizeH="0" baseline="0" noProof="0">
                  <a:ln>
                    <a:noFill/>
                  </a:ln>
                  <a:solidFill>
                    <a:srgbClr val="FFFFFF"/>
                  </a:solidFill>
                  <a:effectLst/>
                  <a:uLnTx/>
                  <a:uFillTx/>
                  <a:latin typeface="Open Sans"/>
                  <a:ea typeface="+mn-ea"/>
                  <a:cs typeface="+mn-cs"/>
                  <a:sym typeface="Helvetica Light"/>
                </a:endParaRPr>
              </a:p>
            </p:txBody>
          </p:sp>
        </p:grpSp>
      </p:grpSp>
      <p:sp>
        <p:nvSpPr>
          <p:cNvPr id="76" name="Text Placeholder 6"/>
          <p:cNvSpPr txBox="1">
            <a:spLocks/>
          </p:cNvSpPr>
          <p:nvPr/>
        </p:nvSpPr>
        <p:spPr>
          <a:xfrm>
            <a:off x="9626541" y="2883165"/>
            <a:ext cx="2224055" cy="576315"/>
          </a:xfrm>
          <a:prstGeom prst="rect">
            <a:avLst/>
          </a:prstGeom>
        </p:spPr>
        <p:txBody>
          <a:bodyPr/>
          <a:lstStyle/>
          <a:p>
            <a:pPr>
              <a:lnSpc>
                <a:spcPct val="90000"/>
              </a:lnSpc>
              <a:spcBef>
                <a:spcPts val="1000"/>
              </a:spcBef>
              <a:defRPr/>
            </a:pPr>
            <a:r>
              <a:rPr lang="en-GB" sz="120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conseSed ut perspiciatis unde omnis isqte natus error sit voluptatem accusantium</a:t>
            </a:r>
            <a:endPar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8" name="Text Placeholder 6"/>
          <p:cNvSpPr txBox="1">
            <a:spLocks/>
          </p:cNvSpPr>
          <p:nvPr/>
        </p:nvSpPr>
        <p:spPr>
          <a:xfrm>
            <a:off x="9626541" y="4709517"/>
            <a:ext cx="2224055" cy="576315"/>
          </a:xfrm>
          <a:prstGeom prst="rect">
            <a:avLst/>
          </a:prstGeom>
        </p:spPr>
        <p:txBody>
          <a:bodyPr/>
          <a:lstStyle/>
          <a:p>
            <a:pPr>
              <a:lnSpc>
                <a:spcPct val="90000"/>
              </a:lnSpc>
              <a:spcBef>
                <a:spcPts val="1000"/>
              </a:spcBef>
              <a:defRPr/>
            </a:pPr>
            <a:r>
              <a:rPr lang="en-GB" sz="120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conseSed ut perspiciatis unde omnis isqte natus error sit voluptatem accusantium</a:t>
            </a:r>
            <a:endParaRPr lang="en-GB"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9" name="Text Placeholder 13"/>
          <p:cNvSpPr txBox="1">
            <a:spLocks/>
          </p:cNvSpPr>
          <p:nvPr/>
        </p:nvSpPr>
        <p:spPr>
          <a:xfrm>
            <a:off x="7655643" y="2341693"/>
            <a:ext cx="470915" cy="304039"/>
          </a:xfrm>
          <a:prstGeom prst="rect">
            <a:avLst/>
          </a:prstGeom>
        </p:spPr>
        <p:txBody>
          <a:bodyPr vert="horz" lIns="91440" tIns="45720" rIns="91440" bIns="45720" rtlCol="0">
            <a:noAutofit/>
          </a:bodyPr>
          <a:lstStyle/>
          <a:p>
            <a:pPr marR="0" lvl="0" indent="0" algn="r" fontAlgn="auto">
              <a:lnSpc>
                <a:spcPct val="90000"/>
              </a:lnSpc>
              <a:spcBef>
                <a:spcPts val="1000"/>
              </a:spcBef>
              <a:spcAft>
                <a:spcPts val="0"/>
              </a:spcAft>
              <a:buClrTx/>
              <a:buSzTx/>
              <a:buFont typeface="Arial" panose="020B0604020202020204" pitchFamily="34" charset="0"/>
              <a:buNone/>
              <a:tabLst/>
              <a:defRPr/>
            </a:pPr>
            <a:r>
              <a:rPr lang="en-GB" sz="2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3</a:t>
            </a:r>
            <a:endParaRPr lang="en-GB"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0" name="Text Placeholder 13"/>
          <p:cNvSpPr txBox="1">
            <a:spLocks/>
          </p:cNvSpPr>
          <p:nvPr/>
        </p:nvSpPr>
        <p:spPr>
          <a:xfrm>
            <a:off x="7655643" y="4207331"/>
            <a:ext cx="470915" cy="304039"/>
          </a:xfrm>
          <a:prstGeom prst="rect">
            <a:avLst/>
          </a:prstGeom>
        </p:spPr>
        <p:txBody>
          <a:bodyPr vert="horz" lIns="91440" tIns="45720" rIns="91440" bIns="45720" rtlCol="0">
            <a:noAutofit/>
          </a:bodyPr>
          <a:lstStyle/>
          <a:p>
            <a:pPr marR="0" lvl="0" indent="0" algn="r" fontAlgn="auto">
              <a:lnSpc>
                <a:spcPct val="90000"/>
              </a:lnSpc>
              <a:spcBef>
                <a:spcPts val="1000"/>
              </a:spcBef>
              <a:spcAft>
                <a:spcPts val="0"/>
              </a:spcAft>
              <a:buClrTx/>
              <a:buSzTx/>
              <a:buFont typeface="Arial" panose="020B0604020202020204" pitchFamily="34" charset="0"/>
              <a:buNone/>
              <a:tabLst/>
              <a:defRPr/>
            </a:pPr>
            <a:r>
              <a:rPr lang="en-US" sz="2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4</a:t>
            </a:r>
            <a:endParaRPr lang="en-GB"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0" name="组合 39">
            <a:extLst>
              <a:ext uri="{FF2B5EF4-FFF2-40B4-BE49-F238E27FC236}">
                <a16:creationId xmlns:a16="http://schemas.microsoft.com/office/drawing/2014/main" xmlns="" id="{B8B83D03-FDA5-497F-955B-FC90F2436840}"/>
              </a:ext>
            </a:extLst>
          </p:cNvPr>
          <p:cNvGrpSpPr/>
          <p:nvPr/>
        </p:nvGrpSpPr>
        <p:grpSpPr>
          <a:xfrm>
            <a:off x="3495675" y="219075"/>
            <a:ext cx="5200650" cy="880426"/>
            <a:chOff x="3495675" y="381000"/>
            <a:chExt cx="5200650" cy="880426"/>
          </a:xfrm>
        </p:grpSpPr>
        <p:sp>
          <p:nvSpPr>
            <p:cNvPr id="41" name="文本框 40">
              <a:extLst>
                <a:ext uri="{FF2B5EF4-FFF2-40B4-BE49-F238E27FC236}">
                  <a16:creationId xmlns:a16="http://schemas.microsoft.com/office/drawing/2014/main" xmlns="" id="{1F51A4DD-2680-4410-8B91-B6328EA3D99E}"/>
                </a:ext>
              </a:extLst>
            </p:cNvPr>
            <p:cNvSpPr txBox="1"/>
            <p:nvPr/>
          </p:nvSpPr>
          <p:spPr>
            <a:xfrm>
              <a:off x="5386388" y="381000"/>
              <a:ext cx="1419225"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TITLE</a:t>
              </a:r>
              <a:r>
                <a:rPr kumimoji="0" lang="en-US" altLang="zh-CN" sz="1400" b="0"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 </a:t>
              </a:r>
              <a:r>
                <a:rPr kumimoji="0" lang="en-US" altLang="zh-CN"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42" name="直接连接符 41">
              <a:extLst>
                <a:ext uri="{FF2B5EF4-FFF2-40B4-BE49-F238E27FC236}">
                  <a16:creationId xmlns:a16="http://schemas.microsoft.com/office/drawing/2014/main" xmlns="" id="{08CFDD3B-BFE0-4DC6-BA3B-BBA24AD3CB9F}"/>
                </a:ext>
              </a:extLst>
            </p:cNvPr>
            <p:cNvCxnSpPr/>
            <p:nvPr/>
          </p:nvCxnSpPr>
          <p:spPr>
            <a:xfrm>
              <a:off x="5238750" y="844550"/>
              <a:ext cx="1714500" cy="0"/>
            </a:xfrm>
            <a:prstGeom prst="line">
              <a:avLst/>
            </a:prstGeom>
            <a:noFill/>
            <a:ln w="19050" cap="flat" cmpd="sng" algn="ctr">
              <a:gradFill>
                <a:gsLst>
                  <a:gs pos="0">
                    <a:schemeClr val="bg1">
                      <a:alpha val="0"/>
                    </a:schemeClr>
                  </a:gs>
                  <a:gs pos="50000">
                    <a:schemeClr val="bg1"/>
                  </a:gs>
                  <a:gs pos="100000">
                    <a:sysClr val="windowText" lastClr="000000">
                      <a:alpha val="0"/>
                    </a:sysClr>
                  </a:gs>
                </a:gsLst>
                <a:lin ang="0" scaled="0"/>
              </a:gradFill>
              <a:prstDash val="solid"/>
              <a:miter lim="800000"/>
            </a:ln>
            <a:effectLst/>
          </p:spPr>
        </p:cxnSp>
        <p:sp>
          <p:nvSpPr>
            <p:cNvPr id="43" name="文本框 42">
              <a:extLst>
                <a:ext uri="{FF2B5EF4-FFF2-40B4-BE49-F238E27FC236}">
                  <a16:creationId xmlns:a16="http://schemas.microsoft.com/office/drawing/2014/main" xmlns="" id="{8A65C2BF-FE15-47FE-A296-9420AE32E202}"/>
                </a:ext>
              </a:extLst>
            </p:cNvPr>
            <p:cNvSpPr txBox="1"/>
            <p:nvPr/>
          </p:nvSpPr>
          <p:spPr>
            <a:xfrm>
              <a:off x="3495675" y="961729"/>
              <a:ext cx="5200650" cy="299697"/>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44" name="六边形 43">
              <a:extLst>
                <a:ext uri="{FF2B5EF4-FFF2-40B4-BE49-F238E27FC236}">
                  <a16:creationId xmlns:a16="http://schemas.microsoft.com/office/drawing/2014/main" xmlns="" id="{625788C3-1E7F-46E3-8A25-C3D2EFECFDDD}"/>
                </a:ext>
              </a:extLst>
            </p:cNvPr>
            <p:cNvSpPr/>
            <p:nvPr/>
          </p:nvSpPr>
          <p:spPr>
            <a:xfrm rot="5400000">
              <a:off x="6002084" y="763587"/>
              <a:ext cx="187833" cy="161925"/>
            </a:xfrm>
            <a:prstGeom prst="hexagon">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46" name="Text Placeholder 13">
            <a:extLst>
              <a:ext uri="{FF2B5EF4-FFF2-40B4-BE49-F238E27FC236}">
                <a16:creationId xmlns:a16="http://schemas.microsoft.com/office/drawing/2014/main" xmlns="" id="{62A1D093-74E5-4FBD-A41C-DEA909A30990}"/>
              </a:ext>
            </a:extLst>
          </p:cNvPr>
          <p:cNvSpPr txBox="1">
            <a:spLocks/>
          </p:cNvSpPr>
          <p:nvPr/>
        </p:nvSpPr>
        <p:spPr>
          <a:xfrm>
            <a:off x="8906637" y="2572904"/>
            <a:ext cx="2028825" cy="272162"/>
          </a:xfrm>
          <a:prstGeom prst="rect">
            <a:avLst/>
          </a:prstGeom>
        </p:spPr>
        <p:txBody>
          <a:bodyPr vert="horz" lIns="91440" tIns="45720" rIns="91440" bIns="45720" rtlCol="0">
            <a:noAutofit/>
          </a:body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a:solidFill>
                  <a:prstClr val="black"/>
                </a:solidFill>
                <a:latin typeface="微软雅黑" panose="020B0503020204020204" pitchFamily="34" charset="-122"/>
                <a:ea typeface="微软雅黑" panose="020B0503020204020204" pitchFamily="34" charset="-122"/>
                <a:cs typeface="Open Sans Extrabold" pitchFamily="34" charset="0"/>
              </a:rPr>
              <a:t>请输入标题</a:t>
            </a:r>
            <a:endParaRPr kumimoji="0" lang="en-GB"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Open Sans Extrabold" pitchFamily="34" charset="0"/>
            </a:endParaRPr>
          </a:p>
        </p:txBody>
      </p:sp>
      <p:sp>
        <p:nvSpPr>
          <p:cNvPr id="47" name="Text Placeholder 13">
            <a:extLst>
              <a:ext uri="{FF2B5EF4-FFF2-40B4-BE49-F238E27FC236}">
                <a16:creationId xmlns:a16="http://schemas.microsoft.com/office/drawing/2014/main" xmlns="" id="{843BB9DF-9176-4012-9DFC-CCB7B093DFD9}"/>
              </a:ext>
            </a:extLst>
          </p:cNvPr>
          <p:cNvSpPr txBox="1">
            <a:spLocks/>
          </p:cNvSpPr>
          <p:nvPr/>
        </p:nvSpPr>
        <p:spPr>
          <a:xfrm>
            <a:off x="8906637" y="4399256"/>
            <a:ext cx="2028825" cy="272162"/>
          </a:xfrm>
          <a:prstGeom prst="rect">
            <a:avLst/>
          </a:prstGeom>
        </p:spPr>
        <p:txBody>
          <a:bodyPr vert="horz" lIns="91440" tIns="45720" rIns="91440" bIns="45720" rtlCol="0">
            <a:noAutofit/>
          </a:bodyPr>
          <a:lstStyle/>
          <a:p>
            <a:pPr algn="r">
              <a:lnSpc>
                <a:spcPct val="90000"/>
              </a:lnSpc>
              <a:spcBef>
                <a:spcPts val="1000"/>
              </a:spcBef>
              <a:defRPr/>
            </a:pPr>
            <a:r>
              <a:rPr lang="zh-CN" altLang="en-US">
                <a:solidFill>
                  <a:prstClr val="black"/>
                </a:solidFill>
                <a:latin typeface="微软雅黑" panose="020B0503020204020204" pitchFamily="34" charset="-122"/>
                <a:ea typeface="微软雅黑" panose="020B0503020204020204" pitchFamily="34" charset="-122"/>
                <a:cs typeface="Open Sans Extrabold" pitchFamily="34" charset="0"/>
              </a:rPr>
              <a:t>请输入标题</a:t>
            </a:r>
            <a:endParaRPr lang="en-GB" altLang="zh-CN" dirty="0">
              <a:solidFill>
                <a:prstClr val="black"/>
              </a:solidFill>
              <a:latin typeface="微软雅黑" panose="020B0503020204020204" pitchFamily="34" charset="-122"/>
              <a:ea typeface="微软雅黑" panose="020B0503020204020204" pitchFamily="34" charset="-122"/>
              <a:cs typeface="Open Sans Extrabold" pitchFamily="34" charset="0"/>
            </a:endParaRPr>
          </a:p>
        </p:txBody>
      </p:sp>
    </p:spTree>
    <p:extLst>
      <p:ext uri="{BB962C8B-B14F-4D97-AF65-F5344CB8AC3E}">
        <p14:creationId xmlns:p14="http://schemas.microsoft.com/office/powerpoint/2010/main" val="862948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59026" y="1439141"/>
            <a:ext cx="687394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75000"/>
                  </a:prstClr>
                </a:solidFill>
                <a:effectLst/>
                <a:uLnTx/>
                <a:uFillTx/>
                <a:latin typeface="Cardo" panose="02020600000000000000" pitchFamily="18" charset="-79"/>
                <a:ea typeface="Cardo" panose="02020600000000000000" pitchFamily="18" charset="-79"/>
                <a:cs typeface="Cardo" panose="02020600000000000000" pitchFamily="18" charset="-79"/>
              </a:rPr>
              <a:t>Praesent sapien lorem, dignissim eu justo ac, ullamcorper convallis nisl. Maecenas eget eros quis eros tempor auctor. </a:t>
            </a:r>
            <a:endParaRPr kumimoji="0" lang="ru-RU" sz="1400" b="0" i="0" u="none" strike="noStrike" kern="1200" cap="none" spc="0" normalizeH="0" baseline="0" noProof="0" dirty="0">
              <a:ln>
                <a:noFill/>
              </a:ln>
              <a:solidFill>
                <a:prstClr val="white">
                  <a:lumMod val="75000"/>
                </a:prstClr>
              </a:solidFill>
              <a:effectLst/>
              <a:uLnTx/>
              <a:uFillTx/>
              <a:latin typeface="Playfair Display" panose="00000500000000000000" pitchFamily="2" charset="-52"/>
              <a:ea typeface="Cardo" panose="02020600000000000000" pitchFamily="18" charset="-79"/>
              <a:cs typeface="Cardo" panose="02020600000000000000" pitchFamily="18" charset="-79"/>
            </a:endParaRPr>
          </a:p>
        </p:txBody>
      </p:sp>
      <p:sp>
        <p:nvSpPr>
          <p:cNvPr id="7" name="TextBox 6"/>
          <p:cNvSpPr txBox="1"/>
          <p:nvPr/>
        </p:nvSpPr>
        <p:spPr>
          <a:xfrm>
            <a:off x="1576165" y="4498877"/>
            <a:ext cx="2367044" cy="602729"/>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ontserrat" panose="02000505000000020004" pitchFamily="2" charset="0"/>
                <a:ea typeface="Open Sans Bold" panose="020B0806030504020204" pitchFamily="34" charset="0"/>
                <a:cs typeface="Open Sans Bold" panose="020B0806030504020204" pitchFamily="34" charset="0"/>
              </a:rPr>
              <a:t>SITKO UNIVERSAL</a:t>
            </a:r>
          </a:p>
          <a:p>
            <a:pPr marL="0" marR="0" lvl="0" indent="0" algn="ctr" defTabSz="914400" rtl="0" eaLnBrk="1" fontAlgn="auto" latinLnBrk="0" hangingPunct="1">
              <a:lnSpc>
                <a:spcPts val="5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E7E6E6">
                  <a:lumMod val="10000"/>
                </a:srgbClr>
              </a:solidFill>
              <a:effectLst/>
              <a:uLnTx/>
              <a:uFillTx/>
              <a:latin typeface="Cardo" panose="02020600000000000000" pitchFamily="18" charset="-79"/>
              <a:ea typeface="Cardo" panose="02020600000000000000" pitchFamily="18" charset="-79"/>
              <a:cs typeface="Cardo" panose="02020600000000000000" pitchFamily="18" charset="-79"/>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85000"/>
                  </a:prstClr>
                </a:solidFill>
                <a:effectLst/>
                <a:uLnTx/>
                <a:uFillTx/>
                <a:latin typeface="Raleway SemiBold"/>
                <a:ea typeface="Cardo" panose="02020600000000000000" pitchFamily="18" charset="-79"/>
                <a:cs typeface="Cardo" panose="02020600000000000000" pitchFamily="18" charset="-79"/>
              </a:rPr>
              <a:t>Maecenas eget eros </a:t>
            </a:r>
            <a:endParaRPr kumimoji="0" lang="ru-RU" sz="1600" b="0" i="0" u="none" strike="noStrike" kern="1200" cap="none" spc="0" normalizeH="0" baseline="0" noProof="0" dirty="0">
              <a:ln>
                <a:noFill/>
              </a:ln>
              <a:solidFill>
                <a:prstClr val="white">
                  <a:lumMod val="85000"/>
                </a:prstClr>
              </a:solidFill>
              <a:effectLst/>
              <a:uLnTx/>
              <a:uFillTx/>
              <a:latin typeface="Raleway SemiBold"/>
              <a:ea typeface="Cardo" panose="02020600000000000000" pitchFamily="18" charset="-79"/>
              <a:cs typeface="Cardo" panose="02020600000000000000" pitchFamily="18" charset="-79"/>
            </a:endParaRPr>
          </a:p>
        </p:txBody>
      </p:sp>
      <p:sp>
        <p:nvSpPr>
          <p:cNvPr id="9" name="TextBox 8"/>
          <p:cNvSpPr txBox="1"/>
          <p:nvPr/>
        </p:nvSpPr>
        <p:spPr>
          <a:xfrm>
            <a:off x="8324415" y="4498877"/>
            <a:ext cx="2367044" cy="602729"/>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ontserrat" panose="02000505000000020004" pitchFamily="2" charset="0"/>
                <a:ea typeface="Open Sans Bold" panose="020B0806030504020204" pitchFamily="34" charset="0"/>
                <a:cs typeface="Open Sans Bold" panose="020B0806030504020204" pitchFamily="34" charset="0"/>
              </a:rPr>
              <a:t>COLOVRAT LTD</a:t>
            </a:r>
          </a:p>
          <a:p>
            <a:pPr marL="0" marR="0" lvl="0" indent="0" algn="ctr" defTabSz="914400" rtl="0" eaLnBrk="1" fontAlgn="auto" latinLnBrk="0" hangingPunct="1">
              <a:lnSpc>
                <a:spcPts val="5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lumMod val="75000"/>
                </a:prstClr>
              </a:solidFill>
              <a:effectLst/>
              <a:uLnTx/>
              <a:uFillTx/>
              <a:latin typeface="Cardo" panose="02020600000000000000" pitchFamily="18" charset="-79"/>
              <a:ea typeface="Cardo" panose="02020600000000000000" pitchFamily="18" charset="-79"/>
              <a:cs typeface="Cardo" panose="02020600000000000000" pitchFamily="18" charset="-79"/>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85000"/>
                  </a:prstClr>
                </a:solidFill>
                <a:effectLst/>
                <a:uLnTx/>
                <a:uFillTx/>
                <a:latin typeface="Raleway SemiBold"/>
                <a:ea typeface="Cardo" panose="02020600000000000000" pitchFamily="18" charset="-79"/>
                <a:cs typeface="Cardo" panose="02020600000000000000" pitchFamily="18" charset="-79"/>
              </a:rPr>
              <a:t>Maecenas eget eros quis </a:t>
            </a:r>
            <a:endParaRPr kumimoji="0" lang="ru-RU" sz="1600" b="0" i="0" u="none" strike="noStrike" kern="1200" cap="none" spc="0" normalizeH="0" baseline="0" noProof="0" dirty="0">
              <a:ln>
                <a:noFill/>
              </a:ln>
              <a:solidFill>
                <a:prstClr val="white">
                  <a:lumMod val="85000"/>
                </a:prstClr>
              </a:solidFill>
              <a:effectLst/>
              <a:uLnTx/>
              <a:uFillTx/>
              <a:latin typeface="Raleway SemiBold"/>
              <a:ea typeface="Cardo" panose="02020600000000000000" pitchFamily="18" charset="-79"/>
              <a:cs typeface="Cardo" panose="02020600000000000000" pitchFamily="18" charset="-79"/>
            </a:endParaRPr>
          </a:p>
        </p:txBody>
      </p:sp>
      <p:sp>
        <p:nvSpPr>
          <p:cNvPr id="13" name="TextBox 12"/>
          <p:cNvSpPr txBox="1"/>
          <p:nvPr/>
        </p:nvSpPr>
        <p:spPr>
          <a:xfrm>
            <a:off x="4912478" y="4498876"/>
            <a:ext cx="2367044" cy="602729"/>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ontserrat" panose="02000505000000020004" pitchFamily="2" charset="0"/>
                <a:ea typeface="Open Sans Bold" panose="020B0806030504020204" pitchFamily="34" charset="0"/>
                <a:cs typeface="Open Sans Bold" panose="020B0806030504020204" pitchFamily="34" charset="0"/>
              </a:rPr>
              <a:t>WEB CLIMBING</a:t>
            </a:r>
          </a:p>
          <a:p>
            <a:pPr marL="0" marR="0" lvl="0" indent="0" algn="ctr" defTabSz="914400" rtl="0" eaLnBrk="1" fontAlgn="auto" latinLnBrk="0" hangingPunct="1">
              <a:lnSpc>
                <a:spcPts val="5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E7E6E6">
                  <a:lumMod val="10000"/>
                </a:srgbClr>
              </a:solidFill>
              <a:effectLst/>
              <a:uLnTx/>
              <a:uFillTx/>
              <a:latin typeface="Cardo" panose="02020600000000000000" pitchFamily="18" charset="-79"/>
              <a:ea typeface="Cardo" panose="02020600000000000000" pitchFamily="18" charset="-79"/>
              <a:cs typeface="Cardo" panose="02020600000000000000" pitchFamily="18" charset="-79"/>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85000"/>
                  </a:prstClr>
                </a:solidFill>
                <a:effectLst/>
                <a:uLnTx/>
                <a:uFillTx/>
                <a:latin typeface="Raleway SemiBold"/>
                <a:ea typeface="Cardo" panose="02020600000000000000" pitchFamily="18" charset="-79"/>
                <a:cs typeface="Cardo" panose="02020600000000000000" pitchFamily="18" charset="-79"/>
              </a:rPr>
              <a:t>Maecenas eget eros </a:t>
            </a:r>
            <a:endParaRPr kumimoji="0" lang="ru-RU" sz="1600" b="0" i="0" u="none" strike="noStrike" kern="1200" cap="none" spc="0" normalizeH="0" baseline="0" noProof="0" dirty="0">
              <a:ln>
                <a:noFill/>
              </a:ln>
              <a:solidFill>
                <a:prstClr val="white">
                  <a:lumMod val="85000"/>
                </a:prstClr>
              </a:solidFill>
              <a:effectLst/>
              <a:uLnTx/>
              <a:uFillTx/>
              <a:latin typeface="Raleway SemiBold"/>
              <a:ea typeface="Cardo" panose="02020600000000000000" pitchFamily="18" charset="-79"/>
              <a:cs typeface="Cardo" panose="02020600000000000000" pitchFamily="18" charset="-79"/>
            </a:endParaRPr>
          </a:p>
        </p:txBody>
      </p:sp>
      <p:sp>
        <p:nvSpPr>
          <p:cNvPr id="17" name="Скругленный прямоугольник 16"/>
          <p:cNvSpPr/>
          <p:nvPr/>
        </p:nvSpPr>
        <p:spPr>
          <a:xfrm>
            <a:off x="5386137" y="5740917"/>
            <a:ext cx="1419726" cy="360947"/>
          </a:xfrm>
          <a:prstGeom prst="round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Raleway SemiBold"/>
              <a:ea typeface="+mn-ea"/>
              <a:cs typeface="+mn-cs"/>
            </a:endParaRPr>
          </a:p>
        </p:txBody>
      </p:sp>
      <p:sp>
        <p:nvSpPr>
          <p:cNvPr id="18" name="Прямоугольник 17"/>
          <p:cNvSpPr/>
          <p:nvPr/>
        </p:nvSpPr>
        <p:spPr>
          <a:xfrm>
            <a:off x="5703126" y="5805573"/>
            <a:ext cx="813044" cy="2308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Montserrat" panose="02000505000000020004" pitchFamily="2" charset="0"/>
                <a:ea typeface="Open Sans Bold" panose="020B0806030504020204" pitchFamily="34" charset="0"/>
                <a:cs typeface="Open Sans Bold" panose="020B0806030504020204" pitchFamily="34" charset="0"/>
              </a:rPr>
              <a:t>70 WORKS</a:t>
            </a:r>
            <a:endParaRPr kumimoji="0" lang="ru-RU" sz="900" b="0" i="0" u="none" strike="noStrike" kern="1200" cap="none" spc="0" normalizeH="0" baseline="0" noProof="0" dirty="0">
              <a:ln>
                <a:noFill/>
              </a:ln>
              <a:solidFill>
                <a:prstClr val="white"/>
              </a:solidFill>
              <a:effectLst/>
              <a:uLnTx/>
              <a:uFillTx/>
              <a:latin typeface="Raleway SemiBold"/>
              <a:ea typeface="+mn-ea"/>
              <a:cs typeface="+mn-cs"/>
            </a:endParaRPr>
          </a:p>
        </p:txBody>
      </p:sp>
      <p:pic>
        <p:nvPicPr>
          <p:cNvPr id="10" name="图片占位符 9" descr="图片包含 室内, 窗户, 男士, 人员&#10;&#10;已生成极高可信度的说明">
            <a:extLst>
              <a:ext uri="{FF2B5EF4-FFF2-40B4-BE49-F238E27FC236}">
                <a16:creationId xmlns:a16="http://schemas.microsoft.com/office/drawing/2014/main" xmlns="" id="{3420297F-5DAA-4A98-A8A2-8EA4590882D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31" r="16631"/>
          <a:stretch>
            <a:fillRect/>
          </a:stretch>
        </p:blipFill>
        <p:spPr/>
      </p:pic>
      <p:pic>
        <p:nvPicPr>
          <p:cNvPr id="20" name="图片占位符 19" descr="图片包含 杯子, 餐桌, 咖啡, 就坐&#10;&#10;已生成极高可信度的说明">
            <a:extLst>
              <a:ext uri="{FF2B5EF4-FFF2-40B4-BE49-F238E27FC236}">
                <a16:creationId xmlns:a16="http://schemas.microsoft.com/office/drawing/2014/main" xmlns="" id="{1ECBB7D1-76B2-499F-8FE0-9B22253386B8}"/>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50" r="16650"/>
          <a:stretch>
            <a:fillRect/>
          </a:stretch>
        </p:blipFill>
        <p:spPr/>
      </p:pic>
      <p:pic>
        <p:nvPicPr>
          <p:cNvPr id="22" name="图片占位符 21" descr="图片包含 墙壁, 室内, 地板, 生活&#10;&#10;已生成极高可信度的说明">
            <a:extLst>
              <a:ext uri="{FF2B5EF4-FFF2-40B4-BE49-F238E27FC236}">
                <a16:creationId xmlns:a16="http://schemas.microsoft.com/office/drawing/2014/main" xmlns="" id="{548FB094-0B1D-4407-861C-CAD015C3913B}"/>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34" r="16634"/>
          <a:stretch>
            <a:fillRect/>
          </a:stretch>
        </p:blipFill>
        <p:spPr/>
      </p:pic>
      <p:grpSp>
        <p:nvGrpSpPr>
          <p:cNvPr id="12" name="组合 11">
            <a:extLst>
              <a:ext uri="{FF2B5EF4-FFF2-40B4-BE49-F238E27FC236}">
                <a16:creationId xmlns:a16="http://schemas.microsoft.com/office/drawing/2014/main" xmlns="" id="{32EEB48B-F19D-45C6-A682-95E24F2DFED6}"/>
              </a:ext>
            </a:extLst>
          </p:cNvPr>
          <p:cNvGrpSpPr/>
          <p:nvPr/>
        </p:nvGrpSpPr>
        <p:grpSpPr>
          <a:xfrm>
            <a:off x="3495675" y="219075"/>
            <a:ext cx="5200650" cy="880426"/>
            <a:chOff x="3495675" y="381000"/>
            <a:chExt cx="5200650" cy="880426"/>
          </a:xfrm>
        </p:grpSpPr>
        <p:sp>
          <p:nvSpPr>
            <p:cNvPr id="14" name="文本框 13">
              <a:extLst>
                <a:ext uri="{FF2B5EF4-FFF2-40B4-BE49-F238E27FC236}">
                  <a16:creationId xmlns:a16="http://schemas.microsoft.com/office/drawing/2014/main" xmlns="" id="{8B5E730F-F0D2-4DAF-8E31-CD8CFD5118D5}"/>
                </a:ext>
              </a:extLst>
            </p:cNvPr>
            <p:cNvSpPr txBox="1"/>
            <p:nvPr/>
          </p:nvSpPr>
          <p:spPr>
            <a:xfrm>
              <a:off x="5386388" y="381000"/>
              <a:ext cx="1419225"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effectLst/>
                  <a:uLnTx/>
                  <a:uFillTx/>
                  <a:ea typeface="等线" panose="02010600030101010101" pitchFamily="2" charset="-122"/>
                  <a:cs typeface="Calibri" panose="020F0502020204030204" pitchFamily="34" charset="0"/>
                </a:rPr>
                <a:t>TITLE</a:t>
              </a:r>
              <a:r>
                <a:rPr kumimoji="0" lang="en-US" altLang="zh-CN" sz="1400" b="0" i="0" u="none" strike="noStrike" kern="0" cap="none" spc="0" normalizeH="0" baseline="0" noProof="0">
                  <a:ln>
                    <a:noFill/>
                  </a:ln>
                  <a:effectLst/>
                  <a:uLnTx/>
                  <a:uFillTx/>
                  <a:ea typeface="等线" panose="02010600030101010101" pitchFamily="2" charset="-122"/>
                  <a:cs typeface="Calibri" panose="020F0502020204030204" pitchFamily="34" charset="0"/>
                </a:rPr>
                <a:t> </a:t>
              </a:r>
              <a:r>
                <a:rPr kumimoji="0" lang="en-US" altLang="zh-CN"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15" name="直接连接符 14">
              <a:extLst>
                <a:ext uri="{FF2B5EF4-FFF2-40B4-BE49-F238E27FC236}">
                  <a16:creationId xmlns:a16="http://schemas.microsoft.com/office/drawing/2014/main" xmlns="" id="{879842A0-7814-41AF-9432-CAD657F7DD17}"/>
                </a:ext>
              </a:extLst>
            </p:cNvPr>
            <p:cNvCxnSpPr/>
            <p:nvPr/>
          </p:nvCxnSpPr>
          <p:spPr>
            <a:xfrm>
              <a:off x="5238750" y="844550"/>
              <a:ext cx="1714500" cy="0"/>
            </a:xfrm>
            <a:prstGeom prst="line">
              <a:avLst/>
            </a:prstGeom>
            <a:noFill/>
            <a:ln w="19050" cap="flat" cmpd="sng" algn="ctr">
              <a:gradFill>
                <a:gsLst>
                  <a:gs pos="0">
                    <a:schemeClr val="tx1">
                      <a:alpha val="0"/>
                    </a:schemeClr>
                  </a:gs>
                  <a:gs pos="50000">
                    <a:schemeClr val="tx1"/>
                  </a:gs>
                  <a:gs pos="100000">
                    <a:sysClr val="windowText" lastClr="000000">
                      <a:alpha val="0"/>
                    </a:sysClr>
                  </a:gs>
                </a:gsLst>
                <a:lin ang="0" scaled="0"/>
              </a:gradFill>
              <a:prstDash val="solid"/>
              <a:miter lim="800000"/>
            </a:ln>
            <a:effectLst/>
          </p:spPr>
        </p:cxnSp>
        <p:sp>
          <p:nvSpPr>
            <p:cNvPr id="16" name="文本框 15">
              <a:extLst>
                <a:ext uri="{FF2B5EF4-FFF2-40B4-BE49-F238E27FC236}">
                  <a16:creationId xmlns:a16="http://schemas.microsoft.com/office/drawing/2014/main" xmlns="" id="{19B03E05-E9EA-428C-BE86-88E05EEA8792}"/>
                </a:ext>
              </a:extLst>
            </p:cNvPr>
            <p:cNvSpPr txBox="1"/>
            <p:nvPr/>
          </p:nvSpPr>
          <p:spPr>
            <a:xfrm>
              <a:off x="3495675" y="961729"/>
              <a:ext cx="5200650" cy="299697"/>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19" name="六边形 18">
              <a:extLst>
                <a:ext uri="{FF2B5EF4-FFF2-40B4-BE49-F238E27FC236}">
                  <a16:creationId xmlns:a16="http://schemas.microsoft.com/office/drawing/2014/main" xmlns="" id="{30526FA2-4E10-4F16-A608-37E4F1FD7CBA}"/>
                </a:ext>
              </a:extLst>
            </p:cNvPr>
            <p:cNvSpPr/>
            <p:nvPr/>
          </p:nvSpPr>
          <p:spPr>
            <a:xfrm rot="5400000">
              <a:off x="6002084" y="763587"/>
              <a:ext cx="187833" cy="161925"/>
            </a:xfrm>
            <a:prstGeom prst="hexagon">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1827070093"/>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descr="图片包含 鸟&#10;&#10;已生成高可信度的说明">
            <a:extLst>
              <a:ext uri="{FF2B5EF4-FFF2-40B4-BE49-F238E27FC236}">
                <a16:creationId xmlns:a16="http://schemas.microsoft.com/office/drawing/2014/main" xmlns="" id="{D7DC1170-8F50-425B-A340-A410F22A76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082" y="2213282"/>
            <a:ext cx="3575472" cy="2384840"/>
          </a:xfrm>
          <a:prstGeom prst="rect">
            <a:avLst/>
          </a:prstGeom>
        </p:spPr>
      </p:pic>
      <p:sp>
        <p:nvSpPr>
          <p:cNvPr id="23" name="文本框 22">
            <a:extLst>
              <a:ext uri="{FF2B5EF4-FFF2-40B4-BE49-F238E27FC236}">
                <a16:creationId xmlns:a16="http://schemas.microsoft.com/office/drawing/2014/main" xmlns="" id="{7F8D8FD2-912C-45E0-89C4-F535DC21FB53}"/>
              </a:ext>
            </a:extLst>
          </p:cNvPr>
          <p:cNvSpPr txBox="1"/>
          <p:nvPr/>
        </p:nvSpPr>
        <p:spPr>
          <a:xfrm>
            <a:off x="4752601" y="2213282"/>
            <a:ext cx="2507794" cy="830997"/>
          </a:xfrm>
          <a:prstGeom prst="rect">
            <a:avLst/>
          </a:prstGeom>
          <a:noFill/>
        </p:spPr>
        <p:txBody>
          <a:bodyPr wrap="square" rtlCol="0">
            <a:spAutoFit/>
            <a:scene3d>
              <a:camera prst="orthographicFront"/>
              <a:lightRig rig="threePt" dir="t"/>
            </a:scene3d>
            <a:sp3d contourW="12700"/>
          </a:bodyPr>
          <a:lstStyle/>
          <a:p>
            <a:pPr algn="ctr"/>
            <a:r>
              <a:rPr lang="en-US" altLang="zh-CN" sz="4400">
                <a:solidFill>
                  <a:schemeClr val="bg1">
                    <a:lumMod val="6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a:t>
            </a:r>
            <a:r>
              <a:rPr lang="en-US" altLang="zh-CN" sz="4800" b="1">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 02</a:t>
            </a:r>
            <a:endParaRPr lang="zh-CN" altLang="en-US" sz="4800" b="1"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24" name="文本框 23">
            <a:extLst>
              <a:ext uri="{FF2B5EF4-FFF2-40B4-BE49-F238E27FC236}">
                <a16:creationId xmlns:a16="http://schemas.microsoft.com/office/drawing/2014/main" xmlns="" id="{F47D9A40-F026-4C3B-A0B3-7C23C4DD16B5}"/>
              </a:ext>
            </a:extLst>
          </p:cNvPr>
          <p:cNvSpPr txBox="1"/>
          <p:nvPr/>
        </p:nvSpPr>
        <p:spPr>
          <a:xfrm>
            <a:off x="5000251" y="3044279"/>
            <a:ext cx="4269162"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3600" spc="600">
                <a:solidFill>
                  <a:schemeClr val="bg1"/>
                </a:solidFill>
                <a:latin typeface="Calibri" panose="020F0502020204030204" pitchFamily="34" charset="0"/>
                <a:ea typeface="微软雅黑" panose="020B0503020204020204" pitchFamily="34" charset="-122"/>
                <a:sym typeface="Calibri" panose="020F0502020204030204" pitchFamily="34" charset="0"/>
              </a:rPr>
              <a:t>工作完成情况</a:t>
            </a:r>
            <a:endParaRPr lang="zh-CN" altLang="en-US" sz="3600" spc="6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文本框 24">
            <a:extLst>
              <a:ext uri="{FF2B5EF4-FFF2-40B4-BE49-F238E27FC236}">
                <a16:creationId xmlns:a16="http://schemas.microsoft.com/office/drawing/2014/main" xmlns="" id="{B1A861DA-EA4D-4B2C-BF57-2C7B0872AD9B}"/>
              </a:ext>
            </a:extLst>
          </p:cNvPr>
          <p:cNvSpPr txBox="1"/>
          <p:nvPr/>
        </p:nvSpPr>
        <p:spPr>
          <a:xfrm>
            <a:off x="5000251" y="3813720"/>
            <a:ext cx="5296274" cy="485069"/>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r>
              <a:rPr lang="en-US" altLang="zh-CN" dirty="0">
                <a:solidFill>
                  <a:schemeClr val="bg1">
                    <a:lumMod val="75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cxnSp>
        <p:nvCxnSpPr>
          <p:cNvPr id="26" name="直接连接符 25">
            <a:extLst>
              <a:ext uri="{FF2B5EF4-FFF2-40B4-BE49-F238E27FC236}">
                <a16:creationId xmlns:a16="http://schemas.microsoft.com/office/drawing/2014/main" xmlns="" id="{1498A329-2CEB-43E9-8BC0-7C3B11DB08E6}"/>
              </a:ext>
            </a:extLst>
          </p:cNvPr>
          <p:cNvCxnSpPr>
            <a:cxnSpLocks/>
          </p:cNvCxnSpPr>
          <p:nvPr/>
        </p:nvCxnSpPr>
        <p:spPr>
          <a:xfrm flipV="1">
            <a:off x="4347369" y="2311803"/>
            <a:ext cx="0" cy="223439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98557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1" y="0"/>
            <a:ext cx="9448800" cy="695498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5630" y="2187035"/>
            <a:ext cx="4382943" cy="3871161"/>
          </a:xfrm>
          <a:prstGeom prst="rect">
            <a:avLst/>
          </a:prstGeom>
        </p:spPr>
      </p:pic>
      <p:sp>
        <p:nvSpPr>
          <p:cNvPr id="21" name="7 CuadroTexto"/>
          <p:cNvSpPr txBox="1"/>
          <p:nvPr/>
        </p:nvSpPr>
        <p:spPr>
          <a:xfrm>
            <a:off x="1153032" y="2083125"/>
            <a:ext cx="5220058" cy="964367"/>
          </a:xfrm>
          <a:prstGeom prst="rect">
            <a:avLst/>
          </a:prstGeom>
          <a:noFill/>
        </p:spPr>
        <p:txBody>
          <a:bodyPr wrap="square">
            <a:spAutoFit/>
          </a:bodyPr>
          <a:lstStyle/>
          <a:p>
            <a:pPr marL="0" marR="0" lvl="0" indent="0" algn="l"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a:p>
            <a:pPr marL="0" marR="0" lvl="0" indent="0" algn="l" defTabSz="914354" rtl="0" eaLnBrk="1" fontAlgn="auto" latinLnBrk="0" hangingPunct="1">
              <a:lnSpc>
                <a:spcPts val="1733"/>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rPr>
              <a:t>Make a type specimen book unknown printer took a galley of type and scrambled it to make a type specimen book It has survived not only five centuries.</a:t>
            </a:r>
          </a:p>
          <a:p>
            <a:pPr marL="0" marR="0" lvl="0" indent="0" algn="l" defTabSz="914354" rtl="0" eaLnBrk="1" fontAlgn="auto" latinLnBrk="0" hangingPunct="1">
              <a:lnSpc>
                <a:spcPts val="1733"/>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22" name="TextBox 21"/>
          <p:cNvSpPr txBox="1"/>
          <p:nvPr/>
        </p:nvSpPr>
        <p:spPr>
          <a:xfrm>
            <a:off x="1153032" y="1899305"/>
            <a:ext cx="4085331" cy="461665"/>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zh-CN" altLang="en-US" sz="2400" b="1">
                <a:solidFill>
                  <a:prstClr val="white"/>
                </a:solidFill>
                <a:latin typeface="Lato" charset="0"/>
                <a:ea typeface="Lato" charset="0"/>
                <a:cs typeface="Lato" charset="0"/>
              </a:rPr>
              <a:t>输入你的标题</a:t>
            </a:r>
            <a:endParaRPr kumimoji="0" lang="en-US" sz="2400" b="1"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25" name="TextBox 24"/>
          <p:cNvSpPr txBox="1"/>
          <p:nvPr/>
        </p:nvSpPr>
        <p:spPr>
          <a:xfrm>
            <a:off x="2072789" y="3237113"/>
            <a:ext cx="1804560" cy="338554"/>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Lato" charset="0"/>
                <a:ea typeface="Lato" charset="0"/>
                <a:cs typeface="Lato" charset="0"/>
              </a:rPr>
              <a:t>Graphic Design</a:t>
            </a:r>
          </a:p>
        </p:txBody>
      </p:sp>
      <p:sp>
        <p:nvSpPr>
          <p:cNvPr id="26" name="7 CuadroTexto"/>
          <p:cNvSpPr txBox="1"/>
          <p:nvPr/>
        </p:nvSpPr>
        <p:spPr>
          <a:xfrm>
            <a:off x="2072790" y="3474024"/>
            <a:ext cx="1978088" cy="925894"/>
          </a:xfrm>
          <a:prstGeom prst="rect">
            <a:avLst/>
          </a:prstGeom>
          <a:noFill/>
        </p:spPr>
        <p:txBody>
          <a:bodyPr wrap="square">
            <a:spAutoFit/>
          </a:bodyPr>
          <a:lstStyle/>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a:p>
            <a:pPr marL="0" marR="0" lvl="0" indent="0" algn="l"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rPr>
              <a:t>Make a type specimen book  more unknown printer took a of type scrambled  make a type.</a:t>
            </a:r>
          </a:p>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28" name="TextBox 27"/>
          <p:cNvSpPr txBox="1"/>
          <p:nvPr/>
        </p:nvSpPr>
        <p:spPr>
          <a:xfrm>
            <a:off x="5095145" y="3218676"/>
            <a:ext cx="1804560" cy="338554"/>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Lato" charset="0"/>
                <a:ea typeface="Lato" charset="0"/>
                <a:cs typeface="Lato" charset="0"/>
              </a:rPr>
              <a:t>Mobile App</a:t>
            </a:r>
          </a:p>
        </p:txBody>
      </p:sp>
      <p:sp>
        <p:nvSpPr>
          <p:cNvPr id="29" name="7 CuadroTexto"/>
          <p:cNvSpPr txBox="1"/>
          <p:nvPr/>
        </p:nvSpPr>
        <p:spPr>
          <a:xfrm>
            <a:off x="5095146" y="3455587"/>
            <a:ext cx="1978088" cy="925894"/>
          </a:xfrm>
          <a:prstGeom prst="rect">
            <a:avLst/>
          </a:prstGeom>
          <a:noFill/>
        </p:spPr>
        <p:txBody>
          <a:bodyPr wrap="square">
            <a:spAutoFit/>
          </a:bodyPr>
          <a:lstStyle/>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a:p>
            <a:pPr marL="0" marR="0" lvl="0" indent="0" algn="l"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rPr>
              <a:t>Make a type specimen book  more unknown printer took a of type scrambled  make a type.</a:t>
            </a:r>
          </a:p>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31" name="TextBox 30"/>
          <p:cNvSpPr txBox="1"/>
          <p:nvPr/>
        </p:nvSpPr>
        <p:spPr>
          <a:xfrm>
            <a:off x="2072789" y="4632863"/>
            <a:ext cx="1804560" cy="338554"/>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Lato" charset="0"/>
                <a:ea typeface="Lato" charset="0"/>
                <a:cs typeface="Lato" charset="0"/>
              </a:rPr>
              <a:t>Web Design</a:t>
            </a:r>
          </a:p>
        </p:txBody>
      </p:sp>
      <p:sp>
        <p:nvSpPr>
          <p:cNvPr id="32" name="7 CuadroTexto"/>
          <p:cNvSpPr txBox="1"/>
          <p:nvPr/>
        </p:nvSpPr>
        <p:spPr>
          <a:xfrm>
            <a:off x="2072790" y="4869774"/>
            <a:ext cx="1978088" cy="925894"/>
          </a:xfrm>
          <a:prstGeom prst="rect">
            <a:avLst/>
          </a:prstGeom>
          <a:noFill/>
        </p:spPr>
        <p:txBody>
          <a:bodyPr wrap="square">
            <a:spAutoFit/>
          </a:bodyPr>
          <a:lstStyle/>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a:p>
            <a:pPr marL="0" marR="0" lvl="0" indent="0" algn="l"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rPr>
              <a:t>Make a type specimen book  more unknown printer took a of type scrambled  make a type.</a:t>
            </a:r>
          </a:p>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34" name="TextBox 33"/>
          <p:cNvSpPr txBox="1"/>
          <p:nvPr/>
        </p:nvSpPr>
        <p:spPr>
          <a:xfrm>
            <a:off x="5095145" y="4614426"/>
            <a:ext cx="1804560" cy="338554"/>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Lato" charset="0"/>
                <a:ea typeface="Lato" charset="0"/>
                <a:cs typeface="Lato" charset="0"/>
              </a:rPr>
              <a:t>UI / UX Design</a:t>
            </a:r>
          </a:p>
        </p:txBody>
      </p:sp>
      <p:sp>
        <p:nvSpPr>
          <p:cNvPr id="35" name="7 CuadroTexto"/>
          <p:cNvSpPr txBox="1"/>
          <p:nvPr/>
        </p:nvSpPr>
        <p:spPr>
          <a:xfrm>
            <a:off x="5095146" y="4851337"/>
            <a:ext cx="1978088" cy="925894"/>
          </a:xfrm>
          <a:prstGeom prst="rect">
            <a:avLst/>
          </a:prstGeom>
          <a:noFill/>
        </p:spPr>
        <p:txBody>
          <a:bodyPr wrap="square">
            <a:spAutoFit/>
          </a:bodyPr>
          <a:lstStyle/>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a:p>
            <a:pPr marL="0" marR="0" lvl="0" indent="0" algn="l"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rPr>
              <a:t>Make a type specimen book  more unknown printer took a of type scrambled  make a type.</a:t>
            </a:r>
          </a:p>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Lato" charset="0"/>
              <a:ea typeface="Lato" charset="0"/>
              <a:cs typeface="Lato" charset="0"/>
            </a:endParaRPr>
          </a:p>
        </p:txBody>
      </p:sp>
      <p:sp>
        <p:nvSpPr>
          <p:cNvPr id="37" name="Oval 36"/>
          <p:cNvSpPr/>
          <p:nvPr/>
        </p:nvSpPr>
        <p:spPr>
          <a:xfrm>
            <a:off x="1157064" y="3252036"/>
            <a:ext cx="729164" cy="729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8" name="Oval 37"/>
          <p:cNvSpPr/>
          <p:nvPr/>
        </p:nvSpPr>
        <p:spPr>
          <a:xfrm>
            <a:off x="1157064" y="4647786"/>
            <a:ext cx="729164" cy="729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1" name="Oval 40"/>
          <p:cNvSpPr/>
          <p:nvPr/>
        </p:nvSpPr>
        <p:spPr>
          <a:xfrm>
            <a:off x="4207123" y="3233599"/>
            <a:ext cx="729164" cy="729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2" name="Oval 41"/>
          <p:cNvSpPr/>
          <p:nvPr/>
        </p:nvSpPr>
        <p:spPr>
          <a:xfrm>
            <a:off x="4207123" y="4629349"/>
            <a:ext cx="729164" cy="729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Picture Placeholder 1"/>
          <p:cNvSpPr>
            <a:spLocks noGrp="1"/>
          </p:cNvSpPr>
          <p:nvPr>
            <p:ph type="pic" sz="quarter" idx="4294967295"/>
          </p:nvPr>
        </p:nvSpPr>
        <p:spPr>
          <a:xfrm>
            <a:off x="0" y="-508000"/>
            <a:ext cx="0" cy="0"/>
          </a:xfrm>
        </p:spPr>
      </p:sp>
      <p:grpSp>
        <p:nvGrpSpPr>
          <p:cNvPr id="27" name="组合 26">
            <a:extLst>
              <a:ext uri="{FF2B5EF4-FFF2-40B4-BE49-F238E27FC236}">
                <a16:creationId xmlns:a16="http://schemas.microsoft.com/office/drawing/2014/main" xmlns="" id="{649B28F8-E6F9-453E-8521-EAFFB2564E45}"/>
              </a:ext>
            </a:extLst>
          </p:cNvPr>
          <p:cNvGrpSpPr/>
          <p:nvPr/>
        </p:nvGrpSpPr>
        <p:grpSpPr>
          <a:xfrm>
            <a:off x="3495675" y="219075"/>
            <a:ext cx="5200650" cy="880426"/>
            <a:chOff x="3495675" y="381000"/>
            <a:chExt cx="5200650" cy="880426"/>
          </a:xfrm>
        </p:grpSpPr>
        <p:sp>
          <p:nvSpPr>
            <p:cNvPr id="30" name="文本框 29">
              <a:extLst>
                <a:ext uri="{FF2B5EF4-FFF2-40B4-BE49-F238E27FC236}">
                  <a16:creationId xmlns:a16="http://schemas.microsoft.com/office/drawing/2014/main" xmlns="" id="{E2B2919F-4E29-4341-A475-5940A376FC6F}"/>
                </a:ext>
              </a:extLst>
            </p:cNvPr>
            <p:cNvSpPr txBox="1"/>
            <p:nvPr/>
          </p:nvSpPr>
          <p:spPr>
            <a:xfrm>
              <a:off x="5386388" y="381000"/>
              <a:ext cx="1419225" cy="30777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TITLE</a:t>
              </a:r>
              <a:r>
                <a:rPr kumimoji="0" lang="en-US" altLang="zh-CN" sz="1400" b="0" i="0" u="none" strike="noStrike" kern="0" cap="none" spc="0" normalizeH="0" baseline="0" noProof="0">
                  <a:ln>
                    <a:noFill/>
                  </a:ln>
                  <a:solidFill>
                    <a:schemeClr val="bg1"/>
                  </a:solidFill>
                  <a:effectLst/>
                  <a:uLnTx/>
                  <a:uFillTx/>
                  <a:ea typeface="等线" panose="02010600030101010101" pitchFamily="2" charset="-122"/>
                  <a:cs typeface="Calibri" panose="020F0502020204030204" pitchFamily="34" charset="0"/>
                </a:rPr>
                <a:t> </a:t>
              </a:r>
              <a:r>
                <a:rPr kumimoji="0" lang="en-US" altLang="zh-CN"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4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33" name="直接连接符 32">
              <a:extLst>
                <a:ext uri="{FF2B5EF4-FFF2-40B4-BE49-F238E27FC236}">
                  <a16:creationId xmlns:a16="http://schemas.microsoft.com/office/drawing/2014/main" xmlns="" id="{E1B718E7-24A7-4B50-87DC-BCC05D49C619}"/>
                </a:ext>
              </a:extLst>
            </p:cNvPr>
            <p:cNvCxnSpPr/>
            <p:nvPr/>
          </p:nvCxnSpPr>
          <p:spPr>
            <a:xfrm>
              <a:off x="5238750" y="844550"/>
              <a:ext cx="1714500" cy="0"/>
            </a:xfrm>
            <a:prstGeom prst="line">
              <a:avLst/>
            </a:prstGeom>
            <a:noFill/>
            <a:ln w="19050" cap="flat" cmpd="sng" algn="ctr">
              <a:gradFill>
                <a:gsLst>
                  <a:gs pos="0">
                    <a:schemeClr val="bg1">
                      <a:alpha val="0"/>
                    </a:schemeClr>
                  </a:gs>
                  <a:gs pos="50000">
                    <a:schemeClr val="bg1"/>
                  </a:gs>
                  <a:gs pos="100000">
                    <a:sysClr val="windowText" lastClr="000000">
                      <a:alpha val="0"/>
                    </a:sysClr>
                  </a:gs>
                </a:gsLst>
                <a:lin ang="0" scaled="0"/>
              </a:gradFill>
              <a:prstDash val="solid"/>
              <a:miter lim="800000"/>
            </a:ln>
            <a:effectLst/>
          </p:spPr>
        </p:cxnSp>
        <p:sp>
          <p:nvSpPr>
            <p:cNvPr id="45" name="文本框 44">
              <a:extLst>
                <a:ext uri="{FF2B5EF4-FFF2-40B4-BE49-F238E27FC236}">
                  <a16:creationId xmlns:a16="http://schemas.microsoft.com/office/drawing/2014/main" xmlns="" id="{4A9F73EB-710A-4298-ACAB-63EE944859AF}"/>
                </a:ext>
              </a:extLst>
            </p:cNvPr>
            <p:cNvSpPr txBox="1"/>
            <p:nvPr/>
          </p:nvSpPr>
          <p:spPr>
            <a:xfrm>
              <a:off x="3495675" y="961729"/>
              <a:ext cx="5200650" cy="299697"/>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0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46" name="六边形 45">
              <a:extLst>
                <a:ext uri="{FF2B5EF4-FFF2-40B4-BE49-F238E27FC236}">
                  <a16:creationId xmlns:a16="http://schemas.microsoft.com/office/drawing/2014/main" xmlns="" id="{99E2BD12-E89A-4F8E-B54A-6B6A4418B0B5}"/>
                </a:ext>
              </a:extLst>
            </p:cNvPr>
            <p:cNvSpPr/>
            <p:nvPr/>
          </p:nvSpPr>
          <p:spPr>
            <a:xfrm rot="5400000">
              <a:off x="6002084" y="763587"/>
              <a:ext cx="187833" cy="161925"/>
            </a:xfrm>
            <a:prstGeom prst="hexagon">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4" name="图片占位符 3" descr="图片包含 杯子, 咖啡, 餐桌, 室内&#10;&#10;已生成极高可信度的说明">
            <a:extLst>
              <a:ext uri="{FF2B5EF4-FFF2-40B4-BE49-F238E27FC236}">
                <a16:creationId xmlns:a16="http://schemas.microsoft.com/office/drawing/2014/main" xmlns="" id="{B65CEF34-DD0E-445E-8554-3431BC067F5D}"/>
              </a:ext>
            </a:extLst>
          </p:cNvPr>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rcRect t="1994" b="1994"/>
          <a:stretch>
            <a:fillRect/>
          </a:stretch>
        </p:blipFill>
        <p:spPr>
          <a:xfrm>
            <a:off x="7691438" y="2641600"/>
            <a:ext cx="3382962" cy="2165350"/>
          </a:xfrm>
          <a:prstGeom prst="rect">
            <a:avLst/>
          </a:prstGeom>
        </p:spPr>
      </p:pic>
      <p:sp>
        <p:nvSpPr>
          <p:cNvPr id="48" name="Shape 2527">
            <a:extLst>
              <a:ext uri="{FF2B5EF4-FFF2-40B4-BE49-F238E27FC236}">
                <a16:creationId xmlns:a16="http://schemas.microsoft.com/office/drawing/2014/main" xmlns="" id="{C75E9AE7-949E-4643-A1C7-5987352057A3}"/>
              </a:ext>
            </a:extLst>
          </p:cNvPr>
          <p:cNvSpPr/>
          <p:nvPr/>
        </p:nvSpPr>
        <p:spPr>
          <a:xfrm>
            <a:off x="4432041" y="485426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49" name="Shape 2587">
            <a:extLst>
              <a:ext uri="{FF2B5EF4-FFF2-40B4-BE49-F238E27FC236}">
                <a16:creationId xmlns:a16="http://schemas.microsoft.com/office/drawing/2014/main" xmlns="" id="{C36F3794-27D8-4E69-AD7A-B7330248D678}"/>
              </a:ext>
            </a:extLst>
          </p:cNvPr>
          <p:cNvSpPr/>
          <p:nvPr/>
        </p:nvSpPr>
        <p:spPr>
          <a:xfrm>
            <a:off x="1381982" y="487270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50" name="Shape 2588">
            <a:extLst>
              <a:ext uri="{FF2B5EF4-FFF2-40B4-BE49-F238E27FC236}">
                <a16:creationId xmlns:a16="http://schemas.microsoft.com/office/drawing/2014/main" xmlns="" id="{D1EA0FA2-FD48-4525-982A-1E2CD18D3F8C}"/>
              </a:ext>
            </a:extLst>
          </p:cNvPr>
          <p:cNvSpPr/>
          <p:nvPr/>
        </p:nvSpPr>
        <p:spPr>
          <a:xfrm>
            <a:off x="4432041" y="3471209"/>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51" name="Shape 2591">
            <a:extLst>
              <a:ext uri="{FF2B5EF4-FFF2-40B4-BE49-F238E27FC236}">
                <a16:creationId xmlns:a16="http://schemas.microsoft.com/office/drawing/2014/main" xmlns="" id="{9270A449-04DD-47A8-B83F-AFE5A5350A91}"/>
              </a:ext>
            </a:extLst>
          </p:cNvPr>
          <p:cNvSpPr/>
          <p:nvPr/>
        </p:nvSpPr>
        <p:spPr>
          <a:xfrm>
            <a:off x="1381982" y="347695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Tree>
    <p:extLst>
      <p:ext uri="{BB962C8B-B14F-4D97-AF65-F5344CB8AC3E}">
        <p14:creationId xmlns:p14="http://schemas.microsoft.com/office/powerpoint/2010/main" val="116373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
      <a:dk1>
        <a:srgbClr val="000000"/>
      </a:dk1>
      <a:lt1>
        <a:srgbClr val="FFFFFF"/>
      </a:lt1>
      <a:dk2>
        <a:srgbClr val="FFFFFF"/>
      </a:dk2>
      <a:lt2>
        <a:srgbClr val="FFFFFF"/>
      </a:lt2>
      <a:accent1>
        <a:srgbClr val="959595"/>
      </a:accent1>
      <a:accent2>
        <a:srgbClr val="272F42"/>
      </a:accent2>
      <a:accent3>
        <a:srgbClr val="959595"/>
      </a:accent3>
      <a:accent4>
        <a:srgbClr val="000000"/>
      </a:accent4>
      <a:accent5>
        <a:srgbClr val="959595"/>
      </a:accent5>
      <a:accent6>
        <a:srgbClr val="272F42"/>
      </a:accent6>
      <a:hlink>
        <a:srgbClr val="2B2B2B"/>
      </a:hlink>
      <a:folHlink>
        <a:srgbClr val="C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ustom 2">
      <a:majorFont>
        <a:latin typeface="Open Sans Extrabold"/>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Другая 6">
      <a:majorFont>
        <a:latin typeface="Raleway SemiBold"/>
        <a:ea typeface=""/>
        <a:cs typeface=""/>
      </a:majorFont>
      <a:minorFont>
        <a:latin typeface="Raleway SemiBold"/>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Whit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White">
      <a:majorFont>
        <a:latin typeface="Montserrat Semi Bold"/>
        <a:ea typeface="Montserrat Semi Bold"/>
        <a:cs typeface="Montserrat Semi Bold"/>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20000"/>
          </a:lnSpc>
          <a:spcBef>
            <a:spcPts val="0"/>
          </a:spcBef>
          <a:spcAft>
            <a:spcPts val="0"/>
          </a:spcAft>
          <a:buClrTx/>
          <a:buSzTx/>
          <a:buFontTx/>
          <a:buNone/>
          <a:tabLst/>
          <a:defRPr kumimoji="0" sz="3000" b="0" i="0" u="none" strike="noStrike" cap="none" spc="0" normalizeH="0" baseline="0">
            <a:ln>
              <a:noFill/>
            </a:ln>
            <a:solidFill>
              <a:srgbClr val="009193"/>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3_Office Them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1080</Words>
  <Application>Microsoft Office PowerPoint</Application>
  <PresentationFormat>宽屏</PresentationFormat>
  <Paragraphs>148</Paragraphs>
  <Slides>16</Slides>
  <Notes>13</Notes>
  <HiddenSlides>0</HiddenSlides>
  <MMClips>0</MMClips>
  <ScaleCrop>false</ScaleCrop>
  <HeadingPairs>
    <vt:vector size="6" baseType="variant">
      <vt:variant>
        <vt:lpstr>已用的字体</vt:lpstr>
      </vt:variant>
      <vt:variant>
        <vt:i4>22</vt:i4>
      </vt:variant>
      <vt:variant>
        <vt:lpstr>主题</vt:lpstr>
      </vt:variant>
      <vt:variant>
        <vt:i4>7</vt:i4>
      </vt:variant>
      <vt:variant>
        <vt:lpstr>幻灯片标题</vt:lpstr>
      </vt:variant>
      <vt:variant>
        <vt:i4>16</vt:i4>
      </vt:variant>
    </vt:vector>
  </HeadingPairs>
  <TitlesOfParts>
    <vt:vector size="45" baseType="lpstr">
      <vt:lpstr>Cardo</vt:lpstr>
      <vt:lpstr>Gill Sans</vt:lpstr>
      <vt:lpstr>Lato</vt:lpstr>
      <vt:lpstr>Montserrat</vt:lpstr>
      <vt:lpstr>Montserrat Light</vt:lpstr>
      <vt:lpstr>Montserrat Semi Bold</vt:lpstr>
      <vt:lpstr>Open Sans</vt:lpstr>
      <vt:lpstr>Open Sans Bold</vt:lpstr>
      <vt:lpstr>Open Sans Extrabold</vt:lpstr>
      <vt:lpstr>Open Sans Light</vt:lpstr>
      <vt:lpstr>Playfair Display</vt:lpstr>
      <vt:lpstr>Raleway SemiBold</vt:lpstr>
      <vt:lpstr>Roboto</vt:lpstr>
      <vt:lpstr>Roboto Light</vt:lpstr>
      <vt:lpstr>等线</vt:lpstr>
      <vt:lpstr>等线 Light</vt:lpstr>
      <vt:lpstr>经典综艺体简</vt:lpstr>
      <vt:lpstr>宋体</vt:lpstr>
      <vt:lpstr>微软雅黑</vt:lpstr>
      <vt:lpstr>Arial</vt:lpstr>
      <vt:lpstr>Calibri</vt:lpstr>
      <vt:lpstr>Helvetica Light</vt:lpstr>
      <vt:lpstr>Office 主题​​</vt:lpstr>
      <vt:lpstr>1_Office 主题​​</vt:lpstr>
      <vt:lpstr>Office Theme</vt:lpstr>
      <vt:lpstr>Тема Office</vt:lpstr>
      <vt:lpstr>1_Office Theme</vt:lpstr>
      <vt:lpstr>1_White</vt:lpstr>
      <vt:lpstr>3_Office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ColourPPT</dc:creator>
  <cp:keywords>51PPT模板网</cp:keywords>
  <dc:description>www.51pptmoban.com</dc:description>
  <cp:lastModifiedBy>阳光 男孩</cp:lastModifiedBy>
  <cp:revision>11</cp:revision>
  <dcterms:created xsi:type="dcterms:W3CDTF">2018-09-07T01:47:20Z</dcterms:created>
  <dcterms:modified xsi:type="dcterms:W3CDTF">2020-04-25T14:14:09Z</dcterms:modified>
</cp:coreProperties>
</file>