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58" r:id="rId3"/>
    <p:sldId id="259" r:id="rId4"/>
    <p:sldId id="280" r:id="rId5"/>
    <p:sldId id="281" r:id="rId6"/>
    <p:sldId id="282" r:id="rId7"/>
    <p:sldId id="260" r:id="rId8"/>
    <p:sldId id="277" r:id="rId9"/>
    <p:sldId id="278" r:id="rId10"/>
    <p:sldId id="279" r:id="rId11"/>
    <p:sldId id="261" r:id="rId12"/>
    <p:sldId id="271" r:id="rId13"/>
    <p:sldId id="291" r:id="rId14"/>
    <p:sldId id="273" r:id="rId15"/>
    <p:sldId id="274" r:id="rId16"/>
    <p:sldId id="262" r:id="rId17"/>
    <p:sldId id="275" r:id="rId18"/>
    <p:sldId id="276" r:id="rId19"/>
    <p:sldId id="283" r:id="rId20"/>
    <p:sldId id="257" r:id="rId21"/>
    <p:sldId id="292"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0C7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936" autoAdjust="0"/>
    <p:restoredTop sz="94660" autoAdjust="0"/>
  </p:normalViewPr>
  <p:slideViewPr>
    <p:cSldViewPr snapToGrid="0">
      <p:cViewPr varScale="1">
        <p:scale>
          <a:sx n="100" d="100"/>
          <a:sy n="100" d="100"/>
        </p:scale>
        <p:origin x="102" y="74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5F2A5E-6A4D-4D98-BCCF-1B4DD461524D}" type="datetimeFigureOut">
              <a:rPr lang="zh-CN" altLang="en-US" smtClean="0"/>
              <a:t>2020/4/25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B25542-B3EE-48AB-8C83-94A691BDBABC}" type="slidenum">
              <a:rPr lang="zh-CN" altLang="en-US" smtClean="0"/>
              <a:t>‹#›</a:t>
            </a:fld>
            <a:endParaRPr lang="zh-CN" altLang="en-US"/>
          </a:p>
        </p:txBody>
      </p:sp>
    </p:spTree>
    <p:extLst>
      <p:ext uri="{BB962C8B-B14F-4D97-AF65-F5344CB8AC3E}">
        <p14:creationId xmlns:p14="http://schemas.microsoft.com/office/powerpoint/2010/main" val="2304908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8022127"/>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A3D9A83-FE54-4F14-99B8-DAC5D48AC12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0441F9B9-A4F9-4176-8883-9D041085FD6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26847A47-44ED-4955-B399-57202DF974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E8097FB1-C00C-4710-B2E6-358A103EC765}"/>
              </a:ext>
            </a:extLst>
          </p:cNvPr>
          <p:cNvSpPr>
            <a:spLocks noGrp="1"/>
          </p:cNvSpPr>
          <p:nvPr>
            <p:ph type="dt" sz="half" idx="10"/>
          </p:nvPr>
        </p:nvSpPr>
        <p:spPr/>
        <p:txBody>
          <a:bodyPr/>
          <a:lstStyle/>
          <a:p>
            <a:fld id="{2A858C74-DC7A-469C-A2DE-376E103F6BD4}" type="datetimeFigureOut">
              <a:rPr lang="zh-CN" altLang="en-US" smtClean="0"/>
              <a:t>2020/4/25</a:t>
            </a:fld>
            <a:endParaRPr lang="zh-CN" altLang="en-US"/>
          </a:p>
        </p:txBody>
      </p:sp>
      <p:sp>
        <p:nvSpPr>
          <p:cNvPr id="6" name="页脚占位符 5">
            <a:extLst>
              <a:ext uri="{FF2B5EF4-FFF2-40B4-BE49-F238E27FC236}">
                <a16:creationId xmlns="" xmlns:a16="http://schemas.microsoft.com/office/drawing/2014/main" id="{EE22AD1D-3E47-4394-9C7D-4535836A98F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00DBF4F0-3668-432B-BD6C-9F241E824949}"/>
              </a:ext>
            </a:extLst>
          </p:cNvPr>
          <p:cNvSpPr>
            <a:spLocks noGrp="1"/>
          </p:cNvSpPr>
          <p:nvPr>
            <p:ph type="sldNum" sz="quarter" idx="12"/>
          </p:nvPr>
        </p:nvSpPr>
        <p:spPr/>
        <p:txBody>
          <a:bodyPr/>
          <a:lstStyle/>
          <a:p>
            <a:fld id="{23728A36-1E30-4D31-9E93-DF1A0A298054}" type="slidenum">
              <a:rPr lang="zh-CN" altLang="en-US" smtClean="0"/>
              <a:t>‹#›</a:t>
            </a:fld>
            <a:endParaRPr lang="zh-CN" altLang="en-US"/>
          </a:p>
        </p:txBody>
      </p:sp>
    </p:spTree>
    <p:extLst>
      <p:ext uri="{BB962C8B-B14F-4D97-AF65-F5344CB8AC3E}">
        <p14:creationId xmlns:p14="http://schemas.microsoft.com/office/powerpoint/2010/main" val="1144576471"/>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E84D471-A44E-417E-8BDF-12A439CC2F8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EE8263DD-879B-40E9-BB81-961575FF62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D0FB06AB-293E-4545-BE72-28426802B0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80DEA8F9-F9A8-490A-9C6B-4AC6FC615EC5}"/>
              </a:ext>
            </a:extLst>
          </p:cNvPr>
          <p:cNvSpPr>
            <a:spLocks noGrp="1"/>
          </p:cNvSpPr>
          <p:nvPr>
            <p:ph type="dt" sz="half" idx="10"/>
          </p:nvPr>
        </p:nvSpPr>
        <p:spPr/>
        <p:txBody>
          <a:bodyPr/>
          <a:lstStyle/>
          <a:p>
            <a:fld id="{2A858C74-DC7A-469C-A2DE-376E103F6BD4}" type="datetimeFigureOut">
              <a:rPr lang="zh-CN" altLang="en-US" smtClean="0"/>
              <a:t>2020/4/25</a:t>
            </a:fld>
            <a:endParaRPr lang="zh-CN" altLang="en-US"/>
          </a:p>
        </p:txBody>
      </p:sp>
      <p:sp>
        <p:nvSpPr>
          <p:cNvPr id="6" name="页脚占位符 5">
            <a:extLst>
              <a:ext uri="{FF2B5EF4-FFF2-40B4-BE49-F238E27FC236}">
                <a16:creationId xmlns="" xmlns:a16="http://schemas.microsoft.com/office/drawing/2014/main" id="{AFA0C6DD-DEAD-4724-838C-8E891EC8D20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72A9472-4C54-48E6-A4B4-A0C09898D56E}"/>
              </a:ext>
            </a:extLst>
          </p:cNvPr>
          <p:cNvSpPr>
            <a:spLocks noGrp="1"/>
          </p:cNvSpPr>
          <p:nvPr>
            <p:ph type="sldNum" sz="quarter" idx="12"/>
          </p:nvPr>
        </p:nvSpPr>
        <p:spPr/>
        <p:txBody>
          <a:bodyPr/>
          <a:lstStyle/>
          <a:p>
            <a:fld id="{23728A36-1E30-4D31-9E93-DF1A0A298054}" type="slidenum">
              <a:rPr lang="zh-CN" altLang="en-US" smtClean="0"/>
              <a:t>‹#›</a:t>
            </a:fld>
            <a:endParaRPr lang="zh-CN" altLang="en-US"/>
          </a:p>
        </p:txBody>
      </p:sp>
    </p:spTree>
    <p:extLst>
      <p:ext uri="{BB962C8B-B14F-4D97-AF65-F5344CB8AC3E}">
        <p14:creationId xmlns:p14="http://schemas.microsoft.com/office/powerpoint/2010/main" val="3824137940"/>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936A84E-A0FA-41B2-814F-F169F70A8B0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7A6F61D9-0452-4AC7-9073-49425FACF3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3AC5BD9-F976-4465-9F93-88417B4B0CC8}"/>
              </a:ext>
            </a:extLst>
          </p:cNvPr>
          <p:cNvSpPr>
            <a:spLocks noGrp="1"/>
          </p:cNvSpPr>
          <p:nvPr>
            <p:ph type="dt" sz="half" idx="10"/>
          </p:nvPr>
        </p:nvSpPr>
        <p:spPr/>
        <p:txBody>
          <a:bodyPr/>
          <a:lstStyle/>
          <a:p>
            <a:fld id="{2A858C74-DC7A-469C-A2DE-376E103F6BD4}" type="datetimeFigureOut">
              <a:rPr lang="zh-CN" altLang="en-US" smtClean="0"/>
              <a:t>2020/4/25</a:t>
            </a:fld>
            <a:endParaRPr lang="zh-CN" altLang="en-US"/>
          </a:p>
        </p:txBody>
      </p:sp>
      <p:sp>
        <p:nvSpPr>
          <p:cNvPr id="5" name="页脚占位符 4">
            <a:extLst>
              <a:ext uri="{FF2B5EF4-FFF2-40B4-BE49-F238E27FC236}">
                <a16:creationId xmlns="" xmlns:a16="http://schemas.microsoft.com/office/drawing/2014/main" id="{ED2A7DB6-50CC-44F0-8270-574F2E1A3F7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CA8E117-3D37-4D99-8EB5-1C9F85738CAB}"/>
              </a:ext>
            </a:extLst>
          </p:cNvPr>
          <p:cNvSpPr>
            <a:spLocks noGrp="1"/>
          </p:cNvSpPr>
          <p:nvPr>
            <p:ph type="sldNum" sz="quarter" idx="12"/>
          </p:nvPr>
        </p:nvSpPr>
        <p:spPr/>
        <p:txBody>
          <a:bodyPr/>
          <a:lstStyle/>
          <a:p>
            <a:fld id="{23728A36-1E30-4D31-9E93-DF1A0A298054}" type="slidenum">
              <a:rPr lang="zh-CN" altLang="en-US" smtClean="0"/>
              <a:t>‹#›</a:t>
            </a:fld>
            <a:endParaRPr lang="zh-CN" altLang="en-US"/>
          </a:p>
        </p:txBody>
      </p:sp>
    </p:spTree>
    <p:extLst>
      <p:ext uri="{BB962C8B-B14F-4D97-AF65-F5344CB8AC3E}">
        <p14:creationId xmlns:p14="http://schemas.microsoft.com/office/powerpoint/2010/main" val="2254400132"/>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26F30F4D-ACF1-4947-89EA-4C69A7D02F0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AECA051C-524B-4BC2-8D31-312FE9C1DD10}"/>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B0EF259-CE65-4E69-B1A9-4342F5D7F3CF}"/>
              </a:ext>
            </a:extLst>
          </p:cNvPr>
          <p:cNvSpPr>
            <a:spLocks noGrp="1"/>
          </p:cNvSpPr>
          <p:nvPr>
            <p:ph type="dt" sz="half" idx="10"/>
          </p:nvPr>
        </p:nvSpPr>
        <p:spPr/>
        <p:txBody>
          <a:bodyPr/>
          <a:lstStyle/>
          <a:p>
            <a:fld id="{2A858C74-DC7A-469C-A2DE-376E103F6BD4}" type="datetimeFigureOut">
              <a:rPr lang="zh-CN" altLang="en-US" smtClean="0"/>
              <a:t>2020/4/25</a:t>
            </a:fld>
            <a:endParaRPr lang="zh-CN" altLang="en-US"/>
          </a:p>
        </p:txBody>
      </p:sp>
      <p:sp>
        <p:nvSpPr>
          <p:cNvPr id="5" name="页脚占位符 4">
            <a:extLst>
              <a:ext uri="{FF2B5EF4-FFF2-40B4-BE49-F238E27FC236}">
                <a16:creationId xmlns="" xmlns:a16="http://schemas.microsoft.com/office/drawing/2014/main" id="{9417666E-8030-43A7-AF58-74E8112283C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C1EE0C4-CF5E-4804-AEE6-4E799E830677}"/>
              </a:ext>
            </a:extLst>
          </p:cNvPr>
          <p:cNvSpPr>
            <a:spLocks noGrp="1"/>
          </p:cNvSpPr>
          <p:nvPr>
            <p:ph type="sldNum" sz="quarter" idx="12"/>
          </p:nvPr>
        </p:nvSpPr>
        <p:spPr/>
        <p:txBody>
          <a:bodyPr/>
          <a:lstStyle/>
          <a:p>
            <a:fld id="{23728A36-1E30-4D31-9E93-DF1A0A298054}" type="slidenum">
              <a:rPr lang="zh-CN" altLang="en-US" smtClean="0"/>
              <a:t>‹#›</a:t>
            </a:fld>
            <a:endParaRPr lang="zh-CN" altLang="en-US"/>
          </a:p>
        </p:txBody>
      </p:sp>
    </p:spTree>
    <p:extLst>
      <p:ext uri="{BB962C8B-B14F-4D97-AF65-F5344CB8AC3E}">
        <p14:creationId xmlns:p14="http://schemas.microsoft.com/office/powerpoint/2010/main" val="3070119716"/>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6185354"/>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8552900"/>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4427FCA-F8B9-4EF9-B558-15A864A2D45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E761CB54-A06D-45D4-8BFC-CD926C705C5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D31642F4-2A4B-4A65-A71D-47BAFA330F11}"/>
              </a:ext>
            </a:extLst>
          </p:cNvPr>
          <p:cNvSpPr>
            <a:spLocks noGrp="1"/>
          </p:cNvSpPr>
          <p:nvPr>
            <p:ph type="dt" sz="half" idx="10"/>
          </p:nvPr>
        </p:nvSpPr>
        <p:spPr/>
        <p:txBody>
          <a:bodyPr/>
          <a:lstStyle/>
          <a:p>
            <a:fld id="{2A858C74-DC7A-469C-A2DE-376E103F6BD4}" type="datetimeFigureOut">
              <a:rPr lang="zh-CN" altLang="en-US" smtClean="0"/>
              <a:t>2020/4/25</a:t>
            </a:fld>
            <a:endParaRPr lang="zh-CN" altLang="en-US"/>
          </a:p>
        </p:txBody>
      </p:sp>
      <p:sp>
        <p:nvSpPr>
          <p:cNvPr id="5" name="页脚占位符 4">
            <a:extLst>
              <a:ext uri="{FF2B5EF4-FFF2-40B4-BE49-F238E27FC236}">
                <a16:creationId xmlns="" xmlns:a16="http://schemas.microsoft.com/office/drawing/2014/main" id="{D3B342DC-F8B0-487D-BBF4-750F5ED6894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CE8500A-5E91-4C4A-A791-127F04A37CD1}"/>
              </a:ext>
            </a:extLst>
          </p:cNvPr>
          <p:cNvSpPr>
            <a:spLocks noGrp="1"/>
          </p:cNvSpPr>
          <p:nvPr>
            <p:ph type="sldNum" sz="quarter" idx="12"/>
          </p:nvPr>
        </p:nvSpPr>
        <p:spPr/>
        <p:txBody>
          <a:bodyPr/>
          <a:lstStyle/>
          <a:p>
            <a:fld id="{23728A36-1E30-4D31-9E93-DF1A0A298054}" type="slidenum">
              <a:rPr lang="zh-CN" altLang="en-US" smtClean="0"/>
              <a:t>‹#›</a:t>
            </a:fld>
            <a:endParaRPr lang="zh-CN" altLang="en-US"/>
          </a:p>
        </p:txBody>
      </p:sp>
    </p:spTree>
    <p:extLst>
      <p:ext uri="{BB962C8B-B14F-4D97-AF65-F5344CB8AC3E}">
        <p14:creationId xmlns:p14="http://schemas.microsoft.com/office/powerpoint/2010/main" val="3197721117"/>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E59DE6C0-7057-4D3E-A561-AE568DCA026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FB845276-5295-412F-B7B2-41E914B7619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229837B1-8436-4A3B-9FC8-D92C2D87F31C}"/>
              </a:ext>
            </a:extLst>
          </p:cNvPr>
          <p:cNvSpPr>
            <a:spLocks noGrp="1"/>
          </p:cNvSpPr>
          <p:nvPr>
            <p:ph type="dt" sz="half" idx="10"/>
          </p:nvPr>
        </p:nvSpPr>
        <p:spPr/>
        <p:txBody>
          <a:bodyPr/>
          <a:lstStyle/>
          <a:p>
            <a:fld id="{2A858C74-DC7A-469C-A2DE-376E103F6BD4}" type="datetimeFigureOut">
              <a:rPr lang="zh-CN" altLang="en-US" smtClean="0"/>
              <a:t>2020/4/25</a:t>
            </a:fld>
            <a:endParaRPr lang="zh-CN" altLang="en-US"/>
          </a:p>
        </p:txBody>
      </p:sp>
      <p:sp>
        <p:nvSpPr>
          <p:cNvPr id="5" name="页脚占位符 4">
            <a:extLst>
              <a:ext uri="{FF2B5EF4-FFF2-40B4-BE49-F238E27FC236}">
                <a16:creationId xmlns="" xmlns:a16="http://schemas.microsoft.com/office/drawing/2014/main" id="{BFD90F58-5400-4D25-AACD-4652DD70184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D1C486CD-B00A-41FC-9F9B-E7D15E69859E}"/>
              </a:ext>
            </a:extLst>
          </p:cNvPr>
          <p:cNvSpPr>
            <a:spLocks noGrp="1"/>
          </p:cNvSpPr>
          <p:nvPr>
            <p:ph type="sldNum" sz="quarter" idx="12"/>
          </p:nvPr>
        </p:nvSpPr>
        <p:spPr/>
        <p:txBody>
          <a:bodyPr/>
          <a:lstStyle/>
          <a:p>
            <a:fld id="{23728A36-1E30-4D31-9E93-DF1A0A298054}" type="slidenum">
              <a:rPr lang="zh-CN" altLang="en-US" smtClean="0"/>
              <a:t>‹#›</a:t>
            </a:fld>
            <a:endParaRPr lang="zh-CN" altLang="en-US"/>
          </a:p>
        </p:txBody>
      </p:sp>
    </p:spTree>
    <p:extLst>
      <p:ext uri="{BB962C8B-B14F-4D97-AF65-F5344CB8AC3E}">
        <p14:creationId xmlns:p14="http://schemas.microsoft.com/office/powerpoint/2010/main" val="3392205460"/>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84E1EC3-5391-4324-A607-C760D3955AD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4E17E7F-50B1-44EE-B346-451F8151E4D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0E2F4198-18D1-4C63-A4DE-96092F29C398}"/>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3FBA918D-8F64-498A-B8CA-F6ED71BB72C9}"/>
              </a:ext>
            </a:extLst>
          </p:cNvPr>
          <p:cNvSpPr>
            <a:spLocks noGrp="1"/>
          </p:cNvSpPr>
          <p:nvPr>
            <p:ph type="dt" sz="half" idx="10"/>
          </p:nvPr>
        </p:nvSpPr>
        <p:spPr/>
        <p:txBody>
          <a:bodyPr/>
          <a:lstStyle/>
          <a:p>
            <a:fld id="{2A858C74-DC7A-469C-A2DE-376E103F6BD4}" type="datetimeFigureOut">
              <a:rPr lang="zh-CN" altLang="en-US" smtClean="0"/>
              <a:t>2020/4/25</a:t>
            </a:fld>
            <a:endParaRPr lang="zh-CN" altLang="en-US"/>
          </a:p>
        </p:txBody>
      </p:sp>
      <p:sp>
        <p:nvSpPr>
          <p:cNvPr id="6" name="页脚占位符 5">
            <a:extLst>
              <a:ext uri="{FF2B5EF4-FFF2-40B4-BE49-F238E27FC236}">
                <a16:creationId xmlns="" xmlns:a16="http://schemas.microsoft.com/office/drawing/2014/main" id="{8E69E215-5190-4D35-9882-0F668F0C15C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54C020F-D040-447F-B289-46000A6C1F84}"/>
              </a:ext>
            </a:extLst>
          </p:cNvPr>
          <p:cNvSpPr>
            <a:spLocks noGrp="1"/>
          </p:cNvSpPr>
          <p:nvPr>
            <p:ph type="sldNum" sz="quarter" idx="12"/>
          </p:nvPr>
        </p:nvSpPr>
        <p:spPr/>
        <p:txBody>
          <a:bodyPr/>
          <a:lstStyle/>
          <a:p>
            <a:fld id="{23728A36-1E30-4D31-9E93-DF1A0A298054}" type="slidenum">
              <a:rPr lang="zh-CN" altLang="en-US" smtClean="0"/>
              <a:t>‹#›</a:t>
            </a:fld>
            <a:endParaRPr lang="zh-CN" altLang="en-US"/>
          </a:p>
        </p:txBody>
      </p:sp>
    </p:spTree>
    <p:extLst>
      <p:ext uri="{BB962C8B-B14F-4D97-AF65-F5344CB8AC3E}">
        <p14:creationId xmlns:p14="http://schemas.microsoft.com/office/powerpoint/2010/main" val="1380091080"/>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ED9E421-5E42-4967-947C-6FBDEC53EE6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81C8AE4-78CE-44EE-98C2-9F8093113E8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45171723-C434-41C9-975C-499553A672F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7CF95EFB-6412-431A-8E16-D77E75F87C3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CF58B49B-5865-42C6-B42B-22794A2127E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F0A210C8-DAD3-4F0C-AE6B-450A5C07008E}"/>
              </a:ext>
            </a:extLst>
          </p:cNvPr>
          <p:cNvSpPr>
            <a:spLocks noGrp="1"/>
          </p:cNvSpPr>
          <p:nvPr>
            <p:ph type="dt" sz="half" idx="10"/>
          </p:nvPr>
        </p:nvSpPr>
        <p:spPr/>
        <p:txBody>
          <a:bodyPr/>
          <a:lstStyle/>
          <a:p>
            <a:fld id="{2A858C74-DC7A-469C-A2DE-376E103F6BD4}" type="datetimeFigureOut">
              <a:rPr lang="zh-CN" altLang="en-US" smtClean="0"/>
              <a:t>2020/4/25</a:t>
            </a:fld>
            <a:endParaRPr lang="zh-CN" altLang="en-US"/>
          </a:p>
        </p:txBody>
      </p:sp>
      <p:sp>
        <p:nvSpPr>
          <p:cNvPr id="8" name="页脚占位符 7">
            <a:extLst>
              <a:ext uri="{FF2B5EF4-FFF2-40B4-BE49-F238E27FC236}">
                <a16:creationId xmlns="" xmlns:a16="http://schemas.microsoft.com/office/drawing/2014/main" id="{29ED3E78-99F2-4EA5-8417-2E7B4BF50AA8}"/>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0EDE347C-D3B1-4162-A072-0245A1B4AE30}"/>
              </a:ext>
            </a:extLst>
          </p:cNvPr>
          <p:cNvSpPr>
            <a:spLocks noGrp="1"/>
          </p:cNvSpPr>
          <p:nvPr>
            <p:ph type="sldNum" sz="quarter" idx="12"/>
          </p:nvPr>
        </p:nvSpPr>
        <p:spPr/>
        <p:txBody>
          <a:bodyPr/>
          <a:lstStyle/>
          <a:p>
            <a:fld id="{23728A36-1E30-4D31-9E93-DF1A0A298054}" type="slidenum">
              <a:rPr lang="zh-CN" altLang="en-US" smtClean="0"/>
              <a:t>‹#›</a:t>
            </a:fld>
            <a:endParaRPr lang="zh-CN" altLang="en-US"/>
          </a:p>
        </p:txBody>
      </p:sp>
      <p:sp>
        <p:nvSpPr>
          <p:cNvPr id="11" name="矩形 10"/>
          <p:cNvSpPr/>
          <p:nvPr userDrawn="1"/>
        </p:nvSpPr>
        <p:spPr>
          <a:xfrm>
            <a:off x="8496678" y="5707225"/>
            <a:ext cx="775136" cy="230832"/>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精美</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课件：</a:t>
            </a:r>
            <a:r>
              <a:rPr lang="en-US" altLang="zh-CN" sz="100" dirty="0">
                <a:solidFill>
                  <a:prstClr val="white"/>
                </a:solidFill>
                <a:latin typeface="Calibri"/>
                <a:ea typeface="宋体"/>
              </a:rPr>
              <a:t>www.1ppt.com/kejian/             </a:t>
            </a:r>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zh-CN" altLang="en-US" sz="100" dirty="0">
                <a:solidFill>
                  <a:prstClr val="white"/>
                </a:solidFill>
                <a:latin typeface="Calibri"/>
                <a:ea typeface="宋体"/>
              </a:rPr>
              <a:t>工作总结</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www.1ppt.com/xiazai/zongjie/ </a:t>
            </a:r>
            <a:r>
              <a:rPr lang="zh-CN" altLang="en-US" sz="100" dirty="0">
                <a:solidFill>
                  <a:prstClr val="white"/>
                </a:solidFill>
                <a:latin typeface="Calibri"/>
                <a:ea typeface="宋体"/>
              </a:rPr>
              <a:t>工作计划：</a:t>
            </a:r>
            <a:r>
              <a:rPr lang="en-US" altLang="zh-CN" sz="100" dirty="0">
                <a:solidFill>
                  <a:prstClr val="white"/>
                </a:solidFill>
                <a:latin typeface="Calibri"/>
                <a:ea typeface="宋体"/>
              </a:rPr>
              <a:t>www.1ppt.com/xiazai/jihua/</a:t>
            </a:r>
          </a:p>
          <a:p>
            <a:r>
              <a:rPr lang="zh-CN" altLang="en-US" sz="100" dirty="0">
                <a:solidFill>
                  <a:prstClr val="white"/>
                </a:solidFill>
                <a:latin typeface="Calibri"/>
                <a:ea typeface="宋体"/>
              </a:rPr>
              <a:t>商务</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www.1ppt.com/moban/shangwu/  </a:t>
            </a:r>
            <a:r>
              <a:rPr lang="zh-CN" altLang="en-US" sz="100" dirty="0">
                <a:solidFill>
                  <a:prstClr val="white"/>
                </a:solidFill>
                <a:latin typeface="Calibri"/>
                <a:ea typeface="宋体"/>
              </a:rPr>
              <a:t>个人简历</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www.1ppt.com/xiazai/jianli/  </a:t>
            </a:r>
          </a:p>
          <a:p>
            <a:r>
              <a:rPr lang="zh-CN" altLang="en-US" sz="100" dirty="0">
                <a:solidFill>
                  <a:prstClr val="white"/>
                </a:solidFill>
                <a:latin typeface="Calibri"/>
                <a:ea typeface="宋体"/>
              </a:rPr>
              <a:t>毕业答辩</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www.1ppt.com/xiazai/dabian/  </a:t>
            </a:r>
            <a:r>
              <a:rPr lang="zh-CN" altLang="en-US" sz="100" dirty="0">
                <a:solidFill>
                  <a:prstClr val="white"/>
                </a:solidFill>
                <a:latin typeface="Calibri"/>
                <a:ea typeface="宋体"/>
              </a:rPr>
              <a:t>工作汇报</a:t>
            </a:r>
            <a:r>
              <a:rPr lang="en-US" altLang="zh-CN" sz="100" dirty="0">
                <a:solidFill>
                  <a:prstClr val="white"/>
                </a:solidFill>
                <a:latin typeface="Calibri"/>
                <a:ea typeface="宋体"/>
              </a:rPr>
              <a:t>PPT</a:t>
            </a:r>
            <a:r>
              <a:rPr lang="zh-CN" altLang="en-US" sz="100" dirty="0">
                <a:solidFill>
                  <a:prstClr val="white"/>
                </a:solidFill>
                <a:latin typeface="Calibri"/>
                <a:ea typeface="宋体"/>
              </a:rPr>
              <a:t>：</a:t>
            </a:r>
            <a:r>
              <a:rPr lang="en-US" altLang="zh-CN" sz="100" dirty="0">
                <a:solidFill>
                  <a:prstClr val="white"/>
                </a:solidFill>
                <a:latin typeface="Calibri"/>
                <a:ea typeface="宋体"/>
              </a:rPr>
              <a:t>www.1ppt.com/xiazai/huibao/    </a:t>
            </a:r>
          </a:p>
          <a:p>
            <a:r>
              <a:rPr lang="en-US" altLang="zh-CN" sz="100" dirty="0">
                <a:solidFill>
                  <a:prstClr val="white"/>
                </a:solidFill>
                <a:latin typeface="Calibri"/>
                <a:ea typeface="宋体"/>
              </a:rPr>
              <a:t> </a:t>
            </a:r>
          </a:p>
        </p:txBody>
      </p:sp>
    </p:spTree>
    <p:extLst>
      <p:ext uri="{BB962C8B-B14F-4D97-AF65-F5344CB8AC3E}">
        <p14:creationId xmlns:p14="http://schemas.microsoft.com/office/powerpoint/2010/main" val="631958561"/>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2BAF076-E2C6-4A98-AE92-E55A87DF429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1E49EF84-8944-4587-88CD-C15F58395FF0}"/>
              </a:ext>
            </a:extLst>
          </p:cNvPr>
          <p:cNvSpPr>
            <a:spLocks noGrp="1"/>
          </p:cNvSpPr>
          <p:nvPr>
            <p:ph type="dt" sz="half" idx="10"/>
          </p:nvPr>
        </p:nvSpPr>
        <p:spPr/>
        <p:txBody>
          <a:bodyPr/>
          <a:lstStyle/>
          <a:p>
            <a:fld id="{2A858C74-DC7A-469C-A2DE-376E103F6BD4}" type="datetimeFigureOut">
              <a:rPr lang="zh-CN" altLang="en-US" smtClean="0"/>
              <a:t>2020/4/25</a:t>
            </a:fld>
            <a:endParaRPr lang="zh-CN" altLang="en-US"/>
          </a:p>
        </p:txBody>
      </p:sp>
      <p:sp>
        <p:nvSpPr>
          <p:cNvPr id="4" name="页脚占位符 3">
            <a:extLst>
              <a:ext uri="{FF2B5EF4-FFF2-40B4-BE49-F238E27FC236}">
                <a16:creationId xmlns="" xmlns:a16="http://schemas.microsoft.com/office/drawing/2014/main" id="{BB83F6E6-22F6-47BA-9AEB-339022F961B4}"/>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5E6B53D3-5235-492E-90BD-F8CA3337D1A8}"/>
              </a:ext>
            </a:extLst>
          </p:cNvPr>
          <p:cNvSpPr>
            <a:spLocks noGrp="1"/>
          </p:cNvSpPr>
          <p:nvPr>
            <p:ph type="sldNum" sz="quarter" idx="12"/>
          </p:nvPr>
        </p:nvSpPr>
        <p:spPr/>
        <p:txBody>
          <a:bodyPr/>
          <a:lstStyle/>
          <a:p>
            <a:fld id="{23728A36-1E30-4D31-9E93-DF1A0A298054}" type="slidenum">
              <a:rPr lang="zh-CN" altLang="en-US" smtClean="0"/>
              <a:t>‹#›</a:t>
            </a:fld>
            <a:endParaRPr lang="zh-CN" altLang="en-US"/>
          </a:p>
        </p:txBody>
      </p:sp>
    </p:spTree>
    <p:extLst>
      <p:ext uri="{BB962C8B-B14F-4D97-AF65-F5344CB8AC3E}">
        <p14:creationId xmlns:p14="http://schemas.microsoft.com/office/powerpoint/2010/main" val="1864087909"/>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3097779"/>
      </p:ext>
    </p:extLst>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5A381CB6-6D39-4AB7-AEC5-ABB0694278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9386714A-282F-4309-AAC9-4476CF6493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2947B5C-940D-464E-9B07-BDA909E4B1E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858C74-DC7A-469C-A2DE-376E103F6BD4}" type="datetimeFigureOut">
              <a:rPr lang="zh-CN" altLang="en-US" smtClean="0"/>
              <a:t>2020/4/25</a:t>
            </a:fld>
            <a:endParaRPr lang="zh-CN" altLang="en-US"/>
          </a:p>
        </p:txBody>
      </p:sp>
      <p:sp>
        <p:nvSpPr>
          <p:cNvPr id="5" name="页脚占位符 4">
            <a:extLst>
              <a:ext uri="{FF2B5EF4-FFF2-40B4-BE49-F238E27FC236}">
                <a16:creationId xmlns="" xmlns:a16="http://schemas.microsoft.com/office/drawing/2014/main" id="{43F46A4E-2135-40FD-B047-E288381124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00DBCAC5-CE87-4FD3-B365-88A41E9F93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728A36-1E30-4D31-9E93-DF1A0A298054}" type="slidenum">
              <a:rPr lang="zh-CN" altLang="en-US" smtClean="0"/>
              <a:t>‹#›</a:t>
            </a:fld>
            <a:endParaRPr lang="zh-CN" altLang="en-US"/>
          </a:p>
        </p:txBody>
      </p:sp>
    </p:spTree>
    <p:extLst>
      <p:ext uri="{BB962C8B-B14F-4D97-AF65-F5344CB8AC3E}">
        <p14:creationId xmlns:p14="http://schemas.microsoft.com/office/powerpoint/2010/main" val="80433777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文本框 3">
            <a:extLst>
              <a:ext uri="{FF2B5EF4-FFF2-40B4-BE49-F238E27FC236}">
                <a16:creationId xmlns="" xmlns:a16="http://schemas.microsoft.com/office/drawing/2014/main" id="{B3098245-9C1B-4CF9-8B35-5A24DA22DC77}"/>
              </a:ext>
            </a:extLst>
          </p:cNvPr>
          <p:cNvSpPr txBox="1"/>
          <p:nvPr>
            <p:custDataLst>
              <p:tags r:id="rId1"/>
            </p:custDataLst>
          </p:nvPr>
        </p:nvSpPr>
        <p:spPr>
          <a:xfrm>
            <a:off x="1250361" y="2830083"/>
            <a:ext cx="9814519" cy="1107996"/>
          </a:xfrm>
          <a:prstGeom prst="rect">
            <a:avLst/>
          </a:prstGeom>
          <a:noFill/>
        </p:spPr>
        <p:txBody>
          <a:bodyPr wrap="square" rtlCol="0">
            <a:spAutoFit/>
          </a:bodyPr>
          <a:lstStyle/>
          <a:p>
            <a:pPr algn="ctr"/>
            <a:r>
              <a:rPr lang="en-US" altLang="zh-CN" sz="6600" b="1" dirty="0" smtClean="0">
                <a:ln w="17780" cmpd="sng">
                  <a:noFill/>
                  <a:prstDash val="solid"/>
                  <a:miter lim="800000"/>
                </a:ln>
                <a:latin typeface="微软雅黑" panose="020B0503020204020204" pitchFamily="34" charset="-122"/>
                <a:ea typeface="微软雅黑" panose="020B0503020204020204" pitchFamily="34" charset="-122"/>
              </a:rPr>
              <a:t>MBE</a:t>
            </a:r>
            <a:r>
              <a:rPr lang="zh-CN" altLang="en-US" sz="6600" b="1" dirty="0" smtClean="0">
                <a:ln w="17780" cmpd="sng">
                  <a:noFill/>
                  <a:prstDash val="solid"/>
                  <a:miter lim="800000"/>
                </a:ln>
                <a:latin typeface="微软雅黑" panose="020B0503020204020204" pitchFamily="34" charset="-122"/>
                <a:ea typeface="微软雅黑" panose="020B0503020204020204" pitchFamily="34" charset="-122"/>
              </a:rPr>
              <a:t>工作总结计划</a:t>
            </a:r>
            <a:r>
              <a:rPr lang="en-US" altLang="zh-CN" sz="6600" b="1" dirty="0" smtClean="0">
                <a:ln w="17780" cmpd="sng">
                  <a:noFill/>
                  <a:prstDash val="solid"/>
                  <a:miter lim="800000"/>
                </a:ln>
                <a:latin typeface="微软雅黑" panose="020B0503020204020204" pitchFamily="34" charset="-122"/>
                <a:ea typeface="微软雅黑" panose="020B0503020204020204" pitchFamily="34" charset="-122"/>
              </a:rPr>
              <a:t>PPT</a:t>
            </a:r>
            <a:endParaRPr lang="zh-CN" altLang="en-US" sz="6600" b="1" dirty="0">
              <a:ln w="17780" cmpd="sng">
                <a:noFill/>
                <a:prstDash val="solid"/>
                <a:miter lim="800000"/>
              </a:ln>
              <a:latin typeface="微软雅黑" panose="020B0503020204020204" pitchFamily="34" charset="-122"/>
              <a:ea typeface="微软雅黑" panose="020B0503020204020204" pitchFamily="34" charset="-122"/>
            </a:endParaRPr>
          </a:p>
        </p:txBody>
      </p:sp>
      <p:sp>
        <p:nvSpPr>
          <p:cNvPr id="5" name="PA_文本框 198">
            <a:extLst>
              <a:ext uri="{FF2B5EF4-FFF2-40B4-BE49-F238E27FC236}">
                <a16:creationId xmlns="" xmlns:a16="http://schemas.microsoft.com/office/drawing/2014/main" id="{CD8172BB-E6A6-43DA-ABBD-E4E867CA81C2}"/>
              </a:ext>
            </a:extLst>
          </p:cNvPr>
          <p:cNvSpPr txBox="1">
            <a:spLocks noChangeArrowheads="1"/>
          </p:cNvSpPr>
          <p:nvPr>
            <p:custDataLst>
              <p:tags r:id="rId2"/>
            </p:custDataLst>
          </p:nvPr>
        </p:nvSpPr>
        <p:spPr bwMode="ltGray">
          <a:xfrm>
            <a:off x="2667000" y="2043103"/>
            <a:ext cx="6877050" cy="913460"/>
          </a:xfrm>
          <a:prstGeom prst="rect">
            <a:avLst/>
          </a:prstGeom>
          <a:noFill/>
          <a:ln>
            <a:noFill/>
          </a:ln>
          <a:effectLst/>
        </p:spPr>
        <p:txBody>
          <a:bodyPr wrap="square" lIns="81667" tIns="40833" rIns="81667" bIns="40833">
            <a:spAutoFit/>
          </a:bodyPr>
          <a:lstStyle>
            <a:lvl1pPr algn="l" defTabSz="815975" fontAlgn="base">
              <a:defRPr>
                <a:solidFill>
                  <a:schemeClr val="tx1"/>
                </a:solidFill>
                <a:latin typeface="Arial" charset="0"/>
              </a:defRPr>
            </a:lvl1pPr>
            <a:lvl2pPr marL="407988" algn="l" defTabSz="815975" fontAlgn="base">
              <a:defRPr>
                <a:solidFill>
                  <a:schemeClr val="tx1"/>
                </a:solidFill>
                <a:latin typeface="Arial" charset="0"/>
              </a:defRPr>
            </a:lvl2pPr>
            <a:lvl3pPr marL="815975" algn="l" defTabSz="815975" fontAlgn="base">
              <a:defRPr>
                <a:solidFill>
                  <a:schemeClr val="tx1"/>
                </a:solidFill>
                <a:latin typeface="Arial" charset="0"/>
              </a:defRPr>
            </a:lvl3pPr>
            <a:lvl4pPr marL="1225550" algn="l" defTabSz="815975" fontAlgn="base">
              <a:defRPr>
                <a:solidFill>
                  <a:schemeClr val="tx1"/>
                </a:solidFill>
                <a:latin typeface="Arial" charset="0"/>
              </a:defRPr>
            </a:lvl4pPr>
            <a:lvl5pPr marL="1633538" algn="l" defTabSz="815975" fontAlgn="base">
              <a:defRPr>
                <a:solidFill>
                  <a:schemeClr val="tx1"/>
                </a:solidFill>
                <a:latin typeface="Arial" charset="0"/>
              </a:defRPr>
            </a:lvl5pPr>
            <a:lvl6pPr marL="2090738" defTabSz="815975" fontAlgn="base">
              <a:spcBef>
                <a:spcPct val="0"/>
              </a:spcBef>
              <a:spcAft>
                <a:spcPct val="0"/>
              </a:spcAft>
              <a:defRPr>
                <a:solidFill>
                  <a:schemeClr val="tx1"/>
                </a:solidFill>
                <a:latin typeface="Arial" charset="0"/>
              </a:defRPr>
            </a:lvl6pPr>
            <a:lvl7pPr marL="2547938" defTabSz="815975" fontAlgn="base">
              <a:spcBef>
                <a:spcPct val="0"/>
              </a:spcBef>
              <a:spcAft>
                <a:spcPct val="0"/>
              </a:spcAft>
              <a:defRPr>
                <a:solidFill>
                  <a:schemeClr val="tx1"/>
                </a:solidFill>
                <a:latin typeface="Arial" charset="0"/>
              </a:defRPr>
            </a:lvl7pPr>
            <a:lvl8pPr marL="3005138" defTabSz="815975" fontAlgn="base">
              <a:spcBef>
                <a:spcPct val="0"/>
              </a:spcBef>
              <a:spcAft>
                <a:spcPct val="0"/>
              </a:spcAft>
              <a:defRPr>
                <a:solidFill>
                  <a:schemeClr val="tx1"/>
                </a:solidFill>
                <a:latin typeface="Arial" charset="0"/>
              </a:defRPr>
            </a:lvl8pPr>
            <a:lvl9pPr marL="3462338" defTabSz="815975" fontAlgn="base">
              <a:spcBef>
                <a:spcPct val="0"/>
              </a:spcBef>
              <a:spcAft>
                <a:spcPct val="0"/>
              </a:spcAft>
              <a:defRPr>
                <a:solidFill>
                  <a:schemeClr val="tx1"/>
                </a:solidFill>
                <a:latin typeface="Arial" charset="0"/>
              </a:defRPr>
            </a:lvl9pPr>
          </a:lstStyle>
          <a:p>
            <a:pPr algn="ctr"/>
            <a:r>
              <a:rPr lang="en-US" altLang="zh-CN" sz="5400" b="1" dirty="0" smtClean="0">
                <a:latin typeface="Agency FB" panose="020B0503020202020204" pitchFamily="34" charset="0"/>
                <a:ea typeface="微软雅黑" panose="020B0503020204020204" pitchFamily="34" charset="-122"/>
              </a:rPr>
              <a:t>2020 </a:t>
            </a:r>
            <a:r>
              <a:rPr lang="en-US" altLang="zh-CN" sz="5400" b="1" dirty="0" smtClean="0">
                <a:latin typeface="Agency FB" panose="020B0503020202020204" pitchFamily="34" charset="0"/>
                <a:ea typeface="微软雅黑" panose="020B0503020204020204" pitchFamily="34" charset="-122"/>
              </a:rPr>
              <a:t>POWERPOINT</a:t>
            </a:r>
            <a:endParaRPr lang="zh-CN" altLang="en-US" sz="5400" b="1" dirty="0">
              <a:latin typeface="Agency FB" panose="020B0503020202020204" pitchFamily="34" charset="0"/>
              <a:ea typeface="微软雅黑" panose="020B0503020204020204" pitchFamily="34" charset="-122"/>
            </a:endParaRPr>
          </a:p>
        </p:txBody>
      </p:sp>
      <p:sp>
        <p:nvSpPr>
          <p:cNvPr id="6" name="PA_文本框 5">
            <a:extLst>
              <a:ext uri="{FF2B5EF4-FFF2-40B4-BE49-F238E27FC236}">
                <a16:creationId xmlns="" xmlns:a16="http://schemas.microsoft.com/office/drawing/2014/main" id="{597277D9-02F4-45C0-B7B3-2938FBBBF046}"/>
              </a:ext>
            </a:extLst>
          </p:cNvPr>
          <p:cNvSpPr txBox="1"/>
          <p:nvPr>
            <p:custDataLst>
              <p:tags r:id="rId3"/>
            </p:custDataLst>
          </p:nvPr>
        </p:nvSpPr>
        <p:spPr>
          <a:xfrm>
            <a:off x="3107872" y="3845274"/>
            <a:ext cx="5976254" cy="415498"/>
          </a:xfrm>
          <a:prstGeom prst="rect">
            <a:avLst/>
          </a:prstGeom>
          <a:noFill/>
          <a:effectLst/>
        </p:spPr>
        <p:txBody>
          <a:bodyPr wrap="square" rtlCol="0">
            <a:spAutoFit/>
          </a:bodyPr>
          <a:lstStyle/>
          <a:p>
            <a:pPr algn="ctr"/>
            <a:r>
              <a:rPr lang="en-US" altLang="zh-CN" sz="1050" dirty="0">
                <a:latin typeface="微软雅黑" pitchFamily="34" charset="-122"/>
                <a:ea typeface="微软雅黑" pitchFamily="34" charset="-122"/>
              </a:rPr>
              <a:t>Your content to play here, or through your copy, paste in this box, and select only the text. Your content to play here, or through your copy, paste in this box, and select only the text.</a:t>
            </a:r>
          </a:p>
        </p:txBody>
      </p:sp>
      <p:sp>
        <p:nvSpPr>
          <p:cNvPr id="7" name="文本框 6">
            <a:extLst>
              <a:ext uri="{FF2B5EF4-FFF2-40B4-BE49-F238E27FC236}">
                <a16:creationId xmlns="" xmlns:a16="http://schemas.microsoft.com/office/drawing/2014/main" id="{4B18F56F-60A9-4297-AEA6-D2C50AE22154}"/>
              </a:ext>
            </a:extLst>
          </p:cNvPr>
          <p:cNvSpPr txBox="1"/>
          <p:nvPr/>
        </p:nvSpPr>
        <p:spPr>
          <a:xfrm>
            <a:off x="3962400" y="4375072"/>
            <a:ext cx="3877898" cy="369332"/>
          </a:xfrm>
          <a:prstGeom prst="rect">
            <a:avLst/>
          </a:prstGeom>
          <a:noFill/>
        </p:spPr>
        <p:txBody>
          <a:bodyPr wrap="square" rtlCol="0">
            <a:spAutoFit/>
          </a:bodyPr>
          <a:lstStyle/>
          <a:p>
            <a:pPr algn="ctr"/>
            <a:r>
              <a:rPr kumimoji="1" lang="zh-CN" altLang="en-US" dirty="0" smtClean="0">
                <a:latin typeface="Yuanti SC" charset="-122"/>
                <a:ea typeface="Yuanti SC" charset="-122"/>
                <a:cs typeface="Yuanti SC" charset="-122"/>
              </a:rPr>
              <a:t>部门：市场部    汇报</a:t>
            </a:r>
            <a:r>
              <a:rPr kumimoji="1" lang="zh-CN" altLang="en-US" dirty="0" smtClean="0">
                <a:latin typeface="Yuanti SC" charset="-122"/>
                <a:ea typeface="Yuanti SC" charset="-122"/>
                <a:cs typeface="Yuanti SC" charset="-122"/>
              </a:rPr>
              <a:t>：张三</a:t>
            </a:r>
            <a:endParaRPr kumimoji="1" lang="zh-CN" altLang="en-US" dirty="0">
              <a:latin typeface="Yuanti SC" charset="-122"/>
              <a:ea typeface="Yuanti SC" charset="-122"/>
              <a:cs typeface="Yuanti SC" charset="-122"/>
            </a:endParaRPr>
          </a:p>
        </p:txBody>
      </p:sp>
    </p:spTree>
    <p:extLst>
      <p:ext uri="{BB962C8B-B14F-4D97-AF65-F5344CB8AC3E}">
        <p14:creationId xmlns:p14="http://schemas.microsoft.com/office/powerpoint/2010/main" val="7104973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decel="100000" fill="hold" grpId="0" nodeType="afterEffect">
                                  <p:stCondLst>
                                    <p:cond delay="0"/>
                                  </p:stCondLst>
                                  <p:iterate type="lt">
                                    <p:tmPct val="10000"/>
                                  </p:iterate>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par>
                          <p:cTn id="15" fill="hold">
                            <p:stCondLst>
                              <p:cond delay="205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1000"/>
                                        <p:tgtEl>
                                          <p:spTgt spid="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88"/>
          <p:cNvSpPr>
            <a:spLocks/>
          </p:cNvSpPr>
          <p:nvPr/>
        </p:nvSpPr>
        <p:spPr bwMode="auto">
          <a:xfrm>
            <a:off x="6007100" y="5764531"/>
            <a:ext cx="501651" cy="819149"/>
          </a:xfrm>
          <a:custGeom>
            <a:avLst/>
            <a:gdLst>
              <a:gd name="T0" fmla="*/ 167 w 200"/>
              <a:gd name="T1" fmla="*/ 0 h 281"/>
              <a:gd name="T2" fmla="*/ 33 w 200"/>
              <a:gd name="T3" fmla="*/ 0 h 281"/>
              <a:gd name="T4" fmla="*/ 0 w 200"/>
              <a:gd name="T5" fmla="*/ 33 h 281"/>
              <a:gd name="T6" fmla="*/ 0 w 200"/>
              <a:gd name="T7" fmla="*/ 248 h 281"/>
              <a:gd name="T8" fmla="*/ 33 w 200"/>
              <a:gd name="T9" fmla="*/ 281 h 281"/>
              <a:gd name="T10" fmla="*/ 167 w 200"/>
              <a:gd name="T11" fmla="*/ 281 h 281"/>
              <a:gd name="T12" fmla="*/ 200 w 200"/>
              <a:gd name="T13" fmla="*/ 248 h 281"/>
              <a:gd name="T14" fmla="*/ 200 w 200"/>
              <a:gd name="T15" fmla="*/ 33 h 281"/>
              <a:gd name="T16" fmla="*/ 167 w 200"/>
              <a:gd name="T17" fmla="*/ 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0" h="281">
                <a:moveTo>
                  <a:pt x="167" y="0"/>
                </a:moveTo>
                <a:cubicBezTo>
                  <a:pt x="33" y="0"/>
                  <a:pt x="33" y="0"/>
                  <a:pt x="33" y="0"/>
                </a:cubicBezTo>
                <a:cubicBezTo>
                  <a:pt x="14" y="0"/>
                  <a:pt x="0" y="15"/>
                  <a:pt x="0" y="33"/>
                </a:cubicBezTo>
                <a:cubicBezTo>
                  <a:pt x="0" y="248"/>
                  <a:pt x="0" y="248"/>
                  <a:pt x="0" y="248"/>
                </a:cubicBezTo>
                <a:cubicBezTo>
                  <a:pt x="0" y="266"/>
                  <a:pt x="14" y="281"/>
                  <a:pt x="33" y="281"/>
                </a:cubicBezTo>
                <a:cubicBezTo>
                  <a:pt x="167" y="281"/>
                  <a:pt x="167" y="281"/>
                  <a:pt x="167" y="281"/>
                </a:cubicBezTo>
                <a:cubicBezTo>
                  <a:pt x="185" y="281"/>
                  <a:pt x="200" y="266"/>
                  <a:pt x="200" y="248"/>
                </a:cubicBezTo>
                <a:cubicBezTo>
                  <a:pt x="200" y="33"/>
                  <a:pt x="200" y="33"/>
                  <a:pt x="200" y="33"/>
                </a:cubicBezTo>
                <a:cubicBezTo>
                  <a:pt x="200" y="15"/>
                  <a:pt x="185" y="0"/>
                  <a:pt x="167" y="0"/>
                </a:cubicBezTo>
                <a:close/>
              </a:path>
            </a:pathLst>
          </a:custGeom>
          <a:solidFill>
            <a:schemeClr val="bg1">
              <a:lumMod val="50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4" name="Freeform 89"/>
          <p:cNvSpPr>
            <a:spLocks/>
          </p:cNvSpPr>
          <p:nvPr/>
        </p:nvSpPr>
        <p:spPr bwMode="auto">
          <a:xfrm>
            <a:off x="4679951" y="3831591"/>
            <a:ext cx="3158067" cy="2114551"/>
          </a:xfrm>
          <a:custGeom>
            <a:avLst/>
            <a:gdLst>
              <a:gd name="T0" fmla="*/ 1186 w 1260"/>
              <a:gd name="T1" fmla="*/ 844 h 844"/>
              <a:gd name="T2" fmla="*/ 1227 w 1260"/>
              <a:gd name="T3" fmla="*/ 748 h 844"/>
              <a:gd name="T4" fmla="*/ 686 w 1260"/>
              <a:gd name="T5" fmla="*/ 43 h 844"/>
              <a:gd name="T6" fmla="*/ 573 w 1260"/>
              <a:gd name="T7" fmla="*/ 43 h 844"/>
              <a:gd name="T8" fmla="*/ 32 w 1260"/>
              <a:gd name="T9" fmla="*/ 748 h 844"/>
              <a:gd name="T10" fmla="*/ 74 w 1260"/>
              <a:gd name="T11" fmla="*/ 844 h 844"/>
              <a:gd name="T12" fmla="*/ 1186 w 1260"/>
              <a:gd name="T13" fmla="*/ 844 h 844"/>
            </a:gdLst>
            <a:ahLst/>
            <a:cxnLst>
              <a:cxn ang="0">
                <a:pos x="T0" y="T1"/>
              </a:cxn>
              <a:cxn ang="0">
                <a:pos x="T2" y="T3"/>
              </a:cxn>
              <a:cxn ang="0">
                <a:pos x="T4" y="T5"/>
              </a:cxn>
              <a:cxn ang="0">
                <a:pos x="T6" y="T7"/>
              </a:cxn>
              <a:cxn ang="0">
                <a:pos x="T8" y="T9"/>
              </a:cxn>
              <a:cxn ang="0">
                <a:pos x="T10" y="T11"/>
              </a:cxn>
              <a:cxn ang="0">
                <a:pos x="T12" y="T13"/>
              </a:cxn>
            </a:cxnLst>
            <a:rect l="0" t="0" r="r" b="b"/>
            <a:pathLst>
              <a:path w="1260" h="844">
                <a:moveTo>
                  <a:pt x="1186" y="844"/>
                </a:moveTo>
                <a:cubicBezTo>
                  <a:pt x="1238" y="844"/>
                  <a:pt x="1260" y="793"/>
                  <a:pt x="1227" y="748"/>
                </a:cubicBezTo>
                <a:cubicBezTo>
                  <a:pt x="686" y="43"/>
                  <a:pt x="686" y="43"/>
                  <a:pt x="686" y="43"/>
                </a:cubicBezTo>
                <a:cubicBezTo>
                  <a:pt x="653" y="0"/>
                  <a:pt x="607" y="0"/>
                  <a:pt x="573" y="43"/>
                </a:cubicBezTo>
                <a:cubicBezTo>
                  <a:pt x="32" y="748"/>
                  <a:pt x="32" y="748"/>
                  <a:pt x="32" y="748"/>
                </a:cubicBezTo>
                <a:cubicBezTo>
                  <a:pt x="0" y="793"/>
                  <a:pt x="21" y="844"/>
                  <a:pt x="74" y="844"/>
                </a:cubicBezTo>
                <a:cubicBezTo>
                  <a:pt x="74" y="844"/>
                  <a:pt x="1185" y="844"/>
                  <a:pt x="1186" y="844"/>
                </a:cubicBezTo>
                <a:close/>
              </a:path>
            </a:pathLst>
          </a:custGeom>
          <a:solidFill>
            <a:srgbClr val="90C7FF"/>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5" name="Freeform 90"/>
          <p:cNvSpPr>
            <a:spLocks/>
          </p:cNvSpPr>
          <p:nvPr/>
        </p:nvSpPr>
        <p:spPr bwMode="auto">
          <a:xfrm>
            <a:off x="4914900" y="3126740"/>
            <a:ext cx="2686051" cy="1797051"/>
          </a:xfrm>
          <a:custGeom>
            <a:avLst/>
            <a:gdLst>
              <a:gd name="T0" fmla="*/ 1009 w 1071"/>
              <a:gd name="T1" fmla="*/ 718 h 718"/>
              <a:gd name="T2" fmla="*/ 1044 w 1071"/>
              <a:gd name="T3" fmla="*/ 636 h 718"/>
              <a:gd name="T4" fmla="*/ 584 w 1071"/>
              <a:gd name="T5" fmla="*/ 37 h 718"/>
              <a:gd name="T6" fmla="*/ 488 w 1071"/>
              <a:gd name="T7" fmla="*/ 37 h 718"/>
              <a:gd name="T8" fmla="*/ 28 w 1071"/>
              <a:gd name="T9" fmla="*/ 636 h 718"/>
              <a:gd name="T10" fmla="*/ 63 w 1071"/>
              <a:gd name="T11" fmla="*/ 718 h 718"/>
              <a:gd name="T12" fmla="*/ 1009 w 1071"/>
              <a:gd name="T13" fmla="*/ 718 h 718"/>
            </a:gdLst>
            <a:ahLst/>
            <a:cxnLst>
              <a:cxn ang="0">
                <a:pos x="T0" y="T1"/>
              </a:cxn>
              <a:cxn ang="0">
                <a:pos x="T2" y="T3"/>
              </a:cxn>
              <a:cxn ang="0">
                <a:pos x="T4" y="T5"/>
              </a:cxn>
              <a:cxn ang="0">
                <a:pos x="T6" y="T7"/>
              </a:cxn>
              <a:cxn ang="0">
                <a:pos x="T8" y="T9"/>
              </a:cxn>
              <a:cxn ang="0">
                <a:pos x="T10" y="T11"/>
              </a:cxn>
              <a:cxn ang="0">
                <a:pos x="T12" y="T13"/>
              </a:cxn>
            </a:cxnLst>
            <a:rect l="0" t="0" r="r" b="b"/>
            <a:pathLst>
              <a:path w="1071" h="718">
                <a:moveTo>
                  <a:pt x="1009" y="718"/>
                </a:moveTo>
                <a:cubicBezTo>
                  <a:pt x="1053" y="718"/>
                  <a:pt x="1071" y="674"/>
                  <a:pt x="1044" y="636"/>
                </a:cubicBezTo>
                <a:cubicBezTo>
                  <a:pt x="584" y="37"/>
                  <a:pt x="584" y="37"/>
                  <a:pt x="584" y="37"/>
                </a:cubicBezTo>
                <a:cubicBezTo>
                  <a:pt x="556" y="0"/>
                  <a:pt x="516" y="0"/>
                  <a:pt x="488" y="37"/>
                </a:cubicBezTo>
                <a:cubicBezTo>
                  <a:pt x="28" y="636"/>
                  <a:pt x="28" y="636"/>
                  <a:pt x="28" y="636"/>
                </a:cubicBezTo>
                <a:cubicBezTo>
                  <a:pt x="0" y="674"/>
                  <a:pt x="19" y="718"/>
                  <a:pt x="63" y="718"/>
                </a:cubicBezTo>
                <a:cubicBezTo>
                  <a:pt x="64" y="718"/>
                  <a:pt x="1008" y="718"/>
                  <a:pt x="1009" y="718"/>
                </a:cubicBezTo>
                <a:close/>
              </a:path>
            </a:pathLst>
          </a:custGeom>
          <a:solidFill>
            <a:srgbClr val="E7E7E7"/>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6" name="Freeform 91"/>
          <p:cNvSpPr>
            <a:spLocks/>
          </p:cNvSpPr>
          <p:nvPr/>
        </p:nvSpPr>
        <p:spPr bwMode="auto">
          <a:xfrm>
            <a:off x="5154084" y="2510791"/>
            <a:ext cx="2209800" cy="1479551"/>
          </a:xfrm>
          <a:custGeom>
            <a:avLst/>
            <a:gdLst>
              <a:gd name="T0" fmla="*/ 830 w 882"/>
              <a:gd name="T1" fmla="*/ 591 h 591"/>
              <a:gd name="T2" fmla="*/ 859 w 882"/>
              <a:gd name="T3" fmla="*/ 523 h 591"/>
              <a:gd name="T4" fmla="*/ 480 w 882"/>
              <a:gd name="T5" fmla="*/ 30 h 591"/>
              <a:gd name="T6" fmla="*/ 401 w 882"/>
              <a:gd name="T7" fmla="*/ 30 h 591"/>
              <a:gd name="T8" fmla="*/ 23 w 882"/>
              <a:gd name="T9" fmla="*/ 523 h 591"/>
              <a:gd name="T10" fmla="*/ 52 w 882"/>
              <a:gd name="T11" fmla="*/ 591 h 591"/>
              <a:gd name="T12" fmla="*/ 830 w 882"/>
              <a:gd name="T13" fmla="*/ 591 h 591"/>
            </a:gdLst>
            <a:ahLst/>
            <a:cxnLst>
              <a:cxn ang="0">
                <a:pos x="T0" y="T1"/>
              </a:cxn>
              <a:cxn ang="0">
                <a:pos x="T2" y="T3"/>
              </a:cxn>
              <a:cxn ang="0">
                <a:pos x="T4" y="T5"/>
              </a:cxn>
              <a:cxn ang="0">
                <a:pos x="T6" y="T7"/>
              </a:cxn>
              <a:cxn ang="0">
                <a:pos x="T8" y="T9"/>
              </a:cxn>
              <a:cxn ang="0">
                <a:pos x="T10" y="T11"/>
              </a:cxn>
              <a:cxn ang="0">
                <a:pos x="T12" y="T13"/>
              </a:cxn>
            </a:cxnLst>
            <a:rect l="0" t="0" r="r" b="b"/>
            <a:pathLst>
              <a:path w="882" h="591">
                <a:moveTo>
                  <a:pt x="830" y="591"/>
                </a:moveTo>
                <a:cubicBezTo>
                  <a:pt x="867" y="591"/>
                  <a:pt x="882" y="555"/>
                  <a:pt x="859" y="523"/>
                </a:cubicBezTo>
                <a:cubicBezTo>
                  <a:pt x="480" y="30"/>
                  <a:pt x="480" y="30"/>
                  <a:pt x="480" y="30"/>
                </a:cubicBezTo>
                <a:cubicBezTo>
                  <a:pt x="457" y="0"/>
                  <a:pt x="425" y="0"/>
                  <a:pt x="401" y="30"/>
                </a:cubicBezTo>
                <a:cubicBezTo>
                  <a:pt x="23" y="523"/>
                  <a:pt x="23" y="523"/>
                  <a:pt x="23" y="523"/>
                </a:cubicBezTo>
                <a:cubicBezTo>
                  <a:pt x="0" y="555"/>
                  <a:pt x="15" y="591"/>
                  <a:pt x="52" y="591"/>
                </a:cubicBezTo>
                <a:cubicBezTo>
                  <a:pt x="52" y="591"/>
                  <a:pt x="830" y="591"/>
                  <a:pt x="830" y="591"/>
                </a:cubicBezTo>
                <a:close/>
              </a:path>
            </a:pathLst>
          </a:custGeom>
          <a:solidFill>
            <a:srgbClr val="90C7FF"/>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7" name="Freeform 92"/>
          <p:cNvSpPr>
            <a:spLocks/>
          </p:cNvSpPr>
          <p:nvPr/>
        </p:nvSpPr>
        <p:spPr bwMode="auto">
          <a:xfrm>
            <a:off x="5391151" y="2038773"/>
            <a:ext cx="1735667" cy="1162051"/>
          </a:xfrm>
          <a:custGeom>
            <a:avLst/>
            <a:gdLst>
              <a:gd name="T0" fmla="*/ 652 w 692"/>
              <a:gd name="T1" fmla="*/ 464 h 464"/>
              <a:gd name="T2" fmla="*/ 674 w 692"/>
              <a:gd name="T3" fmla="*/ 411 h 464"/>
              <a:gd name="T4" fmla="*/ 377 w 692"/>
              <a:gd name="T5" fmla="*/ 24 h 464"/>
              <a:gd name="T6" fmla="*/ 315 w 692"/>
              <a:gd name="T7" fmla="*/ 24 h 464"/>
              <a:gd name="T8" fmla="*/ 17 w 692"/>
              <a:gd name="T9" fmla="*/ 411 h 464"/>
              <a:gd name="T10" fmla="*/ 40 w 692"/>
              <a:gd name="T11" fmla="*/ 464 h 464"/>
              <a:gd name="T12" fmla="*/ 652 w 692"/>
              <a:gd name="T13" fmla="*/ 464 h 464"/>
            </a:gdLst>
            <a:ahLst/>
            <a:cxnLst>
              <a:cxn ang="0">
                <a:pos x="T0" y="T1"/>
              </a:cxn>
              <a:cxn ang="0">
                <a:pos x="T2" y="T3"/>
              </a:cxn>
              <a:cxn ang="0">
                <a:pos x="T4" y="T5"/>
              </a:cxn>
              <a:cxn ang="0">
                <a:pos x="T6" y="T7"/>
              </a:cxn>
              <a:cxn ang="0">
                <a:pos x="T8" y="T9"/>
              </a:cxn>
              <a:cxn ang="0">
                <a:pos x="T10" y="T11"/>
              </a:cxn>
              <a:cxn ang="0">
                <a:pos x="T12" y="T13"/>
              </a:cxn>
            </a:cxnLst>
            <a:rect l="0" t="0" r="r" b="b"/>
            <a:pathLst>
              <a:path w="692" h="464">
                <a:moveTo>
                  <a:pt x="652" y="464"/>
                </a:moveTo>
                <a:cubicBezTo>
                  <a:pt x="680" y="464"/>
                  <a:pt x="692" y="436"/>
                  <a:pt x="674" y="411"/>
                </a:cubicBezTo>
                <a:cubicBezTo>
                  <a:pt x="377" y="24"/>
                  <a:pt x="377" y="24"/>
                  <a:pt x="377" y="24"/>
                </a:cubicBezTo>
                <a:cubicBezTo>
                  <a:pt x="359" y="0"/>
                  <a:pt x="333" y="0"/>
                  <a:pt x="315" y="24"/>
                </a:cubicBezTo>
                <a:cubicBezTo>
                  <a:pt x="17" y="411"/>
                  <a:pt x="17" y="411"/>
                  <a:pt x="17" y="411"/>
                </a:cubicBezTo>
                <a:cubicBezTo>
                  <a:pt x="0" y="436"/>
                  <a:pt x="11" y="464"/>
                  <a:pt x="40" y="464"/>
                </a:cubicBezTo>
                <a:cubicBezTo>
                  <a:pt x="41" y="464"/>
                  <a:pt x="651" y="464"/>
                  <a:pt x="652" y="464"/>
                </a:cubicBezTo>
                <a:close/>
              </a:path>
            </a:pathLst>
          </a:custGeom>
          <a:solidFill>
            <a:srgbClr val="E7E7E7"/>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8" name="Freeform 93"/>
          <p:cNvSpPr>
            <a:spLocks/>
          </p:cNvSpPr>
          <p:nvPr/>
        </p:nvSpPr>
        <p:spPr bwMode="auto">
          <a:xfrm>
            <a:off x="5626100" y="1685289"/>
            <a:ext cx="1261533" cy="846667"/>
          </a:xfrm>
          <a:custGeom>
            <a:avLst/>
            <a:gdLst>
              <a:gd name="T0" fmla="*/ 474 w 503"/>
              <a:gd name="T1" fmla="*/ 338 h 338"/>
              <a:gd name="T2" fmla="*/ 491 w 503"/>
              <a:gd name="T3" fmla="*/ 299 h 338"/>
              <a:gd name="T4" fmla="*/ 274 w 503"/>
              <a:gd name="T5" fmla="*/ 18 h 338"/>
              <a:gd name="T6" fmla="*/ 229 w 503"/>
              <a:gd name="T7" fmla="*/ 18 h 338"/>
              <a:gd name="T8" fmla="*/ 13 w 503"/>
              <a:gd name="T9" fmla="*/ 299 h 338"/>
              <a:gd name="T10" fmla="*/ 30 w 503"/>
              <a:gd name="T11" fmla="*/ 338 h 338"/>
              <a:gd name="T12" fmla="*/ 474 w 503"/>
              <a:gd name="T13" fmla="*/ 338 h 338"/>
            </a:gdLst>
            <a:ahLst/>
            <a:cxnLst>
              <a:cxn ang="0">
                <a:pos x="T0" y="T1"/>
              </a:cxn>
              <a:cxn ang="0">
                <a:pos x="T2" y="T3"/>
              </a:cxn>
              <a:cxn ang="0">
                <a:pos x="T4" y="T5"/>
              </a:cxn>
              <a:cxn ang="0">
                <a:pos x="T6" y="T7"/>
              </a:cxn>
              <a:cxn ang="0">
                <a:pos x="T8" y="T9"/>
              </a:cxn>
              <a:cxn ang="0">
                <a:pos x="T10" y="T11"/>
              </a:cxn>
              <a:cxn ang="0">
                <a:pos x="T12" y="T13"/>
              </a:cxn>
            </a:cxnLst>
            <a:rect l="0" t="0" r="r" b="b"/>
            <a:pathLst>
              <a:path w="503" h="338">
                <a:moveTo>
                  <a:pt x="474" y="338"/>
                </a:moveTo>
                <a:cubicBezTo>
                  <a:pt x="495" y="338"/>
                  <a:pt x="503" y="318"/>
                  <a:pt x="491" y="299"/>
                </a:cubicBezTo>
                <a:cubicBezTo>
                  <a:pt x="274" y="18"/>
                  <a:pt x="274" y="18"/>
                  <a:pt x="274" y="18"/>
                </a:cubicBezTo>
                <a:cubicBezTo>
                  <a:pt x="261" y="1"/>
                  <a:pt x="243" y="0"/>
                  <a:pt x="229" y="18"/>
                </a:cubicBezTo>
                <a:cubicBezTo>
                  <a:pt x="13" y="299"/>
                  <a:pt x="13" y="299"/>
                  <a:pt x="13" y="299"/>
                </a:cubicBezTo>
                <a:cubicBezTo>
                  <a:pt x="0" y="318"/>
                  <a:pt x="9" y="338"/>
                  <a:pt x="30" y="338"/>
                </a:cubicBezTo>
                <a:cubicBezTo>
                  <a:pt x="30" y="338"/>
                  <a:pt x="474" y="338"/>
                  <a:pt x="474" y="338"/>
                </a:cubicBezTo>
                <a:close/>
              </a:path>
            </a:pathLst>
          </a:custGeom>
          <a:solidFill>
            <a:srgbClr val="90C7FF"/>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9" name="矩形 8"/>
          <p:cNvSpPr/>
          <p:nvPr/>
        </p:nvSpPr>
        <p:spPr>
          <a:xfrm>
            <a:off x="5960633" y="1834329"/>
            <a:ext cx="530915"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latin typeface="Arial" panose="020B0604020202020204" pitchFamily="34" charset="0"/>
                <a:ea typeface="Arial Unicode MS" panose="020B0604020202020204" pitchFamily="34" charset="-122"/>
                <a:cs typeface="Arial" panose="020B0604020202020204" pitchFamily="34" charset="0"/>
              </a:rPr>
              <a:t>A</a:t>
            </a:r>
            <a:endParaRPr lang="zh-CN" altLang="en-US" sz="3733" dirty="0"/>
          </a:p>
        </p:txBody>
      </p:sp>
      <p:sp>
        <p:nvSpPr>
          <p:cNvPr id="10" name="矩形 9"/>
          <p:cNvSpPr/>
          <p:nvPr/>
        </p:nvSpPr>
        <p:spPr>
          <a:xfrm>
            <a:off x="5960633" y="2525209"/>
            <a:ext cx="530915"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latin typeface="Arial" panose="020B0604020202020204" pitchFamily="34" charset="0"/>
                <a:ea typeface="Arial Unicode MS" panose="020B0604020202020204" pitchFamily="34" charset="-122"/>
                <a:cs typeface="Arial" panose="020B0604020202020204" pitchFamily="34" charset="0"/>
              </a:rPr>
              <a:t>B</a:t>
            </a:r>
            <a:endParaRPr lang="zh-CN" altLang="en-US" sz="3733" dirty="0"/>
          </a:p>
        </p:txBody>
      </p:sp>
      <p:sp>
        <p:nvSpPr>
          <p:cNvPr id="11" name="矩形 10"/>
          <p:cNvSpPr/>
          <p:nvPr/>
        </p:nvSpPr>
        <p:spPr>
          <a:xfrm>
            <a:off x="5960633" y="3266889"/>
            <a:ext cx="530915"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latin typeface="Arial" panose="020B0604020202020204" pitchFamily="34" charset="0"/>
                <a:ea typeface="Arial Unicode MS" panose="020B0604020202020204" pitchFamily="34" charset="-122"/>
                <a:cs typeface="Arial" panose="020B0604020202020204" pitchFamily="34" charset="0"/>
              </a:rPr>
              <a:t>C</a:t>
            </a:r>
            <a:endParaRPr lang="zh-CN" altLang="en-US" sz="3733" dirty="0"/>
          </a:p>
        </p:txBody>
      </p:sp>
      <p:sp>
        <p:nvSpPr>
          <p:cNvPr id="12" name="矩形 11"/>
          <p:cNvSpPr/>
          <p:nvPr/>
        </p:nvSpPr>
        <p:spPr>
          <a:xfrm>
            <a:off x="5960633" y="4069529"/>
            <a:ext cx="530915"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latin typeface="Arial" panose="020B0604020202020204" pitchFamily="34" charset="0"/>
                <a:ea typeface="Arial Unicode MS" panose="020B0604020202020204" pitchFamily="34" charset="-122"/>
                <a:cs typeface="Arial" panose="020B0604020202020204" pitchFamily="34" charset="0"/>
              </a:rPr>
              <a:t>D</a:t>
            </a:r>
            <a:endParaRPr lang="zh-CN" altLang="en-US" sz="3733" dirty="0"/>
          </a:p>
        </p:txBody>
      </p:sp>
      <p:sp>
        <p:nvSpPr>
          <p:cNvPr id="13" name="矩形 12"/>
          <p:cNvSpPr/>
          <p:nvPr/>
        </p:nvSpPr>
        <p:spPr>
          <a:xfrm>
            <a:off x="5960632" y="5024569"/>
            <a:ext cx="503664"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latin typeface="Arial" panose="020B0604020202020204" pitchFamily="34" charset="0"/>
                <a:ea typeface="Arial Unicode MS" panose="020B0604020202020204" pitchFamily="34" charset="-122"/>
                <a:cs typeface="Arial" panose="020B0604020202020204" pitchFamily="34" charset="0"/>
              </a:rPr>
              <a:t>E</a:t>
            </a:r>
            <a:endParaRPr lang="zh-CN" altLang="en-US" sz="3733" dirty="0"/>
          </a:p>
        </p:txBody>
      </p:sp>
      <p:grpSp>
        <p:nvGrpSpPr>
          <p:cNvPr id="14" name="组合 112"/>
          <p:cNvGrpSpPr/>
          <p:nvPr/>
        </p:nvGrpSpPr>
        <p:grpSpPr>
          <a:xfrm>
            <a:off x="3305914" y="1625601"/>
            <a:ext cx="2942488" cy="647636"/>
            <a:chOff x="2212734" y="1264920"/>
            <a:chExt cx="2206866" cy="485727"/>
          </a:xfrm>
        </p:grpSpPr>
        <p:sp>
          <p:nvSpPr>
            <p:cNvPr id="15" name="矩形 14"/>
            <p:cNvSpPr/>
            <p:nvPr/>
          </p:nvSpPr>
          <p:spPr>
            <a:xfrm>
              <a:off x="2212734" y="1465905"/>
              <a:ext cx="855042" cy="284742"/>
            </a:xfrm>
            <a:prstGeom prst="rect">
              <a:avLst/>
            </a:prstGeom>
          </p:spPr>
          <p:txBody>
            <a:bodyPr wrap="none">
              <a:spAutoFit/>
            </a:bodyPr>
            <a:lstStyle/>
            <a:p>
              <a:pPr defTabSz="1219170" eaLnBrk="0" fontAlgn="base" hangingPunct="0">
                <a:spcBef>
                  <a:spcPct val="0"/>
                </a:spcBef>
                <a:spcAft>
                  <a:spcPct val="0"/>
                </a:spcAft>
              </a:pPr>
              <a:r>
                <a:rPr lang="zh-CN" altLang="en-US" sz="1867" dirty="0">
                  <a:latin typeface="Arial" panose="020B0604020202020204" pitchFamily="34" charset="0"/>
                  <a:ea typeface="Arial Unicode MS" panose="020B0604020202020204" pitchFamily="34" charset="-122"/>
                  <a:cs typeface="Arial" panose="020B0604020202020204" pitchFamily="34" charset="0"/>
                </a:rPr>
                <a:t>输入标题</a:t>
              </a:r>
              <a:endParaRPr lang="zh-CN" altLang="en-US" sz="1867" dirty="0"/>
            </a:p>
          </p:txBody>
        </p:sp>
        <p:sp>
          <p:nvSpPr>
            <p:cNvPr id="16" name="任意多边形 111"/>
            <p:cNvSpPr/>
            <p:nvPr/>
          </p:nvSpPr>
          <p:spPr>
            <a:xfrm>
              <a:off x="2895600" y="1264920"/>
              <a:ext cx="1524000" cy="152400"/>
            </a:xfrm>
            <a:custGeom>
              <a:avLst/>
              <a:gdLst>
                <a:gd name="connsiteX0" fmla="*/ 1524000 w 1524000"/>
                <a:gd name="connsiteY0" fmla="*/ 0 h 152400"/>
                <a:gd name="connsiteX1" fmla="*/ 152400 w 1524000"/>
                <a:gd name="connsiteY1" fmla="*/ 0 h 152400"/>
                <a:gd name="connsiteX2" fmla="*/ 0 w 1524000"/>
                <a:gd name="connsiteY2" fmla="*/ 152400 h 152400"/>
              </a:gdLst>
              <a:ahLst/>
              <a:cxnLst>
                <a:cxn ang="0">
                  <a:pos x="connsiteX0" y="connsiteY0"/>
                </a:cxn>
                <a:cxn ang="0">
                  <a:pos x="connsiteX1" y="connsiteY1"/>
                </a:cxn>
                <a:cxn ang="0">
                  <a:pos x="connsiteX2" y="connsiteY2"/>
                </a:cxn>
              </a:cxnLst>
              <a:rect l="l" t="t" r="r" b="b"/>
              <a:pathLst>
                <a:path w="1524000" h="152400">
                  <a:moveTo>
                    <a:pt x="1524000" y="0"/>
                  </a:moveTo>
                  <a:lnTo>
                    <a:pt x="152400" y="0"/>
                  </a:lnTo>
                  <a:lnTo>
                    <a:pt x="0" y="152400"/>
                  </a:lnTo>
                </a:path>
              </a:pathLst>
            </a:cu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eaLnBrk="0" fontAlgn="base" hangingPunct="0">
                <a:spcBef>
                  <a:spcPct val="0"/>
                </a:spcBef>
                <a:spcAft>
                  <a:spcPct val="0"/>
                </a:spcAft>
              </a:pPr>
              <a:endParaRPr lang="zh-CN" altLang="en-US" sz="2400"/>
            </a:p>
          </p:txBody>
        </p:sp>
      </p:grpSp>
      <p:grpSp>
        <p:nvGrpSpPr>
          <p:cNvPr id="17" name="组合 113"/>
          <p:cNvGrpSpPr/>
          <p:nvPr/>
        </p:nvGrpSpPr>
        <p:grpSpPr>
          <a:xfrm>
            <a:off x="2452474" y="3383281"/>
            <a:ext cx="2942488" cy="647636"/>
            <a:chOff x="2212734" y="1264920"/>
            <a:chExt cx="2206866" cy="485727"/>
          </a:xfrm>
        </p:grpSpPr>
        <p:sp>
          <p:nvSpPr>
            <p:cNvPr id="18" name="矩形 17"/>
            <p:cNvSpPr/>
            <p:nvPr/>
          </p:nvSpPr>
          <p:spPr>
            <a:xfrm>
              <a:off x="2212734" y="1465905"/>
              <a:ext cx="855042" cy="284742"/>
            </a:xfrm>
            <a:prstGeom prst="rect">
              <a:avLst/>
            </a:prstGeom>
          </p:spPr>
          <p:txBody>
            <a:bodyPr wrap="none">
              <a:spAutoFit/>
            </a:bodyPr>
            <a:lstStyle/>
            <a:p>
              <a:pPr defTabSz="1219170" eaLnBrk="0" fontAlgn="base" hangingPunct="0">
                <a:spcBef>
                  <a:spcPct val="0"/>
                </a:spcBef>
                <a:spcAft>
                  <a:spcPct val="0"/>
                </a:spcAft>
              </a:pPr>
              <a:r>
                <a:rPr lang="zh-CN" altLang="en-US" sz="1867" dirty="0">
                  <a:latin typeface="Arial" panose="020B0604020202020204" pitchFamily="34" charset="0"/>
                  <a:ea typeface="Arial Unicode MS" panose="020B0604020202020204" pitchFamily="34" charset="-122"/>
                  <a:cs typeface="Arial" panose="020B0604020202020204" pitchFamily="34" charset="0"/>
                </a:rPr>
                <a:t>输入标题</a:t>
              </a:r>
              <a:endParaRPr lang="zh-CN" altLang="en-US" sz="1867" dirty="0"/>
            </a:p>
          </p:txBody>
        </p:sp>
        <p:sp>
          <p:nvSpPr>
            <p:cNvPr id="19" name="任意多边形 115"/>
            <p:cNvSpPr/>
            <p:nvPr/>
          </p:nvSpPr>
          <p:spPr>
            <a:xfrm>
              <a:off x="2895600" y="1264920"/>
              <a:ext cx="1524000" cy="152400"/>
            </a:xfrm>
            <a:custGeom>
              <a:avLst/>
              <a:gdLst>
                <a:gd name="connsiteX0" fmla="*/ 1524000 w 1524000"/>
                <a:gd name="connsiteY0" fmla="*/ 0 h 152400"/>
                <a:gd name="connsiteX1" fmla="*/ 152400 w 1524000"/>
                <a:gd name="connsiteY1" fmla="*/ 0 h 152400"/>
                <a:gd name="connsiteX2" fmla="*/ 0 w 1524000"/>
                <a:gd name="connsiteY2" fmla="*/ 152400 h 152400"/>
              </a:gdLst>
              <a:ahLst/>
              <a:cxnLst>
                <a:cxn ang="0">
                  <a:pos x="connsiteX0" y="connsiteY0"/>
                </a:cxn>
                <a:cxn ang="0">
                  <a:pos x="connsiteX1" y="connsiteY1"/>
                </a:cxn>
                <a:cxn ang="0">
                  <a:pos x="connsiteX2" y="connsiteY2"/>
                </a:cxn>
              </a:cxnLst>
              <a:rect l="l" t="t" r="r" b="b"/>
              <a:pathLst>
                <a:path w="1524000" h="152400">
                  <a:moveTo>
                    <a:pt x="1524000" y="0"/>
                  </a:moveTo>
                  <a:lnTo>
                    <a:pt x="152400" y="0"/>
                  </a:lnTo>
                  <a:lnTo>
                    <a:pt x="0" y="152400"/>
                  </a:lnTo>
                </a:path>
              </a:pathLst>
            </a:cu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eaLnBrk="0" fontAlgn="base" hangingPunct="0">
                <a:spcBef>
                  <a:spcPct val="0"/>
                </a:spcBef>
                <a:spcAft>
                  <a:spcPct val="0"/>
                </a:spcAft>
              </a:pPr>
              <a:endParaRPr lang="zh-CN" altLang="en-US" sz="2400"/>
            </a:p>
          </p:txBody>
        </p:sp>
      </p:grpSp>
      <p:grpSp>
        <p:nvGrpSpPr>
          <p:cNvPr id="20" name="组合 118"/>
          <p:cNvGrpSpPr/>
          <p:nvPr/>
        </p:nvGrpSpPr>
        <p:grpSpPr>
          <a:xfrm>
            <a:off x="1985114" y="5151121"/>
            <a:ext cx="2942488" cy="647636"/>
            <a:chOff x="2212734" y="1264920"/>
            <a:chExt cx="2206866" cy="485727"/>
          </a:xfrm>
        </p:grpSpPr>
        <p:sp>
          <p:nvSpPr>
            <p:cNvPr id="21" name="矩形 20"/>
            <p:cNvSpPr/>
            <p:nvPr/>
          </p:nvSpPr>
          <p:spPr>
            <a:xfrm>
              <a:off x="2212734" y="1465905"/>
              <a:ext cx="855042" cy="284742"/>
            </a:xfrm>
            <a:prstGeom prst="rect">
              <a:avLst/>
            </a:prstGeom>
          </p:spPr>
          <p:txBody>
            <a:bodyPr wrap="none">
              <a:spAutoFit/>
            </a:bodyPr>
            <a:lstStyle/>
            <a:p>
              <a:pPr defTabSz="1219170" eaLnBrk="0" fontAlgn="base" hangingPunct="0">
                <a:spcBef>
                  <a:spcPct val="0"/>
                </a:spcBef>
                <a:spcAft>
                  <a:spcPct val="0"/>
                </a:spcAft>
              </a:pPr>
              <a:r>
                <a:rPr lang="zh-CN" altLang="en-US" sz="1867" dirty="0">
                  <a:latin typeface="Arial" panose="020B0604020202020204" pitchFamily="34" charset="0"/>
                  <a:ea typeface="Arial Unicode MS" panose="020B0604020202020204" pitchFamily="34" charset="-122"/>
                  <a:cs typeface="Arial" panose="020B0604020202020204" pitchFamily="34" charset="0"/>
                </a:rPr>
                <a:t>输入标题</a:t>
              </a:r>
              <a:endParaRPr lang="zh-CN" altLang="en-US" sz="1867" dirty="0"/>
            </a:p>
          </p:txBody>
        </p:sp>
        <p:sp>
          <p:nvSpPr>
            <p:cNvPr id="22" name="任意多边形 120"/>
            <p:cNvSpPr/>
            <p:nvPr/>
          </p:nvSpPr>
          <p:spPr>
            <a:xfrm>
              <a:off x="2895600" y="1264920"/>
              <a:ext cx="1524000" cy="152400"/>
            </a:xfrm>
            <a:custGeom>
              <a:avLst/>
              <a:gdLst>
                <a:gd name="connsiteX0" fmla="*/ 1524000 w 1524000"/>
                <a:gd name="connsiteY0" fmla="*/ 0 h 152400"/>
                <a:gd name="connsiteX1" fmla="*/ 152400 w 1524000"/>
                <a:gd name="connsiteY1" fmla="*/ 0 h 152400"/>
                <a:gd name="connsiteX2" fmla="*/ 0 w 1524000"/>
                <a:gd name="connsiteY2" fmla="*/ 152400 h 152400"/>
              </a:gdLst>
              <a:ahLst/>
              <a:cxnLst>
                <a:cxn ang="0">
                  <a:pos x="connsiteX0" y="connsiteY0"/>
                </a:cxn>
                <a:cxn ang="0">
                  <a:pos x="connsiteX1" y="connsiteY1"/>
                </a:cxn>
                <a:cxn ang="0">
                  <a:pos x="connsiteX2" y="connsiteY2"/>
                </a:cxn>
              </a:cxnLst>
              <a:rect l="l" t="t" r="r" b="b"/>
              <a:pathLst>
                <a:path w="1524000" h="152400">
                  <a:moveTo>
                    <a:pt x="1524000" y="0"/>
                  </a:moveTo>
                  <a:lnTo>
                    <a:pt x="152400" y="0"/>
                  </a:lnTo>
                  <a:lnTo>
                    <a:pt x="0" y="152400"/>
                  </a:lnTo>
                </a:path>
              </a:pathLst>
            </a:cu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eaLnBrk="0" fontAlgn="base" hangingPunct="0">
                <a:spcBef>
                  <a:spcPct val="0"/>
                </a:spcBef>
                <a:spcAft>
                  <a:spcPct val="0"/>
                </a:spcAft>
              </a:pPr>
              <a:endParaRPr lang="zh-CN" altLang="en-US" sz="2400"/>
            </a:p>
          </p:txBody>
        </p:sp>
      </p:grpSp>
      <p:sp>
        <p:nvSpPr>
          <p:cNvPr id="23" name="矩形 22"/>
          <p:cNvSpPr/>
          <p:nvPr/>
        </p:nvSpPr>
        <p:spPr>
          <a:xfrm>
            <a:off x="8253833" y="2980700"/>
            <a:ext cx="1140056" cy="379656"/>
          </a:xfrm>
          <a:prstGeom prst="rect">
            <a:avLst/>
          </a:prstGeom>
        </p:spPr>
        <p:txBody>
          <a:bodyPr wrap="none">
            <a:spAutoFit/>
          </a:bodyPr>
          <a:lstStyle/>
          <a:p>
            <a:pPr defTabSz="1219170" eaLnBrk="0" fontAlgn="base" hangingPunct="0">
              <a:spcBef>
                <a:spcPct val="0"/>
              </a:spcBef>
              <a:spcAft>
                <a:spcPct val="0"/>
              </a:spcAft>
            </a:pPr>
            <a:r>
              <a:rPr lang="zh-CN" altLang="en-US" sz="1867" dirty="0">
                <a:latin typeface="Arial" panose="020B0604020202020204" pitchFamily="34" charset="0"/>
                <a:ea typeface="Arial Unicode MS" panose="020B0604020202020204" pitchFamily="34" charset="-122"/>
                <a:cs typeface="Arial" panose="020B0604020202020204" pitchFamily="34" charset="0"/>
              </a:rPr>
              <a:t>输入标题</a:t>
            </a:r>
            <a:endParaRPr lang="zh-CN" altLang="en-US" sz="1867" dirty="0"/>
          </a:p>
        </p:txBody>
      </p:sp>
      <p:sp>
        <p:nvSpPr>
          <p:cNvPr id="24" name="任意多边形 125"/>
          <p:cNvSpPr/>
          <p:nvPr/>
        </p:nvSpPr>
        <p:spPr>
          <a:xfrm flipH="1">
            <a:off x="7004659" y="2712720"/>
            <a:ext cx="2032000" cy="203200"/>
          </a:xfrm>
          <a:custGeom>
            <a:avLst/>
            <a:gdLst>
              <a:gd name="connsiteX0" fmla="*/ 1524000 w 1524000"/>
              <a:gd name="connsiteY0" fmla="*/ 0 h 152400"/>
              <a:gd name="connsiteX1" fmla="*/ 152400 w 1524000"/>
              <a:gd name="connsiteY1" fmla="*/ 0 h 152400"/>
              <a:gd name="connsiteX2" fmla="*/ 0 w 1524000"/>
              <a:gd name="connsiteY2" fmla="*/ 152400 h 152400"/>
            </a:gdLst>
            <a:ahLst/>
            <a:cxnLst>
              <a:cxn ang="0">
                <a:pos x="connsiteX0" y="connsiteY0"/>
              </a:cxn>
              <a:cxn ang="0">
                <a:pos x="connsiteX1" y="connsiteY1"/>
              </a:cxn>
              <a:cxn ang="0">
                <a:pos x="connsiteX2" y="connsiteY2"/>
              </a:cxn>
            </a:cxnLst>
            <a:rect l="l" t="t" r="r" b="b"/>
            <a:pathLst>
              <a:path w="1524000" h="152400">
                <a:moveTo>
                  <a:pt x="1524000" y="0"/>
                </a:moveTo>
                <a:lnTo>
                  <a:pt x="152400" y="0"/>
                </a:lnTo>
                <a:lnTo>
                  <a:pt x="0" y="152400"/>
                </a:lnTo>
              </a:path>
            </a:pathLst>
          </a:cu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eaLnBrk="0" fontAlgn="base" hangingPunct="0">
              <a:spcBef>
                <a:spcPct val="0"/>
              </a:spcBef>
              <a:spcAft>
                <a:spcPct val="0"/>
              </a:spcAft>
            </a:pPr>
            <a:endParaRPr lang="zh-CN" altLang="en-US" sz="2400"/>
          </a:p>
        </p:txBody>
      </p:sp>
      <p:sp>
        <p:nvSpPr>
          <p:cNvPr id="25" name="矩形 24"/>
          <p:cNvSpPr/>
          <p:nvPr/>
        </p:nvSpPr>
        <p:spPr>
          <a:xfrm>
            <a:off x="8711033" y="4636780"/>
            <a:ext cx="1140056" cy="379656"/>
          </a:xfrm>
          <a:prstGeom prst="rect">
            <a:avLst/>
          </a:prstGeom>
        </p:spPr>
        <p:txBody>
          <a:bodyPr wrap="none">
            <a:spAutoFit/>
          </a:bodyPr>
          <a:lstStyle/>
          <a:p>
            <a:pPr defTabSz="1219170" eaLnBrk="0" fontAlgn="base" hangingPunct="0">
              <a:spcBef>
                <a:spcPct val="0"/>
              </a:spcBef>
              <a:spcAft>
                <a:spcPct val="0"/>
              </a:spcAft>
            </a:pPr>
            <a:r>
              <a:rPr lang="zh-CN" altLang="en-US" sz="1867" dirty="0">
                <a:latin typeface="Arial" panose="020B0604020202020204" pitchFamily="34" charset="0"/>
                <a:ea typeface="Arial Unicode MS" panose="020B0604020202020204" pitchFamily="34" charset="-122"/>
                <a:cs typeface="Arial" panose="020B0604020202020204" pitchFamily="34" charset="0"/>
              </a:rPr>
              <a:t>输入标题</a:t>
            </a:r>
            <a:endParaRPr lang="zh-CN" altLang="en-US" sz="1867" dirty="0"/>
          </a:p>
        </p:txBody>
      </p:sp>
      <p:sp>
        <p:nvSpPr>
          <p:cNvPr id="26" name="任意多边形 131"/>
          <p:cNvSpPr/>
          <p:nvPr/>
        </p:nvSpPr>
        <p:spPr>
          <a:xfrm flipH="1">
            <a:off x="7461859" y="4368800"/>
            <a:ext cx="2032000" cy="203200"/>
          </a:xfrm>
          <a:custGeom>
            <a:avLst/>
            <a:gdLst>
              <a:gd name="connsiteX0" fmla="*/ 1524000 w 1524000"/>
              <a:gd name="connsiteY0" fmla="*/ 0 h 152400"/>
              <a:gd name="connsiteX1" fmla="*/ 152400 w 1524000"/>
              <a:gd name="connsiteY1" fmla="*/ 0 h 152400"/>
              <a:gd name="connsiteX2" fmla="*/ 0 w 1524000"/>
              <a:gd name="connsiteY2" fmla="*/ 152400 h 152400"/>
            </a:gdLst>
            <a:ahLst/>
            <a:cxnLst>
              <a:cxn ang="0">
                <a:pos x="connsiteX0" y="connsiteY0"/>
              </a:cxn>
              <a:cxn ang="0">
                <a:pos x="connsiteX1" y="connsiteY1"/>
              </a:cxn>
              <a:cxn ang="0">
                <a:pos x="connsiteX2" y="connsiteY2"/>
              </a:cxn>
            </a:cxnLst>
            <a:rect l="l" t="t" r="r" b="b"/>
            <a:pathLst>
              <a:path w="1524000" h="152400">
                <a:moveTo>
                  <a:pt x="1524000" y="0"/>
                </a:moveTo>
                <a:lnTo>
                  <a:pt x="152400" y="0"/>
                </a:lnTo>
                <a:lnTo>
                  <a:pt x="0" y="152400"/>
                </a:lnTo>
              </a:path>
            </a:pathLst>
          </a:cu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eaLnBrk="0" fontAlgn="base" hangingPunct="0">
              <a:spcBef>
                <a:spcPct val="0"/>
              </a:spcBef>
              <a:spcAft>
                <a:spcPct val="0"/>
              </a:spcAft>
            </a:pPr>
            <a:endParaRPr lang="zh-CN" altLang="en-US" sz="2400"/>
          </a:p>
        </p:txBody>
      </p:sp>
      <p:sp>
        <p:nvSpPr>
          <p:cNvPr id="27" name="矩形 26"/>
          <p:cNvSpPr/>
          <p:nvPr/>
        </p:nvSpPr>
        <p:spPr>
          <a:xfrm>
            <a:off x="2222659" y="2284172"/>
            <a:ext cx="2756190" cy="752514"/>
          </a:xfrm>
          <a:prstGeom prst="rect">
            <a:avLst/>
          </a:prstGeom>
        </p:spPr>
        <p:txBody>
          <a:bodyPr wrap="square">
            <a:spAutoFit/>
          </a:bodyPr>
          <a:lstStyle/>
          <a:p>
            <a:pPr defTabSz="914263">
              <a:lnSpc>
                <a:spcPct val="130000"/>
              </a:lnSpc>
            </a:pPr>
            <a:r>
              <a:rPr lang="zh-CN" altLang="en-US" sz="1100" dirty="0">
                <a:latin typeface="Microsoft YaHei" charset="0"/>
                <a:ea typeface="Microsoft YaHei" charset="0"/>
                <a:cs typeface="Microsoft YaHei" charset="0"/>
              </a:rPr>
              <a:t>标题数字等都可以通过点击和重新输入进行更改，顶部“开始”面板中可以对字体、字号、颜色、行距等进行修改。</a:t>
            </a:r>
            <a:endParaRPr lang="zh-CN" altLang="en-US" sz="1600" dirty="0">
              <a:latin typeface="Microsoft YaHei" charset="0"/>
              <a:ea typeface="Microsoft YaHei" charset="0"/>
              <a:cs typeface="Microsoft YaHei" charset="0"/>
            </a:endParaRPr>
          </a:p>
        </p:txBody>
      </p:sp>
      <p:sp>
        <p:nvSpPr>
          <p:cNvPr id="28" name="矩形 27"/>
          <p:cNvSpPr/>
          <p:nvPr/>
        </p:nvSpPr>
        <p:spPr>
          <a:xfrm>
            <a:off x="8253833" y="3383281"/>
            <a:ext cx="2756190" cy="752514"/>
          </a:xfrm>
          <a:prstGeom prst="rect">
            <a:avLst/>
          </a:prstGeom>
        </p:spPr>
        <p:txBody>
          <a:bodyPr wrap="square">
            <a:spAutoFit/>
          </a:bodyPr>
          <a:lstStyle/>
          <a:p>
            <a:pPr defTabSz="914263">
              <a:lnSpc>
                <a:spcPct val="130000"/>
              </a:lnSpc>
            </a:pPr>
            <a:r>
              <a:rPr lang="zh-CN" altLang="en-US" sz="1100" dirty="0">
                <a:latin typeface="Microsoft YaHei" charset="0"/>
                <a:ea typeface="Microsoft YaHei" charset="0"/>
                <a:cs typeface="Microsoft YaHei" charset="0"/>
              </a:rPr>
              <a:t>标题数字等都可以通过点击和重新输入进行更改，顶部“开始”面板中可以对字体、字号、颜色、行距等进行修改。</a:t>
            </a:r>
            <a:endParaRPr lang="zh-CN" altLang="en-US" sz="1600" dirty="0">
              <a:latin typeface="Microsoft YaHei" charset="0"/>
              <a:ea typeface="Microsoft YaHei" charset="0"/>
              <a:cs typeface="Microsoft YaHei" charset="0"/>
            </a:endParaRPr>
          </a:p>
        </p:txBody>
      </p:sp>
      <p:sp>
        <p:nvSpPr>
          <p:cNvPr id="29" name="矩形 28"/>
          <p:cNvSpPr/>
          <p:nvPr/>
        </p:nvSpPr>
        <p:spPr>
          <a:xfrm>
            <a:off x="1482188" y="4080772"/>
            <a:ext cx="2756190" cy="752514"/>
          </a:xfrm>
          <a:prstGeom prst="rect">
            <a:avLst/>
          </a:prstGeom>
        </p:spPr>
        <p:txBody>
          <a:bodyPr wrap="square">
            <a:spAutoFit/>
          </a:bodyPr>
          <a:lstStyle/>
          <a:p>
            <a:pPr defTabSz="914263">
              <a:lnSpc>
                <a:spcPct val="130000"/>
              </a:lnSpc>
            </a:pPr>
            <a:r>
              <a:rPr lang="zh-CN" altLang="en-US" sz="1100" dirty="0">
                <a:latin typeface="Microsoft YaHei" charset="0"/>
                <a:ea typeface="Microsoft YaHei" charset="0"/>
                <a:cs typeface="Microsoft YaHei" charset="0"/>
              </a:rPr>
              <a:t>标题数字等都可以通过点击和重新输入进行更改，顶部“开始”面板中可以对字体、字号、颜色、行距等进行修改。</a:t>
            </a:r>
            <a:endParaRPr lang="zh-CN" altLang="en-US" sz="1600" dirty="0">
              <a:latin typeface="Microsoft YaHei" charset="0"/>
              <a:ea typeface="Microsoft YaHei" charset="0"/>
              <a:cs typeface="Microsoft YaHei" charset="0"/>
            </a:endParaRPr>
          </a:p>
        </p:txBody>
      </p:sp>
      <p:sp>
        <p:nvSpPr>
          <p:cNvPr id="30" name="矩形 29"/>
          <p:cNvSpPr/>
          <p:nvPr/>
        </p:nvSpPr>
        <p:spPr>
          <a:xfrm>
            <a:off x="1482188" y="5830167"/>
            <a:ext cx="2756190" cy="752514"/>
          </a:xfrm>
          <a:prstGeom prst="rect">
            <a:avLst/>
          </a:prstGeom>
        </p:spPr>
        <p:txBody>
          <a:bodyPr wrap="square">
            <a:spAutoFit/>
          </a:bodyPr>
          <a:lstStyle/>
          <a:p>
            <a:pPr defTabSz="914263">
              <a:lnSpc>
                <a:spcPct val="130000"/>
              </a:lnSpc>
            </a:pPr>
            <a:r>
              <a:rPr lang="zh-CN" altLang="en-US" sz="1100" dirty="0">
                <a:latin typeface="Microsoft YaHei" charset="0"/>
                <a:ea typeface="Microsoft YaHei" charset="0"/>
                <a:cs typeface="Microsoft YaHei" charset="0"/>
              </a:rPr>
              <a:t>标题数字等都可以通过点击和重新输入进行更改，顶部“开始”面板中可以对字体、字号、颜色、行距等进行修改。</a:t>
            </a:r>
            <a:endParaRPr lang="zh-CN" altLang="en-US" sz="1600" dirty="0">
              <a:latin typeface="Microsoft YaHei" charset="0"/>
              <a:ea typeface="Microsoft YaHei" charset="0"/>
              <a:cs typeface="Microsoft YaHei" charset="0"/>
            </a:endParaRPr>
          </a:p>
        </p:txBody>
      </p:sp>
      <p:sp>
        <p:nvSpPr>
          <p:cNvPr id="31" name="矩形 30"/>
          <p:cNvSpPr/>
          <p:nvPr/>
        </p:nvSpPr>
        <p:spPr>
          <a:xfrm>
            <a:off x="8711033" y="5081216"/>
            <a:ext cx="2756190" cy="752514"/>
          </a:xfrm>
          <a:prstGeom prst="rect">
            <a:avLst/>
          </a:prstGeom>
        </p:spPr>
        <p:txBody>
          <a:bodyPr wrap="square">
            <a:spAutoFit/>
          </a:bodyPr>
          <a:lstStyle/>
          <a:p>
            <a:pPr defTabSz="914263">
              <a:lnSpc>
                <a:spcPct val="130000"/>
              </a:lnSpc>
            </a:pPr>
            <a:r>
              <a:rPr lang="zh-CN" altLang="en-US" sz="1100" dirty="0">
                <a:latin typeface="Microsoft YaHei" charset="0"/>
                <a:ea typeface="Microsoft YaHei" charset="0"/>
                <a:cs typeface="Microsoft YaHei" charset="0"/>
              </a:rPr>
              <a:t>标题数字等都可以通过点击和重新输入进行更改，顶部“开始”面板中可以对字体、字号、颜色、行距等进行修改。</a:t>
            </a:r>
            <a:endParaRPr lang="zh-CN" altLang="en-US" sz="1600" dirty="0">
              <a:latin typeface="Microsoft YaHei" charset="0"/>
              <a:ea typeface="Microsoft YaHei" charset="0"/>
              <a:cs typeface="Microsoft YaHei" charset="0"/>
            </a:endParaRPr>
          </a:p>
        </p:txBody>
      </p:sp>
      <p:sp>
        <p:nvSpPr>
          <p:cNvPr id="32" name="文本框 31"/>
          <p:cNvSpPr txBox="1"/>
          <p:nvPr/>
        </p:nvSpPr>
        <p:spPr>
          <a:xfrm>
            <a:off x="1458748" y="699040"/>
            <a:ext cx="3021101" cy="758285"/>
          </a:xfrm>
          <a:prstGeom prst="rect">
            <a:avLst/>
          </a:prstGeom>
          <a:noFill/>
        </p:spPr>
        <p:txBody>
          <a:bodyPr wrap="square" rtlCol="0" anchor="ctr">
            <a:spAutoFit/>
          </a:bodyPr>
          <a:lstStyle/>
          <a:p>
            <a:pPr>
              <a:lnSpc>
                <a:spcPct val="110000"/>
              </a:lnSpc>
            </a:pPr>
            <a:r>
              <a:rPr kumimoji="1" lang="en-US" altLang="zh-CN" sz="1867" b="1" dirty="0"/>
              <a:t>MORE THAN TEMPLATE</a:t>
            </a:r>
            <a:endParaRPr kumimoji="1" lang="en-US" altLang="zh-CN" sz="1867" b="1" dirty="0">
              <a:latin typeface="微软雅黑"/>
              <a:ea typeface="微软雅黑"/>
              <a:cs typeface="微软雅黑"/>
            </a:endParaRPr>
          </a:p>
          <a:p>
            <a:pPr>
              <a:lnSpc>
                <a:spcPct val="110000"/>
              </a:lnSpc>
            </a:pPr>
            <a:r>
              <a:rPr kumimoji="1" lang="zh-CN" altLang="en-US" sz="2067" b="1" dirty="0">
                <a:latin typeface="微软雅黑"/>
                <a:ea typeface="微软雅黑"/>
                <a:cs typeface="微软雅黑"/>
              </a:rPr>
              <a:t>点击此处添加副标题</a:t>
            </a:r>
          </a:p>
        </p:txBody>
      </p:sp>
    </p:spTree>
    <p:extLst>
      <p:ext uri="{BB962C8B-B14F-4D97-AF65-F5344CB8AC3E}">
        <p14:creationId xmlns:p14="http://schemas.microsoft.com/office/powerpoint/2010/main" val="140876909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8">
            <a:extLst>
              <a:ext uri="{FF2B5EF4-FFF2-40B4-BE49-F238E27FC236}">
                <a16:creationId xmlns="" xmlns:a16="http://schemas.microsoft.com/office/drawing/2014/main" id="{4DB3273E-D819-4E6D-A381-4EE48AE097DA}"/>
              </a:ext>
            </a:extLst>
          </p:cNvPr>
          <p:cNvSpPr txBox="1">
            <a:spLocks noChangeArrowheads="1"/>
          </p:cNvSpPr>
          <p:nvPr/>
        </p:nvSpPr>
        <p:spPr bwMode="auto">
          <a:xfrm>
            <a:off x="902993" y="2352964"/>
            <a:ext cx="7315200"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宋体" charset="0"/>
              </a:defRPr>
            </a:lvl1pPr>
            <a:lvl2pPr marL="742950" indent="-285750">
              <a:spcBef>
                <a:spcPct val="20000"/>
              </a:spcBef>
              <a:buChar char="–"/>
              <a:defRPr sz="2800">
                <a:solidFill>
                  <a:schemeClr val="tx1"/>
                </a:solidFill>
                <a:latin typeface="Arial" charset="0"/>
                <a:ea typeface="宋体" charset="0"/>
              </a:defRPr>
            </a:lvl2pPr>
            <a:lvl3pPr marL="1143000" indent="-228600">
              <a:spcBef>
                <a:spcPct val="20000"/>
              </a:spcBef>
              <a:buChar char="•"/>
              <a:defRPr sz="2400">
                <a:solidFill>
                  <a:schemeClr val="tx1"/>
                </a:solidFill>
                <a:latin typeface="Arial" charset="0"/>
                <a:ea typeface="宋体" charset="0"/>
              </a:defRPr>
            </a:lvl3pPr>
            <a:lvl4pPr marL="1600200" indent="-228600">
              <a:spcBef>
                <a:spcPct val="20000"/>
              </a:spcBef>
              <a:buChar char="–"/>
              <a:defRPr sz="2000">
                <a:solidFill>
                  <a:schemeClr val="tx1"/>
                </a:solidFill>
                <a:latin typeface="Arial" charset="0"/>
                <a:ea typeface="宋体" charset="0"/>
              </a:defRPr>
            </a:lvl4pPr>
            <a:lvl5pPr marL="2057400" indent="-228600">
              <a:spcBef>
                <a:spcPct val="20000"/>
              </a:spcBef>
              <a:buChar char="»"/>
              <a:defRPr sz="2000">
                <a:solidFill>
                  <a:schemeClr val="tx1"/>
                </a:solidFill>
                <a:latin typeface="Arial" charset="0"/>
                <a:ea typeface="宋体" charset="0"/>
              </a:defRPr>
            </a:lvl5pPr>
            <a:lvl6pPr marL="2514600" indent="-228600" eaLnBrk="0" fontAlgn="base" hangingPunct="0">
              <a:spcBef>
                <a:spcPct val="20000"/>
              </a:spcBef>
              <a:spcAft>
                <a:spcPct val="0"/>
              </a:spcAft>
              <a:buChar char="»"/>
              <a:defRPr sz="2000">
                <a:solidFill>
                  <a:schemeClr val="tx1"/>
                </a:solidFill>
                <a:latin typeface="Arial" charset="0"/>
                <a:ea typeface="宋体" charset="0"/>
              </a:defRPr>
            </a:lvl6pPr>
            <a:lvl7pPr marL="2971800" indent="-228600" eaLnBrk="0" fontAlgn="base" hangingPunct="0">
              <a:spcBef>
                <a:spcPct val="20000"/>
              </a:spcBef>
              <a:spcAft>
                <a:spcPct val="0"/>
              </a:spcAft>
              <a:buChar char="»"/>
              <a:defRPr sz="2000">
                <a:solidFill>
                  <a:schemeClr val="tx1"/>
                </a:solidFill>
                <a:latin typeface="Arial" charset="0"/>
                <a:ea typeface="宋体" charset="0"/>
              </a:defRPr>
            </a:lvl7pPr>
            <a:lvl8pPr marL="3429000" indent="-228600" eaLnBrk="0" fontAlgn="base" hangingPunct="0">
              <a:spcBef>
                <a:spcPct val="20000"/>
              </a:spcBef>
              <a:spcAft>
                <a:spcPct val="0"/>
              </a:spcAft>
              <a:buChar char="»"/>
              <a:defRPr sz="2000">
                <a:solidFill>
                  <a:schemeClr val="tx1"/>
                </a:solidFill>
                <a:latin typeface="Arial" charset="0"/>
                <a:ea typeface="宋体" charset="0"/>
              </a:defRPr>
            </a:lvl8pPr>
            <a:lvl9pPr marL="3886200" indent="-228600" eaLnBrk="0" fontAlgn="base" hangingPunct="0">
              <a:spcBef>
                <a:spcPct val="20000"/>
              </a:spcBef>
              <a:spcAft>
                <a:spcPct val="0"/>
              </a:spcAft>
              <a:buChar char="»"/>
              <a:defRPr sz="2000">
                <a:solidFill>
                  <a:schemeClr val="tx1"/>
                </a:solidFill>
                <a:latin typeface="Arial" charset="0"/>
                <a:ea typeface="宋体" charset="0"/>
              </a:defRPr>
            </a:lvl9pPr>
          </a:lstStyle>
          <a:p>
            <a:pPr eaLnBrk="1" hangingPunct="1">
              <a:spcBef>
                <a:spcPct val="0"/>
              </a:spcBef>
              <a:buFontTx/>
              <a:buNone/>
            </a:pPr>
            <a:r>
              <a:rPr kumimoji="1" lang="zh-CN" altLang="en-US" sz="11500" b="1" dirty="0">
                <a:latin typeface="Agency FB" panose="020B0503020202020204" pitchFamily="34" charset="0"/>
                <a:ea typeface="Yuanti SC" charset="-122"/>
                <a:cs typeface="Yuanti SC" charset="-122"/>
              </a:rPr>
              <a:t>  </a:t>
            </a:r>
            <a:r>
              <a:rPr kumimoji="1" lang="en-US" altLang="zh-CN" sz="11500" b="1" dirty="0">
                <a:latin typeface="Agency FB" panose="020B0503020202020204" pitchFamily="34" charset="0"/>
                <a:ea typeface="Yuanti SC" charset="-122"/>
                <a:cs typeface="Yuanti SC" charset="-122"/>
              </a:rPr>
              <a:t>PART</a:t>
            </a:r>
            <a:r>
              <a:rPr kumimoji="1" lang="zh-CN" altLang="en-US" sz="11500" b="1" dirty="0">
                <a:latin typeface="Agency FB" panose="020B0503020202020204" pitchFamily="34" charset="0"/>
                <a:ea typeface="Yuanti SC" charset="-122"/>
                <a:cs typeface="Yuanti SC" charset="-122"/>
              </a:rPr>
              <a:t> </a:t>
            </a:r>
            <a:r>
              <a:rPr kumimoji="1" lang="en-US" altLang="zh-CN" sz="11500" b="1" dirty="0">
                <a:latin typeface="Agency FB" panose="020B0503020202020204" pitchFamily="34" charset="0"/>
                <a:ea typeface="Yuanti SC" charset="-122"/>
                <a:cs typeface="Yuanti SC" charset="-122"/>
              </a:rPr>
              <a:t>THREE</a:t>
            </a:r>
            <a:endParaRPr kumimoji="1" lang="zh-CN" altLang="en-US" sz="23900" b="1" dirty="0">
              <a:latin typeface="Agency FB" panose="020B0503020202020204" pitchFamily="34" charset="0"/>
              <a:ea typeface="Yuanti SC" charset="-122"/>
              <a:cs typeface="Yuanti SC" charset="-122"/>
            </a:endParaRPr>
          </a:p>
        </p:txBody>
      </p:sp>
      <p:sp>
        <p:nvSpPr>
          <p:cNvPr id="5" name="TextBox 1">
            <a:extLst>
              <a:ext uri="{FF2B5EF4-FFF2-40B4-BE49-F238E27FC236}">
                <a16:creationId xmlns="" xmlns:a16="http://schemas.microsoft.com/office/drawing/2014/main" id="{CC687E20-6ED1-4C52-81A1-7F60A2FBBF93}"/>
              </a:ext>
            </a:extLst>
          </p:cNvPr>
          <p:cNvSpPr txBox="1"/>
          <p:nvPr/>
        </p:nvSpPr>
        <p:spPr>
          <a:xfrm>
            <a:off x="1538621" y="3813428"/>
            <a:ext cx="4616648" cy="969496"/>
          </a:xfrm>
          <a:prstGeom prst="rect">
            <a:avLst/>
          </a:prstGeom>
          <a:noFill/>
        </p:spPr>
        <p:txBody>
          <a:bodyPr wrap="none" lIns="0" tIns="0" rIns="0" rtlCol="0">
            <a:spAutoFit/>
          </a:bodyPr>
          <a:lstStyle/>
          <a:p>
            <a:r>
              <a:rPr lang="zh-CN" altLang="en-US" sz="6000" b="1" dirty="0">
                <a:latin typeface="微软雅黑" panose="020B0503020204020204" pitchFamily="34" charset="-122"/>
                <a:ea typeface="微软雅黑" panose="020B0503020204020204" pitchFamily="34" charset="-122"/>
              </a:rPr>
              <a:t>工作成果展示</a:t>
            </a:r>
          </a:p>
        </p:txBody>
      </p:sp>
      <p:sp>
        <p:nvSpPr>
          <p:cNvPr id="6" name="文本框 3">
            <a:extLst>
              <a:ext uri="{FF2B5EF4-FFF2-40B4-BE49-F238E27FC236}">
                <a16:creationId xmlns="" xmlns:a16="http://schemas.microsoft.com/office/drawing/2014/main" id="{A1D65F7D-6E26-4CC5-9200-D58F5524B386}"/>
              </a:ext>
            </a:extLst>
          </p:cNvPr>
          <p:cNvSpPr txBox="1"/>
          <p:nvPr/>
        </p:nvSpPr>
        <p:spPr>
          <a:xfrm>
            <a:off x="1378169" y="4775179"/>
            <a:ext cx="5803682" cy="1372683"/>
          </a:xfrm>
          <a:prstGeom prst="rect">
            <a:avLst/>
          </a:prstGeom>
          <a:noFill/>
        </p:spPr>
        <p:txBody>
          <a:bodyPr wrap="square" rtlCol="0">
            <a:spAutoFit/>
          </a:bodyPr>
          <a:lstStyle/>
          <a:p>
            <a:pPr>
              <a:lnSpc>
                <a:spcPct val="130000"/>
              </a:lnSpc>
            </a:pPr>
            <a:r>
              <a:rPr lang="zh-CN" altLang="en-US" sz="1600" dirty="0">
                <a:latin typeface="Microsoft YaHei" charset="0"/>
                <a:ea typeface="Microsoft YaHei" charset="0"/>
                <a:cs typeface="Microsoft YaHei" charset="0"/>
                <a:sym typeface="+mn-lt"/>
              </a:rPr>
              <a:t>您的内容打在这里，或者通过复制您的文本后，在此框中选择粘贴，并选择只保留文字。您的内容打在这里，或者通过复制您的文本后，在此框中选择粘贴，并选择只保留文字。</a:t>
            </a:r>
          </a:p>
          <a:p>
            <a:pPr>
              <a:lnSpc>
                <a:spcPct val="130000"/>
              </a:lnSpc>
            </a:pPr>
            <a:endParaRPr lang="zh-CN" altLang="en-US" sz="1600" dirty="0">
              <a:latin typeface="Microsoft YaHei" charset="0"/>
              <a:ea typeface="Microsoft YaHei" charset="0"/>
              <a:cs typeface="Microsoft YaHei" charset="0"/>
              <a:sym typeface="+mn-lt"/>
            </a:endParaRPr>
          </a:p>
        </p:txBody>
      </p:sp>
    </p:spTree>
    <p:extLst>
      <p:ext uri="{BB962C8B-B14F-4D97-AF65-F5344CB8AC3E}">
        <p14:creationId xmlns:p14="http://schemas.microsoft.com/office/powerpoint/2010/main" val="301906988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00"/>
          <p:cNvSpPr>
            <a:spLocks/>
          </p:cNvSpPr>
          <p:nvPr/>
        </p:nvSpPr>
        <p:spPr bwMode="auto">
          <a:xfrm>
            <a:off x="4213226" y="2924176"/>
            <a:ext cx="1838325" cy="1838325"/>
          </a:xfrm>
          <a:custGeom>
            <a:avLst/>
            <a:gdLst>
              <a:gd name="T0" fmla="*/ 494 w 710"/>
              <a:gd name="T1" fmla="*/ 95 h 710"/>
              <a:gd name="T2" fmla="*/ 476 w 710"/>
              <a:gd name="T3" fmla="*/ 122 h 710"/>
              <a:gd name="T4" fmla="*/ 355 w 710"/>
              <a:gd name="T5" fmla="*/ 0 h 710"/>
              <a:gd name="T6" fmla="*/ 223 w 710"/>
              <a:gd name="T7" fmla="*/ 132 h 710"/>
              <a:gd name="T8" fmla="*/ 269 w 710"/>
              <a:gd name="T9" fmla="*/ 155 h 710"/>
              <a:gd name="T10" fmla="*/ 269 w 710"/>
              <a:gd name="T11" fmla="*/ 276 h 710"/>
              <a:gd name="T12" fmla="*/ 149 w 710"/>
              <a:gd name="T13" fmla="*/ 276 h 710"/>
              <a:gd name="T14" fmla="*/ 125 w 710"/>
              <a:gd name="T15" fmla="*/ 230 h 710"/>
              <a:gd name="T16" fmla="*/ 0 w 710"/>
              <a:gd name="T17" fmla="*/ 355 h 710"/>
              <a:gd name="T18" fmla="*/ 121 w 710"/>
              <a:gd name="T19" fmla="*/ 477 h 710"/>
              <a:gd name="T20" fmla="*/ 95 w 710"/>
              <a:gd name="T21" fmla="*/ 495 h 710"/>
              <a:gd name="T22" fmla="*/ 95 w 710"/>
              <a:gd name="T23" fmla="*/ 615 h 710"/>
              <a:gd name="T24" fmla="*/ 215 w 710"/>
              <a:gd name="T25" fmla="*/ 615 h 710"/>
              <a:gd name="T26" fmla="*/ 233 w 710"/>
              <a:gd name="T27" fmla="*/ 589 h 710"/>
              <a:gd name="T28" fmla="*/ 355 w 710"/>
              <a:gd name="T29" fmla="*/ 710 h 710"/>
              <a:gd name="T30" fmla="*/ 476 w 710"/>
              <a:gd name="T31" fmla="*/ 589 h 710"/>
              <a:gd name="T32" fmla="*/ 440 w 710"/>
              <a:gd name="T33" fmla="*/ 567 h 710"/>
              <a:gd name="T34" fmla="*/ 440 w 710"/>
              <a:gd name="T35" fmla="*/ 447 h 710"/>
              <a:gd name="T36" fmla="*/ 561 w 710"/>
              <a:gd name="T37" fmla="*/ 447 h 710"/>
              <a:gd name="T38" fmla="*/ 582 w 710"/>
              <a:gd name="T39" fmla="*/ 483 h 710"/>
              <a:gd name="T40" fmla="*/ 710 w 710"/>
              <a:gd name="T41" fmla="*/ 355 h 710"/>
              <a:gd name="T42" fmla="*/ 588 w 710"/>
              <a:gd name="T43" fmla="*/ 234 h 710"/>
              <a:gd name="T44" fmla="*/ 615 w 710"/>
              <a:gd name="T45" fmla="*/ 216 h 710"/>
              <a:gd name="T46" fmla="*/ 615 w 710"/>
              <a:gd name="T47" fmla="*/ 95 h 710"/>
              <a:gd name="T48" fmla="*/ 494 w 710"/>
              <a:gd name="T49" fmla="*/ 95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 h="710">
                <a:moveTo>
                  <a:pt x="494" y="95"/>
                </a:moveTo>
                <a:cubicBezTo>
                  <a:pt x="486" y="103"/>
                  <a:pt x="480" y="112"/>
                  <a:pt x="476" y="122"/>
                </a:cubicBezTo>
                <a:cubicBezTo>
                  <a:pt x="355" y="0"/>
                  <a:pt x="355" y="0"/>
                  <a:pt x="355" y="0"/>
                </a:cubicBezTo>
                <a:cubicBezTo>
                  <a:pt x="223" y="132"/>
                  <a:pt x="223" y="132"/>
                  <a:pt x="223" y="132"/>
                </a:cubicBezTo>
                <a:cubicBezTo>
                  <a:pt x="240" y="135"/>
                  <a:pt x="256" y="142"/>
                  <a:pt x="269" y="155"/>
                </a:cubicBezTo>
                <a:cubicBezTo>
                  <a:pt x="302" y="189"/>
                  <a:pt x="302" y="243"/>
                  <a:pt x="269" y="276"/>
                </a:cubicBezTo>
                <a:cubicBezTo>
                  <a:pt x="236" y="309"/>
                  <a:pt x="182" y="309"/>
                  <a:pt x="149" y="276"/>
                </a:cubicBezTo>
                <a:cubicBezTo>
                  <a:pt x="136" y="263"/>
                  <a:pt x="128" y="247"/>
                  <a:pt x="125" y="230"/>
                </a:cubicBezTo>
                <a:cubicBezTo>
                  <a:pt x="0" y="355"/>
                  <a:pt x="0" y="355"/>
                  <a:pt x="0" y="355"/>
                </a:cubicBezTo>
                <a:cubicBezTo>
                  <a:pt x="121" y="477"/>
                  <a:pt x="121" y="477"/>
                  <a:pt x="121" y="477"/>
                </a:cubicBezTo>
                <a:cubicBezTo>
                  <a:pt x="112" y="481"/>
                  <a:pt x="103" y="487"/>
                  <a:pt x="95" y="495"/>
                </a:cubicBezTo>
                <a:cubicBezTo>
                  <a:pt x="62" y="528"/>
                  <a:pt x="62" y="582"/>
                  <a:pt x="95" y="615"/>
                </a:cubicBezTo>
                <a:cubicBezTo>
                  <a:pt x="128" y="648"/>
                  <a:pt x="182" y="648"/>
                  <a:pt x="215" y="615"/>
                </a:cubicBezTo>
                <a:cubicBezTo>
                  <a:pt x="223" y="607"/>
                  <a:pt x="229" y="598"/>
                  <a:pt x="233" y="589"/>
                </a:cubicBezTo>
                <a:cubicBezTo>
                  <a:pt x="355" y="710"/>
                  <a:pt x="355" y="710"/>
                  <a:pt x="355" y="710"/>
                </a:cubicBezTo>
                <a:cubicBezTo>
                  <a:pt x="476" y="589"/>
                  <a:pt x="476" y="589"/>
                  <a:pt x="476" y="589"/>
                </a:cubicBezTo>
                <a:cubicBezTo>
                  <a:pt x="463" y="585"/>
                  <a:pt x="451" y="578"/>
                  <a:pt x="440" y="567"/>
                </a:cubicBezTo>
                <a:cubicBezTo>
                  <a:pt x="407" y="534"/>
                  <a:pt x="407" y="480"/>
                  <a:pt x="440" y="447"/>
                </a:cubicBezTo>
                <a:cubicBezTo>
                  <a:pt x="474" y="414"/>
                  <a:pt x="527" y="414"/>
                  <a:pt x="561" y="447"/>
                </a:cubicBezTo>
                <a:cubicBezTo>
                  <a:pt x="571" y="457"/>
                  <a:pt x="578" y="470"/>
                  <a:pt x="582" y="483"/>
                </a:cubicBezTo>
                <a:cubicBezTo>
                  <a:pt x="710" y="355"/>
                  <a:pt x="710" y="355"/>
                  <a:pt x="710" y="355"/>
                </a:cubicBezTo>
                <a:cubicBezTo>
                  <a:pt x="588" y="234"/>
                  <a:pt x="588" y="234"/>
                  <a:pt x="588" y="234"/>
                </a:cubicBezTo>
                <a:cubicBezTo>
                  <a:pt x="598" y="229"/>
                  <a:pt x="607" y="224"/>
                  <a:pt x="615" y="216"/>
                </a:cubicBezTo>
                <a:cubicBezTo>
                  <a:pt x="648" y="182"/>
                  <a:pt x="648" y="129"/>
                  <a:pt x="615" y="95"/>
                </a:cubicBezTo>
                <a:cubicBezTo>
                  <a:pt x="581" y="62"/>
                  <a:pt x="527" y="62"/>
                  <a:pt x="494" y="95"/>
                </a:cubicBezTo>
                <a:close/>
              </a:path>
            </a:pathLst>
          </a:custGeom>
          <a:solidFill>
            <a:srgbClr val="E7E7E7"/>
          </a:solidFill>
          <a:ln w="52388" cap="flat">
            <a:solidFill>
              <a:srgbClr val="FAFAF6"/>
            </a:solidFill>
            <a:prstDash val="solid"/>
            <a:miter lim="800000"/>
            <a:headEnd/>
            <a:tailEnd/>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4" name="Freeform 301"/>
          <p:cNvSpPr>
            <a:spLocks/>
          </p:cNvSpPr>
          <p:nvPr/>
        </p:nvSpPr>
        <p:spPr bwMode="auto">
          <a:xfrm>
            <a:off x="5106988" y="3843339"/>
            <a:ext cx="1838325" cy="1838325"/>
          </a:xfrm>
          <a:custGeom>
            <a:avLst/>
            <a:gdLst>
              <a:gd name="T0" fmla="*/ 615 w 710"/>
              <a:gd name="T1" fmla="*/ 494 h 710"/>
              <a:gd name="T2" fmla="*/ 589 w 710"/>
              <a:gd name="T3" fmla="*/ 477 h 710"/>
              <a:gd name="T4" fmla="*/ 710 w 710"/>
              <a:gd name="T5" fmla="*/ 355 h 710"/>
              <a:gd name="T6" fmla="*/ 578 w 710"/>
              <a:gd name="T7" fmla="*/ 223 h 710"/>
              <a:gd name="T8" fmla="*/ 555 w 710"/>
              <a:gd name="T9" fmla="*/ 269 h 710"/>
              <a:gd name="T10" fmla="*/ 434 w 710"/>
              <a:gd name="T11" fmla="*/ 269 h 710"/>
              <a:gd name="T12" fmla="*/ 434 w 710"/>
              <a:gd name="T13" fmla="*/ 149 h 710"/>
              <a:gd name="T14" fmla="*/ 480 w 710"/>
              <a:gd name="T15" fmla="*/ 125 h 710"/>
              <a:gd name="T16" fmla="*/ 355 w 710"/>
              <a:gd name="T17" fmla="*/ 0 h 710"/>
              <a:gd name="T18" fmla="*/ 234 w 710"/>
              <a:gd name="T19" fmla="*/ 122 h 710"/>
              <a:gd name="T20" fmla="*/ 216 w 710"/>
              <a:gd name="T21" fmla="*/ 95 h 710"/>
              <a:gd name="T22" fmla="*/ 95 w 710"/>
              <a:gd name="T23" fmla="*/ 95 h 710"/>
              <a:gd name="T24" fmla="*/ 95 w 710"/>
              <a:gd name="T25" fmla="*/ 216 h 710"/>
              <a:gd name="T26" fmla="*/ 122 w 710"/>
              <a:gd name="T27" fmla="*/ 233 h 710"/>
              <a:gd name="T28" fmla="*/ 0 w 710"/>
              <a:gd name="T29" fmla="*/ 355 h 710"/>
              <a:gd name="T30" fmla="*/ 121 w 710"/>
              <a:gd name="T31" fmla="*/ 476 h 710"/>
              <a:gd name="T32" fmla="*/ 143 w 710"/>
              <a:gd name="T33" fmla="*/ 441 h 710"/>
              <a:gd name="T34" fmla="*/ 263 w 710"/>
              <a:gd name="T35" fmla="*/ 441 h 710"/>
              <a:gd name="T36" fmla="*/ 263 w 710"/>
              <a:gd name="T37" fmla="*/ 561 h 710"/>
              <a:gd name="T38" fmla="*/ 228 w 710"/>
              <a:gd name="T39" fmla="*/ 582 h 710"/>
              <a:gd name="T40" fmla="*/ 355 w 710"/>
              <a:gd name="T41" fmla="*/ 710 h 710"/>
              <a:gd name="T42" fmla="*/ 477 w 710"/>
              <a:gd name="T43" fmla="*/ 588 h 710"/>
              <a:gd name="T44" fmla="*/ 495 w 710"/>
              <a:gd name="T45" fmla="*/ 615 h 710"/>
              <a:gd name="T46" fmla="*/ 615 w 710"/>
              <a:gd name="T47" fmla="*/ 615 h 710"/>
              <a:gd name="T48" fmla="*/ 615 w 710"/>
              <a:gd name="T49" fmla="*/ 494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 h="710">
                <a:moveTo>
                  <a:pt x="615" y="494"/>
                </a:moveTo>
                <a:cubicBezTo>
                  <a:pt x="607" y="487"/>
                  <a:pt x="598" y="481"/>
                  <a:pt x="589" y="477"/>
                </a:cubicBezTo>
                <a:cubicBezTo>
                  <a:pt x="710" y="355"/>
                  <a:pt x="710" y="355"/>
                  <a:pt x="710" y="355"/>
                </a:cubicBezTo>
                <a:cubicBezTo>
                  <a:pt x="578" y="223"/>
                  <a:pt x="578" y="223"/>
                  <a:pt x="578" y="223"/>
                </a:cubicBezTo>
                <a:cubicBezTo>
                  <a:pt x="576" y="240"/>
                  <a:pt x="568" y="256"/>
                  <a:pt x="555" y="269"/>
                </a:cubicBezTo>
                <a:cubicBezTo>
                  <a:pt x="522" y="303"/>
                  <a:pt x="468" y="303"/>
                  <a:pt x="434" y="269"/>
                </a:cubicBezTo>
                <a:cubicBezTo>
                  <a:pt x="401" y="236"/>
                  <a:pt x="401" y="182"/>
                  <a:pt x="434" y="149"/>
                </a:cubicBezTo>
                <a:cubicBezTo>
                  <a:pt x="447" y="136"/>
                  <a:pt x="464" y="128"/>
                  <a:pt x="480" y="125"/>
                </a:cubicBezTo>
                <a:cubicBezTo>
                  <a:pt x="355" y="0"/>
                  <a:pt x="355" y="0"/>
                  <a:pt x="355" y="0"/>
                </a:cubicBezTo>
                <a:cubicBezTo>
                  <a:pt x="234" y="122"/>
                  <a:pt x="234" y="122"/>
                  <a:pt x="234" y="122"/>
                </a:cubicBezTo>
                <a:cubicBezTo>
                  <a:pt x="229" y="112"/>
                  <a:pt x="224" y="103"/>
                  <a:pt x="216" y="95"/>
                </a:cubicBezTo>
                <a:cubicBezTo>
                  <a:pt x="182" y="62"/>
                  <a:pt x="129" y="62"/>
                  <a:pt x="95" y="95"/>
                </a:cubicBezTo>
                <a:cubicBezTo>
                  <a:pt x="62" y="128"/>
                  <a:pt x="62" y="182"/>
                  <a:pt x="95" y="216"/>
                </a:cubicBezTo>
                <a:cubicBezTo>
                  <a:pt x="103" y="223"/>
                  <a:pt x="112" y="229"/>
                  <a:pt x="122" y="233"/>
                </a:cubicBezTo>
                <a:cubicBezTo>
                  <a:pt x="0" y="355"/>
                  <a:pt x="0" y="355"/>
                  <a:pt x="0" y="355"/>
                </a:cubicBezTo>
                <a:cubicBezTo>
                  <a:pt x="121" y="476"/>
                  <a:pt x="121" y="476"/>
                  <a:pt x="121" y="476"/>
                </a:cubicBezTo>
                <a:cubicBezTo>
                  <a:pt x="125" y="463"/>
                  <a:pt x="132" y="451"/>
                  <a:pt x="143" y="441"/>
                </a:cubicBezTo>
                <a:cubicBezTo>
                  <a:pt x="176" y="407"/>
                  <a:pt x="230" y="407"/>
                  <a:pt x="263" y="441"/>
                </a:cubicBezTo>
                <a:cubicBezTo>
                  <a:pt x="296" y="474"/>
                  <a:pt x="296" y="528"/>
                  <a:pt x="263" y="561"/>
                </a:cubicBezTo>
                <a:cubicBezTo>
                  <a:pt x="253" y="571"/>
                  <a:pt x="241" y="578"/>
                  <a:pt x="228" y="582"/>
                </a:cubicBezTo>
                <a:cubicBezTo>
                  <a:pt x="355" y="710"/>
                  <a:pt x="355" y="710"/>
                  <a:pt x="355" y="710"/>
                </a:cubicBezTo>
                <a:cubicBezTo>
                  <a:pt x="477" y="588"/>
                  <a:pt x="477" y="588"/>
                  <a:pt x="477" y="588"/>
                </a:cubicBezTo>
                <a:cubicBezTo>
                  <a:pt x="481" y="598"/>
                  <a:pt x="487" y="607"/>
                  <a:pt x="495" y="615"/>
                </a:cubicBezTo>
                <a:cubicBezTo>
                  <a:pt x="528" y="648"/>
                  <a:pt x="582" y="648"/>
                  <a:pt x="615" y="615"/>
                </a:cubicBezTo>
                <a:cubicBezTo>
                  <a:pt x="648" y="582"/>
                  <a:pt x="648" y="528"/>
                  <a:pt x="615" y="494"/>
                </a:cubicBezTo>
                <a:close/>
              </a:path>
            </a:pathLst>
          </a:custGeom>
          <a:solidFill>
            <a:srgbClr val="90C7FF"/>
          </a:solidFill>
          <a:ln w="52388" cap="flat">
            <a:solidFill>
              <a:srgbClr val="FAFAF6"/>
            </a:solidFill>
            <a:prstDash val="solid"/>
            <a:miter lim="800000"/>
            <a:headEnd/>
            <a:tailEnd/>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5" name="Freeform 302"/>
          <p:cNvSpPr>
            <a:spLocks/>
          </p:cNvSpPr>
          <p:nvPr/>
        </p:nvSpPr>
        <p:spPr bwMode="auto">
          <a:xfrm>
            <a:off x="5992814" y="2955926"/>
            <a:ext cx="1838325" cy="1835151"/>
          </a:xfrm>
          <a:custGeom>
            <a:avLst/>
            <a:gdLst>
              <a:gd name="T0" fmla="*/ 216 w 710"/>
              <a:gd name="T1" fmla="*/ 614 h 709"/>
              <a:gd name="T2" fmla="*/ 234 w 710"/>
              <a:gd name="T3" fmla="*/ 588 h 709"/>
              <a:gd name="T4" fmla="*/ 355 w 710"/>
              <a:gd name="T5" fmla="*/ 709 h 709"/>
              <a:gd name="T6" fmla="*/ 487 w 710"/>
              <a:gd name="T7" fmla="*/ 578 h 709"/>
              <a:gd name="T8" fmla="*/ 441 w 710"/>
              <a:gd name="T9" fmla="*/ 554 h 709"/>
              <a:gd name="T10" fmla="*/ 441 w 710"/>
              <a:gd name="T11" fmla="*/ 434 h 709"/>
              <a:gd name="T12" fmla="*/ 561 w 710"/>
              <a:gd name="T13" fmla="*/ 434 h 709"/>
              <a:gd name="T14" fmla="*/ 585 w 710"/>
              <a:gd name="T15" fmla="*/ 480 h 709"/>
              <a:gd name="T16" fmla="*/ 710 w 710"/>
              <a:gd name="T17" fmla="*/ 355 h 709"/>
              <a:gd name="T18" fmla="*/ 589 w 710"/>
              <a:gd name="T19" fmla="*/ 233 h 709"/>
              <a:gd name="T20" fmla="*/ 615 w 710"/>
              <a:gd name="T21" fmla="*/ 215 h 709"/>
              <a:gd name="T22" fmla="*/ 615 w 710"/>
              <a:gd name="T23" fmla="*/ 95 h 709"/>
              <a:gd name="T24" fmla="*/ 495 w 710"/>
              <a:gd name="T25" fmla="*/ 95 h 709"/>
              <a:gd name="T26" fmla="*/ 477 w 710"/>
              <a:gd name="T27" fmla="*/ 121 h 709"/>
              <a:gd name="T28" fmla="*/ 355 w 710"/>
              <a:gd name="T29" fmla="*/ 0 h 709"/>
              <a:gd name="T30" fmla="*/ 234 w 710"/>
              <a:gd name="T31" fmla="*/ 121 h 709"/>
              <a:gd name="T32" fmla="*/ 270 w 710"/>
              <a:gd name="T33" fmla="*/ 142 h 709"/>
              <a:gd name="T34" fmla="*/ 270 w 710"/>
              <a:gd name="T35" fmla="*/ 263 h 709"/>
              <a:gd name="T36" fmla="*/ 149 w 710"/>
              <a:gd name="T37" fmla="*/ 263 h 709"/>
              <a:gd name="T38" fmla="*/ 128 w 710"/>
              <a:gd name="T39" fmla="*/ 227 h 709"/>
              <a:gd name="T40" fmla="*/ 0 w 710"/>
              <a:gd name="T41" fmla="*/ 355 h 709"/>
              <a:gd name="T42" fmla="*/ 122 w 710"/>
              <a:gd name="T43" fmla="*/ 476 h 709"/>
              <a:gd name="T44" fmla="*/ 96 w 710"/>
              <a:gd name="T45" fmla="*/ 494 h 709"/>
              <a:gd name="T46" fmla="*/ 96 w 710"/>
              <a:gd name="T47" fmla="*/ 614 h 709"/>
              <a:gd name="T48" fmla="*/ 216 w 710"/>
              <a:gd name="T49" fmla="*/ 614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 h="709">
                <a:moveTo>
                  <a:pt x="216" y="614"/>
                </a:moveTo>
                <a:cubicBezTo>
                  <a:pt x="224" y="607"/>
                  <a:pt x="230" y="598"/>
                  <a:pt x="234" y="588"/>
                </a:cubicBezTo>
                <a:cubicBezTo>
                  <a:pt x="355" y="709"/>
                  <a:pt x="355" y="709"/>
                  <a:pt x="355" y="709"/>
                </a:cubicBezTo>
                <a:cubicBezTo>
                  <a:pt x="487" y="578"/>
                  <a:pt x="487" y="578"/>
                  <a:pt x="487" y="578"/>
                </a:cubicBezTo>
                <a:cubicBezTo>
                  <a:pt x="470" y="575"/>
                  <a:pt x="454" y="567"/>
                  <a:pt x="441" y="554"/>
                </a:cubicBezTo>
                <a:cubicBezTo>
                  <a:pt x="408" y="521"/>
                  <a:pt x="408" y="467"/>
                  <a:pt x="441" y="434"/>
                </a:cubicBezTo>
                <a:cubicBezTo>
                  <a:pt x="474" y="400"/>
                  <a:pt x="528" y="400"/>
                  <a:pt x="561" y="434"/>
                </a:cubicBezTo>
                <a:cubicBezTo>
                  <a:pt x="574" y="447"/>
                  <a:pt x="582" y="463"/>
                  <a:pt x="585" y="480"/>
                </a:cubicBezTo>
                <a:cubicBezTo>
                  <a:pt x="710" y="355"/>
                  <a:pt x="710" y="355"/>
                  <a:pt x="710" y="355"/>
                </a:cubicBezTo>
                <a:cubicBezTo>
                  <a:pt x="589" y="233"/>
                  <a:pt x="589" y="233"/>
                  <a:pt x="589" y="233"/>
                </a:cubicBezTo>
                <a:cubicBezTo>
                  <a:pt x="598" y="229"/>
                  <a:pt x="607" y="223"/>
                  <a:pt x="615" y="215"/>
                </a:cubicBezTo>
                <a:cubicBezTo>
                  <a:pt x="648" y="182"/>
                  <a:pt x="648" y="128"/>
                  <a:pt x="615" y="95"/>
                </a:cubicBezTo>
                <a:cubicBezTo>
                  <a:pt x="582" y="61"/>
                  <a:pt x="528" y="61"/>
                  <a:pt x="495" y="95"/>
                </a:cubicBezTo>
                <a:cubicBezTo>
                  <a:pt x="487" y="103"/>
                  <a:pt x="481" y="112"/>
                  <a:pt x="477" y="121"/>
                </a:cubicBezTo>
                <a:cubicBezTo>
                  <a:pt x="355" y="0"/>
                  <a:pt x="355" y="0"/>
                  <a:pt x="355" y="0"/>
                </a:cubicBezTo>
                <a:cubicBezTo>
                  <a:pt x="234" y="121"/>
                  <a:pt x="234" y="121"/>
                  <a:pt x="234" y="121"/>
                </a:cubicBezTo>
                <a:cubicBezTo>
                  <a:pt x="247" y="125"/>
                  <a:pt x="259" y="132"/>
                  <a:pt x="270" y="142"/>
                </a:cubicBezTo>
                <a:cubicBezTo>
                  <a:pt x="303" y="175"/>
                  <a:pt x="303" y="229"/>
                  <a:pt x="270" y="263"/>
                </a:cubicBezTo>
                <a:cubicBezTo>
                  <a:pt x="237" y="296"/>
                  <a:pt x="183" y="296"/>
                  <a:pt x="149" y="263"/>
                </a:cubicBezTo>
                <a:cubicBezTo>
                  <a:pt x="139" y="252"/>
                  <a:pt x="132" y="240"/>
                  <a:pt x="128" y="227"/>
                </a:cubicBezTo>
                <a:cubicBezTo>
                  <a:pt x="0" y="355"/>
                  <a:pt x="0" y="355"/>
                  <a:pt x="0" y="355"/>
                </a:cubicBezTo>
                <a:cubicBezTo>
                  <a:pt x="122" y="476"/>
                  <a:pt x="122" y="476"/>
                  <a:pt x="122" y="476"/>
                </a:cubicBezTo>
                <a:cubicBezTo>
                  <a:pt x="112" y="480"/>
                  <a:pt x="103" y="486"/>
                  <a:pt x="96" y="494"/>
                </a:cubicBezTo>
                <a:cubicBezTo>
                  <a:pt x="62" y="527"/>
                  <a:pt x="62" y="581"/>
                  <a:pt x="96" y="614"/>
                </a:cubicBezTo>
                <a:cubicBezTo>
                  <a:pt x="129" y="648"/>
                  <a:pt x="183" y="648"/>
                  <a:pt x="216" y="614"/>
                </a:cubicBezTo>
                <a:close/>
              </a:path>
            </a:pathLst>
          </a:custGeom>
          <a:solidFill>
            <a:srgbClr val="E7E7E7"/>
          </a:solidFill>
          <a:ln w="52388" cap="flat">
            <a:solidFill>
              <a:srgbClr val="FAFAF6"/>
            </a:solidFill>
            <a:prstDash val="solid"/>
            <a:miter lim="800000"/>
            <a:headEnd/>
            <a:tailEnd/>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6" name="Freeform 303"/>
          <p:cNvSpPr>
            <a:spLocks/>
          </p:cNvSpPr>
          <p:nvPr/>
        </p:nvSpPr>
        <p:spPr bwMode="auto">
          <a:xfrm>
            <a:off x="5099051" y="2036764"/>
            <a:ext cx="1838325" cy="1838325"/>
          </a:xfrm>
          <a:custGeom>
            <a:avLst/>
            <a:gdLst>
              <a:gd name="T0" fmla="*/ 95 w 710"/>
              <a:gd name="T1" fmla="*/ 215 h 710"/>
              <a:gd name="T2" fmla="*/ 122 w 710"/>
              <a:gd name="T3" fmla="*/ 233 h 710"/>
              <a:gd name="T4" fmla="*/ 0 w 710"/>
              <a:gd name="T5" fmla="*/ 355 h 710"/>
              <a:gd name="T6" fmla="*/ 132 w 710"/>
              <a:gd name="T7" fmla="*/ 486 h 710"/>
              <a:gd name="T8" fmla="*/ 155 w 710"/>
              <a:gd name="T9" fmla="*/ 440 h 710"/>
              <a:gd name="T10" fmla="*/ 276 w 710"/>
              <a:gd name="T11" fmla="*/ 440 h 710"/>
              <a:gd name="T12" fmla="*/ 276 w 710"/>
              <a:gd name="T13" fmla="*/ 561 h 710"/>
              <a:gd name="T14" fmla="*/ 230 w 710"/>
              <a:gd name="T15" fmla="*/ 584 h 710"/>
              <a:gd name="T16" fmla="*/ 355 w 710"/>
              <a:gd name="T17" fmla="*/ 710 h 710"/>
              <a:gd name="T18" fmla="*/ 476 w 710"/>
              <a:gd name="T19" fmla="*/ 588 h 710"/>
              <a:gd name="T20" fmla="*/ 494 w 710"/>
              <a:gd name="T21" fmla="*/ 614 h 710"/>
              <a:gd name="T22" fmla="*/ 615 w 710"/>
              <a:gd name="T23" fmla="*/ 614 h 710"/>
              <a:gd name="T24" fmla="*/ 615 w 710"/>
              <a:gd name="T25" fmla="*/ 494 h 710"/>
              <a:gd name="T26" fmla="*/ 588 w 710"/>
              <a:gd name="T27" fmla="*/ 476 h 710"/>
              <a:gd name="T28" fmla="*/ 710 w 710"/>
              <a:gd name="T29" fmla="*/ 355 h 710"/>
              <a:gd name="T30" fmla="*/ 589 w 710"/>
              <a:gd name="T31" fmla="*/ 233 h 710"/>
              <a:gd name="T32" fmla="*/ 567 w 710"/>
              <a:gd name="T33" fmla="*/ 269 h 710"/>
              <a:gd name="T34" fmla="*/ 447 w 710"/>
              <a:gd name="T35" fmla="*/ 269 h 710"/>
              <a:gd name="T36" fmla="*/ 447 w 710"/>
              <a:gd name="T37" fmla="*/ 149 h 710"/>
              <a:gd name="T38" fmla="*/ 483 w 710"/>
              <a:gd name="T39" fmla="*/ 127 h 710"/>
              <a:gd name="T40" fmla="*/ 355 w 710"/>
              <a:gd name="T41" fmla="*/ 0 h 710"/>
              <a:gd name="T42" fmla="*/ 233 w 710"/>
              <a:gd name="T43" fmla="*/ 121 h 710"/>
              <a:gd name="T44" fmla="*/ 216 w 710"/>
              <a:gd name="T45" fmla="*/ 95 h 710"/>
              <a:gd name="T46" fmla="*/ 95 w 710"/>
              <a:gd name="T47" fmla="*/ 95 h 710"/>
              <a:gd name="T48" fmla="*/ 95 w 710"/>
              <a:gd name="T49" fmla="*/ 215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 h="710">
                <a:moveTo>
                  <a:pt x="95" y="215"/>
                </a:moveTo>
                <a:cubicBezTo>
                  <a:pt x="103" y="223"/>
                  <a:pt x="112" y="229"/>
                  <a:pt x="122" y="233"/>
                </a:cubicBezTo>
                <a:cubicBezTo>
                  <a:pt x="0" y="355"/>
                  <a:pt x="0" y="355"/>
                  <a:pt x="0" y="355"/>
                </a:cubicBezTo>
                <a:cubicBezTo>
                  <a:pt x="132" y="486"/>
                  <a:pt x="132" y="486"/>
                  <a:pt x="132" y="486"/>
                </a:cubicBezTo>
                <a:cubicBezTo>
                  <a:pt x="134" y="469"/>
                  <a:pt x="142" y="453"/>
                  <a:pt x="155" y="440"/>
                </a:cubicBezTo>
                <a:cubicBezTo>
                  <a:pt x="189" y="407"/>
                  <a:pt x="242" y="407"/>
                  <a:pt x="276" y="440"/>
                </a:cubicBezTo>
                <a:cubicBezTo>
                  <a:pt x="309" y="473"/>
                  <a:pt x="309" y="527"/>
                  <a:pt x="276" y="561"/>
                </a:cubicBezTo>
                <a:cubicBezTo>
                  <a:pt x="263" y="574"/>
                  <a:pt x="247" y="581"/>
                  <a:pt x="230" y="584"/>
                </a:cubicBezTo>
                <a:cubicBezTo>
                  <a:pt x="355" y="710"/>
                  <a:pt x="355" y="710"/>
                  <a:pt x="355" y="710"/>
                </a:cubicBezTo>
                <a:cubicBezTo>
                  <a:pt x="476" y="588"/>
                  <a:pt x="476" y="588"/>
                  <a:pt x="476" y="588"/>
                </a:cubicBezTo>
                <a:cubicBezTo>
                  <a:pt x="481" y="598"/>
                  <a:pt x="487" y="607"/>
                  <a:pt x="494" y="614"/>
                </a:cubicBezTo>
                <a:cubicBezTo>
                  <a:pt x="528" y="648"/>
                  <a:pt x="582" y="648"/>
                  <a:pt x="615" y="614"/>
                </a:cubicBezTo>
                <a:cubicBezTo>
                  <a:pt x="648" y="581"/>
                  <a:pt x="648" y="527"/>
                  <a:pt x="615" y="494"/>
                </a:cubicBezTo>
                <a:cubicBezTo>
                  <a:pt x="607" y="486"/>
                  <a:pt x="598" y="480"/>
                  <a:pt x="588" y="476"/>
                </a:cubicBezTo>
                <a:cubicBezTo>
                  <a:pt x="710" y="355"/>
                  <a:pt x="710" y="355"/>
                  <a:pt x="710" y="355"/>
                </a:cubicBezTo>
                <a:cubicBezTo>
                  <a:pt x="589" y="233"/>
                  <a:pt x="589" y="233"/>
                  <a:pt x="589" y="233"/>
                </a:cubicBezTo>
                <a:cubicBezTo>
                  <a:pt x="585" y="246"/>
                  <a:pt x="578" y="259"/>
                  <a:pt x="567" y="269"/>
                </a:cubicBezTo>
                <a:cubicBezTo>
                  <a:pt x="534" y="302"/>
                  <a:pt x="480" y="302"/>
                  <a:pt x="447" y="269"/>
                </a:cubicBezTo>
                <a:cubicBezTo>
                  <a:pt x="414" y="236"/>
                  <a:pt x="414" y="182"/>
                  <a:pt x="447" y="149"/>
                </a:cubicBezTo>
                <a:cubicBezTo>
                  <a:pt x="457" y="138"/>
                  <a:pt x="470" y="131"/>
                  <a:pt x="483" y="127"/>
                </a:cubicBezTo>
                <a:cubicBezTo>
                  <a:pt x="355" y="0"/>
                  <a:pt x="355" y="0"/>
                  <a:pt x="355" y="0"/>
                </a:cubicBezTo>
                <a:cubicBezTo>
                  <a:pt x="233" y="121"/>
                  <a:pt x="233" y="121"/>
                  <a:pt x="233" y="121"/>
                </a:cubicBezTo>
                <a:cubicBezTo>
                  <a:pt x="229" y="112"/>
                  <a:pt x="223" y="103"/>
                  <a:pt x="216" y="95"/>
                </a:cubicBezTo>
                <a:cubicBezTo>
                  <a:pt x="182" y="62"/>
                  <a:pt x="128" y="62"/>
                  <a:pt x="95" y="95"/>
                </a:cubicBezTo>
                <a:cubicBezTo>
                  <a:pt x="62" y="128"/>
                  <a:pt x="62" y="182"/>
                  <a:pt x="95" y="215"/>
                </a:cubicBezTo>
                <a:close/>
              </a:path>
            </a:pathLst>
          </a:custGeom>
          <a:solidFill>
            <a:srgbClr val="90C7FF"/>
          </a:solidFill>
          <a:ln w="52388" cap="flat">
            <a:solidFill>
              <a:srgbClr val="FAFAF6"/>
            </a:solidFill>
            <a:prstDash val="solid"/>
            <a:miter lim="800000"/>
            <a:headEnd/>
            <a:tailEnd/>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7" name="文本框 6"/>
          <p:cNvSpPr txBox="1"/>
          <p:nvPr/>
        </p:nvSpPr>
        <p:spPr>
          <a:xfrm>
            <a:off x="8618765" y="2499435"/>
            <a:ext cx="2425675" cy="630942"/>
          </a:xfrm>
          <a:prstGeom prst="rect">
            <a:avLst/>
          </a:prstGeom>
          <a:noFill/>
        </p:spPr>
        <p:txBody>
          <a:bodyPr wrap="square" rtlCol="0">
            <a:spAutoFit/>
          </a:bodyPr>
          <a:lstStyle/>
          <a:p>
            <a:pPr defTabSz="1219170" eaLnBrk="0" fontAlgn="base" hangingPunct="0">
              <a:lnSpc>
                <a:spcPts val="1400"/>
              </a:lnSpc>
              <a:spcBef>
                <a:spcPct val="0"/>
              </a:spcBef>
              <a:spcAft>
                <a:spcPct val="0"/>
              </a:spcAft>
            </a:pPr>
            <a:r>
              <a:rPr lang="en-US" altLang="zh-CN" sz="8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Insert your desired .This is a sample text. Insert your desired</a:t>
            </a:r>
            <a:endParaRPr lang="zh-CN" altLang="en-US" sz="800" dirty="0">
              <a:latin typeface="Arial" panose="020B0604020202020204" pitchFamily="34" charset="0"/>
              <a:cs typeface="Arial" panose="020B0604020202020204" pitchFamily="34" charset="0"/>
            </a:endParaRPr>
          </a:p>
        </p:txBody>
      </p:sp>
      <p:sp>
        <p:nvSpPr>
          <p:cNvPr id="8" name="文本框 7"/>
          <p:cNvSpPr txBox="1"/>
          <p:nvPr/>
        </p:nvSpPr>
        <p:spPr>
          <a:xfrm>
            <a:off x="8619764" y="4943278"/>
            <a:ext cx="2425675" cy="630942"/>
          </a:xfrm>
          <a:prstGeom prst="rect">
            <a:avLst/>
          </a:prstGeom>
          <a:noFill/>
        </p:spPr>
        <p:txBody>
          <a:bodyPr wrap="square" rtlCol="0">
            <a:spAutoFit/>
          </a:bodyPr>
          <a:lstStyle/>
          <a:p>
            <a:pPr defTabSz="1219170" eaLnBrk="0" fontAlgn="base" hangingPunct="0">
              <a:lnSpc>
                <a:spcPts val="1400"/>
              </a:lnSpc>
              <a:spcBef>
                <a:spcPct val="0"/>
              </a:spcBef>
              <a:spcAft>
                <a:spcPct val="0"/>
              </a:spcAft>
            </a:pPr>
            <a:r>
              <a:rPr lang="en-US" altLang="zh-CN" sz="8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Insert your desired .This is a sample text. Insert your desired</a:t>
            </a:r>
            <a:endParaRPr lang="zh-CN" altLang="en-US" sz="800" dirty="0">
              <a:latin typeface="Arial" panose="020B0604020202020204" pitchFamily="34" charset="0"/>
              <a:cs typeface="Arial" panose="020B0604020202020204" pitchFamily="34" charset="0"/>
            </a:endParaRPr>
          </a:p>
        </p:txBody>
      </p:sp>
      <p:sp>
        <p:nvSpPr>
          <p:cNvPr id="9" name="文本框 8"/>
          <p:cNvSpPr txBox="1"/>
          <p:nvPr/>
        </p:nvSpPr>
        <p:spPr>
          <a:xfrm>
            <a:off x="918937" y="2499435"/>
            <a:ext cx="2425675" cy="630942"/>
          </a:xfrm>
          <a:prstGeom prst="rect">
            <a:avLst/>
          </a:prstGeom>
          <a:noFill/>
        </p:spPr>
        <p:txBody>
          <a:bodyPr wrap="square" rtlCol="0">
            <a:spAutoFit/>
          </a:bodyPr>
          <a:lstStyle/>
          <a:p>
            <a:pPr algn="r" defTabSz="1219170" eaLnBrk="0" fontAlgn="base" hangingPunct="0">
              <a:lnSpc>
                <a:spcPts val="1400"/>
              </a:lnSpc>
              <a:spcBef>
                <a:spcPct val="0"/>
              </a:spcBef>
              <a:spcAft>
                <a:spcPct val="0"/>
              </a:spcAft>
            </a:pPr>
            <a:r>
              <a:rPr lang="en-US" altLang="zh-CN" sz="8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Insert your desired .This is a sample text. Insert your desired</a:t>
            </a:r>
            <a:endParaRPr lang="zh-CN" altLang="en-US" sz="800" dirty="0">
              <a:latin typeface="Arial" panose="020B0604020202020204" pitchFamily="34" charset="0"/>
              <a:cs typeface="Arial" panose="020B0604020202020204" pitchFamily="34" charset="0"/>
            </a:endParaRPr>
          </a:p>
        </p:txBody>
      </p:sp>
      <p:sp>
        <p:nvSpPr>
          <p:cNvPr id="10" name="文本框 9"/>
          <p:cNvSpPr txBox="1"/>
          <p:nvPr/>
        </p:nvSpPr>
        <p:spPr>
          <a:xfrm>
            <a:off x="918937" y="4909458"/>
            <a:ext cx="2425675" cy="630942"/>
          </a:xfrm>
          <a:prstGeom prst="rect">
            <a:avLst/>
          </a:prstGeom>
          <a:noFill/>
        </p:spPr>
        <p:txBody>
          <a:bodyPr wrap="square" rtlCol="0">
            <a:spAutoFit/>
          </a:bodyPr>
          <a:lstStyle/>
          <a:p>
            <a:pPr algn="r" defTabSz="1219170" eaLnBrk="0" fontAlgn="base" hangingPunct="0">
              <a:lnSpc>
                <a:spcPts val="1400"/>
              </a:lnSpc>
              <a:spcBef>
                <a:spcPct val="0"/>
              </a:spcBef>
              <a:spcAft>
                <a:spcPct val="0"/>
              </a:spcAft>
            </a:pPr>
            <a:r>
              <a:rPr lang="en-US" altLang="zh-CN" sz="8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Insert your desired .This is a sample text. Insert your desired</a:t>
            </a:r>
            <a:endParaRPr lang="zh-CN" altLang="en-US" sz="800" dirty="0">
              <a:latin typeface="Arial" panose="020B0604020202020204" pitchFamily="34" charset="0"/>
              <a:cs typeface="Arial" panose="020B0604020202020204" pitchFamily="34" charset="0"/>
            </a:endParaRPr>
          </a:p>
        </p:txBody>
      </p:sp>
      <p:sp>
        <p:nvSpPr>
          <p:cNvPr id="11" name="任意多边形 315"/>
          <p:cNvSpPr/>
          <p:nvPr/>
        </p:nvSpPr>
        <p:spPr>
          <a:xfrm>
            <a:off x="3463019" y="2374900"/>
            <a:ext cx="1689100" cy="685800"/>
          </a:xfrm>
          <a:custGeom>
            <a:avLst/>
            <a:gdLst>
              <a:gd name="connsiteX0" fmla="*/ 1689100 w 1689100"/>
              <a:gd name="connsiteY0" fmla="*/ 0 h 685800"/>
              <a:gd name="connsiteX1" fmla="*/ 0 w 1689100"/>
              <a:gd name="connsiteY1" fmla="*/ 0 h 685800"/>
              <a:gd name="connsiteX2" fmla="*/ 0 w 1689100"/>
              <a:gd name="connsiteY2" fmla="*/ 685800 h 685800"/>
            </a:gdLst>
            <a:ahLst/>
            <a:cxnLst>
              <a:cxn ang="0">
                <a:pos x="connsiteX0" y="connsiteY0"/>
              </a:cxn>
              <a:cxn ang="0">
                <a:pos x="connsiteX1" y="connsiteY1"/>
              </a:cxn>
              <a:cxn ang="0">
                <a:pos x="connsiteX2" y="connsiteY2"/>
              </a:cxn>
            </a:cxnLst>
            <a:rect l="l" t="t" r="r" b="b"/>
            <a:pathLst>
              <a:path w="1689100" h="685800">
                <a:moveTo>
                  <a:pt x="1689100" y="0"/>
                </a:moveTo>
                <a:lnTo>
                  <a:pt x="0" y="0"/>
                </a:lnTo>
                <a:lnTo>
                  <a:pt x="0" y="685800"/>
                </a:lnTo>
              </a:path>
            </a:pathLst>
          </a:custGeom>
          <a:ln>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eaLnBrk="0" fontAlgn="base" hangingPunct="0">
              <a:spcBef>
                <a:spcPct val="0"/>
              </a:spcBef>
              <a:spcAft>
                <a:spcPct val="0"/>
              </a:spcAft>
            </a:pPr>
            <a:endParaRPr lang="zh-CN" altLang="en-US" sz="2400"/>
          </a:p>
        </p:txBody>
      </p:sp>
      <p:sp>
        <p:nvSpPr>
          <p:cNvPr id="12" name="任意多边形 316"/>
          <p:cNvSpPr/>
          <p:nvPr/>
        </p:nvSpPr>
        <p:spPr>
          <a:xfrm>
            <a:off x="3438526" y="4711700"/>
            <a:ext cx="1257300" cy="762000"/>
          </a:xfrm>
          <a:custGeom>
            <a:avLst/>
            <a:gdLst>
              <a:gd name="connsiteX0" fmla="*/ 1257300 w 1257300"/>
              <a:gd name="connsiteY0" fmla="*/ 0 h 762000"/>
              <a:gd name="connsiteX1" fmla="*/ 1257300 w 1257300"/>
              <a:gd name="connsiteY1" fmla="*/ 762000 h 762000"/>
              <a:gd name="connsiteX2" fmla="*/ 0 w 1257300"/>
              <a:gd name="connsiteY2" fmla="*/ 762000 h 762000"/>
              <a:gd name="connsiteX3" fmla="*/ 0 w 1257300"/>
              <a:gd name="connsiteY3" fmla="*/ 76200 h 762000"/>
            </a:gdLst>
            <a:ahLst/>
            <a:cxnLst>
              <a:cxn ang="0">
                <a:pos x="connsiteX0" y="connsiteY0"/>
              </a:cxn>
              <a:cxn ang="0">
                <a:pos x="connsiteX1" y="connsiteY1"/>
              </a:cxn>
              <a:cxn ang="0">
                <a:pos x="connsiteX2" y="connsiteY2"/>
              </a:cxn>
              <a:cxn ang="0">
                <a:pos x="connsiteX3" y="connsiteY3"/>
              </a:cxn>
            </a:cxnLst>
            <a:rect l="l" t="t" r="r" b="b"/>
            <a:pathLst>
              <a:path w="1257300" h="762000">
                <a:moveTo>
                  <a:pt x="1257300" y="0"/>
                </a:moveTo>
                <a:lnTo>
                  <a:pt x="1257300" y="762000"/>
                </a:lnTo>
                <a:lnTo>
                  <a:pt x="0" y="762000"/>
                </a:lnTo>
                <a:lnTo>
                  <a:pt x="0" y="76200"/>
                </a:lnTo>
              </a:path>
            </a:pathLst>
          </a:custGeom>
          <a:ln>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eaLnBrk="0" fontAlgn="base" hangingPunct="0">
              <a:spcBef>
                <a:spcPct val="0"/>
              </a:spcBef>
              <a:spcAft>
                <a:spcPct val="0"/>
              </a:spcAft>
            </a:pPr>
            <a:endParaRPr lang="zh-CN" altLang="en-US" sz="2400"/>
          </a:p>
        </p:txBody>
      </p:sp>
      <p:sp>
        <p:nvSpPr>
          <p:cNvPr id="13" name="任意多边形 317"/>
          <p:cNvSpPr/>
          <p:nvPr/>
        </p:nvSpPr>
        <p:spPr>
          <a:xfrm>
            <a:off x="7486651" y="2343151"/>
            <a:ext cx="981075" cy="723900"/>
          </a:xfrm>
          <a:custGeom>
            <a:avLst/>
            <a:gdLst>
              <a:gd name="connsiteX0" fmla="*/ 0 w 981075"/>
              <a:gd name="connsiteY0" fmla="*/ 723900 h 723900"/>
              <a:gd name="connsiteX1" fmla="*/ 981075 w 981075"/>
              <a:gd name="connsiteY1" fmla="*/ 723900 h 723900"/>
              <a:gd name="connsiteX2" fmla="*/ 981075 w 981075"/>
              <a:gd name="connsiteY2" fmla="*/ 0 h 723900"/>
            </a:gdLst>
            <a:ahLst/>
            <a:cxnLst>
              <a:cxn ang="0">
                <a:pos x="connsiteX0" y="connsiteY0"/>
              </a:cxn>
              <a:cxn ang="0">
                <a:pos x="connsiteX1" y="connsiteY1"/>
              </a:cxn>
              <a:cxn ang="0">
                <a:pos x="connsiteX2" y="connsiteY2"/>
              </a:cxn>
            </a:cxnLst>
            <a:rect l="l" t="t" r="r" b="b"/>
            <a:pathLst>
              <a:path w="981075" h="723900">
                <a:moveTo>
                  <a:pt x="0" y="723900"/>
                </a:moveTo>
                <a:lnTo>
                  <a:pt x="981075" y="723900"/>
                </a:lnTo>
                <a:lnTo>
                  <a:pt x="981075" y="0"/>
                </a:lnTo>
              </a:path>
            </a:pathLst>
          </a:custGeom>
          <a:ln>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eaLnBrk="0" fontAlgn="base" hangingPunct="0">
              <a:spcBef>
                <a:spcPct val="0"/>
              </a:spcBef>
              <a:spcAft>
                <a:spcPct val="0"/>
              </a:spcAft>
            </a:pPr>
            <a:endParaRPr lang="zh-CN" altLang="en-US" sz="2400"/>
          </a:p>
        </p:txBody>
      </p:sp>
      <p:sp>
        <p:nvSpPr>
          <p:cNvPr id="14" name="任意多边形 319"/>
          <p:cNvSpPr/>
          <p:nvPr/>
        </p:nvSpPr>
        <p:spPr>
          <a:xfrm>
            <a:off x="6836230" y="4775202"/>
            <a:ext cx="1654628" cy="653143"/>
          </a:xfrm>
          <a:custGeom>
            <a:avLst/>
            <a:gdLst>
              <a:gd name="connsiteX0" fmla="*/ 0 w 1654628"/>
              <a:gd name="connsiteY0" fmla="*/ 522514 h 653143"/>
              <a:gd name="connsiteX1" fmla="*/ 885371 w 1654628"/>
              <a:gd name="connsiteY1" fmla="*/ 522514 h 653143"/>
              <a:gd name="connsiteX2" fmla="*/ 885371 w 1654628"/>
              <a:gd name="connsiteY2" fmla="*/ 0 h 653143"/>
              <a:gd name="connsiteX3" fmla="*/ 1654628 w 1654628"/>
              <a:gd name="connsiteY3" fmla="*/ 0 h 653143"/>
              <a:gd name="connsiteX4" fmla="*/ 1654628 w 1654628"/>
              <a:gd name="connsiteY4" fmla="*/ 653143 h 653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4628" h="653143">
                <a:moveTo>
                  <a:pt x="0" y="522514"/>
                </a:moveTo>
                <a:lnTo>
                  <a:pt x="885371" y="522514"/>
                </a:lnTo>
                <a:lnTo>
                  <a:pt x="885371" y="0"/>
                </a:lnTo>
                <a:lnTo>
                  <a:pt x="1654628" y="0"/>
                </a:lnTo>
                <a:lnTo>
                  <a:pt x="1654628" y="653143"/>
                </a:lnTo>
              </a:path>
            </a:pathLst>
          </a:custGeom>
          <a:ln>
            <a:solidFill>
              <a:schemeClr val="bg1">
                <a:lumMod val="75000"/>
              </a:schemeClr>
            </a:solidFill>
            <a:prstDash val="dash"/>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eaLnBrk="0" fontAlgn="base" hangingPunct="0">
              <a:spcBef>
                <a:spcPct val="0"/>
              </a:spcBef>
              <a:spcAft>
                <a:spcPct val="0"/>
              </a:spcAft>
            </a:pPr>
            <a:endParaRPr lang="zh-CN" altLang="en-US" sz="2400"/>
          </a:p>
        </p:txBody>
      </p:sp>
      <p:sp>
        <p:nvSpPr>
          <p:cNvPr id="15" name="矩形 14"/>
          <p:cNvSpPr/>
          <p:nvPr/>
        </p:nvSpPr>
        <p:spPr>
          <a:xfrm>
            <a:off x="1945783" y="2130103"/>
            <a:ext cx="1382110" cy="338554"/>
          </a:xfrm>
          <a:prstGeom prst="rect">
            <a:avLst/>
          </a:prstGeom>
        </p:spPr>
        <p:txBody>
          <a:bodyPr wrap="none">
            <a:spAutoFit/>
          </a:bodyPr>
          <a:lstStyle/>
          <a:p>
            <a:pPr defTabSz="1219170" eaLnBrk="0" fontAlgn="base" hangingPunct="0">
              <a:spcBef>
                <a:spcPct val="0"/>
              </a:spcBef>
              <a:spcAft>
                <a:spcPct val="0"/>
              </a:spcAft>
            </a:pPr>
            <a:r>
              <a:rPr lang="en-US" altLang="zh-CN" sz="1600">
                <a:latin typeface="Arial" panose="020B0604020202020204" pitchFamily="34" charset="0"/>
                <a:ea typeface="Arial Unicode MS" panose="020B0604020202020204" pitchFamily="34" charset="-122"/>
                <a:cs typeface="Arial" panose="020B0604020202020204" pitchFamily="34" charset="0"/>
              </a:rPr>
              <a:t>Add your title</a:t>
            </a:r>
            <a:endParaRPr lang="zh-CN" altLang="en-US" sz="1600" dirty="0"/>
          </a:p>
        </p:txBody>
      </p:sp>
      <p:sp>
        <p:nvSpPr>
          <p:cNvPr id="16" name="任意多边形 321"/>
          <p:cNvSpPr/>
          <p:nvPr/>
        </p:nvSpPr>
        <p:spPr>
          <a:xfrm>
            <a:off x="1016001" y="2476500"/>
            <a:ext cx="2197100" cy="0"/>
          </a:xfrm>
          <a:custGeom>
            <a:avLst/>
            <a:gdLst>
              <a:gd name="connsiteX0" fmla="*/ 0 w 2197100"/>
              <a:gd name="connsiteY0" fmla="*/ 0 h 0"/>
              <a:gd name="connsiteX1" fmla="*/ 2197100 w 2197100"/>
              <a:gd name="connsiteY1" fmla="*/ 0 h 0"/>
            </a:gdLst>
            <a:ahLst/>
            <a:cxnLst>
              <a:cxn ang="0">
                <a:pos x="connsiteX0" y="connsiteY0"/>
              </a:cxn>
              <a:cxn ang="0">
                <a:pos x="connsiteX1" y="connsiteY1"/>
              </a:cxn>
            </a:cxnLst>
            <a:rect l="l" t="t" r="r" b="b"/>
            <a:pathLst>
              <a:path w="2197100">
                <a:moveTo>
                  <a:pt x="0" y="0"/>
                </a:moveTo>
                <a:lnTo>
                  <a:pt x="2197100" y="0"/>
                </a:lnTo>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17" name="矩形 16"/>
          <p:cNvSpPr/>
          <p:nvPr/>
        </p:nvSpPr>
        <p:spPr>
          <a:xfrm>
            <a:off x="1945783" y="4555803"/>
            <a:ext cx="1382110" cy="338554"/>
          </a:xfrm>
          <a:prstGeom prst="rect">
            <a:avLst/>
          </a:prstGeom>
        </p:spPr>
        <p:txBody>
          <a:bodyPr wrap="none">
            <a:spAutoFit/>
          </a:bodyPr>
          <a:lstStyle/>
          <a:p>
            <a:pPr defTabSz="1219170" eaLnBrk="0" fontAlgn="base" hangingPunct="0">
              <a:spcBef>
                <a:spcPct val="0"/>
              </a:spcBef>
              <a:spcAft>
                <a:spcPct val="0"/>
              </a:spcAft>
            </a:pPr>
            <a:r>
              <a:rPr lang="en-US" altLang="zh-CN" sz="1600">
                <a:latin typeface="Arial" panose="020B0604020202020204" pitchFamily="34" charset="0"/>
                <a:ea typeface="Arial Unicode MS" panose="020B0604020202020204" pitchFamily="34" charset="-122"/>
                <a:cs typeface="Arial" panose="020B0604020202020204" pitchFamily="34" charset="0"/>
              </a:rPr>
              <a:t>Add your title</a:t>
            </a:r>
            <a:endParaRPr lang="zh-CN" altLang="en-US" sz="1600" dirty="0"/>
          </a:p>
        </p:txBody>
      </p:sp>
      <p:sp>
        <p:nvSpPr>
          <p:cNvPr id="18" name="任意多边形 323"/>
          <p:cNvSpPr/>
          <p:nvPr/>
        </p:nvSpPr>
        <p:spPr>
          <a:xfrm>
            <a:off x="1016001" y="4902200"/>
            <a:ext cx="2197100" cy="0"/>
          </a:xfrm>
          <a:custGeom>
            <a:avLst/>
            <a:gdLst>
              <a:gd name="connsiteX0" fmla="*/ 0 w 2197100"/>
              <a:gd name="connsiteY0" fmla="*/ 0 h 0"/>
              <a:gd name="connsiteX1" fmla="*/ 2197100 w 2197100"/>
              <a:gd name="connsiteY1" fmla="*/ 0 h 0"/>
            </a:gdLst>
            <a:ahLst/>
            <a:cxnLst>
              <a:cxn ang="0">
                <a:pos x="connsiteX0" y="connsiteY0"/>
              </a:cxn>
              <a:cxn ang="0">
                <a:pos x="connsiteX1" y="connsiteY1"/>
              </a:cxn>
            </a:cxnLst>
            <a:rect l="l" t="t" r="r" b="b"/>
            <a:pathLst>
              <a:path w="2197100">
                <a:moveTo>
                  <a:pt x="0" y="0"/>
                </a:moveTo>
                <a:lnTo>
                  <a:pt x="2197100" y="0"/>
                </a:lnTo>
              </a:path>
            </a:pathLst>
          </a:cu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19" name="矩形 18"/>
          <p:cNvSpPr/>
          <p:nvPr/>
        </p:nvSpPr>
        <p:spPr>
          <a:xfrm>
            <a:off x="8618767" y="2117403"/>
            <a:ext cx="1382110" cy="338554"/>
          </a:xfrm>
          <a:prstGeom prst="rect">
            <a:avLst/>
          </a:prstGeom>
        </p:spPr>
        <p:txBody>
          <a:bodyPr wrap="none">
            <a:spAutoFit/>
          </a:bodyPr>
          <a:lstStyle/>
          <a:p>
            <a:pPr defTabSz="1219170" eaLnBrk="0" fontAlgn="base" hangingPunct="0">
              <a:spcBef>
                <a:spcPct val="0"/>
              </a:spcBef>
              <a:spcAft>
                <a:spcPct val="0"/>
              </a:spcAft>
            </a:pPr>
            <a:r>
              <a:rPr lang="en-US" altLang="zh-CN" sz="1600">
                <a:latin typeface="Arial" panose="020B0604020202020204" pitchFamily="34" charset="0"/>
                <a:ea typeface="Arial Unicode MS" panose="020B0604020202020204" pitchFamily="34" charset="-122"/>
                <a:cs typeface="Arial" panose="020B0604020202020204" pitchFamily="34" charset="0"/>
              </a:rPr>
              <a:t>Add your title</a:t>
            </a:r>
            <a:endParaRPr lang="zh-CN" altLang="en-US" sz="1600" dirty="0"/>
          </a:p>
        </p:txBody>
      </p:sp>
      <p:sp>
        <p:nvSpPr>
          <p:cNvPr id="20" name="任意多边形 325"/>
          <p:cNvSpPr/>
          <p:nvPr/>
        </p:nvSpPr>
        <p:spPr>
          <a:xfrm>
            <a:off x="8724901" y="2463800"/>
            <a:ext cx="2197100" cy="0"/>
          </a:xfrm>
          <a:custGeom>
            <a:avLst/>
            <a:gdLst>
              <a:gd name="connsiteX0" fmla="*/ 0 w 2197100"/>
              <a:gd name="connsiteY0" fmla="*/ 0 h 0"/>
              <a:gd name="connsiteX1" fmla="*/ 2197100 w 2197100"/>
              <a:gd name="connsiteY1" fmla="*/ 0 h 0"/>
            </a:gdLst>
            <a:ahLst/>
            <a:cxnLst>
              <a:cxn ang="0">
                <a:pos x="connsiteX0" y="connsiteY0"/>
              </a:cxn>
              <a:cxn ang="0">
                <a:pos x="connsiteX1" y="connsiteY1"/>
              </a:cxn>
            </a:cxnLst>
            <a:rect l="l" t="t" r="r" b="b"/>
            <a:pathLst>
              <a:path w="2197100">
                <a:moveTo>
                  <a:pt x="0" y="0"/>
                </a:moveTo>
                <a:lnTo>
                  <a:pt x="2197100" y="0"/>
                </a:ln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21" name="矩形 20"/>
          <p:cNvSpPr/>
          <p:nvPr/>
        </p:nvSpPr>
        <p:spPr>
          <a:xfrm>
            <a:off x="8618767" y="4593903"/>
            <a:ext cx="1382110" cy="338554"/>
          </a:xfrm>
          <a:prstGeom prst="rect">
            <a:avLst/>
          </a:prstGeom>
        </p:spPr>
        <p:txBody>
          <a:bodyPr wrap="none">
            <a:spAutoFit/>
          </a:bodyPr>
          <a:lstStyle/>
          <a:p>
            <a:pPr defTabSz="1219170" eaLnBrk="0" fontAlgn="base" hangingPunct="0">
              <a:spcBef>
                <a:spcPct val="0"/>
              </a:spcBef>
              <a:spcAft>
                <a:spcPct val="0"/>
              </a:spcAft>
            </a:pPr>
            <a:r>
              <a:rPr lang="en-US" altLang="zh-CN" sz="1600" dirty="0">
                <a:latin typeface="Arial" panose="020B0604020202020204" pitchFamily="34" charset="0"/>
                <a:ea typeface="Arial Unicode MS" panose="020B0604020202020204" pitchFamily="34" charset="-122"/>
                <a:cs typeface="Arial" panose="020B0604020202020204" pitchFamily="34" charset="0"/>
              </a:rPr>
              <a:t>Add your title</a:t>
            </a:r>
            <a:endParaRPr lang="zh-CN" altLang="en-US" sz="1600" dirty="0"/>
          </a:p>
        </p:txBody>
      </p:sp>
      <p:sp>
        <p:nvSpPr>
          <p:cNvPr id="22" name="任意多边形 327"/>
          <p:cNvSpPr/>
          <p:nvPr/>
        </p:nvSpPr>
        <p:spPr>
          <a:xfrm>
            <a:off x="8724901" y="4940300"/>
            <a:ext cx="2197100" cy="0"/>
          </a:xfrm>
          <a:custGeom>
            <a:avLst/>
            <a:gdLst>
              <a:gd name="connsiteX0" fmla="*/ 0 w 2197100"/>
              <a:gd name="connsiteY0" fmla="*/ 0 h 0"/>
              <a:gd name="connsiteX1" fmla="*/ 2197100 w 2197100"/>
              <a:gd name="connsiteY1" fmla="*/ 0 h 0"/>
            </a:gdLst>
            <a:ahLst/>
            <a:cxnLst>
              <a:cxn ang="0">
                <a:pos x="connsiteX0" y="connsiteY0"/>
              </a:cxn>
              <a:cxn ang="0">
                <a:pos x="connsiteX1" y="connsiteY1"/>
              </a:cxn>
            </a:cxnLst>
            <a:rect l="l" t="t" r="r" b="b"/>
            <a:pathLst>
              <a:path w="2197100">
                <a:moveTo>
                  <a:pt x="0" y="0"/>
                </a:moveTo>
                <a:lnTo>
                  <a:pt x="2197100" y="0"/>
                </a:ln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23" name="文本框 22"/>
          <p:cNvSpPr txBox="1"/>
          <p:nvPr/>
        </p:nvSpPr>
        <p:spPr>
          <a:xfrm>
            <a:off x="1458748" y="699040"/>
            <a:ext cx="3021101" cy="758285"/>
          </a:xfrm>
          <a:prstGeom prst="rect">
            <a:avLst/>
          </a:prstGeom>
          <a:noFill/>
        </p:spPr>
        <p:txBody>
          <a:bodyPr wrap="square" rtlCol="0" anchor="ctr">
            <a:spAutoFit/>
          </a:bodyPr>
          <a:lstStyle/>
          <a:p>
            <a:pPr>
              <a:lnSpc>
                <a:spcPct val="110000"/>
              </a:lnSpc>
            </a:pPr>
            <a:r>
              <a:rPr kumimoji="1" lang="en-US" altLang="zh-CN" sz="1867" b="1" dirty="0"/>
              <a:t>MORE THAN TEMPLATE</a:t>
            </a:r>
            <a:endParaRPr kumimoji="1" lang="en-US" altLang="zh-CN" sz="1867" b="1" dirty="0">
              <a:latin typeface="微软雅黑"/>
              <a:ea typeface="微软雅黑"/>
              <a:cs typeface="微软雅黑"/>
            </a:endParaRPr>
          </a:p>
          <a:p>
            <a:pPr>
              <a:lnSpc>
                <a:spcPct val="110000"/>
              </a:lnSpc>
            </a:pPr>
            <a:r>
              <a:rPr kumimoji="1" lang="zh-CN" altLang="en-US" sz="2067" b="1" dirty="0">
                <a:latin typeface="微软雅黑"/>
                <a:ea typeface="微软雅黑"/>
                <a:cs typeface="微软雅黑"/>
              </a:rPr>
              <a:t>点击此处添加副标题</a:t>
            </a:r>
          </a:p>
        </p:txBody>
      </p:sp>
    </p:spTree>
    <p:extLst>
      <p:ext uri="{BB962C8B-B14F-4D97-AF65-F5344CB8AC3E}">
        <p14:creationId xmlns:p14="http://schemas.microsoft.com/office/powerpoint/2010/main" val="72472324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58"/>
          <p:cNvGrpSpPr/>
          <p:nvPr/>
        </p:nvGrpSpPr>
        <p:grpSpPr>
          <a:xfrm>
            <a:off x="870583" y="491051"/>
            <a:ext cx="1192213" cy="3933583"/>
            <a:chOff x="346652" y="-999884"/>
            <a:chExt cx="1192213" cy="3933583"/>
          </a:xfrm>
        </p:grpSpPr>
        <p:cxnSp>
          <p:nvCxnSpPr>
            <p:cNvPr id="4" name="Straight Connector 76"/>
            <p:cNvCxnSpPr/>
            <p:nvPr/>
          </p:nvCxnSpPr>
          <p:spPr>
            <a:xfrm>
              <a:off x="942759" y="-999884"/>
              <a:ext cx="0" cy="337725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 name="Group 56"/>
            <p:cNvGrpSpPr/>
            <p:nvPr/>
          </p:nvGrpSpPr>
          <p:grpSpPr>
            <a:xfrm>
              <a:off x="346652" y="2184398"/>
              <a:ext cx="1192213" cy="749301"/>
              <a:chOff x="2563018" y="2933699"/>
              <a:chExt cx="1192213" cy="749301"/>
            </a:xfrm>
          </p:grpSpPr>
          <p:sp>
            <p:nvSpPr>
              <p:cNvPr id="6"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rgbClr val="E7E7E7"/>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8" name="Group 66"/>
          <p:cNvGrpSpPr/>
          <p:nvPr/>
        </p:nvGrpSpPr>
        <p:grpSpPr>
          <a:xfrm>
            <a:off x="3790710" y="975868"/>
            <a:ext cx="1192213" cy="4240008"/>
            <a:chOff x="346652" y="-1306309"/>
            <a:chExt cx="1192213" cy="4240008"/>
          </a:xfrm>
        </p:grpSpPr>
        <p:cxnSp>
          <p:nvCxnSpPr>
            <p:cNvPr id="9" name="Straight Connector 81"/>
            <p:cNvCxnSpPr/>
            <p:nvPr/>
          </p:nvCxnSpPr>
          <p:spPr>
            <a:xfrm flipH="1">
              <a:off x="942760" y="-1306309"/>
              <a:ext cx="20090" cy="368367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Group 69"/>
            <p:cNvGrpSpPr/>
            <p:nvPr/>
          </p:nvGrpSpPr>
          <p:grpSpPr>
            <a:xfrm>
              <a:off x="346652" y="2184398"/>
              <a:ext cx="1192213" cy="749301"/>
              <a:chOff x="2563018" y="2933699"/>
              <a:chExt cx="1192213" cy="749301"/>
            </a:xfrm>
          </p:grpSpPr>
          <p:sp>
            <p:nvSpPr>
              <p:cNvPr id="11"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rgbClr val="E7E7E7"/>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13" name="Freeform 22"/>
          <p:cNvSpPr>
            <a:spLocks/>
          </p:cNvSpPr>
          <p:nvPr/>
        </p:nvSpPr>
        <p:spPr bwMode="auto">
          <a:xfrm rot="10800000">
            <a:off x="1599" y="-5473"/>
            <a:ext cx="12190398" cy="2382839"/>
          </a:xfrm>
          <a:custGeom>
            <a:avLst/>
            <a:gdLst/>
            <a:ahLst/>
            <a:cxnLst>
              <a:cxn ang="0">
                <a:pos x="7259" y="1534"/>
              </a:cxn>
              <a:cxn ang="0">
                <a:pos x="7363" y="1497"/>
              </a:cxn>
              <a:cxn ang="0">
                <a:pos x="7491" y="1557"/>
              </a:cxn>
              <a:cxn ang="0">
                <a:pos x="7536" y="1640"/>
              </a:cxn>
              <a:cxn ang="0">
                <a:pos x="7553" y="1617"/>
              </a:cxn>
              <a:cxn ang="0">
                <a:pos x="7578" y="1594"/>
              </a:cxn>
              <a:cxn ang="0">
                <a:pos x="7680" y="1557"/>
              </a:cxn>
              <a:cxn ang="0">
                <a:pos x="7680" y="2002"/>
              </a:cxn>
              <a:cxn ang="0">
                <a:pos x="0" y="2002"/>
              </a:cxn>
              <a:cxn ang="0">
                <a:pos x="0" y="317"/>
              </a:cxn>
              <a:cxn ang="0">
                <a:pos x="164" y="291"/>
              </a:cxn>
              <a:cxn ang="0">
                <a:pos x="501" y="421"/>
              </a:cxn>
              <a:cxn ang="0">
                <a:pos x="601" y="555"/>
              </a:cxn>
              <a:cxn ang="0">
                <a:pos x="642" y="491"/>
              </a:cxn>
              <a:cxn ang="0">
                <a:pos x="789" y="422"/>
              </a:cxn>
              <a:cxn ang="0">
                <a:pos x="896" y="455"/>
              </a:cxn>
              <a:cxn ang="0">
                <a:pos x="1029" y="273"/>
              </a:cxn>
              <a:cxn ang="0">
                <a:pos x="1480" y="93"/>
              </a:cxn>
              <a:cxn ang="0">
                <a:pos x="1932" y="270"/>
              </a:cxn>
              <a:cxn ang="0">
                <a:pos x="2086" y="500"/>
              </a:cxn>
              <a:cxn ang="0">
                <a:pos x="2254" y="259"/>
              </a:cxn>
              <a:cxn ang="0">
                <a:pos x="2858" y="0"/>
              </a:cxn>
              <a:cxn ang="0">
                <a:pos x="3463" y="259"/>
              </a:cxn>
              <a:cxn ang="0">
                <a:pos x="3683" y="644"/>
              </a:cxn>
              <a:cxn ang="0">
                <a:pos x="3834" y="618"/>
              </a:cxn>
              <a:cxn ang="0">
                <a:pos x="4165" y="773"/>
              </a:cxn>
              <a:cxn ang="0">
                <a:pos x="4258" y="919"/>
              </a:cxn>
              <a:cxn ang="0">
                <a:pos x="4839" y="704"/>
              </a:cxn>
              <a:cxn ang="0">
                <a:pos x="5442" y="938"/>
              </a:cxn>
              <a:cxn ang="0">
                <a:pos x="5673" y="1326"/>
              </a:cxn>
              <a:cxn ang="0">
                <a:pos x="6073" y="1168"/>
              </a:cxn>
              <a:cxn ang="0">
                <a:pos x="6495" y="1348"/>
              </a:cxn>
              <a:cxn ang="0">
                <a:pos x="6548" y="1410"/>
              </a:cxn>
              <a:cxn ang="0">
                <a:pos x="6587" y="1363"/>
              </a:cxn>
              <a:cxn ang="0">
                <a:pos x="6873" y="1242"/>
              </a:cxn>
              <a:cxn ang="0">
                <a:pos x="7158" y="1363"/>
              </a:cxn>
              <a:cxn ang="0">
                <a:pos x="7259" y="1534"/>
              </a:cxn>
            </a:cxnLst>
            <a:rect l="0" t="0" r="r" b="b"/>
            <a:pathLst>
              <a:path w="7680" h="2002">
                <a:moveTo>
                  <a:pt x="7259" y="1534"/>
                </a:moveTo>
                <a:cubicBezTo>
                  <a:pt x="7289" y="1509"/>
                  <a:pt x="7324" y="1497"/>
                  <a:pt x="7363" y="1497"/>
                </a:cubicBezTo>
                <a:cubicBezTo>
                  <a:pt x="7413" y="1497"/>
                  <a:pt x="7455" y="1517"/>
                  <a:pt x="7491" y="1557"/>
                </a:cubicBezTo>
                <a:cubicBezTo>
                  <a:pt x="7512" y="1582"/>
                  <a:pt x="7527" y="1609"/>
                  <a:pt x="7536" y="1640"/>
                </a:cubicBezTo>
                <a:cubicBezTo>
                  <a:pt x="7541" y="1632"/>
                  <a:pt x="7547" y="1625"/>
                  <a:pt x="7553" y="1617"/>
                </a:cubicBezTo>
                <a:cubicBezTo>
                  <a:pt x="7561" y="1609"/>
                  <a:pt x="7569" y="1601"/>
                  <a:pt x="7578" y="1594"/>
                </a:cubicBezTo>
                <a:cubicBezTo>
                  <a:pt x="7607" y="1570"/>
                  <a:pt x="7641" y="1557"/>
                  <a:pt x="7680" y="1557"/>
                </a:cubicBezTo>
                <a:cubicBezTo>
                  <a:pt x="7680" y="2002"/>
                  <a:pt x="7680" y="2002"/>
                  <a:pt x="7680" y="2002"/>
                </a:cubicBezTo>
                <a:cubicBezTo>
                  <a:pt x="0" y="2002"/>
                  <a:pt x="0" y="2002"/>
                  <a:pt x="0" y="2002"/>
                </a:cubicBezTo>
                <a:cubicBezTo>
                  <a:pt x="0" y="317"/>
                  <a:pt x="0" y="317"/>
                  <a:pt x="0" y="317"/>
                </a:cubicBezTo>
                <a:cubicBezTo>
                  <a:pt x="51" y="300"/>
                  <a:pt x="106" y="291"/>
                  <a:pt x="164" y="291"/>
                </a:cubicBezTo>
                <a:cubicBezTo>
                  <a:pt x="296" y="291"/>
                  <a:pt x="408" y="334"/>
                  <a:pt x="501" y="421"/>
                </a:cubicBezTo>
                <a:cubicBezTo>
                  <a:pt x="545" y="462"/>
                  <a:pt x="578" y="507"/>
                  <a:pt x="601" y="555"/>
                </a:cubicBezTo>
                <a:cubicBezTo>
                  <a:pt x="611" y="532"/>
                  <a:pt x="625" y="511"/>
                  <a:pt x="642" y="491"/>
                </a:cubicBezTo>
                <a:cubicBezTo>
                  <a:pt x="682" y="445"/>
                  <a:pt x="732" y="422"/>
                  <a:pt x="789" y="422"/>
                </a:cubicBezTo>
                <a:cubicBezTo>
                  <a:pt x="829" y="422"/>
                  <a:pt x="864" y="433"/>
                  <a:pt x="896" y="455"/>
                </a:cubicBezTo>
                <a:cubicBezTo>
                  <a:pt x="927" y="389"/>
                  <a:pt x="971" y="328"/>
                  <a:pt x="1029" y="273"/>
                </a:cubicBezTo>
                <a:cubicBezTo>
                  <a:pt x="1153" y="154"/>
                  <a:pt x="1304" y="94"/>
                  <a:pt x="1480" y="93"/>
                </a:cubicBezTo>
                <a:cubicBezTo>
                  <a:pt x="1657" y="92"/>
                  <a:pt x="1807" y="151"/>
                  <a:pt x="1932" y="270"/>
                </a:cubicBezTo>
                <a:cubicBezTo>
                  <a:pt x="2004" y="338"/>
                  <a:pt x="2055" y="415"/>
                  <a:pt x="2086" y="500"/>
                </a:cubicBezTo>
                <a:cubicBezTo>
                  <a:pt x="2127" y="413"/>
                  <a:pt x="2183" y="333"/>
                  <a:pt x="2254" y="259"/>
                </a:cubicBezTo>
                <a:cubicBezTo>
                  <a:pt x="2421" y="86"/>
                  <a:pt x="2622" y="0"/>
                  <a:pt x="2858" y="0"/>
                </a:cubicBezTo>
                <a:cubicBezTo>
                  <a:pt x="3095" y="0"/>
                  <a:pt x="3296" y="86"/>
                  <a:pt x="3463" y="259"/>
                </a:cubicBezTo>
                <a:cubicBezTo>
                  <a:pt x="3572" y="372"/>
                  <a:pt x="3646" y="501"/>
                  <a:pt x="3683" y="644"/>
                </a:cubicBezTo>
                <a:cubicBezTo>
                  <a:pt x="3730" y="626"/>
                  <a:pt x="3780" y="618"/>
                  <a:pt x="3834" y="618"/>
                </a:cubicBezTo>
                <a:cubicBezTo>
                  <a:pt x="3963" y="618"/>
                  <a:pt x="4074" y="670"/>
                  <a:pt x="4165" y="773"/>
                </a:cubicBezTo>
                <a:cubicBezTo>
                  <a:pt x="4204" y="818"/>
                  <a:pt x="4235" y="866"/>
                  <a:pt x="4258" y="919"/>
                </a:cubicBezTo>
                <a:cubicBezTo>
                  <a:pt x="4420" y="776"/>
                  <a:pt x="4614" y="704"/>
                  <a:pt x="4839" y="704"/>
                </a:cubicBezTo>
                <a:cubicBezTo>
                  <a:pt x="5075" y="704"/>
                  <a:pt x="5276" y="782"/>
                  <a:pt x="5442" y="938"/>
                </a:cubicBezTo>
                <a:cubicBezTo>
                  <a:pt x="5562" y="1051"/>
                  <a:pt x="5639" y="1180"/>
                  <a:pt x="5673" y="1326"/>
                </a:cubicBezTo>
                <a:cubicBezTo>
                  <a:pt x="5785" y="1221"/>
                  <a:pt x="5918" y="1168"/>
                  <a:pt x="6073" y="1168"/>
                </a:cubicBezTo>
                <a:cubicBezTo>
                  <a:pt x="6238" y="1168"/>
                  <a:pt x="6378" y="1228"/>
                  <a:pt x="6495" y="1348"/>
                </a:cubicBezTo>
                <a:cubicBezTo>
                  <a:pt x="6514" y="1368"/>
                  <a:pt x="6532" y="1388"/>
                  <a:pt x="6548" y="1410"/>
                </a:cubicBezTo>
                <a:cubicBezTo>
                  <a:pt x="6560" y="1393"/>
                  <a:pt x="6573" y="1378"/>
                  <a:pt x="6587" y="1363"/>
                </a:cubicBezTo>
                <a:cubicBezTo>
                  <a:pt x="6666" y="1282"/>
                  <a:pt x="6761" y="1242"/>
                  <a:pt x="6873" y="1242"/>
                </a:cubicBezTo>
                <a:cubicBezTo>
                  <a:pt x="6984" y="1242"/>
                  <a:pt x="7079" y="1282"/>
                  <a:pt x="7158" y="1363"/>
                </a:cubicBezTo>
                <a:cubicBezTo>
                  <a:pt x="7207" y="1414"/>
                  <a:pt x="7240" y="1470"/>
                  <a:pt x="7259" y="1534"/>
                </a:cubicBezTo>
                <a:close/>
              </a:path>
            </a:pathLst>
          </a:custGeom>
          <a:solidFill>
            <a:srgbClr val="90C7FF"/>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23"/>
          <p:cNvSpPr>
            <a:spLocks/>
          </p:cNvSpPr>
          <p:nvPr/>
        </p:nvSpPr>
        <p:spPr bwMode="auto">
          <a:xfrm rot="10800000">
            <a:off x="1599" y="-5470"/>
            <a:ext cx="12190400" cy="1789113"/>
          </a:xfrm>
          <a:custGeom>
            <a:avLst/>
            <a:gdLst/>
            <a:ahLst/>
            <a:cxnLst>
              <a:cxn ang="0">
                <a:pos x="7609" y="1134"/>
              </a:cxn>
              <a:cxn ang="0">
                <a:pos x="7680" y="1089"/>
              </a:cxn>
              <a:cxn ang="0">
                <a:pos x="7680" y="1503"/>
              </a:cxn>
              <a:cxn ang="0">
                <a:pos x="0" y="1503"/>
              </a:cxn>
              <a:cxn ang="0">
                <a:pos x="0" y="577"/>
              </a:cxn>
              <a:cxn ang="0">
                <a:pos x="32" y="576"/>
              </a:cxn>
              <a:cxn ang="0">
                <a:pos x="337" y="652"/>
              </a:cxn>
              <a:cxn ang="0">
                <a:pos x="411" y="572"/>
              </a:cxn>
              <a:cxn ang="0">
                <a:pos x="765" y="445"/>
              </a:cxn>
              <a:cxn ang="0">
                <a:pos x="892" y="458"/>
              </a:cxn>
              <a:cxn ang="0">
                <a:pos x="890" y="414"/>
              </a:cxn>
              <a:cxn ang="0">
                <a:pos x="1030" y="121"/>
              </a:cxn>
              <a:cxn ang="0">
                <a:pos x="1370" y="0"/>
              </a:cxn>
              <a:cxn ang="0">
                <a:pos x="1710" y="121"/>
              </a:cxn>
              <a:cxn ang="0">
                <a:pos x="1817" y="258"/>
              </a:cxn>
              <a:cxn ang="0">
                <a:pos x="1867" y="211"/>
              </a:cxn>
              <a:cxn ang="0">
                <a:pos x="2379" y="28"/>
              </a:cxn>
              <a:cxn ang="0">
                <a:pos x="2891" y="211"/>
              </a:cxn>
              <a:cxn ang="0">
                <a:pos x="3036" y="384"/>
              </a:cxn>
              <a:cxn ang="0">
                <a:pos x="3189" y="369"/>
              </a:cxn>
              <a:cxn ang="0">
                <a:pos x="3639" y="530"/>
              </a:cxn>
              <a:cxn ang="0">
                <a:pos x="3786" y="723"/>
              </a:cxn>
              <a:cxn ang="0">
                <a:pos x="4120" y="663"/>
              </a:cxn>
              <a:cxn ang="0">
                <a:pos x="4631" y="824"/>
              </a:cxn>
              <a:cxn ang="0">
                <a:pos x="4701" y="885"/>
              </a:cxn>
              <a:cxn ang="0">
                <a:pos x="4843" y="863"/>
              </a:cxn>
              <a:cxn ang="0">
                <a:pos x="5126" y="964"/>
              </a:cxn>
              <a:cxn ang="0">
                <a:pos x="5175" y="1014"/>
              </a:cxn>
              <a:cxn ang="0">
                <a:pos x="5256" y="1008"/>
              </a:cxn>
              <a:cxn ang="0">
                <a:pos x="5531" y="1086"/>
              </a:cxn>
              <a:cxn ang="0">
                <a:pos x="5600" y="1148"/>
              </a:cxn>
              <a:cxn ang="0">
                <a:pos x="5747" y="1115"/>
              </a:cxn>
              <a:cxn ang="0">
                <a:pos x="5950" y="1186"/>
              </a:cxn>
              <a:cxn ang="0">
                <a:pos x="5953" y="1184"/>
              </a:cxn>
              <a:cxn ang="0">
                <a:pos x="6263" y="1109"/>
              </a:cxn>
              <a:cxn ang="0">
                <a:pos x="6398" y="1120"/>
              </a:cxn>
              <a:cxn ang="0">
                <a:pos x="6479" y="1030"/>
              </a:cxn>
              <a:cxn ang="0">
                <a:pos x="6822" y="908"/>
              </a:cxn>
              <a:cxn ang="0">
                <a:pos x="7165" y="1030"/>
              </a:cxn>
              <a:cxn ang="0">
                <a:pos x="7289" y="1210"/>
              </a:cxn>
              <a:cxn ang="0">
                <a:pos x="7387" y="1191"/>
              </a:cxn>
              <a:cxn ang="0">
                <a:pos x="7537" y="1241"/>
              </a:cxn>
              <a:cxn ang="0">
                <a:pos x="7609" y="1134"/>
              </a:cxn>
            </a:cxnLst>
            <a:rect l="0" t="0" r="r" b="b"/>
            <a:pathLst>
              <a:path w="7680" h="1503">
                <a:moveTo>
                  <a:pt x="7609" y="1134"/>
                </a:moveTo>
                <a:cubicBezTo>
                  <a:pt x="7631" y="1115"/>
                  <a:pt x="7655" y="1100"/>
                  <a:pt x="7680" y="1089"/>
                </a:cubicBezTo>
                <a:cubicBezTo>
                  <a:pt x="7680" y="1503"/>
                  <a:pt x="7680" y="1503"/>
                  <a:pt x="7680" y="1503"/>
                </a:cubicBezTo>
                <a:cubicBezTo>
                  <a:pt x="0" y="1503"/>
                  <a:pt x="0" y="1503"/>
                  <a:pt x="0" y="1503"/>
                </a:cubicBezTo>
                <a:cubicBezTo>
                  <a:pt x="0" y="577"/>
                  <a:pt x="0" y="577"/>
                  <a:pt x="0" y="577"/>
                </a:cubicBezTo>
                <a:cubicBezTo>
                  <a:pt x="11" y="577"/>
                  <a:pt x="21" y="576"/>
                  <a:pt x="32" y="576"/>
                </a:cubicBezTo>
                <a:cubicBezTo>
                  <a:pt x="146" y="576"/>
                  <a:pt x="247" y="602"/>
                  <a:pt x="337" y="652"/>
                </a:cubicBezTo>
                <a:cubicBezTo>
                  <a:pt x="357" y="624"/>
                  <a:pt x="382" y="597"/>
                  <a:pt x="411" y="572"/>
                </a:cubicBezTo>
                <a:cubicBezTo>
                  <a:pt x="509" y="487"/>
                  <a:pt x="627" y="445"/>
                  <a:pt x="765" y="445"/>
                </a:cubicBezTo>
                <a:cubicBezTo>
                  <a:pt x="810" y="445"/>
                  <a:pt x="852" y="450"/>
                  <a:pt x="892" y="458"/>
                </a:cubicBezTo>
                <a:cubicBezTo>
                  <a:pt x="890" y="444"/>
                  <a:pt x="890" y="429"/>
                  <a:pt x="890" y="414"/>
                </a:cubicBezTo>
                <a:cubicBezTo>
                  <a:pt x="890" y="300"/>
                  <a:pt x="937" y="202"/>
                  <a:pt x="1030" y="121"/>
                </a:cubicBezTo>
                <a:cubicBezTo>
                  <a:pt x="1124" y="40"/>
                  <a:pt x="1238" y="0"/>
                  <a:pt x="1370" y="0"/>
                </a:cubicBezTo>
                <a:cubicBezTo>
                  <a:pt x="1503" y="0"/>
                  <a:pt x="1616" y="40"/>
                  <a:pt x="1710" y="121"/>
                </a:cubicBezTo>
                <a:cubicBezTo>
                  <a:pt x="1758" y="162"/>
                  <a:pt x="1794" y="208"/>
                  <a:pt x="1817" y="258"/>
                </a:cubicBezTo>
                <a:cubicBezTo>
                  <a:pt x="1833" y="242"/>
                  <a:pt x="1849" y="226"/>
                  <a:pt x="1867" y="211"/>
                </a:cubicBezTo>
                <a:cubicBezTo>
                  <a:pt x="2009" y="89"/>
                  <a:pt x="2179" y="28"/>
                  <a:pt x="2379" y="28"/>
                </a:cubicBezTo>
                <a:cubicBezTo>
                  <a:pt x="2579" y="28"/>
                  <a:pt x="2750" y="89"/>
                  <a:pt x="2891" y="211"/>
                </a:cubicBezTo>
                <a:cubicBezTo>
                  <a:pt x="2953" y="264"/>
                  <a:pt x="3001" y="321"/>
                  <a:pt x="3036" y="384"/>
                </a:cubicBezTo>
                <a:cubicBezTo>
                  <a:pt x="3084" y="374"/>
                  <a:pt x="3135" y="369"/>
                  <a:pt x="3189" y="369"/>
                </a:cubicBezTo>
                <a:cubicBezTo>
                  <a:pt x="3365" y="369"/>
                  <a:pt x="3515" y="423"/>
                  <a:pt x="3639" y="530"/>
                </a:cubicBezTo>
                <a:cubicBezTo>
                  <a:pt x="3706" y="588"/>
                  <a:pt x="3755" y="652"/>
                  <a:pt x="3786" y="723"/>
                </a:cubicBezTo>
                <a:cubicBezTo>
                  <a:pt x="3887" y="683"/>
                  <a:pt x="3998" y="663"/>
                  <a:pt x="4120" y="663"/>
                </a:cubicBezTo>
                <a:cubicBezTo>
                  <a:pt x="4320" y="663"/>
                  <a:pt x="4490" y="717"/>
                  <a:pt x="4631" y="824"/>
                </a:cubicBezTo>
                <a:cubicBezTo>
                  <a:pt x="4657" y="844"/>
                  <a:pt x="4680" y="864"/>
                  <a:pt x="4701" y="885"/>
                </a:cubicBezTo>
                <a:cubicBezTo>
                  <a:pt x="4745" y="870"/>
                  <a:pt x="4792" y="863"/>
                  <a:pt x="4843" y="863"/>
                </a:cubicBezTo>
                <a:cubicBezTo>
                  <a:pt x="4954" y="863"/>
                  <a:pt x="5048" y="897"/>
                  <a:pt x="5126" y="964"/>
                </a:cubicBezTo>
                <a:cubicBezTo>
                  <a:pt x="5144" y="980"/>
                  <a:pt x="5161" y="997"/>
                  <a:pt x="5175" y="1014"/>
                </a:cubicBezTo>
                <a:cubicBezTo>
                  <a:pt x="5201" y="1010"/>
                  <a:pt x="5228" y="1008"/>
                  <a:pt x="5256" y="1008"/>
                </a:cubicBezTo>
                <a:cubicBezTo>
                  <a:pt x="5363" y="1008"/>
                  <a:pt x="5455" y="1034"/>
                  <a:pt x="5531" y="1086"/>
                </a:cubicBezTo>
                <a:cubicBezTo>
                  <a:pt x="5559" y="1105"/>
                  <a:pt x="5582" y="1126"/>
                  <a:pt x="5600" y="1148"/>
                </a:cubicBezTo>
                <a:cubicBezTo>
                  <a:pt x="5644" y="1126"/>
                  <a:pt x="5692" y="1115"/>
                  <a:pt x="5747" y="1115"/>
                </a:cubicBezTo>
                <a:cubicBezTo>
                  <a:pt x="5826" y="1115"/>
                  <a:pt x="5894" y="1139"/>
                  <a:pt x="5950" y="1186"/>
                </a:cubicBezTo>
                <a:cubicBezTo>
                  <a:pt x="5951" y="1185"/>
                  <a:pt x="5952" y="1185"/>
                  <a:pt x="5953" y="1184"/>
                </a:cubicBezTo>
                <a:cubicBezTo>
                  <a:pt x="6039" y="1134"/>
                  <a:pt x="6142" y="1109"/>
                  <a:pt x="6263" y="1109"/>
                </a:cubicBezTo>
                <a:cubicBezTo>
                  <a:pt x="6311" y="1109"/>
                  <a:pt x="6356" y="1113"/>
                  <a:pt x="6398" y="1120"/>
                </a:cubicBezTo>
                <a:cubicBezTo>
                  <a:pt x="6420" y="1088"/>
                  <a:pt x="6447" y="1058"/>
                  <a:pt x="6479" y="1030"/>
                </a:cubicBezTo>
                <a:cubicBezTo>
                  <a:pt x="6574" y="949"/>
                  <a:pt x="6688" y="908"/>
                  <a:pt x="6822" y="908"/>
                </a:cubicBezTo>
                <a:cubicBezTo>
                  <a:pt x="6956" y="908"/>
                  <a:pt x="7070" y="949"/>
                  <a:pt x="7165" y="1030"/>
                </a:cubicBezTo>
                <a:cubicBezTo>
                  <a:pt x="7226" y="1083"/>
                  <a:pt x="7267" y="1143"/>
                  <a:pt x="7289" y="1210"/>
                </a:cubicBezTo>
                <a:cubicBezTo>
                  <a:pt x="7319" y="1197"/>
                  <a:pt x="7351" y="1191"/>
                  <a:pt x="7387" y="1191"/>
                </a:cubicBezTo>
                <a:cubicBezTo>
                  <a:pt x="7445" y="1191"/>
                  <a:pt x="7495" y="1208"/>
                  <a:pt x="7537" y="1241"/>
                </a:cubicBezTo>
                <a:cubicBezTo>
                  <a:pt x="7549" y="1201"/>
                  <a:pt x="7573" y="1165"/>
                  <a:pt x="7609" y="1134"/>
                </a:cubicBezTo>
                <a:close/>
              </a:path>
            </a:pathLst>
          </a:custGeom>
          <a:solidFill>
            <a:srgbClr val="E7E7E7"/>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5" name="Group 105"/>
          <p:cNvGrpSpPr/>
          <p:nvPr/>
        </p:nvGrpSpPr>
        <p:grpSpPr>
          <a:xfrm>
            <a:off x="10174819" y="1488343"/>
            <a:ext cx="1192213" cy="3011871"/>
            <a:chOff x="346652" y="-78172"/>
            <a:chExt cx="1192213" cy="3011871"/>
          </a:xfrm>
        </p:grpSpPr>
        <p:cxnSp>
          <p:nvCxnSpPr>
            <p:cNvPr id="16" name="Straight Connector 88"/>
            <p:cNvCxnSpPr/>
            <p:nvPr/>
          </p:nvCxnSpPr>
          <p:spPr>
            <a:xfrm>
              <a:off x="942759" y="-78172"/>
              <a:ext cx="0" cy="24555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7" name="Group 108"/>
            <p:cNvGrpSpPr/>
            <p:nvPr/>
          </p:nvGrpSpPr>
          <p:grpSpPr>
            <a:xfrm>
              <a:off x="346652" y="2184398"/>
              <a:ext cx="1192213" cy="749301"/>
              <a:chOff x="2563018" y="2933699"/>
              <a:chExt cx="1192213" cy="749301"/>
            </a:xfrm>
          </p:grpSpPr>
          <p:sp>
            <p:nvSpPr>
              <p:cNvPr id="18"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rgbClr val="E7E7E7"/>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32" name="Group 90"/>
          <p:cNvGrpSpPr/>
          <p:nvPr/>
        </p:nvGrpSpPr>
        <p:grpSpPr>
          <a:xfrm>
            <a:off x="6710149" y="1476708"/>
            <a:ext cx="1192213" cy="4008771"/>
            <a:chOff x="346652" y="-1075072"/>
            <a:chExt cx="1192213" cy="4008771"/>
          </a:xfrm>
        </p:grpSpPr>
        <p:cxnSp>
          <p:nvCxnSpPr>
            <p:cNvPr id="33" name="Straight Connector 111"/>
            <p:cNvCxnSpPr/>
            <p:nvPr/>
          </p:nvCxnSpPr>
          <p:spPr>
            <a:xfrm flipH="1">
              <a:off x="942760" y="-1075072"/>
              <a:ext cx="13492" cy="345243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4" name="Group 93"/>
            <p:cNvGrpSpPr/>
            <p:nvPr/>
          </p:nvGrpSpPr>
          <p:grpSpPr>
            <a:xfrm>
              <a:off x="346652" y="2184398"/>
              <a:ext cx="1192213" cy="749301"/>
              <a:chOff x="2563018" y="2933699"/>
              <a:chExt cx="1192213" cy="749301"/>
            </a:xfrm>
          </p:grpSpPr>
          <p:sp>
            <p:nvSpPr>
              <p:cNvPr id="35"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rgbClr val="E7E7E7"/>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37" name="Group 121"/>
          <p:cNvGrpSpPr/>
          <p:nvPr/>
        </p:nvGrpSpPr>
        <p:grpSpPr>
          <a:xfrm>
            <a:off x="4121704" y="4730560"/>
            <a:ext cx="549275" cy="387351"/>
            <a:chOff x="6310313" y="3435350"/>
            <a:chExt cx="549275" cy="387350"/>
          </a:xfrm>
          <a:solidFill>
            <a:srgbClr val="211D35"/>
          </a:solidFill>
        </p:grpSpPr>
        <p:sp>
          <p:nvSpPr>
            <p:cNvPr id="38" name="Freeform 30"/>
            <p:cNvSpPr>
              <a:spLocks noEditPoints="1"/>
            </p:cNvSpPr>
            <p:nvPr/>
          </p:nvSpPr>
          <p:spPr bwMode="auto">
            <a:xfrm>
              <a:off x="6372226" y="3543300"/>
              <a:ext cx="434975" cy="63500"/>
            </a:xfrm>
            <a:custGeom>
              <a:avLst/>
              <a:gdLst/>
              <a:ahLst/>
              <a:cxnLst>
                <a:cxn ang="0">
                  <a:pos x="267" y="0"/>
                </a:cxn>
                <a:cxn ang="0">
                  <a:pos x="3" y="0"/>
                </a:cxn>
                <a:cxn ang="0">
                  <a:pos x="0" y="40"/>
                </a:cxn>
                <a:cxn ang="0">
                  <a:pos x="0" y="40"/>
                </a:cxn>
                <a:cxn ang="0">
                  <a:pos x="274" y="40"/>
                </a:cxn>
                <a:cxn ang="0">
                  <a:pos x="267" y="0"/>
                </a:cxn>
                <a:cxn ang="0">
                  <a:pos x="56" y="34"/>
                </a:cxn>
                <a:cxn ang="0">
                  <a:pos x="49" y="34"/>
                </a:cxn>
                <a:cxn ang="0">
                  <a:pos x="51" y="7"/>
                </a:cxn>
                <a:cxn ang="0">
                  <a:pos x="60" y="7"/>
                </a:cxn>
                <a:cxn ang="0">
                  <a:pos x="56" y="34"/>
                </a:cxn>
                <a:cxn ang="0">
                  <a:pos x="137" y="33"/>
                </a:cxn>
                <a:cxn ang="0">
                  <a:pos x="128" y="33"/>
                </a:cxn>
                <a:cxn ang="0">
                  <a:pos x="128" y="5"/>
                </a:cxn>
                <a:cxn ang="0">
                  <a:pos x="137" y="5"/>
                </a:cxn>
                <a:cxn ang="0">
                  <a:pos x="137" y="33"/>
                </a:cxn>
                <a:cxn ang="0">
                  <a:pos x="205" y="34"/>
                </a:cxn>
                <a:cxn ang="0">
                  <a:pos x="203" y="7"/>
                </a:cxn>
                <a:cxn ang="0">
                  <a:pos x="210" y="7"/>
                </a:cxn>
                <a:cxn ang="0">
                  <a:pos x="214" y="34"/>
                </a:cxn>
                <a:cxn ang="0">
                  <a:pos x="205" y="34"/>
                </a:cxn>
                <a:cxn ang="0">
                  <a:pos x="205" y="34"/>
                </a:cxn>
                <a:cxn ang="0">
                  <a:pos x="205" y="34"/>
                </a:cxn>
              </a:cxnLst>
              <a:rect l="0" t="0" r="r" b="b"/>
              <a:pathLst>
                <a:path w="274" h="40">
                  <a:moveTo>
                    <a:pt x="267" y="0"/>
                  </a:moveTo>
                  <a:lnTo>
                    <a:pt x="3" y="0"/>
                  </a:lnTo>
                  <a:lnTo>
                    <a:pt x="0" y="40"/>
                  </a:lnTo>
                  <a:lnTo>
                    <a:pt x="0" y="40"/>
                  </a:lnTo>
                  <a:lnTo>
                    <a:pt x="274" y="40"/>
                  </a:lnTo>
                  <a:lnTo>
                    <a:pt x="267" y="0"/>
                  </a:lnTo>
                  <a:close/>
                  <a:moveTo>
                    <a:pt x="56" y="34"/>
                  </a:moveTo>
                  <a:lnTo>
                    <a:pt x="49" y="34"/>
                  </a:lnTo>
                  <a:lnTo>
                    <a:pt x="51" y="7"/>
                  </a:lnTo>
                  <a:lnTo>
                    <a:pt x="60" y="7"/>
                  </a:lnTo>
                  <a:lnTo>
                    <a:pt x="56" y="34"/>
                  </a:lnTo>
                  <a:close/>
                  <a:moveTo>
                    <a:pt x="137" y="33"/>
                  </a:moveTo>
                  <a:lnTo>
                    <a:pt x="128" y="33"/>
                  </a:lnTo>
                  <a:lnTo>
                    <a:pt x="128" y="5"/>
                  </a:lnTo>
                  <a:lnTo>
                    <a:pt x="137" y="5"/>
                  </a:lnTo>
                  <a:lnTo>
                    <a:pt x="137" y="33"/>
                  </a:lnTo>
                  <a:close/>
                  <a:moveTo>
                    <a:pt x="205" y="34"/>
                  </a:moveTo>
                  <a:lnTo>
                    <a:pt x="203" y="7"/>
                  </a:lnTo>
                  <a:lnTo>
                    <a:pt x="210" y="7"/>
                  </a:lnTo>
                  <a:lnTo>
                    <a:pt x="214" y="34"/>
                  </a:lnTo>
                  <a:lnTo>
                    <a:pt x="205" y="34"/>
                  </a:lnTo>
                  <a:close/>
                  <a:moveTo>
                    <a:pt x="205" y="34"/>
                  </a:moveTo>
                  <a:lnTo>
                    <a:pt x="205" y="3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31"/>
            <p:cNvSpPr>
              <a:spLocks noEditPoints="1"/>
            </p:cNvSpPr>
            <p:nvPr/>
          </p:nvSpPr>
          <p:spPr bwMode="auto">
            <a:xfrm>
              <a:off x="6372226" y="3543300"/>
              <a:ext cx="434975" cy="63500"/>
            </a:xfrm>
            <a:custGeom>
              <a:avLst/>
              <a:gdLst/>
              <a:ahLst/>
              <a:cxnLst>
                <a:cxn ang="0">
                  <a:pos x="267" y="0"/>
                </a:cxn>
                <a:cxn ang="0">
                  <a:pos x="3" y="0"/>
                </a:cxn>
                <a:cxn ang="0">
                  <a:pos x="0" y="40"/>
                </a:cxn>
                <a:cxn ang="0">
                  <a:pos x="0" y="40"/>
                </a:cxn>
                <a:cxn ang="0">
                  <a:pos x="274" y="40"/>
                </a:cxn>
                <a:cxn ang="0">
                  <a:pos x="267" y="0"/>
                </a:cxn>
                <a:cxn ang="0">
                  <a:pos x="56" y="34"/>
                </a:cxn>
                <a:cxn ang="0">
                  <a:pos x="49" y="34"/>
                </a:cxn>
                <a:cxn ang="0">
                  <a:pos x="51" y="7"/>
                </a:cxn>
                <a:cxn ang="0">
                  <a:pos x="60" y="7"/>
                </a:cxn>
                <a:cxn ang="0">
                  <a:pos x="56" y="34"/>
                </a:cxn>
                <a:cxn ang="0">
                  <a:pos x="137" y="33"/>
                </a:cxn>
                <a:cxn ang="0">
                  <a:pos x="128" y="33"/>
                </a:cxn>
                <a:cxn ang="0">
                  <a:pos x="128" y="5"/>
                </a:cxn>
                <a:cxn ang="0">
                  <a:pos x="137" y="5"/>
                </a:cxn>
                <a:cxn ang="0">
                  <a:pos x="137" y="33"/>
                </a:cxn>
                <a:cxn ang="0">
                  <a:pos x="205" y="34"/>
                </a:cxn>
                <a:cxn ang="0">
                  <a:pos x="203" y="7"/>
                </a:cxn>
                <a:cxn ang="0">
                  <a:pos x="210" y="7"/>
                </a:cxn>
                <a:cxn ang="0">
                  <a:pos x="214" y="34"/>
                </a:cxn>
                <a:cxn ang="0">
                  <a:pos x="205" y="34"/>
                </a:cxn>
                <a:cxn ang="0">
                  <a:pos x="205" y="34"/>
                </a:cxn>
                <a:cxn ang="0">
                  <a:pos x="205" y="34"/>
                </a:cxn>
              </a:cxnLst>
              <a:rect l="0" t="0" r="r" b="b"/>
              <a:pathLst>
                <a:path w="274" h="40">
                  <a:moveTo>
                    <a:pt x="267" y="0"/>
                  </a:moveTo>
                  <a:lnTo>
                    <a:pt x="3" y="0"/>
                  </a:lnTo>
                  <a:lnTo>
                    <a:pt x="0" y="40"/>
                  </a:lnTo>
                  <a:lnTo>
                    <a:pt x="0" y="40"/>
                  </a:lnTo>
                  <a:lnTo>
                    <a:pt x="274" y="40"/>
                  </a:lnTo>
                  <a:lnTo>
                    <a:pt x="267" y="0"/>
                  </a:lnTo>
                  <a:moveTo>
                    <a:pt x="56" y="34"/>
                  </a:moveTo>
                  <a:lnTo>
                    <a:pt x="49" y="34"/>
                  </a:lnTo>
                  <a:lnTo>
                    <a:pt x="51" y="7"/>
                  </a:lnTo>
                  <a:lnTo>
                    <a:pt x="60" y="7"/>
                  </a:lnTo>
                  <a:lnTo>
                    <a:pt x="56" y="34"/>
                  </a:lnTo>
                  <a:moveTo>
                    <a:pt x="137" y="33"/>
                  </a:moveTo>
                  <a:lnTo>
                    <a:pt x="128" y="33"/>
                  </a:lnTo>
                  <a:lnTo>
                    <a:pt x="128" y="5"/>
                  </a:lnTo>
                  <a:lnTo>
                    <a:pt x="137" y="5"/>
                  </a:lnTo>
                  <a:lnTo>
                    <a:pt x="137" y="33"/>
                  </a:lnTo>
                  <a:moveTo>
                    <a:pt x="205" y="34"/>
                  </a:moveTo>
                  <a:lnTo>
                    <a:pt x="203" y="7"/>
                  </a:lnTo>
                  <a:lnTo>
                    <a:pt x="210" y="7"/>
                  </a:lnTo>
                  <a:lnTo>
                    <a:pt x="214" y="34"/>
                  </a:lnTo>
                  <a:lnTo>
                    <a:pt x="205" y="34"/>
                  </a:lnTo>
                  <a:moveTo>
                    <a:pt x="205" y="34"/>
                  </a:moveTo>
                  <a:lnTo>
                    <a:pt x="205" y="34"/>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2"/>
            <p:cNvSpPr>
              <a:spLocks noEditPoints="1"/>
            </p:cNvSpPr>
            <p:nvPr/>
          </p:nvSpPr>
          <p:spPr bwMode="auto">
            <a:xfrm>
              <a:off x="6380163" y="3473450"/>
              <a:ext cx="415925" cy="53975"/>
            </a:xfrm>
            <a:custGeom>
              <a:avLst/>
              <a:gdLst/>
              <a:ahLst/>
              <a:cxnLst>
                <a:cxn ang="0">
                  <a:pos x="255" y="0"/>
                </a:cxn>
                <a:cxn ang="0">
                  <a:pos x="6" y="0"/>
                </a:cxn>
                <a:cxn ang="0">
                  <a:pos x="0" y="34"/>
                </a:cxn>
                <a:cxn ang="0">
                  <a:pos x="0" y="34"/>
                </a:cxn>
                <a:cxn ang="0">
                  <a:pos x="262" y="34"/>
                </a:cxn>
                <a:cxn ang="0">
                  <a:pos x="255" y="0"/>
                </a:cxn>
                <a:cxn ang="0">
                  <a:pos x="57" y="31"/>
                </a:cxn>
                <a:cxn ang="0">
                  <a:pos x="48" y="31"/>
                </a:cxn>
                <a:cxn ang="0">
                  <a:pos x="51" y="3"/>
                </a:cxn>
                <a:cxn ang="0">
                  <a:pos x="60" y="3"/>
                </a:cxn>
                <a:cxn ang="0">
                  <a:pos x="57" y="31"/>
                </a:cxn>
                <a:cxn ang="0">
                  <a:pos x="132" y="31"/>
                </a:cxn>
                <a:cxn ang="0">
                  <a:pos x="123" y="31"/>
                </a:cxn>
                <a:cxn ang="0">
                  <a:pos x="123" y="3"/>
                </a:cxn>
                <a:cxn ang="0">
                  <a:pos x="132" y="3"/>
                </a:cxn>
                <a:cxn ang="0">
                  <a:pos x="132" y="31"/>
                </a:cxn>
                <a:cxn ang="0">
                  <a:pos x="196" y="31"/>
                </a:cxn>
                <a:cxn ang="0">
                  <a:pos x="192" y="3"/>
                </a:cxn>
                <a:cxn ang="0">
                  <a:pos x="201" y="3"/>
                </a:cxn>
                <a:cxn ang="0">
                  <a:pos x="203" y="31"/>
                </a:cxn>
                <a:cxn ang="0">
                  <a:pos x="196" y="31"/>
                </a:cxn>
                <a:cxn ang="0">
                  <a:pos x="196" y="31"/>
                </a:cxn>
                <a:cxn ang="0">
                  <a:pos x="196" y="31"/>
                </a:cxn>
              </a:cxnLst>
              <a:rect l="0" t="0" r="r" b="b"/>
              <a:pathLst>
                <a:path w="262" h="34">
                  <a:moveTo>
                    <a:pt x="255" y="0"/>
                  </a:moveTo>
                  <a:lnTo>
                    <a:pt x="6" y="0"/>
                  </a:lnTo>
                  <a:lnTo>
                    <a:pt x="0" y="34"/>
                  </a:lnTo>
                  <a:lnTo>
                    <a:pt x="0" y="34"/>
                  </a:lnTo>
                  <a:lnTo>
                    <a:pt x="262" y="34"/>
                  </a:lnTo>
                  <a:lnTo>
                    <a:pt x="255" y="0"/>
                  </a:lnTo>
                  <a:close/>
                  <a:moveTo>
                    <a:pt x="57" y="31"/>
                  </a:moveTo>
                  <a:lnTo>
                    <a:pt x="48" y="31"/>
                  </a:lnTo>
                  <a:lnTo>
                    <a:pt x="51" y="3"/>
                  </a:lnTo>
                  <a:lnTo>
                    <a:pt x="60" y="3"/>
                  </a:lnTo>
                  <a:lnTo>
                    <a:pt x="57" y="31"/>
                  </a:lnTo>
                  <a:close/>
                  <a:moveTo>
                    <a:pt x="132" y="31"/>
                  </a:moveTo>
                  <a:lnTo>
                    <a:pt x="123" y="31"/>
                  </a:lnTo>
                  <a:lnTo>
                    <a:pt x="123" y="3"/>
                  </a:lnTo>
                  <a:lnTo>
                    <a:pt x="132" y="3"/>
                  </a:lnTo>
                  <a:lnTo>
                    <a:pt x="132" y="31"/>
                  </a:lnTo>
                  <a:close/>
                  <a:moveTo>
                    <a:pt x="196" y="31"/>
                  </a:moveTo>
                  <a:lnTo>
                    <a:pt x="192" y="3"/>
                  </a:lnTo>
                  <a:lnTo>
                    <a:pt x="201" y="3"/>
                  </a:lnTo>
                  <a:lnTo>
                    <a:pt x="203" y="31"/>
                  </a:lnTo>
                  <a:lnTo>
                    <a:pt x="196" y="31"/>
                  </a:lnTo>
                  <a:close/>
                  <a:moveTo>
                    <a:pt x="196" y="31"/>
                  </a:moveTo>
                  <a:lnTo>
                    <a:pt x="196"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3"/>
            <p:cNvSpPr>
              <a:spLocks noEditPoints="1"/>
            </p:cNvSpPr>
            <p:nvPr/>
          </p:nvSpPr>
          <p:spPr bwMode="auto">
            <a:xfrm>
              <a:off x="6380163" y="3473450"/>
              <a:ext cx="415925" cy="53975"/>
            </a:xfrm>
            <a:custGeom>
              <a:avLst/>
              <a:gdLst/>
              <a:ahLst/>
              <a:cxnLst>
                <a:cxn ang="0">
                  <a:pos x="255" y="0"/>
                </a:cxn>
                <a:cxn ang="0">
                  <a:pos x="6" y="0"/>
                </a:cxn>
                <a:cxn ang="0">
                  <a:pos x="0" y="34"/>
                </a:cxn>
                <a:cxn ang="0">
                  <a:pos x="0" y="34"/>
                </a:cxn>
                <a:cxn ang="0">
                  <a:pos x="262" y="34"/>
                </a:cxn>
                <a:cxn ang="0">
                  <a:pos x="255" y="0"/>
                </a:cxn>
                <a:cxn ang="0">
                  <a:pos x="57" y="31"/>
                </a:cxn>
                <a:cxn ang="0">
                  <a:pos x="48" y="31"/>
                </a:cxn>
                <a:cxn ang="0">
                  <a:pos x="51" y="3"/>
                </a:cxn>
                <a:cxn ang="0">
                  <a:pos x="60" y="3"/>
                </a:cxn>
                <a:cxn ang="0">
                  <a:pos x="57" y="31"/>
                </a:cxn>
                <a:cxn ang="0">
                  <a:pos x="132" y="31"/>
                </a:cxn>
                <a:cxn ang="0">
                  <a:pos x="123" y="31"/>
                </a:cxn>
                <a:cxn ang="0">
                  <a:pos x="123" y="3"/>
                </a:cxn>
                <a:cxn ang="0">
                  <a:pos x="132" y="3"/>
                </a:cxn>
                <a:cxn ang="0">
                  <a:pos x="132" y="31"/>
                </a:cxn>
                <a:cxn ang="0">
                  <a:pos x="196" y="31"/>
                </a:cxn>
                <a:cxn ang="0">
                  <a:pos x="192" y="3"/>
                </a:cxn>
                <a:cxn ang="0">
                  <a:pos x="201" y="3"/>
                </a:cxn>
                <a:cxn ang="0">
                  <a:pos x="203" y="31"/>
                </a:cxn>
                <a:cxn ang="0">
                  <a:pos x="196" y="31"/>
                </a:cxn>
                <a:cxn ang="0">
                  <a:pos x="196" y="31"/>
                </a:cxn>
                <a:cxn ang="0">
                  <a:pos x="196" y="31"/>
                </a:cxn>
              </a:cxnLst>
              <a:rect l="0" t="0" r="r" b="b"/>
              <a:pathLst>
                <a:path w="262" h="34">
                  <a:moveTo>
                    <a:pt x="255" y="0"/>
                  </a:moveTo>
                  <a:lnTo>
                    <a:pt x="6" y="0"/>
                  </a:lnTo>
                  <a:lnTo>
                    <a:pt x="0" y="34"/>
                  </a:lnTo>
                  <a:lnTo>
                    <a:pt x="0" y="34"/>
                  </a:lnTo>
                  <a:lnTo>
                    <a:pt x="262" y="34"/>
                  </a:lnTo>
                  <a:lnTo>
                    <a:pt x="255" y="0"/>
                  </a:lnTo>
                  <a:moveTo>
                    <a:pt x="57" y="31"/>
                  </a:moveTo>
                  <a:lnTo>
                    <a:pt x="48" y="31"/>
                  </a:lnTo>
                  <a:lnTo>
                    <a:pt x="51" y="3"/>
                  </a:lnTo>
                  <a:lnTo>
                    <a:pt x="60" y="3"/>
                  </a:lnTo>
                  <a:lnTo>
                    <a:pt x="57" y="31"/>
                  </a:lnTo>
                  <a:moveTo>
                    <a:pt x="132" y="31"/>
                  </a:moveTo>
                  <a:lnTo>
                    <a:pt x="123" y="31"/>
                  </a:lnTo>
                  <a:lnTo>
                    <a:pt x="123" y="3"/>
                  </a:lnTo>
                  <a:lnTo>
                    <a:pt x="132" y="3"/>
                  </a:lnTo>
                  <a:lnTo>
                    <a:pt x="132" y="31"/>
                  </a:lnTo>
                  <a:moveTo>
                    <a:pt x="196" y="31"/>
                  </a:moveTo>
                  <a:lnTo>
                    <a:pt x="192" y="3"/>
                  </a:lnTo>
                  <a:lnTo>
                    <a:pt x="201" y="3"/>
                  </a:lnTo>
                  <a:lnTo>
                    <a:pt x="203" y="31"/>
                  </a:lnTo>
                  <a:lnTo>
                    <a:pt x="196" y="31"/>
                  </a:lnTo>
                  <a:moveTo>
                    <a:pt x="196" y="31"/>
                  </a:moveTo>
                  <a:lnTo>
                    <a:pt x="196" y="31"/>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4"/>
            <p:cNvSpPr>
              <a:spLocks noEditPoints="1"/>
            </p:cNvSpPr>
            <p:nvPr/>
          </p:nvSpPr>
          <p:spPr bwMode="auto">
            <a:xfrm>
              <a:off x="6362701" y="3621088"/>
              <a:ext cx="455613" cy="55563"/>
            </a:xfrm>
            <a:custGeom>
              <a:avLst/>
              <a:gdLst/>
              <a:ahLst/>
              <a:cxnLst>
                <a:cxn ang="0">
                  <a:pos x="4" y="0"/>
                </a:cxn>
                <a:cxn ang="0">
                  <a:pos x="0" y="35"/>
                </a:cxn>
                <a:cxn ang="0">
                  <a:pos x="0" y="35"/>
                </a:cxn>
                <a:cxn ang="0">
                  <a:pos x="287" y="35"/>
                </a:cxn>
                <a:cxn ang="0">
                  <a:pos x="282" y="0"/>
                </a:cxn>
                <a:cxn ang="0">
                  <a:pos x="4" y="0"/>
                </a:cxn>
                <a:cxn ang="0">
                  <a:pos x="57" y="31"/>
                </a:cxn>
                <a:cxn ang="0">
                  <a:pos x="50" y="31"/>
                </a:cxn>
                <a:cxn ang="0">
                  <a:pos x="51" y="4"/>
                </a:cxn>
                <a:cxn ang="0">
                  <a:pos x="61" y="4"/>
                </a:cxn>
                <a:cxn ang="0">
                  <a:pos x="57" y="31"/>
                </a:cxn>
                <a:cxn ang="0">
                  <a:pos x="143" y="33"/>
                </a:cxn>
                <a:cxn ang="0">
                  <a:pos x="134" y="33"/>
                </a:cxn>
                <a:cxn ang="0">
                  <a:pos x="134" y="6"/>
                </a:cxn>
                <a:cxn ang="0">
                  <a:pos x="143" y="6"/>
                </a:cxn>
                <a:cxn ang="0">
                  <a:pos x="143" y="33"/>
                </a:cxn>
                <a:cxn ang="0">
                  <a:pos x="216" y="31"/>
                </a:cxn>
                <a:cxn ang="0">
                  <a:pos x="214" y="4"/>
                </a:cxn>
                <a:cxn ang="0">
                  <a:pos x="222" y="4"/>
                </a:cxn>
                <a:cxn ang="0">
                  <a:pos x="225" y="31"/>
                </a:cxn>
                <a:cxn ang="0">
                  <a:pos x="216" y="31"/>
                </a:cxn>
                <a:cxn ang="0">
                  <a:pos x="216" y="31"/>
                </a:cxn>
                <a:cxn ang="0">
                  <a:pos x="216" y="31"/>
                </a:cxn>
              </a:cxnLst>
              <a:rect l="0" t="0" r="r" b="b"/>
              <a:pathLst>
                <a:path w="287" h="35">
                  <a:moveTo>
                    <a:pt x="4" y="0"/>
                  </a:moveTo>
                  <a:lnTo>
                    <a:pt x="0" y="35"/>
                  </a:lnTo>
                  <a:lnTo>
                    <a:pt x="0" y="35"/>
                  </a:lnTo>
                  <a:lnTo>
                    <a:pt x="287" y="35"/>
                  </a:lnTo>
                  <a:lnTo>
                    <a:pt x="282" y="0"/>
                  </a:lnTo>
                  <a:lnTo>
                    <a:pt x="4" y="0"/>
                  </a:lnTo>
                  <a:close/>
                  <a:moveTo>
                    <a:pt x="57" y="31"/>
                  </a:moveTo>
                  <a:lnTo>
                    <a:pt x="50" y="31"/>
                  </a:lnTo>
                  <a:lnTo>
                    <a:pt x="51" y="4"/>
                  </a:lnTo>
                  <a:lnTo>
                    <a:pt x="61" y="4"/>
                  </a:lnTo>
                  <a:lnTo>
                    <a:pt x="57" y="31"/>
                  </a:lnTo>
                  <a:close/>
                  <a:moveTo>
                    <a:pt x="143" y="33"/>
                  </a:moveTo>
                  <a:lnTo>
                    <a:pt x="134" y="33"/>
                  </a:lnTo>
                  <a:lnTo>
                    <a:pt x="134" y="6"/>
                  </a:lnTo>
                  <a:lnTo>
                    <a:pt x="143" y="6"/>
                  </a:lnTo>
                  <a:lnTo>
                    <a:pt x="143" y="33"/>
                  </a:lnTo>
                  <a:close/>
                  <a:moveTo>
                    <a:pt x="216" y="31"/>
                  </a:moveTo>
                  <a:lnTo>
                    <a:pt x="214" y="4"/>
                  </a:lnTo>
                  <a:lnTo>
                    <a:pt x="222" y="4"/>
                  </a:lnTo>
                  <a:lnTo>
                    <a:pt x="225" y="31"/>
                  </a:lnTo>
                  <a:lnTo>
                    <a:pt x="216" y="31"/>
                  </a:lnTo>
                  <a:close/>
                  <a:moveTo>
                    <a:pt x="216" y="31"/>
                  </a:moveTo>
                  <a:lnTo>
                    <a:pt x="216" y="3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35"/>
            <p:cNvSpPr>
              <a:spLocks noEditPoints="1"/>
            </p:cNvSpPr>
            <p:nvPr/>
          </p:nvSpPr>
          <p:spPr bwMode="auto">
            <a:xfrm>
              <a:off x="6362701" y="3621088"/>
              <a:ext cx="455613" cy="55563"/>
            </a:xfrm>
            <a:custGeom>
              <a:avLst/>
              <a:gdLst/>
              <a:ahLst/>
              <a:cxnLst>
                <a:cxn ang="0">
                  <a:pos x="4" y="0"/>
                </a:cxn>
                <a:cxn ang="0">
                  <a:pos x="0" y="35"/>
                </a:cxn>
                <a:cxn ang="0">
                  <a:pos x="0" y="35"/>
                </a:cxn>
                <a:cxn ang="0">
                  <a:pos x="287" y="35"/>
                </a:cxn>
                <a:cxn ang="0">
                  <a:pos x="282" y="0"/>
                </a:cxn>
                <a:cxn ang="0">
                  <a:pos x="4" y="0"/>
                </a:cxn>
                <a:cxn ang="0">
                  <a:pos x="57" y="31"/>
                </a:cxn>
                <a:cxn ang="0">
                  <a:pos x="50" y="31"/>
                </a:cxn>
                <a:cxn ang="0">
                  <a:pos x="51" y="4"/>
                </a:cxn>
                <a:cxn ang="0">
                  <a:pos x="61" y="4"/>
                </a:cxn>
                <a:cxn ang="0">
                  <a:pos x="57" y="31"/>
                </a:cxn>
                <a:cxn ang="0">
                  <a:pos x="143" y="33"/>
                </a:cxn>
                <a:cxn ang="0">
                  <a:pos x="134" y="33"/>
                </a:cxn>
                <a:cxn ang="0">
                  <a:pos x="134" y="6"/>
                </a:cxn>
                <a:cxn ang="0">
                  <a:pos x="143" y="6"/>
                </a:cxn>
                <a:cxn ang="0">
                  <a:pos x="143" y="33"/>
                </a:cxn>
                <a:cxn ang="0">
                  <a:pos x="216" y="31"/>
                </a:cxn>
                <a:cxn ang="0">
                  <a:pos x="214" y="4"/>
                </a:cxn>
                <a:cxn ang="0">
                  <a:pos x="222" y="4"/>
                </a:cxn>
                <a:cxn ang="0">
                  <a:pos x="225" y="31"/>
                </a:cxn>
                <a:cxn ang="0">
                  <a:pos x="216" y="31"/>
                </a:cxn>
                <a:cxn ang="0">
                  <a:pos x="216" y="31"/>
                </a:cxn>
                <a:cxn ang="0">
                  <a:pos x="216" y="31"/>
                </a:cxn>
              </a:cxnLst>
              <a:rect l="0" t="0" r="r" b="b"/>
              <a:pathLst>
                <a:path w="287" h="35">
                  <a:moveTo>
                    <a:pt x="4" y="0"/>
                  </a:moveTo>
                  <a:lnTo>
                    <a:pt x="0" y="35"/>
                  </a:lnTo>
                  <a:lnTo>
                    <a:pt x="0" y="35"/>
                  </a:lnTo>
                  <a:lnTo>
                    <a:pt x="287" y="35"/>
                  </a:lnTo>
                  <a:lnTo>
                    <a:pt x="282" y="0"/>
                  </a:lnTo>
                  <a:lnTo>
                    <a:pt x="4" y="0"/>
                  </a:lnTo>
                  <a:moveTo>
                    <a:pt x="57" y="31"/>
                  </a:moveTo>
                  <a:lnTo>
                    <a:pt x="50" y="31"/>
                  </a:lnTo>
                  <a:lnTo>
                    <a:pt x="51" y="4"/>
                  </a:lnTo>
                  <a:lnTo>
                    <a:pt x="61" y="4"/>
                  </a:lnTo>
                  <a:lnTo>
                    <a:pt x="57" y="31"/>
                  </a:lnTo>
                  <a:moveTo>
                    <a:pt x="143" y="33"/>
                  </a:moveTo>
                  <a:lnTo>
                    <a:pt x="134" y="33"/>
                  </a:lnTo>
                  <a:lnTo>
                    <a:pt x="134" y="6"/>
                  </a:lnTo>
                  <a:lnTo>
                    <a:pt x="143" y="6"/>
                  </a:lnTo>
                  <a:lnTo>
                    <a:pt x="143" y="33"/>
                  </a:lnTo>
                  <a:moveTo>
                    <a:pt x="216" y="31"/>
                  </a:moveTo>
                  <a:lnTo>
                    <a:pt x="214" y="4"/>
                  </a:lnTo>
                  <a:lnTo>
                    <a:pt x="222" y="4"/>
                  </a:lnTo>
                  <a:lnTo>
                    <a:pt x="225" y="31"/>
                  </a:lnTo>
                  <a:lnTo>
                    <a:pt x="216" y="31"/>
                  </a:lnTo>
                  <a:moveTo>
                    <a:pt x="216" y="31"/>
                  </a:moveTo>
                  <a:lnTo>
                    <a:pt x="216" y="31"/>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36"/>
            <p:cNvSpPr>
              <a:spLocks noEditPoints="1"/>
            </p:cNvSpPr>
            <p:nvPr/>
          </p:nvSpPr>
          <p:spPr bwMode="auto">
            <a:xfrm>
              <a:off x="6310313" y="3435350"/>
              <a:ext cx="549275" cy="387350"/>
            </a:xfrm>
            <a:custGeom>
              <a:avLst/>
              <a:gdLst/>
              <a:ahLst/>
              <a:cxnLst>
                <a:cxn ang="0">
                  <a:pos x="178" y="174"/>
                </a:cxn>
                <a:cxn ang="0">
                  <a:pos x="346" y="174"/>
                </a:cxn>
                <a:cxn ang="0">
                  <a:pos x="320" y="0"/>
                </a:cxn>
                <a:cxn ang="0">
                  <a:pos x="26" y="0"/>
                </a:cxn>
                <a:cxn ang="0">
                  <a:pos x="0" y="174"/>
                </a:cxn>
                <a:cxn ang="0">
                  <a:pos x="165" y="174"/>
                </a:cxn>
                <a:cxn ang="0">
                  <a:pos x="165" y="231"/>
                </a:cxn>
                <a:cxn ang="0">
                  <a:pos x="101" y="231"/>
                </a:cxn>
                <a:cxn ang="0">
                  <a:pos x="101" y="244"/>
                </a:cxn>
                <a:cxn ang="0">
                  <a:pos x="240" y="244"/>
                </a:cxn>
                <a:cxn ang="0">
                  <a:pos x="240" y="231"/>
                </a:cxn>
                <a:cxn ang="0">
                  <a:pos x="178" y="231"/>
                </a:cxn>
                <a:cxn ang="0">
                  <a:pos x="178" y="174"/>
                </a:cxn>
                <a:cxn ang="0">
                  <a:pos x="9" y="167"/>
                </a:cxn>
                <a:cxn ang="0">
                  <a:pos x="9" y="167"/>
                </a:cxn>
                <a:cxn ang="0">
                  <a:pos x="33" y="7"/>
                </a:cxn>
                <a:cxn ang="0">
                  <a:pos x="315" y="7"/>
                </a:cxn>
                <a:cxn ang="0">
                  <a:pos x="337" y="167"/>
                </a:cxn>
                <a:cxn ang="0">
                  <a:pos x="9" y="167"/>
                </a:cxn>
                <a:cxn ang="0">
                  <a:pos x="9" y="167"/>
                </a:cxn>
                <a:cxn ang="0">
                  <a:pos x="9" y="167"/>
                </a:cxn>
              </a:cxnLst>
              <a:rect l="0" t="0" r="r" b="b"/>
              <a:pathLst>
                <a:path w="346" h="244">
                  <a:moveTo>
                    <a:pt x="178" y="174"/>
                  </a:moveTo>
                  <a:lnTo>
                    <a:pt x="346" y="174"/>
                  </a:lnTo>
                  <a:lnTo>
                    <a:pt x="320" y="0"/>
                  </a:lnTo>
                  <a:lnTo>
                    <a:pt x="26" y="0"/>
                  </a:lnTo>
                  <a:lnTo>
                    <a:pt x="0" y="174"/>
                  </a:lnTo>
                  <a:lnTo>
                    <a:pt x="165" y="174"/>
                  </a:lnTo>
                  <a:lnTo>
                    <a:pt x="165" y="231"/>
                  </a:lnTo>
                  <a:lnTo>
                    <a:pt x="101" y="231"/>
                  </a:lnTo>
                  <a:lnTo>
                    <a:pt x="101" y="244"/>
                  </a:lnTo>
                  <a:lnTo>
                    <a:pt x="240" y="244"/>
                  </a:lnTo>
                  <a:lnTo>
                    <a:pt x="240" y="231"/>
                  </a:lnTo>
                  <a:lnTo>
                    <a:pt x="178" y="231"/>
                  </a:lnTo>
                  <a:lnTo>
                    <a:pt x="178" y="174"/>
                  </a:lnTo>
                  <a:close/>
                  <a:moveTo>
                    <a:pt x="9" y="167"/>
                  </a:moveTo>
                  <a:lnTo>
                    <a:pt x="9" y="167"/>
                  </a:lnTo>
                  <a:lnTo>
                    <a:pt x="33" y="7"/>
                  </a:lnTo>
                  <a:lnTo>
                    <a:pt x="315" y="7"/>
                  </a:lnTo>
                  <a:lnTo>
                    <a:pt x="337" y="167"/>
                  </a:lnTo>
                  <a:lnTo>
                    <a:pt x="9" y="167"/>
                  </a:lnTo>
                  <a:close/>
                  <a:moveTo>
                    <a:pt x="9" y="167"/>
                  </a:moveTo>
                  <a:lnTo>
                    <a:pt x="9" y="16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37"/>
            <p:cNvSpPr>
              <a:spLocks noEditPoints="1"/>
            </p:cNvSpPr>
            <p:nvPr/>
          </p:nvSpPr>
          <p:spPr bwMode="auto">
            <a:xfrm>
              <a:off x="6310313" y="3435350"/>
              <a:ext cx="549275" cy="387350"/>
            </a:xfrm>
            <a:custGeom>
              <a:avLst/>
              <a:gdLst/>
              <a:ahLst/>
              <a:cxnLst>
                <a:cxn ang="0">
                  <a:pos x="178" y="174"/>
                </a:cxn>
                <a:cxn ang="0">
                  <a:pos x="346" y="174"/>
                </a:cxn>
                <a:cxn ang="0">
                  <a:pos x="320" y="0"/>
                </a:cxn>
                <a:cxn ang="0">
                  <a:pos x="26" y="0"/>
                </a:cxn>
                <a:cxn ang="0">
                  <a:pos x="0" y="174"/>
                </a:cxn>
                <a:cxn ang="0">
                  <a:pos x="165" y="174"/>
                </a:cxn>
                <a:cxn ang="0">
                  <a:pos x="165" y="231"/>
                </a:cxn>
                <a:cxn ang="0">
                  <a:pos x="101" y="231"/>
                </a:cxn>
                <a:cxn ang="0">
                  <a:pos x="101" y="244"/>
                </a:cxn>
                <a:cxn ang="0">
                  <a:pos x="240" y="244"/>
                </a:cxn>
                <a:cxn ang="0">
                  <a:pos x="240" y="231"/>
                </a:cxn>
                <a:cxn ang="0">
                  <a:pos x="178" y="231"/>
                </a:cxn>
                <a:cxn ang="0">
                  <a:pos x="178" y="174"/>
                </a:cxn>
                <a:cxn ang="0">
                  <a:pos x="9" y="167"/>
                </a:cxn>
                <a:cxn ang="0">
                  <a:pos x="9" y="167"/>
                </a:cxn>
                <a:cxn ang="0">
                  <a:pos x="33" y="7"/>
                </a:cxn>
                <a:cxn ang="0">
                  <a:pos x="315" y="7"/>
                </a:cxn>
                <a:cxn ang="0">
                  <a:pos x="337" y="167"/>
                </a:cxn>
                <a:cxn ang="0">
                  <a:pos x="9" y="167"/>
                </a:cxn>
                <a:cxn ang="0">
                  <a:pos x="9" y="167"/>
                </a:cxn>
                <a:cxn ang="0">
                  <a:pos x="9" y="167"/>
                </a:cxn>
              </a:cxnLst>
              <a:rect l="0" t="0" r="r" b="b"/>
              <a:pathLst>
                <a:path w="346" h="244">
                  <a:moveTo>
                    <a:pt x="178" y="174"/>
                  </a:moveTo>
                  <a:lnTo>
                    <a:pt x="346" y="174"/>
                  </a:lnTo>
                  <a:lnTo>
                    <a:pt x="320" y="0"/>
                  </a:lnTo>
                  <a:lnTo>
                    <a:pt x="26" y="0"/>
                  </a:lnTo>
                  <a:lnTo>
                    <a:pt x="0" y="174"/>
                  </a:lnTo>
                  <a:lnTo>
                    <a:pt x="165" y="174"/>
                  </a:lnTo>
                  <a:lnTo>
                    <a:pt x="165" y="231"/>
                  </a:lnTo>
                  <a:lnTo>
                    <a:pt x="101" y="231"/>
                  </a:lnTo>
                  <a:lnTo>
                    <a:pt x="101" y="244"/>
                  </a:lnTo>
                  <a:lnTo>
                    <a:pt x="240" y="244"/>
                  </a:lnTo>
                  <a:lnTo>
                    <a:pt x="240" y="231"/>
                  </a:lnTo>
                  <a:lnTo>
                    <a:pt x="178" y="231"/>
                  </a:lnTo>
                  <a:lnTo>
                    <a:pt x="178" y="174"/>
                  </a:lnTo>
                  <a:moveTo>
                    <a:pt x="9" y="167"/>
                  </a:moveTo>
                  <a:lnTo>
                    <a:pt x="9" y="167"/>
                  </a:lnTo>
                  <a:lnTo>
                    <a:pt x="33" y="7"/>
                  </a:lnTo>
                  <a:lnTo>
                    <a:pt x="315" y="7"/>
                  </a:lnTo>
                  <a:lnTo>
                    <a:pt x="337" y="167"/>
                  </a:lnTo>
                  <a:lnTo>
                    <a:pt x="9" y="167"/>
                  </a:lnTo>
                  <a:moveTo>
                    <a:pt x="9" y="167"/>
                  </a:moveTo>
                  <a:lnTo>
                    <a:pt x="9" y="167"/>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6" name="Group 132"/>
          <p:cNvGrpSpPr/>
          <p:nvPr/>
        </p:nvGrpSpPr>
        <p:grpSpPr>
          <a:xfrm>
            <a:off x="1194421" y="3826740"/>
            <a:ext cx="552450" cy="552451"/>
            <a:chOff x="3119438" y="3767138"/>
            <a:chExt cx="552450" cy="552450"/>
          </a:xfrm>
          <a:solidFill>
            <a:srgbClr val="211D35"/>
          </a:solidFill>
        </p:grpSpPr>
        <p:sp>
          <p:nvSpPr>
            <p:cNvPr id="47" name="Freeform 82"/>
            <p:cNvSpPr>
              <a:spLocks noEditPoints="1"/>
            </p:cNvSpPr>
            <p:nvPr/>
          </p:nvSpPr>
          <p:spPr bwMode="auto">
            <a:xfrm>
              <a:off x="3119438" y="3767138"/>
              <a:ext cx="552450" cy="552450"/>
            </a:xfrm>
            <a:custGeom>
              <a:avLst/>
              <a:gdLst/>
              <a:ahLst/>
              <a:cxnLst>
                <a:cxn ang="0">
                  <a:pos x="30" y="162"/>
                </a:cxn>
                <a:cxn ang="0">
                  <a:pos x="72" y="150"/>
                </a:cxn>
                <a:cxn ang="0">
                  <a:pos x="95" y="190"/>
                </a:cxn>
                <a:cxn ang="0">
                  <a:pos x="117" y="152"/>
                </a:cxn>
                <a:cxn ang="0">
                  <a:pos x="161" y="164"/>
                </a:cxn>
                <a:cxn ang="0">
                  <a:pos x="150" y="121"/>
                </a:cxn>
                <a:cxn ang="0">
                  <a:pos x="190" y="98"/>
                </a:cxn>
                <a:cxn ang="0">
                  <a:pos x="151" y="75"/>
                </a:cxn>
                <a:cxn ang="0">
                  <a:pos x="164" y="30"/>
                </a:cxn>
                <a:cxn ang="0">
                  <a:pos x="120" y="41"/>
                </a:cxn>
                <a:cxn ang="0">
                  <a:pos x="96" y="0"/>
                </a:cxn>
                <a:cxn ang="0">
                  <a:pos x="72" y="41"/>
                </a:cxn>
                <a:cxn ang="0">
                  <a:pos x="29" y="30"/>
                </a:cxn>
                <a:cxn ang="0">
                  <a:pos x="41" y="73"/>
                </a:cxn>
                <a:cxn ang="0">
                  <a:pos x="0" y="96"/>
                </a:cxn>
                <a:cxn ang="0">
                  <a:pos x="41" y="120"/>
                </a:cxn>
                <a:cxn ang="0">
                  <a:pos x="30" y="162"/>
                </a:cxn>
                <a:cxn ang="0">
                  <a:pos x="96" y="43"/>
                </a:cxn>
                <a:cxn ang="0">
                  <a:pos x="150" y="97"/>
                </a:cxn>
                <a:cxn ang="0">
                  <a:pos x="96" y="151"/>
                </a:cxn>
                <a:cxn ang="0">
                  <a:pos x="41" y="97"/>
                </a:cxn>
                <a:cxn ang="0">
                  <a:pos x="96" y="43"/>
                </a:cxn>
                <a:cxn ang="0">
                  <a:pos x="96" y="43"/>
                </a:cxn>
                <a:cxn ang="0">
                  <a:pos x="96" y="43"/>
                </a:cxn>
              </a:cxnLst>
              <a:rect l="0" t="0" r="r" b="b"/>
              <a:pathLst>
                <a:path w="190" h="190">
                  <a:moveTo>
                    <a:pt x="30" y="162"/>
                  </a:moveTo>
                  <a:cubicBezTo>
                    <a:pt x="72" y="150"/>
                    <a:pt x="72" y="150"/>
                    <a:pt x="72" y="150"/>
                  </a:cubicBezTo>
                  <a:cubicBezTo>
                    <a:pt x="95" y="190"/>
                    <a:pt x="95" y="190"/>
                    <a:pt x="95" y="190"/>
                  </a:cubicBezTo>
                  <a:cubicBezTo>
                    <a:pt x="117" y="152"/>
                    <a:pt x="117" y="152"/>
                    <a:pt x="117" y="152"/>
                  </a:cubicBezTo>
                  <a:cubicBezTo>
                    <a:pt x="161" y="164"/>
                    <a:pt x="161" y="164"/>
                    <a:pt x="161" y="164"/>
                  </a:cubicBezTo>
                  <a:cubicBezTo>
                    <a:pt x="150" y="121"/>
                    <a:pt x="150" y="121"/>
                    <a:pt x="150" y="121"/>
                  </a:cubicBezTo>
                  <a:cubicBezTo>
                    <a:pt x="190" y="98"/>
                    <a:pt x="190" y="98"/>
                    <a:pt x="190" y="98"/>
                  </a:cubicBezTo>
                  <a:cubicBezTo>
                    <a:pt x="151" y="75"/>
                    <a:pt x="151" y="75"/>
                    <a:pt x="151" y="75"/>
                  </a:cubicBezTo>
                  <a:cubicBezTo>
                    <a:pt x="164" y="30"/>
                    <a:pt x="164" y="30"/>
                    <a:pt x="164" y="30"/>
                  </a:cubicBezTo>
                  <a:cubicBezTo>
                    <a:pt x="120" y="41"/>
                    <a:pt x="120" y="41"/>
                    <a:pt x="120" y="41"/>
                  </a:cubicBezTo>
                  <a:cubicBezTo>
                    <a:pt x="96" y="0"/>
                    <a:pt x="96" y="0"/>
                    <a:pt x="96" y="0"/>
                  </a:cubicBezTo>
                  <a:cubicBezTo>
                    <a:pt x="72" y="41"/>
                    <a:pt x="72" y="41"/>
                    <a:pt x="72" y="41"/>
                  </a:cubicBezTo>
                  <a:cubicBezTo>
                    <a:pt x="29" y="30"/>
                    <a:pt x="29" y="30"/>
                    <a:pt x="29" y="30"/>
                  </a:cubicBezTo>
                  <a:cubicBezTo>
                    <a:pt x="41" y="73"/>
                    <a:pt x="41" y="73"/>
                    <a:pt x="41" y="73"/>
                  </a:cubicBezTo>
                  <a:cubicBezTo>
                    <a:pt x="0" y="96"/>
                    <a:pt x="0" y="96"/>
                    <a:pt x="0" y="96"/>
                  </a:cubicBezTo>
                  <a:cubicBezTo>
                    <a:pt x="41" y="120"/>
                    <a:pt x="41" y="120"/>
                    <a:pt x="41" y="120"/>
                  </a:cubicBezTo>
                  <a:lnTo>
                    <a:pt x="30" y="162"/>
                  </a:lnTo>
                  <a:close/>
                  <a:moveTo>
                    <a:pt x="96" y="43"/>
                  </a:moveTo>
                  <a:cubicBezTo>
                    <a:pt x="125" y="43"/>
                    <a:pt x="150" y="67"/>
                    <a:pt x="150" y="97"/>
                  </a:cubicBezTo>
                  <a:cubicBezTo>
                    <a:pt x="150" y="127"/>
                    <a:pt x="125" y="151"/>
                    <a:pt x="96" y="151"/>
                  </a:cubicBezTo>
                  <a:cubicBezTo>
                    <a:pt x="66" y="151"/>
                    <a:pt x="41" y="127"/>
                    <a:pt x="41" y="97"/>
                  </a:cubicBezTo>
                  <a:cubicBezTo>
                    <a:pt x="41" y="67"/>
                    <a:pt x="66" y="43"/>
                    <a:pt x="96" y="43"/>
                  </a:cubicBezTo>
                  <a:close/>
                  <a:moveTo>
                    <a:pt x="96" y="43"/>
                  </a:moveTo>
                  <a:cubicBezTo>
                    <a:pt x="96" y="43"/>
                    <a:pt x="96" y="43"/>
                    <a:pt x="96" y="4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83"/>
            <p:cNvSpPr>
              <a:spLocks noEditPoints="1"/>
            </p:cNvSpPr>
            <p:nvPr/>
          </p:nvSpPr>
          <p:spPr bwMode="auto">
            <a:xfrm>
              <a:off x="3259138" y="3910013"/>
              <a:ext cx="276225" cy="279400"/>
            </a:xfrm>
            <a:custGeom>
              <a:avLst/>
              <a:gdLst/>
              <a:ahLst/>
              <a:cxnLst>
                <a:cxn ang="0">
                  <a:pos x="48" y="96"/>
                </a:cxn>
                <a:cxn ang="0">
                  <a:pos x="95" y="48"/>
                </a:cxn>
                <a:cxn ang="0">
                  <a:pos x="48" y="0"/>
                </a:cxn>
                <a:cxn ang="0">
                  <a:pos x="0" y="48"/>
                </a:cxn>
                <a:cxn ang="0">
                  <a:pos x="48" y="96"/>
                </a:cxn>
                <a:cxn ang="0">
                  <a:pos x="48" y="96"/>
                </a:cxn>
                <a:cxn ang="0">
                  <a:pos x="48" y="96"/>
                </a:cxn>
              </a:cxnLst>
              <a:rect l="0" t="0" r="r" b="b"/>
              <a:pathLst>
                <a:path w="95" h="96">
                  <a:moveTo>
                    <a:pt x="48" y="96"/>
                  </a:moveTo>
                  <a:cubicBezTo>
                    <a:pt x="74" y="96"/>
                    <a:pt x="95" y="74"/>
                    <a:pt x="95" y="48"/>
                  </a:cubicBezTo>
                  <a:cubicBezTo>
                    <a:pt x="95" y="22"/>
                    <a:pt x="74" y="0"/>
                    <a:pt x="48" y="0"/>
                  </a:cubicBezTo>
                  <a:cubicBezTo>
                    <a:pt x="21" y="0"/>
                    <a:pt x="0" y="22"/>
                    <a:pt x="0" y="48"/>
                  </a:cubicBezTo>
                  <a:cubicBezTo>
                    <a:pt x="0" y="74"/>
                    <a:pt x="21" y="96"/>
                    <a:pt x="48" y="96"/>
                  </a:cubicBezTo>
                  <a:close/>
                  <a:moveTo>
                    <a:pt x="48" y="96"/>
                  </a:moveTo>
                  <a:cubicBezTo>
                    <a:pt x="48" y="96"/>
                    <a:pt x="48" y="96"/>
                    <a:pt x="48" y="9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9" name="Group 135"/>
          <p:cNvGrpSpPr/>
          <p:nvPr/>
        </p:nvGrpSpPr>
        <p:grpSpPr>
          <a:xfrm>
            <a:off x="10599466" y="3905042"/>
            <a:ext cx="381000" cy="523875"/>
            <a:chOff x="8597901" y="2862263"/>
            <a:chExt cx="571500" cy="785813"/>
          </a:xfrm>
          <a:solidFill>
            <a:srgbClr val="211D35"/>
          </a:solidFill>
        </p:grpSpPr>
        <p:sp>
          <p:nvSpPr>
            <p:cNvPr id="50" name="Freeform 105"/>
            <p:cNvSpPr>
              <a:spLocks noEditPoints="1"/>
            </p:cNvSpPr>
            <p:nvPr/>
          </p:nvSpPr>
          <p:spPr bwMode="auto">
            <a:xfrm>
              <a:off x="8832851" y="3132138"/>
              <a:ext cx="98425" cy="96838"/>
            </a:xfrm>
            <a:custGeom>
              <a:avLst/>
              <a:gdLst/>
              <a:ahLst/>
              <a:cxnLst>
                <a:cxn ang="0">
                  <a:pos x="34" y="16"/>
                </a:cxn>
                <a:cxn ang="0">
                  <a:pos x="17" y="33"/>
                </a:cxn>
                <a:cxn ang="0">
                  <a:pos x="0" y="16"/>
                </a:cxn>
                <a:cxn ang="0">
                  <a:pos x="17" y="0"/>
                </a:cxn>
                <a:cxn ang="0">
                  <a:pos x="34" y="16"/>
                </a:cxn>
                <a:cxn ang="0">
                  <a:pos x="34" y="16"/>
                </a:cxn>
                <a:cxn ang="0">
                  <a:pos x="34" y="16"/>
                </a:cxn>
              </a:cxnLst>
              <a:rect l="0" t="0" r="r" b="b"/>
              <a:pathLst>
                <a:path w="34" h="33">
                  <a:moveTo>
                    <a:pt x="34" y="16"/>
                  </a:moveTo>
                  <a:cubicBezTo>
                    <a:pt x="34" y="26"/>
                    <a:pt x="27" y="33"/>
                    <a:pt x="17" y="33"/>
                  </a:cubicBezTo>
                  <a:cubicBezTo>
                    <a:pt x="8" y="33"/>
                    <a:pt x="0" y="26"/>
                    <a:pt x="0" y="16"/>
                  </a:cubicBezTo>
                  <a:cubicBezTo>
                    <a:pt x="0" y="7"/>
                    <a:pt x="8" y="0"/>
                    <a:pt x="17" y="0"/>
                  </a:cubicBezTo>
                  <a:cubicBezTo>
                    <a:pt x="27" y="0"/>
                    <a:pt x="34" y="7"/>
                    <a:pt x="34" y="16"/>
                  </a:cubicBezTo>
                  <a:close/>
                  <a:moveTo>
                    <a:pt x="34" y="16"/>
                  </a:moveTo>
                  <a:cubicBezTo>
                    <a:pt x="34" y="16"/>
                    <a:pt x="34" y="16"/>
                    <a:pt x="34" y="1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106"/>
            <p:cNvSpPr>
              <a:spLocks noEditPoints="1"/>
            </p:cNvSpPr>
            <p:nvPr/>
          </p:nvSpPr>
          <p:spPr bwMode="auto">
            <a:xfrm>
              <a:off x="8836026" y="2862263"/>
              <a:ext cx="92075" cy="261938"/>
            </a:xfrm>
            <a:custGeom>
              <a:avLst/>
              <a:gdLst/>
              <a:ahLst/>
              <a:cxnLst>
                <a:cxn ang="0">
                  <a:pos x="32" y="90"/>
                </a:cxn>
                <a:cxn ang="0">
                  <a:pos x="16" y="0"/>
                </a:cxn>
                <a:cxn ang="0">
                  <a:pos x="0" y="90"/>
                </a:cxn>
                <a:cxn ang="0">
                  <a:pos x="16" y="84"/>
                </a:cxn>
                <a:cxn ang="0">
                  <a:pos x="32" y="90"/>
                </a:cxn>
                <a:cxn ang="0">
                  <a:pos x="32" y="90"/>
                </a:cxn>
                <a:cxn ang="0">
                  <a:pos x="32" y="90"/>
                </a:cxn>
              </a:cxnLst>
              <a:rect l="0" t="0" r="r" b="b"/>
              <a:pathLst>
                <a:path w="32" h="90">
                  <a:moveTo>
                    <a:pt x="32" y="90"/>
                  </a:moveTo>
                  <a:cubicBezTo>
                    <a:pt x="30" y="63"/>
                    <a:pt x="23" y="0"/>
                    <a:pt x="16" y="0"/>
                  </a:cubicBezTo>
                  <a:cubicBezTo>
                    <a:pt x="10" y="0"/>
                    <a:pt x="3" y="63"/>
                    <a:pt x="0" y="90"/>
                  </a:cubicBezTo>
                  <a:cubicBezTo>
                    <a:pt x="5" y="86"/>
                    <a:pt x="10" y="84"/>
                    <a:pt x="16" y="84"/>
                  </a:cubicBezTo>
                  <a:cubicBezTo>
                    <a:pt x="22" y="84"/>
                    <a:pt x="28" y="86"/>
                    <a:pt x="32" y="90"/>
                  </a:cubicBezTo>
                  <a:close/>
                  <a:moveTo>
                    <a:pt x="32" y="90"/>
                  </a:moveTo>
                  <a:cubicBezTo>
                    <a:pt x="32" y="90"/>
                    <a:pt x="32" y="90"/>
                    <a:pt x="32" y="9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107"/>
            <p:cNvSpPr>
              <a:spLocks noEditPoints="1"/>
            </p:cNvSpPr>
            <p:nvPr/>
          </p:nvSpPr>
          <p:spPr bwMode="auto">
            <a:xfrm>
              <a:off x="8597901" y="3170238"/>
              <a:ext cx="571500" cy="477838"/>
            </a:xfrm>
            <a:custGeom>
              <a:avLst/>
              <a:gdLst/>
              <a:ahLst/>
              <a:cxnLst>
                <a:cxn ang="0">
                  <a:pos x="123" y="0"/>
                </a:cxn>
                <a:cxn ang="0">
                  <a:pos x="124" y="3"/>
                </a:cxn>
                <a:cxn ang="0">
                  <a:pos x="98" y="29"/>
                </a:cxn>
                <a:cxn ang="0">
                  <a:pos x="73" y="3"/>
                </a:cxn>
                <a:cxn ang="0">
                  <a:pos x="73" y="0"/>
                </a:cxn>
                <a:cxn ang="0">
                  <a:pos x="3" y="58"/>
                </a:cxn>
                <a:cxn ang="0">
                  <a:pos x="89" y="27"/>
                </a:cxn>
                <a:cxn ang="0">
                  <a:pos x="81" y="155"/>
                </a:cxn>
                <a:cxn ang="0">
                  <a:pos x="98" y="164"/>
                </a:cxn>
                <a:cxn ang="0">
                  <a:pos x="115" y="155"/>
                </a:cxn>
                <a:cxn ang="0">
                  <a:pos x="108" y="27"/>
                </a:cxn>
                <a:cxn ang="0">
                  <a:pos x="193" y="58"/>
                </a:cxn>
                <a:cxn ang="0">
                  <a:pos x="123" y="0"/>
                </a:cxn>
                <a:cxn ang="0">
                  <a:pos x="123" y="0"/>
                </a:cxn>
                <a:cxn ang="0">
                  <a:pos x="123" y="0"/>
                </a:cxn>
              </a:cxnLst>
              <a:rect l="0" t="0" r="r" b="b"/>
              <a:pathLst>
                <a:path w="197" h="164">
                  <a:moveTo>
                    <a:pt x="123" y="0"/>
                  </a:moveTo>
                  <a:cubicBezTo>
                    <a:pt x="124" y="1"/>
                    <a:pt x="124" y="2"/>
                    <a:pt x="124" y="3"/>
                  </a:cubicBezTo>
                  <a:cubicBezTo>
                    <a:pt x="124" y="17"/>
                    <a:pt x="112" y="29"/>
                    <a:pt x="98" y="29"/>
                  </a:cubicBezTo>
                  <a:cubicBezTo>
                    <a:pt x="84" y="29"/>
                    <a:pt x="73" y="17"/>
                    <a:pt x="73" y="3"/>
                  </a:cubicBezTo>
                  <a:cubicBezTo>
                    <a:pt x="73" y="2"/>
                    <a:pt x="73" y="1"/>
                    <a:pt x="73" y="0"/>
                  </a:cubicBezTo>
                  <a:cubicBezTo>
                    <a:pt x="52" y="15"/>
                    <a:pt x="0" y="53"/>
                    <a:pt x="3" y="58"/>
                  </a:cubicBezTo>
                  <a:cubicBezTo>
                    <a:pt x="7" y="64"/>
                    <a:pt x="65" y="38"/>
                    <a:pt x="89" y="27"/>
                  </a:cubicBezTo>
                  <a:cubicBezTo>
                    <a:pt x="81" y="155"/>
                    <a:pt x="81" y="155"/>
                    <a:pt x="81" y="155"/>
                  </a:cubicBezTo>
                  <a:cubicBezTo>
                    <a:pt x="81" y="155"/>
                    <a:pt x="86" y="164"/>
                    <a:pt x="98" y="164"/>
                  </a:cubicBezTo>
                  <a:cubicBezTo>
                    <a:pt x="111" y="164"/>
                    <a:pt x="115" y="155"/>
                    <a:pt x="115" y="155"/>
                  </a:cubicBezTo>
                  <a:cubicBezTo>
                    <a:pt x="108" y="27"/>
                    <a:pt x="108" y="27"/>
                    <a:pt x="108" y="27"/>
                  </a:cubicBezTo>
                  <a:cubicBezTo>
                    <a:pt x="132" y="38"/>
                    <a:pt x="190" y="64"/>
                    <a:pt x="193" y="58"/>
                  </a:cubicBezTo>
                  <a:cubicBezTo>
                    <a:pt x="197" y="53"/>
                    <a:pt x="145" y="15"/>
                    <a:pt x="123" y="0"/>
                  </a:cubicBezTo>
                  <a:close/>
                  <a:moveTo>
                    <a:pt x="123" y="0"/>
                  </a:moveTo>
                  <a:cubicBezTo>
                    <a:pt x="123" y="0"/>
                    <a:pt x="123" y="0"/>
                    <a:pt x="123"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3" name="Freeform 112"/>
          <p:cNvSpPr>
            <a:spLocks noEditPoints="1"/>
          </p:cNvSpPr>
          <p:nvPr/>
        </p:nvSpPr>
        <p:spPr bwMode="auto">
          <a:xfrm rot="3436072">
            <a:off x="7167004" y="4898675"/>
            <a:ext cx="278503" cy="530225"/>
          </a:xfrm>
          <a:custGeom>
            <a:avLst/>
            <a:gdLst/>
            <a:ahLst/>
            <a:cxnLst>
              <a:cxn ang="0">
                <a:pos x="87" y="179"/>
              </a:cxn>
              <a:cxn ang="0">
                <a:pos x="108" y="179"/>
              </a:cxn>
              <a:cxn ang="0">
                <a:pos x="63" y="217"/>
              </a:cxn>
              <a:cxn ang="0">
                <a:pos x="32" y="179"/>
              </a:cxn>
              <a:cxn ang="0">
                <a:pos x="54" y="179"/>
              </a:cxn>
              <a:cxn ang="0">
                <a:pos x="66" y="142"/>
              </a:cxn>
              <a:cxn ang="0">
                <a:pos x="40" y="142"/>
              </a:cxn>
              <a:cxn ang="0">
                <a:pos x="66" y="69"/>
              </a:cxn>
              <a:cxn ang="0">
                <a:pos x="96" y="69"/>
              </a:cxn>
              <a:cxn ang="0">
                <a:pos x="79" y="119"/>
              </a:cxn>
              <a:cxn ang="0">
                <a:pos x="107" y="119"/>
              </a:cxn>
              <a:cxn ang="0">
                <a:pos x="87" y="179"/>
              </a:cxn>
              <a:cxn ang="0">
                <a:pos x="142" y="39"/>
              </a:cxn>
              <a:cxn ang="0">
                <a:pos x="142" y="246"/>
              </a:cxn>
              <a:cxn ang="0">
                <a:pos x="118" y="270"/>
              </a:cxn>
              <a:cxn ang="0">
                <a:pos x="23" y="270"/>
              </a:cxn>
              <a:cxn ang="0">
                <a:pos x="0" y="246"/>
              </a:cxn>
              <a:cxn ang="0">
                <a:pos x="0" y="39"/>
              </a:cxn>
              <a:cxn ang="0">
                <a:pos x="23" y="16"/>
              </a:cxn>
              <a:cxn ang="0">
                <a:pos x="43" y="16"/>
              </a:cxn>
              <a:cxn ang="0">
                <a:pos x="43" y="0"/>
              </a:cxn>
              <a:cxn ang="0">
                <a:pos x="98" y="0"/>
              </a:cxn>
              <a:cxn ang="0">
                <a:pos x="98" y="16"/>
              </a:cxn>
              <a:cxn ang="0">
                <a:pos x="118" y="16"/>
              </a:cxn>
              <a:cxn ang="0">
                <a:pos x="142" y="39"/>
              </a:cxn>
              <a:cxn ang="0">
                <a:pos x="126" y="39"/>
              </a:cxn>
              <a:cxn ang="0">
                <a:pos x="118" y="31"/>
              </a:cxn>
              <a:cxn ang="0">
                <a:pos x="23" y="31"/>
              </a:cxn>
              <a:cxn ang="0">
                <a:pos x="16" y="39"/>
              </a:cxn>
              <a:cxn ang="0">
                <a:pos x="16" y="246"/>
              </a:cxn>
              <a:cxn ang="0">
                <a:pos x="23" y="254"/>
              </a:cxn>
              <a:cxn ang="0">
                <a:pos x="118" y="254"/>
              </a:cxn>
              <a:cxn ang="0">
                <a:pos x="126" y="246"/>
              </a:cxn>
              <a:cxn ang="0">
                <a:pos x="126" y="39"/>
              </a:cxn>
              <a:cxn ang="0">
                <a:pos x="126" y="39"/>
              </a:cxn>
              <a:cxn ang="0">
                <a:pos x="126" y="39"/>
              </a:cxn>
            </a:cxnLst>
            <a:rect l="0" t="0" r="r" b="b"/>
            <a:pathLst>
              <a:path w="142" h="270">
                <a:moveTo>
                  <a:pt x="87" y="179"/>
                </a:moveTo>
                <a:cubicBezTo>
                  <a:pt x="108" y="179"/>
                  <a:pt x="108" y="179"/>
                  <a:pt x="108" y="179"/>
                </a:cubicBezTo>
                <a:cubicBezTo>
                  <a:pt x="63" y="217"/>
                  <a:pt x="63" y="217"/>
                  <a:pt x="63" y="217"/>
                </a:cubicBezTo>
                <a:cubicBezTo>
                  <a:pt x="32" y="179"/>
                  <a:pt x="32" y="179"/>
                  <a:pt x="32" y="179"/>
                </a:cubicBezTo>
                <a:cubicBezTo>
                  <a:pt x="54" y="179"/>
                  <a:pt x="54" y="179"/>
                  <a:pt x="54" y="179"/>
                </a:cubicBezTo>
                <a:cubicBezTo>
                  <a:pt x="66" y="142"/>
                  <a:pt x="66" y="142"/>
                  <a:pt x="66" y="142"/>
                </a:cubicBezTo>
                <a:cubicBezTo>
                  <a:pt x="40" y="142"/>
                  <a:pt x="40" y="142"/>
                  <a:pt x="40" y="142"/>
                </a:cubicBezTo>
                <a:cubicBezTo>
                  <a:pt x="66" y="69"/>
                  <a:pt x="66" y="69"/>
                  <a:pt x="66" y="69"/>
                </a:cubicBezTo>
                <a:cubicBezTo>
                  <a:pt x="96" y="69"/>
                  <a:pt x="96" y="69"/>
                  <a:pt x="96" y="69"/>
                </a:cubicBezTo>
                <a:cubicBezTo>
                  <a:pt x="79" y="119"/>
                  <a:pt x="79" y="119"/>
                  <a:pt x="79" y="119"/>
                </a:cubicBezTo>
                <a:cubicBezTo>
                  <a:pt x="107" y="119"/>
                  <a:pt x="107" y="119"/>
                  <a:pt x="107" y="119"/>
                </a:cubicBezTo>
                <a:lnTo>
                  <a:pt x="87" y="179"/>
                </a:lnTo>
                <a:close/>
                <a:moveTo>
                  <a:pt x="142" y="39"/>
                </a:moveTo>
                <a:cubicBezTo>
                  <a:pt x="142" y="246"/>
                  <a:pt x="142" y="246"/>
                  <a:pt x="142" y="246"/>
                </a:cubicBezTo>
                <a:cubicBezTo>
                  <a:pt x="142" y="259"/>
                  <a:pt x="131" y="270"/>
                  <a:pt x="118" y="270"/>
                </a:cubicBezTo>
                <a:cubicBezTo>
                  <a:pt x="23" y="270"/>
                  <a:pt x="23" y="270"/>
                  <a:pt x="23" y="270"/>
                </a:cubicBezTo>
                <a:cubicBezTo>
                  <a:pt x="10" y="270"/>
                  <a:pt x="0" y="259"/>
                  <a:pt x="0" y="246"/>
                </a:cubicBezTo>
                <a:cubicBezTo>
                  <a:pt x="0" y="39"/>
                  <a:pt x="0" y="39"/>
                  <a:pt x="0" y="39"/>
                </a:cubicBezTo>
                <a:cubicBezTo>
                  <a:pt x="0" y="26"/>
                  <a:pt x="10" y="16"/>
                  <a:pt x="23" y="16"/>
                </a:cubicBezTo>
                <a:cubicBezTo>
                  <a:pt x="43" y="16"/>
                  <a:pt x="43" y="16"/>
                  <a:pt x="43" y="16"/>
                </a:cubicBezTo>
                <a:cubicBezTo>
                  <a:pt x="43" y="0"/>
                  <a:pt x="43" y="0"/>
                  <a:pt x="43" y="0"/>
                </a:cubicBezTo>
                <a:cubicBezTo>
                  <a:pt x="98" y="0"/>
                  <a:pt x="98" y="0"/>
                  <a:pt x="98" y="0"/>
                </a:cubicBezTo>
                <a:cubicBezTo>
                  <a:pt x="98" y="16"/>
                  <a:pt x="98" y="16"/>
                  <a:pt x="98" y="16"/>
                </a:cubicBezTo>
                <a:cubicBezTo>
                  <a:pt x="118" y="16"/>
                  <a:pt x="118" y="16"/>
                  <a:pt x="118" y="16"/>
                </a:cubicBezTo>
                <a:cubicBezTo>
                  <a:pt x="131" y="16"/>
                  <a:pt x="142" y="26"/>
                  <a:pt x="142" y="39"/>
                </a:cubicBezTo>
                <a:close/>
                <a:moveTo>
                  <a:pt x="126" y="39"/>
                </a:moveTo>
                <a:cubicBezTo>
                  <a:pt x="126" y="35"/>
                  <a:pt x="123" y="31"/>
                  <a:pt x="118" y="31"/>
                </a:cubicBezTo>
                <a:cubicBezTo>
                  <a:pt x="23" y="31"/>
                  <a:pt x="23" y="31"/>
                  <a:pt x="23" y="31"/>
                </a:cubicBezTo>
                <a:cubicBezTo>
                  <a:pt x="19" y="31"/>
                  <a:pt x="16" y="35"/>
                  <a:pt x="16" y="39"/>
                </a:cubicBezTo>
                <a:cubicBezTo>
                  <a:pt x="16" y="246"/>
                  <a:pt x="16" y="246"/>
                  <a:pt x="16" y="246"/>
                </a:cubicBezTo>
                <a:cubicBezTo>
                  <a:pt x="16" y="251"/>
                  <a:pt x="19" y="254"/>
                  <a:pt x="23" y="254"/>
                </a:cubicBezTo>
                <a:cubicBezTo>
                  <a:pt x="118" y="254"/>
                  <a:pt x="118" y="254"/>
                  <a:pt x="118" y="254"/>
                </a:cubicBezTo>
                <a:cubicBezTo>
                  <a:pt x="123" y="254"/>
                  <a:pt x="126" y="251"/>
                  <a:pt x="126" y="246"/>
                </a:cubicBezTo>
                <a:lnTo>
                  <a:pt x="126" y="39"/>
                </a:lnTo>
                <a:close/>
                <a:moveTo>
                  <a:pt x="126" y="39"/>
                </a:moveTo>
                <a:cubicBezTo>
                  <a:pt x="126" y="39"/>
                  <a:pt x="126" y="39"/>
                  <a:pt x="126" y="39"/>
                </a:cubicBezTo>
              </a:path>
            </a:pathLst>
          </a:custGeom>
          <a:solidFill>
            <a:srgbClr val="211D35"/>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Subtitle 2"/>
          <p:cNvSpPr txBox="1">
            <a:spLocks/>
          </p:cNvSpPr>
          <p:nvPr/>
        </p:nvSpPr>
        <p:spPr>
          <a:xfrm>
            <a:off x="120996" y="4603970"/>
            <a:ext cx="2753439" cy="115317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100" b="1" dirty="0">
                <a:solidFill>
                  <a:schemeClr val="tx1"/>
                </a:solidFill>
                <a:latin typeface="微软雅黑" panose="020B0503020204020204" pitchFamily="34" charset="-122"/>
                <a:ea typeface="微软雅黑" panose="020B0503020204020204" pitchFamily="34" charset="-122"/>
                <a:cs typeface="Lantinghei SC Demibold" charset="-122"/>
                <a:sym typeface="时尚中黑简体" charset="0"/>
              </a:rPr>
              <a:t>输入你的文本</a:t>
            </a:r>
          </a:p>
          <a:p>
            <a:r>
              <a:rPr lang="zh-CN" altLang="en-US" sz="1050" dirty="0">
                <a:solidFill>
                  <a:schemeClr val="tx1"/>
                </a:solidFill>
                <a:latin typeface="微软雅黑" panose="020B0503020204020204" pitchFamily="34" charset="-122"/>
                <a:ea typeface="微软雅黑" panose="020B0503020204020204" pitchFamily="34" charset="-122"/>
                <a:cs typeface="Lantinghei SC Demibold" charset="-122"/>
              </a:rPr>
              <a:t>根据你所需的内容输入你想要的文本</a:t>
            </a:r>
          </a:p>
          <a:p>
            <a:r>
              <a:rPr lang="zh-CN" altLang="en-US" sz="1050" kern="0" dirty="0">
                <a:solidFill>
                  <a:schemeClr val="tx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kern="0" dirty="0">
              <a:solidFill>
                <a:schemeClr val="tx1"/>
              </a:solidFill>
              <a:latin typeface="微软雅黑" pitchFamily="34" charset="-122"/>
              <a:ea typeface="微软雅黑" pitchFamily="34" charset="-122"/>
            </a:endParaRPr>
          </a:p>
        </p:txBody>
      </p:sp>
      <p:sp>
        <p:nvSpPr>
          <p:cNvPr id="56" name="Subtitle 2"/>
          <p:cNvSpPr txBox="1">
            <a:spLocks/>
          </p:cNvSpPr>
          <p:nvPr/>
        </p:nvSpPr>
        <p:spPr>
          <a:xfrm>
            <a:off x="3019621" y="5303649"/>
            <a:ext cx="2753439" cy="115317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100" b="1" dirty="0">
                <a:solidFill>
                  <a:schemeClr val="tx1"/>
                </a:solidFill>
                <a:latin typeface="微软雅黑" panose="020B0503020204020204" pitchFamily="34" charset="-122"/>
                <a:ea typeface="微软雅黑" panose="020B0503020204020204" pitchFamily="34" charset="-122"/>
                <a:cs typeface="Lantinghei SC Demibold" charset="-122"/>
                <a:sym typeface="时尚中黑简体" charset="0"/>
              </a:rPr>
              <a:t>输入你的文本</a:t>
            </a:r>
          </a:p>
          <a:p>
            <a:r>
              <a:rPr lang="zh-CN" altLang="en-US" sz="1050" dirty="0">
                <a:solidFill>
                  <a:schemeClr val="tx1"/>
                </a:solidFill>
                <a:latin typeface="微软雅黑" panose="020B0503020204020204" pitchFamily="34" charset="-122"/>
                <a:ea typeface="微软雅黑" panose="020B0503020204020204" pitchFamily="34" charset="-122"/>
                <a:cs typeface="Lantinghei SC Demibold" charset="-122"/>
              </a:rPr>
              <a:t>根据你所需的内容输入你想要的文本</a:t>
            </a:r>
          </a:p>
          <a:p>
            <a:r>
              <a:rPr lang="zh-CN" altLang="en-US" sz="1050" kern="0" dirty="0">
                <a:solidFill>
                  <a:schemeClr val="tx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kern="0" dirty="0">
              <a:solidFill>
                <a:schemeClr val="tx1"/>
              </a:solidFill>
              <a:latin typeface="微软雅黑" pitchFamily="34" charset="-122"/>
              <a:ea typeface="微软雅黑" pitchFamily="34" charset="-122"/>
            </a:endParaRPr>
          </a:p>
        </p:txBody>
      </p:sp>
      <p:sp>
        <p:nvSpPr>
          <p:cNvPr id="57" name="Subtitle 2"/>
          <p:cNvSpPr txBox="1">
            <a:spLocks/>
          </p:cNvSpPr>
          <p:nvPr/>
        </p:nvSpPr>
        <p:spPr>
          <a:xfrm>
            <a:off x="5929535" y="5485478"/>
            <a:ext cx="2753439" cy="115317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100" b="1" dirty="0">
                <a:solidFill>
                  <a:schemeClr val="tx1"/>
                </a:solidFill>
                <a:latin typeface="微软雅黑" panose="020B0503020204020204" pitchFamily="34" charset="-122"/>
                <a:ea typeface="微软雅黑" panose="020B0503020204020204" pitchFamily="34" charset="-122"/>
                <a:cs typeface="Lantinghei SC Demibold" charset="-122"/>
                <a:sym typeface="时尚中黑简体" charset="0"/>
              </a:rPr>
              <a:t>输入你的文本</a:t>
            </a:r>
          </a:p>
          <a:p>
            <a:r>
              <a:rPr lang="zh-CN" altLang="en-US" sz="1050" dirty="0">
                <a:solidFill>
                  <a:schemeClr val="tx1"/>
                </a:solidFill>
                <a:latin typeface="微软雅黑" panose="020B0503020204020204" pitchFamily="34" charset="-122"/>
                <a:ea typeface="微软雅黑" panose="020B0503020204020204" pitchFamily="34" charset="-122"/>
                <a:cs typeface="Lantinghei SC Demibold" charset="-122"/>
              </a:rPr>
              <a:t>根据你所需的内容输入你想要的文本</a:t>
            </a:r>
          </a:p>
          <a:p>
            <a:r>
              <a:rPr lang="zh-CN" altLang="en-US" sz="1050" kern="0" dirty="0">
                <a:solidFill>
                  <a:schemeClr val="tx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kern="0" dirty="0">
              <a:solidFill>
                <a:schemeClr val="tx1"/>
              </a:solidFill>
              <a:latin typeface="微软雅黑" pitchFamily="34" charset="-122"/>
              <a:ea typeface="微软雅黑" pitchFamily="34" charset="-122"/>
            </a:endParaRPr>
          </a:p>
        </p:txBody>
      </p:sp>
      <p:sp>
        <p:nvSpPr>
          <p:cNvPr id="58" name="Subtitle 2"/>
          <p:cNvSpPr txBox="1">
            <a:spLocks/>
          </p:cNvSpPr>
          <p:nvPr/>
        </p:nvSpPr>
        <p:spPr>
          <a:xfrm>
            <a:off x="9407699" y="4654342"/>
            <a:ext cx="2753439" cy="1153171"/>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r>
              <a:rPr lang="zh-CN" altLang="en-US" sz="1100" b="1" dirty="0">
                <a:solidFill>
                  <a:schemeClr val="tx1"/>
                </a:solidFill>
                <a:latin typeface="微软雅黑" panose="020B0503020204020204" pitchFamily="34" charset="-122"/>
                <a:ea typeface="微软雅黑" panose="020B0503020204020204" pitchFamily="34" charset="-122"/>
                <a:cs typeface="Lantinghei SC Demibold" charset="-122"/>
                <a:sym typeface="时尚中黑简体" charset="0"/>
              </a:rPr>
              <a:t>输入你的文本</a:t>
            </a:r>
          </a:p>
          <a:p>
            <a:r>
              <a:rPr lang="zh-CN" altLang="en-US" sz="1050" dirty="0">
                <a:solidFill>
                  <a:schemeClr val="tx1"/>
                </a:solidFill>
                <a:latin typeface="微软雅黑" panose="020B0503020204020204" pitchFamily="34" charset="-122"/>
                <a:ea typeface="微软雅黑" panose="020B0503020204020204" pitchFamily="34" charset="-122"/>
                <a:cs typeface="Lantinghei SC Demibold" charset="-122"/>
              </a:rPr>
              <a:t>根据你所需的内容输入你想要的文本</a:t>
            </a:r>
          </a:p>
          <a:p>
            <a:r>
              <a:rPr lang="zh-CN" altLang="en-US" sz="1050" kern="0" dirty="0">
                <a:solidFill>
                  <a:schemeClr val="tx1"/>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kern="0" dirty="0">
              <a:solidFill>
                <a:schemeClr val="tx1"/>
              </a:solidFill>
              <a:latin typeface="微软雅黑" pitchFamily="34" charset="-122"/>
              <a:ea typeface="微软雅黑" pitchFamily="34" charset="-122"/>
            </a:endParaRPr>
          </a:p>
        </p:txBody>
      </p:sp>
    </p:spTree>
    <p:extLst>
      <p:ext uri="{BB962C8B-B14F-4D97-AF65-F5344CB8AC3E}">
        <p14:creationId xmlns:p14="http://schemas.microsoft.com/office/powerpoint/2010/main" val="130937555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accel="50000" decel="5000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accel="50000" decel="5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53" presetClass="entr" presetSubtype="0"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p:cTn id="22" dur="500" fill="hold"/>
                                        <p:tgtEl>
                                          <p:spTgt spid="46"/>
                                        </p:tgtEl>
                                        <p:attrNameLst>
                                          <p:attrName>ppt_w</p:attrName>
                                        </p:attrNameLst>
                                      </p:cBhvr>
                                      <p:tavLst>
                                        <p:tav tm="0">
                                          <p:val>
                                            <p:fltVal val="0"/>
                                          </p:val>
                                        </p:tav>
                                        <p:tav tm="100000">
                                          <p:val>
                                            <p:strVal val="#ppt_w"/>
                                          </p:val>
                                        </p:tav>
                                      </p:tavLst>
                                    </p:anim>
                                    <p:anim calcmode="lin" valueType="num">
                                      <p:cBhvr>
                                        <p:cTn id="23" dur="500" fill="hold"/>
                                        <p:tgtEl>
                                          <p:spTgt spid="46"/>
                                        </p:tgtEl>
                                        <p:attrNameLst>
                                          <p:attrName>ppt_h</p:attrName>
                                        </p:attrNameLst>
                                      </p:cBhvr>
                                      <p:tavLst>
                                        <p:tav tm="0">
                                          <p:val>
                                            <p:fltVal val="0"/>
                                          </p:val>
                                        </p:tav>
                                        <p:tav tm="100000">
                                          <p:val>
                                            <p:strVal val="#ppt_h"/>
                                          </p:val>
                                        </p:tav>
                                      </p:tavLst>
                                    </p:anim>
                                    <p:animEffect transition="in" filter="fade">
                                      <p:cBhvr>
                                        <p:cTn id="24" dur="500"/>
                                        <p:tgtEl>
                                          <p:spTgt spid="46"/>
                                        </p:tgtEl>
                                      </p:cBhvr>
                                    </p:animEffect>
                                  </p:childTnLst>
                                </p:cTn>
                              </p:par>
                            </p:childTnLst>
                          </p:cTn>
                        </p:par>
                        <p:par>
                          <p:cTn id="25" fill="hold">
                            <p:stCondLst>
                              <p:cond delay="2000"/>
                            </p:stCondLst>
                            <p:childTnLst>
                              <p:par>
                                <p:cTn id="26" presetID="2" presetClass="entr" presetSubtype="1" accel="50000" decel="5000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0-#ppt_h/2"/>
                                          </p:val>
                                        </p:tav>
                                        <p:tav tm="100000">
                                          <p:val>
                                            <p:strVal val="#ppt_y"/>
                                          </p:val>
                                        </p:tav>
                                      </p:tavLst>
                                    </p:anim>
                                  </p:childTnLst>
                                </p:cTn>
                              </p:par>
                            </p:childTnLst>
                          </p:cTn>
                        </p:par>
                        <p:par>
                          <p:cTn id="30" fill="hold">
                            <p:stCondLst>
                              <p:cond delay="2500"/>
                            </p:stCondLst>
                            <p:childTnLst>
                              <p:par>
                                <p:cTn id="31" presetID="53" presetClass="entr" presetSubtype="0" fill="hold"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childTnLst>
                          </p:cTn>
                        </p:par>
                        <p:par>
                          <p:cTn id="36" fill="hold">
                            <p:stCondLst>
                              <p:cond delay="3000"/>
                            </p:stCondLst>
                            <p:childTnLst>
                              <p:par>
                                <p:cTn id="37" presetID="2" presetClass="entr" presetSubtype="1" accel="50000" decel="50000"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fill="hold"/>
                                        <p:tgtEl>
                                          <p:spTgt spid="32"/>
                                        </p:tgtEl>
                                        <p:attrNameLst>
                                          <p:attrName>ppt_x</p:attrName>
                                        </p:attrNameLst>
                                      </p:cBhvr>
                                      <p:tavLst>
                                        <p:tav tm="0">
                                          <p:val>
                                            <p:strVal val="#ppt_x"/>
                                          </p:val>
                                        </p:tav>
                                        <p:tav tm="100000">
                                          <p:val>
                                            <p:strVal val="#ppt_x"/>
                                          </p:val>
                                        </p:tav>
                                      </p:tavLst>
                                    </p:anim>
                                    <p:anim calcmode="lin" valueType="num">
                                      <p:cBhvr additive="base">
                                        <p:cTn id="40" dur="500" fill="hold"/>
                                        <p:tgtEl>
                                          <p:spTgt spid="32"/>
                                        </p:tgtEl>
                                        <p:attrNameLst>
                                          <p:attrName>ppt_y</p:attrName>
                                        </p:attrNameLst>
                                      </p:cBhvr>
                                      <p:tavLst>
                                        <p:tav tm="0">
                                          <p:val>
                                            <p:strVal val="0-#ppt_h/2"/>
                                          </p:val>
                                        </p:tav>
                                        <p:tav tm="100000">
                                          <p:val>
                                            <p:strVal val="#ppt_y"/>
                                          </p:val>
                                        </p:tav>
                                      </p:tavLst>
                                    </p:anim>
                                  </p:childTnLst>
                                </p:cTn>
                              </p:par>
                            </p:childTnLst>
                          </p:cTn>
                        </p:par>
                        <p:par>
                          <p:cTn id="41" fill="hold">
                            <p:stCondLst>
                              <p:cond delay="3500"/>
                            </p:stCondLst>
                            <p:childTnLst>
                              <p:par>
                                <p:cTn id="42" presetID="53"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p:cTn id="44" dur="500" fill="hold"/>
                                        <p:tgtEl>
                                          <p:spTgt spid="53"/>
                                        </p:tgtEl>
                                        <p:attrNameLst>
                                          <p:attrName>ppt_w</p:attrName>
                                        </p:attrNameLst>
                                      </p:cBhvr>
                                      <p:tavLst>
                                        <p:tav tm="0">
                                          <p:val>
                                            <p:fltVal val="0"/>
                                          </p:val>
                                        </p:tav>
                                        <p:tav tm="100000">
                                          <p:val>
                                            <p:strVal val="#ppt_w"/>
                                          </p:val>
                                        </p:tav>
                                      </p:tavLst>
                                    </p:anim>
                                    <p:anim calcmode="lin" valueType="num">
                                      <p:cBhvr>
                                        <p:cTn id="45" dur="500" fill="hold"/>
                                        <p:tgtEl>
                                          <p:spTgt spid="53"/>
                                        </p:tgtEl>
                                        <p:attrNameLst>
                                          <p:attrName>ppt_h</p:attrName>
                                        </p:attrNameLst>
                                      </p:cBhvr>
                                      <p:tavLst>
                                        <p:tav tm="0">
                                          <p:val>
                                            <p:fltVal val="0"/>
                                          </p:val>
                                        </p:tav>
                                        <p:tav tm="100000">
                                          <p:val>
                                            <p:strVal val="#ppt_h"/>
                                          </p:val>
                                        </p:tav>
                                      </p:tavLst>
                                    </p:anim>
                                    <p:animEffect transition="in" filter="fade">
                                      <p:cBhvr>
                                        <p:cTn id="46" dur="500"/>
                                        <p:tgtEl>
                                          <p:spTgt spid="53"/>
                                        </p:tgtEl>
                                      </p:cBhvr>
                                    </p:animEffect>
                                  </p:childTnLst>
                                </p:cTn>
                              </p:par>
                            </p:childTnLst>
                          </p:cTn>
                        </p:par>
                        <p:par>
                          <p:cTn id="47" fill="hold">
                            <p:stCondLst>
                              <p:cond delay="4000"/>
                            </p:stCondLst>
                            <p:childTnLst>
                              <p:par>
                                <p:cTn id="48" presetID="2" presetClass="entr" presetSubtype="1" accel="50000" decel="50000"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0-#ppt_h/2"/>
                                          </p:val>
                                        </p:tav>
                                        <p:tav tm="100000">
                                          <p:val>
                                            <p:strVal val="#ppt_y"/>
                                          </p:val>
                                        </p:tav>
                                      </p:tavLst>
                                    </p:anim>
                                  </p:childTnLst>
                                </p:cTn>
                              </p:par>
                            </p:childTnLst>
                          </p:cTn>
                        </p:par>
                        <p:par>
                          <p:cTn id="52" fill="hold">
                            <p:stCondLst>
                              <p:cond delay="4500"/>
                            </p:stCondLst>
                            <p:childTnLst>
                              <p:par>
                                <p:cTn id="53" presetID="53" presetClass="entr" presetSubtype="0" fill="hold" nodeType="afterEffect">
                                  <p:stCondLst>
                                    <p:cond delay="0"/>
                                  </p:stCondLst>
                                  <p:childTnLst>
                                    <p:set>
                                      <p:cBhvr>
                                        <p:cTn id="54" dur="1" fill="hold">
                                          <p:stCondLst>
                                            <p:cond delay="0"/>
                                          </p:stCondLst>
                                        </p:cTn>
                                        <p:tgtEl>
                                          <p:spTgt spid="49"/>
                                        </p:tgtEl>
                                        <p:attrNameLst>
                                          <p:attrName>style.visibility</p:attrName>
                                        </p:attrNameLst>
                                      </p:cBhvr>
                                      <p:to>
                                        <p:strVal val="visible"/>
                                      </p:to>
                                    </p:set>
                                    <p:anim calcmode="lin" valueType="num">
                                      <p:cBhvr>
                                        <p:cTn id="55" dur="500" fill="hold"/>
                                        <p:tgtEl>
                                          <p:spTgt spid="49"/>
                                        </p:tgtEl>
                                        <p:attrNameLst>
                                          <p:attrName>ppt_w</p:attrName>
                                        </p:attrNameLst>
                                      </p:cBhvr>
                                      <p:tavLst>
                                        <p:tav tm="0">
                                          <p:val>
                                            <p:fltVal val="0"/>
                                          </p:val>
                                        </p:tav>
                                        <p:tav tm="100000">
                                          <p:val>
                                            <p:strVal val="#ppt_w"/>
                                          </p:val>
                                        </p:tav>
                                      </p:tavLst>
                                    </p:anim>
                                    <p:anim calcmode="lin" valueType="num">
                                      <p:cBhvr>
                                        <p:cTn id="56" dur="500" fill="hold"/>
                                        <p:tgtEl>
                                          <p:spTgt spid="49"/>
                                        </p:tgtEl>
                                        <p:attrNameLst>
                                          <p:attrName>ppt_h</p:attrName>
                                        </p:attrNameLst>
                                      </p:cBhvr>
                                      <p:tavLst>
                                        <p:tav tm="0">
                                          <p:val>
                                            <p:fltVal val="0"/>
                                          </p:val>
                                        </p:tav>
                                        <p:tav tm="100000">
                                          <p:val>
                                            <p:strVal val="#ppt_h"/>
                                          </p:val>
                                        </p:tav>
                                      </p:tavLst>
                                    </p:anim>
                                    <p:animEffect transition="in" filter="fade">
                                      <p:cBhvr>
                                        <p:cTn id="5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5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5"/>
          <p:cNvSpPr>
            <a:spLocks noChangeArrowheads="1"/>
          </p:cNvSpPr>
          <p:nvPr/>
        </p:nvSpPr>
        <p:spPr bwMode="auto">
          <a:xfrm>
            <a:off x="8215797" y="4634579"/>
            <a:ext cx="1055204" cy="1055204"/>
          </a:xfrm>
          <a:prstGeom prst="ellipse">
            <a:avLst/>
          </a:prstGeom>
          <a:solidFill>
            <a:srgbClr val="E7E7E7"/>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4" name="Oval 8"/>
          <p:cNvSpPr>
            <a:spLocks noChangeArrowheads="1"/>
          </p:cNvSpPr>
          <p:nvPr/>
        </p:nvSpPr>
        <p:spPr bwMode="auto">
          <a:xfrm>
            <a:off x="4371244" y="2071546"/>
            <a:ext cx="3612685" cy="3618239"/>
          </a:xfrm>
          <a:prstGeom prst="ellipse">
            <a:avLst/>
          </a:prstGeom>
          <a:solidFill>
            <a:srgbClr val="E7E7E7"/>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5" name="Oval 9"/>
          <p:cNvSpPr>
            <a:spLocks noChangeArrowheads="1"/>
          </p:cNvSpPr>
          <p:nvPr/>
        </p:nvSpPr>
        <p:spPr bwMode="auto">
          <a:xfrm>
            <a:off x="4119939" y="5335735"/>
            <a:ext cx="1053816" cy="1055204"/>
          </a:xfrm>
          <a:prstGeom prst="ellipse">
            <a:avLst/>
          </a:prstGeom>
          <a:solidFill>
            <a:srgbClr val="90C7FF"/>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6" name="Oval 10"/>
          <p:cNvSpPr>
            <a:spLocks noChangeArrowheads="1"/>
          </p:cNvSpPr>
          <p:nvPr/>
        </p:nvSpPr>
        <p:spPr bwMode="auto">
          <a:xfrm>
            <a:off x="2339977" y="2196504"/>
            <a:ext cx="1660559" cy="1661947"/>
          </a:xfrm>
          <a:prstGeom prst="ellipse">
            <a:avLst/>
          </a:prstGeom>
          <a:solidFill>
            <a:srgbClr val="90C7FF"/>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7" name="Oval 11"/>
          <p:cNvSpPr>
            <a:spLocks noChangeArrowheads="1"/>
          </p:cNvSpPr>
          <p:nvPr/>
        </p:nvSpPr>
        <p:spPr bwMode="auto">
          <a:xfrm>
            <a:off x="8807126" y="3091537"/>
            <a:ext cx="534545" cy="534545"/>
          </a:xfrm>
          <a:prstGeom prst="ellipse">
            <a:avLst/>
          </a:prstGeom>
          <a:solidFill>
            <a:srgbClr val="90C7FF"/>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8" name="Oval 14"/>
          <p:cNvSpPr>
            <a:spLocks noChangeArrowheads="1"/>
          </p:cNvSpPr>
          <p:nvPr/>
        </p:nvSpPr>
        <p:spPr bwMode="auto">
          <a:xfrm>
            <a:off x="7585427" y="1963622"/>
            <a:ext cx="430412" cy="430412"/>
          </a:xfrm>
          <a:prstGeom prst="ellipse">
            <a:avLst/>
          </a:prstGeom>
          <a:solidFill>
            <a:srgbClr val="E7E7E7"/>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9" name="文本框 8"/>
          <p:cNvSpPr txBox="1"/>
          <p:nvPr/>
        </p:nvSpPr>
        <p:spPr>
          <a:xfrm>
            <a:off x="4931332" y="2499496"/>
            <a:ext cx="2153154" cy="1862048"/>
          </a:xfrm>
          <a:prstGeom prst="rect">
            <a:avLst/>
          </a:prstGeom>
          <a:noFill/>
        </p:spPr>
        <p:txBody>
          <a:bodyPr wrap="none" rtlCol="0">
            <a:spAutoFit/>
          </a:bodyPr>
          <a:lstStyle/>
          <a:p>
            <a:pPr defTabSz="1219170" eaLnBrk="0" fontAlgn="base" hangingPunct="0">
              <a:spcBef>
                <a:spcPct val="0"/>
              </a:spcBef>
              <a:spcAft>
                <a:spcPct val="0"/>
              </a:spcAft>
            </a:pPr>
            <a:r>
              <a:rPr lang="en-US" altLang="zh-CN" sz="11500" dirty="0">
                <a:latin typeface="Arial Black" panose="020B0A04020102020204" pitchFamily="34" charset="0"/>
                <a:cs typeface="Arial" panose="020B0604020202020204" pitchFamily="34" charset="0"/>
              </a:rPr>
              <a:t>28</a:t>
            </a:r>
            <a:endParaRPr lang="zh-CN" altLang="en-US" sz="11500" dirty="0">
              <a:latin typeface="Arial Black" panose="020B0A04020102020204" pitchFamily="34" charset="0"/>
              <a:cs typeface="Arial" panose="020B0604020202020204" pitchFamily="34" charset="0"/>
            </a:endParaRPr>
          </a:p>
        </p:txBody>
      </p:sp>
      <p:sp>
        <p:nvSpPr>
          <p:cNvPr id="10" name="矩形 9"/>
          <p:cNvSpPr/>
          <p:nvPr/>
        </p:nvSpPr>
        <p:spPr>
          <a:xfrm>
            <a:off x="6955177" y="2809361"/>
            <a:ext cx="646331" cy="646331"/>
          </a:xfrm>
          <a:prstGeom prst="rect">
            <a:avLst/>
          </a:prstGeom>
        </p:spPr>
        <p:txBody>
          <a:bodyPr wrap="none">
            <a:spAutoFit/>
          </a:bodyPr>
          <a:lstStyle/>
          <a:p>
            <a:pPr defTabSz="1219170" eaLnBrk="0" fontAlgn="base" hangingPunct="0">
              <a:spcBef>
                <a:spcPct val="0"/>
              </a:spcBef>
              <a:spcAft>
                <a:spcPct val="0"/>
              </a:spcAft>
            </a:pPr>
            <a:r>
              <a:rPr lang="en-US" altLang="zh-CN" sz="3600" dirty="0">
                <a:latin typeface="Arial Black" panose="020B0A04020102020204" pitchFamily="34" charset="0"/>
                <a:cs typeface="Arial" panose="020B0604020202020204" pitchFamily="34" charset="0"/>
              </a:rPr>
              <a:t>%</a:t>
            </a:r>
            <a:endParaRPr lang="zh-CN" altLang="en-US" sz="3600" dirty="0">
              <a:latin typeface="Arial Black" panose="020B0A04020102020204" pitchFamily="34" charset="0"/>
            </a:endParaRPr>
          </a:p>
        </p:txBody>
      </p:sp>
      <p:grpSp>
        <p:nvGrpSpPr>
          <p:cNvPr id="11" name="组合 28"/>
          <p:cNvGrpSpPr/>
          <p:nvPr/>
        </p:nvGrpSpPr>
        <p:grpSpPr>
          <a:xfrm>
            <a:off x="5053464" y="4044693"/>
            <a:ext cx="2428623" cy="1118254"/>
            <a:chOff x="7415667" y="2266694"/>
            <a:chExt cx="2428623" cy="1118255"/>
          </a:xfrm>
        </p:grpSpPr>
        <p:sp>
          <p:nvSpPr>
            <p:cNvPr id="12" name="矩形 11"/>
            <p:cNvSpPr/>
            <p:nvPr/>
          </p:nvSpPr>
          <p:spPr>
            <a:xfrm>
              <a:off x="7415667" y="2266694"/>
              <a:ext cx="2403222" cy="307777"/>
            </a:xfrm>
            <a:prstGeom prst="rect">
              <a:avLst/>
            </a:prstGeom>
          </p:spPr>
          <p:txBody>
            <a:bodyPr wrap="none">
              <a:spAutoFit/>
            </a:bodyPr>
            <a:lstStyle/>
            <a:p>
              <a:pPr defTabSz="1219170" eaLnBrk="0" fontAlgn="base" hangingPunct="0">
                <a:spcBef>
                  <a:spcPct val="0"/>
                </a:spcBef>
                <a:spcAft>
                  <a:spcPct val="0"/>
                </a:spcAft>
              </a:pPr>
              <a:r>
                <a:rPr lang="en-US" altLang="zh-CN" sz="1400" dirty="0">
                  <a:latin typeface="Arial" panose="020B0604020202020204" pitchFamily="34" charset="0"/>
                  <a:ea typeface="Arial Unicode MS" panose="020B0604020202020204" pitchFamily="34" charset="-122"/>
                  <a:cs typeface="Arial" panose="020B0604020202020204" pitchFamily="34" charset="0"/>
                </a:rPr>
                <a:t>Please add your title in here</a:t>
              </a:r>
              <a:endParaRPr lang="zh-CN" altLang="en-US" sz="1400" dirty="0"/>
            </a:p>
          </p:txBody>
        </p:sp>
        <p:sp>
          <p:nvSpPr>
            <p:cNvPr id="13" name="文本框 12"/>
            <p:cNvSpPr txBox="1"/>
            <p:nvPr/>
          </p:nvSpPr>
          <p:spPr>
            <a:xfrm>
              <a:off x="7418615" y="2574471"/>
              <a:ext cx="2425675" cy="810478"/>
            </a:xfrm>
            <a:prstGeom prst="rect">
              <a:avLst/>
            </a:prstGeom>
            <a:noFill/>
          </p:spPr>
          <p:txBody>
            <a:bodyPr wrap="square" rtlCol="0">
              <a:spAutoFit/>
            </a:bodyPr>
            <a:lstStyle/>
            <a:p>
              <a:pPr defTabSz="1219170" eaLnBrk="0" fontAlgn="base" hangingPunct="0">
                <a:lnSpc>
                  <a:spcPts val="1400"/>
                </a:lnSpc>
                <a:spcBef>
                  <a:spcPct val="0"/>
                </a:spcBef>
                <a:spcAft>
                  <a:spcPct val="0"/>
                </a:spcAft>
              </a:pPr>
              <a:r>
                <a:rPr lang="en-US" altLang="zh-CN" sz="10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Insert your desired .This is a sample text. Insert your desired</a:t>
              </a:r>
              <a:endParaRPr lang="zh-CN" altLang="en-US" sz="1000" dirty="0">
                <a:latin typeface="Arial" panose="020B0604020202020204" pitchFamily="34" charset="0"/>
                <a:cs typeface="Arial" panose="020B0604020202020204" pitchFamily="34" charset="0"/>
              </a:endParaRPr>
            </a:p>
          </p:txBody>
        </p:sp>
      </p:grpSp>
      <p:sp>
        <p:nvSpPr>
          <p:cNvPr id="14" name="文本框 13"/>
          <p:cNvSpPr txBox="1"/>
          <p:nvPr/>
        </p:nvSpPr>
        <p:spPr>
          <a:xfrm>
            <a:off x="2480233" y="2486796"/>
            <a:ext cx="1107996" cy="923330"/>
          </a:xfrm>
          <a:prstGeom prst="rect">
            <a:avLst/>
          </a:prstGeom>
          <a:noFill/>
        </p:spPr>
        <p:txBody>
          <a:bodyPr wrap="none" rtlCol="0">
            <a:spAutoFit/>
          </a:bodyPr>
          <a:lstStyle/>
          <a:p>
            <a:pPr defTabSz="1219170" eaLnBrk="0" fontAlgn="base" hangingPunct="0">
              <a:spcBef>
                <a:spcPct val="0"/>
              </a:spcBef>
              <a:spcAft>
                <a:spcPct val="0"/>
              </a:spcAft>
            </a:pPr>
            <a:r>
              <a:rPr lang="en-US" altLang="zh-CN" sz="5400" dirty="0">
                <a:latin typeface="Arial Black" panose="020B0A04020102020204" pitchFamily="34" charset="0"/>
                <a:cs typeface="Arial" panose="020B0604020202020204" pitchFamily="34" charset="0"/>
              </a:rPr>
              <a:t>16</a:t>
            </a:r>
            <a:endParaRPr lang="zh-CN" altLang="en-US" sz="5400" dirty="0">
              <a:latin typeface="Arial Black" panose="020B0A04020102020204" pitchFamily="34" charset="0"/>
              <a:cs typeface="Arial" panose="020B0604020202020204" pitchFamily="34" charset="0"/>
            </a:endParaRPr>
          </a:p>
        </p:txBody>
      </p:sp>
      <p:sp>
        <p:nvSpPr>
          <p:cNvPr id="15" name="矩形 14"/>
          <p:cNvSpPr/>
          <p:nvPr/>
        </p:nvSpPr>
        <p:spPr>
          <a:xfrm>
            <a:off x="3462675" y="2618860"/>
            <a:ext cx="441146" cy="400110"/>
          </a:xfrm>
          <a:prstGeom prst="rect">
            <a:avLst/>
          </a:prstGeom>
        </p:spPr>
        <p:txBody>
          <a:bodyPr wrap="none">
            <a:spAutoFit/>
          </a:bodyPr>
          <a:lstStyle/>
          <a:p>
            <a:pPr defTabSz="1219170" eaLnBrk="0" fontAlgn="base" hangingPunct="0">
              <a:spcBef>
                <a:spcPct val="0"/>
              </a:spcBef>
              <a:spcAft>
                <a:spcPct val="0"/>
              </a:spcAft>
            </a:pPr>
            <a:r>
              <a:rPr lang="en-US" altLang="zh-CN" sz="2000" dirty="0">
                <a:latin typeface="Arial Black" panose="020B0A04020102020204" pitchFamily="34" charset="0"/>
                <a:cs typeface="Arial" panose="020B0604020202020204" pitchFamily="34" charset="0"/>
              </a:rPr>
              <a:t>%</a:t>
            </a:r>
            <a:endParaRPr lang="zh-CN" altLang="en-US" sz="2000" dirty="0">
              <a:latin typeface="Arial Black" panose="020B0A04020102020204" pitchFamily="34" charset="0"/>
            </a:endParaRPr>
          </a:p>
        </p:txBody>
      </p:sp>
      <p:sp>
        <p:nvSpPr>
          <p:cNvPr id="16" name="矩形 15"/>
          <p:cNvSpPr/>
          <p:nvPr/>
        </p:nvSpPr>
        <p:spPr>
          <a:xfrm>
            <a:off x="2660425" y="3269089"/>
            <a:ext cx="963725" cy="246221"/>
          </a:xfrm>
          <a:prstGeom prst="rect">
            <a:avLst/>
          </a:prstGeom>
        </p:spPr>
        <p:txBody>
          <a:bodyPr wrap="none">
            <a:spAutoFit/>
          </a:bodyPr>
          <a:lstStyle/>
          <a:p>
            <a:pPr defTabSz="1219170" eaLnBrk="0" fontAlgn="base" hangingPunct="0">
              <a:spcBef>
                <a:spcPct val="0"/>
              </a:spcBef>
              <a:spcAft>
                <a:spcPct val="0"/>
              </a:spcAft>
            </a:pPr>
            <a:r>
              <a:rPr lang="en-US" altLang="zh-CN" sz="1000" dirty="0">
                <a:latin typeface="Arial" panose="020B0604020202020204" pitchFamily="34" charset="0"/>
                <a:ea typeface="Arial Unicode MS" panose="020B0604020202020204" pitchFamily="34" charset="-122"/>
                <a:cs typeface="Arial" panose="020B0604020202020204" pitchFamily="34" charset="0"/>
              </a:rPr>
              <a:t>Add your title </a:t>
            </a:r>
            <a:endParaRPr lang="zh-CN" altLang="en-US" sz="1000" dirty="0"/>
          </a:p>
        </p:txBody>
      </p:sp>
      <p:sp>
        <p:nvSpPr>
          <p:cNvPr id="17" name="文本框 16"/>
          <p:cNvSpPr txBox="1"/>
          <p:nvPr/>
        </p:nvSpPr>
        <p:spPr>
          <a:xfrm>
            <a:off x="4105834" y="5560197"/>
            <a:ext cx="800219" cy="646331"/>
          </a:xfrm>
          <a:prstGeom prst="rect">
            <a:avLst/>
          </a:prstGeom>
          <a:noFill/>
        </p:spPr>
        <p:txBody>
          <a:bodyPr wrap="none" rtlCol="0">
            <a:spAutoFit/>
          </a:bodyPr>
          <a:lstStyle/>
          <a:p>
            <a:pPr defTabSz="1219170" eaLnBrk="0" fontAlgn="base" hangingPunct="0">
              <a:spcBef>
                <a:spcPct val="0"/>
              </a:spcBef>
              <a:spcAft>
                <a:spcPct val="0"/>
              </a:spcAft>
            </a:pPr>
            <a:r>
              <a:rPr lang="en-US" altLang="zh-CN" sz="3600" dirty="0">
                <a:latin typeface="Arial Black" panose="020B0A04020102020204" pitchFamily="34" charset="0"/>
                <a:cs typeface="Arial" panose="020B0604020202020204" pitchFamily="34" charset="0"/>
              </a:rPr>
              <a:t>12</a:t>
            </a:r>
            <a:endParaRPr lang="zh-CN" altLang="en-US" sz="3600" dirty="0">
              <a:latin typeface="Arial Black" panose="020B0A04020102020204" pitchFamily="34" charset="0"/>
              <a:cs typeface="Arial" panose="020B0604020202020204" pitchFamily="34" charset="0"/>
            </a:endParaRPr>
          </a:p>
        </p:txBody>
      </p:sp>
      <p:sp>
        <p:nvSpPr>
          <p:cNvPr id="18" name="矩形 17"/>
          <p:cNvSpPr/>
          <p:nvPr/>
        </p:nvSpPr>
        <p:spPr>
          <a:xfrm>
            <a:off x="4732675" y="5590660"/>
            <a:ext cx="492443" cy="461665"/>
          </a:xfrm>
          <a:prstGeom prst="rect">
            <a:avLst/>
          </a:prstGeom>
        </p:spPr>
        <p:txBody>
          <a:bodyPr wrap="none">
            <a:spAutoFit/>
          </a:bodyPr>
          <a:lstStyle/>
          <a:p>
            <a:pPr defTabSz="1219170" eaLnBrk="0" fontAlgn="base" hangingPunct="0">
              <a:spcBef>
                <a:spcPct val="0"/>
              </a:spcBef>
              <a:spcAft>
                <a:spcPct val="0"/>
              </a:spcAft>
            </a:pPr>
            <a:r>
              <a:rPr lang="en-US" altLang="zh-CN" sz="2400" dirty="0">
                <a:latin typeface="Arial Black" panose="020B0A04020102020204" pitchFamily="34" charset="0"/>
                <a:cs typeface="Arial" panose="020B0604020202020204" pitchFamily="34" charset="0"/>
              </a:rPr>
              <a:t>%</a:t>
            </a:r>
            <a:endParaRPr lang="zh-CN" altLang="en-US" sz="2400" dirty="0">
              <a:latin typeface="Arial Black" panose="020B0A04020102020204" pitchFamily="34" charset="0"/>
            </a:endParaRPr>
          </a:p>
        </p:txBody>
      </p:sp>
      <p:sp>
        <p:nvSpPr>
          <p:cNvPr id="19" name="文本框 18"/>
          <p:cNvSpPr txBox="1"/>
          <p:nvPr/>
        </p:nvSpPr>
        <p:spPr>
          <a:xfrm>
            <a:off x="8207934" y="4861697"/>
            <a:ext cx="800219" cy="646331"/>
          </a:xfrm>
          <a:prstGeom prst="rect">
            <a:avLst/>
          </a:prstGeom>
          <a:noFill/>
        </p:spPr>
        <p:txBody>
          <a:bodyPr wrap="none" rtlCol="0">
            <a:spAutoFit/>
          </a:bodyPr>
          <a:lstStyle/>
          <a:p>
            <a:pPr defTabSz="1219170" eaLnBrk="0" fontAlgn="base" hangingPunct="0">
              <a:spcBef>
                <a:spcPct val="0"/>
              </a:spcBef>
              <a:spcAft>
                <a:spcPct val="0"/>
              </a:spcAft>
            </a:pPr>
            <a:r>
              <a:rPr lang="en-US" altLang="zh-CN" sz="3600" dirty="0">
                <a:latin typeface="Arial Black" panose="020B0A04020102020204" pitchFamily="34" charset="0"/>
                <a:cs typeface="Arial" panose="020B0604020202020204" pitchFamily="34" charset="0"/>
              </a:rPr>
              <a:t>12</a:t>
            </a:r>
            <a:endParaRPr lang="zh-CN" altLang="en-US" sz="3600" dirty="0">
              <a:latin typeface="Arial Black" panose="020B0A04020102020204" pitchFamily="34" charset="0"/>
              <a:cs typeface="Arial" panose="020B0604020202020204" pitchFamily="34" charset="0"/>
            </a:endParaRPr>
          </a:p>
        </p:txBody>
      </p:sp>
      <p:sp>
        <p:nvSpPr>
          <p:cNvPr id="20" name="矩形 19"/>
          <p:cNvSpPr/>
          <p:nvPr/>
        </p:nvSpPr>
        <p:spPr>
          <a:xfrm>
            <a:off x="8834775" y="4892160"/>
            <a:ext cx="492443" cy="461665"/>
          </a:xfrm>
          <a:prstGeom prst="rect">
            <a:avLst/>
          </a:prstGeom>
        </p:spPr>
        <p:txBody>
          <a:bodyPr wrap="none">
            <a:spAutoFit/>
          </a:bodyPr>
          <a:lstStyle/>
          <a:p>
            <a:pPr defTabSz="1219170" eaLnBrk="0" fontAlgn="base" hangingPunct="0">
              <a:spcBef>
                <a:spcPct val="0"/>
              </a:spcBef>
              <a:spcAft>
                <a:spcPct val="0"/>
              </a:spcAft>
            </a:pPr>
            <a:r>
              <a:rPr lang="en-US" altLang="zh-CN" sz="2400" dirty="0">
                <a:latin typeface="Arial Black" panose="020B0A04020102020204" pitchFamily="34" charset="0"/>
                <a:cs typeface="Arial" panose="020B0604020202020204" pitchFamily="34" charset="0"/>
              </a:rPr>
              <a:t>%</a:t>
            </a:r>
            <a:endParaRPr lang="zh-CN" altLang="en-US" sz="2400" dirty="0">
              <a:latin typeface="Arial Black" panose="020B0A04020102020204" pitchFamily="34" charset="0"/>
            </a:endParaRPr>
          </a:p>
        </p:txBody>
      </p:sp>
      <p:sp>
        <p:nvSpPr>
          <p:cNvPr id="21" name="文本框 20"/>
          <p:cNvSpPr txBox="1"/>
          <p:nvPr/>
        </p:nvSpPr>
        <p:spPr>
          <a:xfrm>
            <a:off x="8809912" y="3131956"/>
            <a:ext cx="389850" cy="461665"/>
          </a:xfrm>
          <a:prstGeom prst="rect">
            <a:avLst/>
          </a:prstGeom>
          <a:solidFill>
            <a:srgbClr val="90C7FF"/>
          </a:solidFill>
        </p:spPr>
        <p:txBody>
          <a:bodyPr wrap="none" rtlCol="0">
            <a:spAutoFit/>
          </a:bodyPr>
          <a:lstStyle/>
          <a:p>
            <a:pPr defTabSz="1219170" eaLnBrk="0" fontAlgn="base" hangingPunct="0">
              <a:spcBef>
                <a:spcPct val="0"/>
              </a:spcBef>
              <a:spcAft>
                <a:spcPct val="0"/>
              </a:spcAft>
            </a:pPr>
            <a:r>
              <a:rPr lang="en-US" altLang="zh-CN" sz="2400" dirty="0">
                <a:latin typeface="Arial Black" panose="020B0A04020102020204" pitchFamily="34" charset="0"/>
                <a:cs typeface="Arial" panose="020B0604020202020204" pitchFamily="34" charset="0"/>
              </a:rPr>
              <a:t>8</a:t>
            </a:r>
            <a:endParaRPr lang="zh-CN" altLang="en-US" sz="2400" dirty="0">
              <a:latin typeface="Arial Black" panose="020B0A04020102020204" pitchFamily="34" charset="0"/>
              <a:cs typeface="Arial" panose="020B0604020202020204" pitchFamily="34" charset="0"/>
            </a:endParaRPr>
          </a:p>
        </p:txBody>
      </p:sp>
      <p:sp>
        <p:nvSpPr>
          <p:cNvPr id="22" name="矩形 21"/>
          <p:cNvSpPr/>
          <p:nvPr/>
        </p:nvSpPr>
        <p:spPr>
          <a:xfrm>
            <a:off x="9030355" y="3159879"/>
            <a:ext cx="338554" cy="276999"/>
          </a:xfrm>
          <a:prstGeom prst="rect">
            <a:avLst/>
          </a:prstGeom>
          <a:solidFill>
            <a:srgbClr val="90C7FF"/>
          </a:solidFill>
        </p:spPr>
        <p:txBody>
          <a:bodyPr wrap="none">
            <a:spAutoFit/>
          </a:bodyPr>
          <a:lstStyle/>
          <a:p>
            <a:pPr defTabSz="1219170" eaLnBrk="0" fontAlgn="base" hangingPunct="0">
              <a:spcBef>
                <a:spcPct val="0"/>
              </a:spcBef>
              <a:spcAft>
                <a:spcPct val="0"/>
              </a:spcAft>
            </a:pPr>
            <a:r>
              <a:rPr lang="en-US" altLang="zh-CN" sz="1200" dirty="0">
                <a:latin typeface="Arial Black" panose="020B0A04020102020204" pitchFamily="34" charset="0"/>
                <a:cs typeface="Arial" panose="020B0604020202020204" pitchFamily="34" charset="0"/>
              </a:rPr>
              <a:t>%</a:t>
            </a:r>
            <a:endParaRPr lang="zh-CN" altLang="en-US" sz="1200" dirty="0">
              <a:latin typeface="Arial Black" panose="020B0A04020102020204" pitchFamily="34" charset="0"/>
            </a:endParaRPr>
          </a:p>
        </p:txBody>
      </p:sp>
      <p:sp>
        <p:nvSpPr>
          <p:cNvPr id="23" name="Oval 14"/>
          <p:cNvSpPr>
            <a:spLocks noChangeArrowheads="1"/>
          </p:cNvSpPr>
          <p:nvPr/>
        </p:nvSpPr>
        <p:spPr bwMode="auto">
          <a:xfrm>
            <a:off x="1038659" y="4343142"/>
            <a:ext cx="286916" cy="286916"/>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grpSp>
        <p:nvGrpSpPr>
          <p:cNvPr id="24" name="组合 41"/>
          <p:cNvGrpSpPr/>
          <p:nvPr/>
        </p:nvGrpSpPr>
        <p:grpSpPr>
          <a:xfrm>
            <a:off x="8246611" y="1824008"/>
            <a:ext cx="2765695" cy="938719"/>
            <a:chOff x="7415667" y="2266694"/>
            <a:chExt cx="2765694" cy="938720"/>
          </a:xfrm>
        </p:grpSpPr>
        <p:sp>
          <p:nvSpPr>
            <p:cNvPr id="25" name="矩形 24"/>
            <p:cNvSpPr/>
            <p:nvPr/>
          </p:nvSpPr>
          <p:spPr>
            <a:xfrm>
              <a:off x="7415667" y="2266694"/>
              <a:ext cx="2085826" cy="276999"/>
            </a:xfrm>
            <a:prstGeom prst="rect">
              <a:avLst/>
            </a:prstGeom>
          </p:spPr>
          <p:txBody>
            <a:bodyPr wrap="none">
              <a:spAutoFit/>
            </a:bodyPr>
            <a:lstStyle/>
            <a:p>
              <a:pPr defTabSz="1219170" eaLnBrk="0" fontAlgn="base" hangingPunct="0">
                <a:spcBef>
                  <a:spcPct val="0"/>
                </a:spcBef>
                <a:spcAft>
                  <a:spcPct val="0"/>
                </a:spcAft>
              </a:pPr>
              <a:r>
                <a:rPr lang="en-US" altLang="zh-CN" sz="1200" dirty="0">
                  <a:latin typeface="Arial" panose="020B0604020202020204" pitchFamily="34" charset="0"/>
                  <a:ea typeface="Arial Unicode MS" panose="020B0604020202020204" pitchFamily="34" charset="-122"/>
                  <a:cs typeface="Arial" panose="020B0604020202020204" pitchFamily="34" charset="0"/>
                </a:rPr>
                <a:t>Please add your title in here</a:t>
              </a:r>
              <a:endParaRPr lang="zh-CN" altLang="en-US" sz="1200" dirty="0"/>
            </a:p>
          </p:txBody>
        </p:sp>
        <p:sp>
          <p:nvSpPr>
            <p:cNvPr id="26" name="文本框 25"/>
            <p:cNvSpPr txBox="1"/>
            <p:nvPr/>
          </p:nvSpPr>
          <p:spPr>
            <a:xfrm>
              <a:off x="7418614" y="2574472"/>
              <a:ext cx="2762747" cy="630942"/>
            </a:xfrm>
            <a:prstGeom prst="rect">
              <a:avLst/>
            </a:prstGeom>
            <a:noFill/>
          </p:spPr>
          <p:txBody>
            <a:bodyPr wrap="square" rtlCol="0">
              <a:spAutoFit/>
            </a:bodyPr>
            <a:lstStyle/>
            <a:p>
              <a:pPr defTabSz="1219170" eaLnBrk="0" fontAlgn="base" hangingPunct="0">
                <a:lnSpc>
                  <a:spcPts val="1400"/>
                </a:lnSpc>
                <a:spcBef>
                  <a:spcPct val="0"/>
                </a:spcBef>
                <a:spcAft>
                  <a:spcPct val="0"/>
                </a:spcAft>
              </a:pPr>
              <a:r>
                <a:rPr lang="en-US" altLang="zh-CN" sz="10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Insert your desired .This is a sample text. Insert your desired</a:t>
              </a:r>
              <a:endParaRPr lang="zh-CN" altLang="en-US" sz="1000" dirty="0">
                <a:latin typeface="Arial" panose="020B0604020202020204" pitchFamily="34" charset="0"/>
                <a:cs typeface="Arial" panose="020B0604020202020204" pitchFamily="34" charset="0"/>
              </a:endParaRPr>
            </a:p>
          </p:txBody>
        </p:sp>
      </p:grpSp>
      <p:grpSp>
        <p:nvGrpSpPr>
          <p:cNvPr id="27" name="组合 44"/>
          <p:cNvGrpSpPr/>
          <p:nvPr/>
        </p:nvGrpSpPr>
        <p:grpSpPr>
          <a:xfrm>
            <a:off x="1468439" y="4291436"/>
            <a:ext cx="2765695" cy="938719"/>
            <a:chOff x="7415667" y="2266694"/>
            <a:chExt cx="2765694" cy="938720"/>
          </a:xfrm>
        </p:grpSpPr>
        <p:sp>
          <p:nvSpPr>
            <p:cNvPr id="28" name="矩形 27"/>
            <p:cNvSpPr/>
            <p:nvPr/>
          </p:nvSpPr>
          <p:spPr>
            <a:xfrm>
              <a:off x="7415667" y="2266694"/>
              <a:ext cx="2085826" cy="276999"/>
            </a:xfrm>
            <a:prstGeom prst="rect">
              <a:avLst/>
            </a:prstGeom>
          </p:spPr>
          <p:txBody>
            <a:bodyPr wrap="none">
              <a:spAutoFit/>
            </a:bodyPr>
            <a:lstStyle/>
            <a:p>
              <a:pPr defTabSz="1219170" eaLnBrk="0" fontAlgn="base" hangingPunct="0">
                <a:spcBef>
                  <a:spcPct val="0"/>
                </a:spcBef>
                <a:spcAft>
                  <a:spcPct val="0"/>
                </a:spcAft>
              </a:pPr>
              <a:r>
                <a:rPr lang="en-US" altLang="zh-CN" sz="1200" dirty="0">
                  <a:latin typeface="Arial" panose="020B0604020202020204" pitchFamily="34" charset="0"/>
                  <a:ea typeface="Arial Unicode MS" panose="020B0604020202020204" pitchFamily="34" charset="-122"/>
                  <a:cs typeface="Arial" panose="020B0604020202020204" pitchFamily="34" charset="0"/>
                </a:rPr>
                <a:t>Please add your title in here</a:t>
              </a:r>
              <a:endParaRPr lang="zh-CN" altLang="en-US" sz="1200" dirty="0"/>
            </a:p>
          </p:txBody>
        </p:sp>
        <p:sp>
          <p:nvSpPr>
            <p:cNvPr id="29" name="文本框 28"/>
            <p:cNvSpPr txBox="1"/>
            <p:nvPr/>
          </p:nvSpPr>
          <p:spPr>
            <a:xfrm>
              <a:off x="7418614" y="2574472"/>
              <a:ext cx="2762747" cy="630942"/>
            </a:xfrm>
            <a:prstGeom prst="rect">
              <a:avLst/>
            </a:prstGeom>
            <a:noFill/>
          </p:spPr>
          <p:txBody>
            <a:bodyPr wrap="square" rtlCol="0">
              <a:spAutoFit/>
            </a:bodyPr>
            <a:lstStyle/>
            <a:p>
              <a:pPr defTabSz="1219170" eaLnBrk="0" fontAlgn="base" hangingPunct="0">
                <a:lnSpc>
                  <a:spcPts val="1400"/>
                </a:lnSpc>
                <a:spcBef>
                  <a:spcPct val="0"/>
                </a:spcBef>
                <a:spcAft>
                  <a:spcPct val="0"/>
                </a:spcAft>
              </a:pPr>
              <a:r>
                <a:rPr lang="en-US" altLang="zh-CN" sz="10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Insert your desired .This is a sample text. Insert your desired</a:t>
              </a:r>
              <a:endParaRPr lang="zh-CN" altLang="en-US" sz="1000" dirty="0">
                <a:latin typeface="Arial" panose="020B0604020202020204" pitchFamily="34" charset="0"/>
                <a:cs typeface="Arial" panose="020B0604020202020204" pitchFamily="34" charset="0"/>
              </a:endParaRPr>
            </a:p>
          </p:txBody>
        </p:sp>
      </p:grpSp>
      <p:sp>
        <p:nvSpPr>
          <p:cNvPr id="30" name="文本框 29"/>
          <p:cNvSpPr txBox="1"/>
          <p:nvPr/>
        </p:nvSpPr>
        <p:spPr>
          <a:xfrm>
            <a:off x="1458748" y="699040"/>
            <a:ext cx="3021101" cy="758285"/>
          </a:xfrm>
          <a:prstGeom prst="rect">
            <a:avLst/>
          </a:prstGeom>
          <a:noFill/>
        </p:spPr>
        <p:txBody>
          <a:bodyPr wrap="square" rtlCol="0" anchor="ctr">
            <a:spAutoFit/>
          </a:bodyPr>
          <a:lstStyle/>
          <a:p>
            <a:pPr>
              <a:lnSpc>
                <a:spcPct val="110000"/>
              </a:lnSpc>
            </a:pPr>
            <a:r>
              <a:rPr kumimoji="1" lang="en-US" altLang="zh-CN" sz="1867" b="1" dirty="0"/>
              <a:t>MORE THAN TEMPLATE</a:t>
            </a:r>
            <a:endParaRPr kumimoji="1" lang="en-US" altLang="zh-CN" sz="1867" b="1" dirty="0">
              <a:latin typeface="微软雅黑"/>
              <a:ea typeface="微软雅黑"/>
              <a:cs typeface="微软雅黑"/>
            </a:endParaRPr>
          </a:p>
          <a:p>
            <a:pPr>
              <a:lnSpc>
                <a:spcPct val="110000"/>
              </a:lnSpc>
            </a:pPr>
            <a:r>
              <a:rPr kumimoji="1" lang="zh-CN" altLang="en-US" sz="2067" b="1" dirty="0">
                <a:latin typeface="微软雅黑"/>
                <a:ea typeface="微软雅黑"/>
                <a:cs typeface="微软雅黑"/>
              </a:rPr>
              <a:t>点击此处添加副标题</a:t>
            </a:r>
          </a:p>
        </p:txBody>
      </p:sp>
    </p:spTree>
    <p:extLst>
      <p:ext uri="{BB962C8B-B14F-4D97-AF65-F5344CB8AC3E}">
        <p14:creationId xmlns:p14="http://schemas.microsoft.com/office/powerpoint/2010/main" val="120125257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9"/>
          <p:cNvSpPr>
            <a:spLocks/>
          </p:cNvSpPr>
          <p:nvPr/>
        </p:nvSpPr>
        <p:spPr bwMode="auto">
          <a:xfrm>
            <a:off x="6657976" y="1731963"/>
            <a:ext cx="1920875" cy="2216151"/>
          </a:xfrm>
          <a:custGeom>
            <a:avLst/>
            <a:gdLst>
              <a:gd name="T0" fmla="*/ 960438 w 21600"/>
              <a:gd name="T1" fmla="*/ 0 h 21600"/>
              <a:gd name="T2" fmla="*/ 1920786 w 21600"/>
              <a:gd name="T3" fmla="*/ 554038 h 21600"/>
              <a:gd name="T4" fmla="*/ 1920786 w 21600"/>
              <a:gd name="T5" fmla="*/ 1662113 h 21600"/>
              <a:gd name="T6" fmla="*/ 960349 w 21600"/>
              <a:gd name="T7" fmla="*/ 2216047 h 21600"/>
              <a:gd name="T8" fmla="*/ 0 w 21600"/>
              <a:gd name="T9" fmla="*/ 1662010 h 21600"/>
              <a:gd name="T10" fmla="*/ 0 w 21600"/>
              <a:gd name="T11" fmla="*/ 554038 h 21600"/>
              <a:gd name="T12" fmla="*/ 960438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90C7FF"/>
          </a:solidFill>
          <a:ln>
            <a:noFill/>
          </a:ln>
        </p:spPr>
        <p:txBody>
          <a:bodyPr lIns="0" tIns="0" rIns="0" bIns="0" anchor="ctr"/>
          <a:lstStyle/>
          <a:p>
            <a:endParaRPr lang="zh-CN" altLang="en-US"/>
          </a:p>
        </p:txBody>
      </p:sp>
      <p:sp>
        <p:nvSpPr>
          <p:cNvPr id="4" name="AutoShape 9"/>
          <p:cNvSpPr>
            <a:spLocks/>
          </p:cNvSpPr>
          <p:nvPr/>
        </p:nvSpPr>
        <p:spPr bwMode="auto">
          <a:xfrm>
            <a:off x="2619377" y="1738314"/>
            <a:ext cx="1922463" cy="2217737"/>
          </a:xfrm>
          <a:custGeom>
            <a:avLst/>
            <a:gdLst>
              <a:gd name="T0" fmla="*/ 961232 w 21600"/>
              <a:gd name="T1" fmla="*/ 0 h 21600"/>
              <a:gd name="T2" fmla="*/ 1922374 w 21600"/>
              <a:gd name="T3" fmla="*/ 554434 h 21600"/>
              <a:gd name="T4" fmla="*/ 1922374 w 21600"/>
              <a:gd name="T5" fmla="*/ 1663303 h 21600"/>
              <a:gd name="T6" fmla="*/ 961142 w 21600"/>
              <a:gd name="T7" fmla="*/ 2217634 h 21600"/>
              <a:gd name="T8" fmla="*/ 0 w 21600"/>
              <a:gd name="T9" fmla="*/ 1663200 h 21600"/>
              <a:gd name="T10" fmla="*/ 0 w 21600"/>
              <a:gd name="T11" fmla="*/ 554434 h 21600"/>
              <a:gd name="T12" fmla="*/ 961232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90C7FF"/>
          </a:solidFill>
          <a:ln>
            <a:noFill/>
          </a:ln>
        </p:spPr>
        <p:txBody>
          <a:bodyPr lIns="0" tIns="0" rIns="0" bIns="0" anchor="ctr"/>
          <a:lstStyle/>
          <a:p>
            <a:endParaRPr lang="zh-CN" altLang="en-US"/>
          </a:p>
        </p:txBody>
      </p:sp>
      <p:sp>
        <p:nvSpPr>
          <p:cNvPr id="5" name="AutoShape 9"/>
          <p:cNvSpPr>
            <a:spLocks/>
          </p:cNvSpPr>
          <p:nvPr/>
        </p:nvSpPr>
        <p:spPr bwMode="auto">
          <a:xfrm>
            <a:off x="3651251" y="3484563"/>
            <a:ext cx="1920875" cy="2216151"/>
          </a:xfrm>
          <a:custGeom>
            <a:avLst/>
            <a:gdLst>
              <a:gd name="T0" fmla="*/ 960438 w 21600"/>
              <a:gd name="T1" fmla="*/ 0 h 21600"/>
              <a:gd name="T2" fmla="*/ 1920786 w 21600"/>
              <a:gd name="T3" fmla="*/ 554038 h 21600"/>
              <a:gd name="T4" fmla="*/ 1920786 w 21600"/>
              <a:gd name="T5" fmla="*/ 1662113 h 21600"/>
              <a:gd name="T6" fmla="*/ 960349 w 21600"/>
              <a:gd name="T7" fmla="*/ 2216047 h 21600"/>
              <a:gd name="T8" fmla="*/ 0 w 21600"/>
              <a:gd name="T9" fmla="*/ 1662010 h 21600"/>
              <a:gd name="T10" fmla="*/ 0 w 21600"/>
              <a:gd name="T11" fmla="*/ 554038 h 21600"/>
              <a:gd name="T12" fmla="*/ 960438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90C7FF"/>
          </a:solidFill>
          <a:ln>
            <a:noFill/>
          </a:ln>
        </p:spPr>
        <p:txBody>
          <a:bodyPr lIns="0" tIns="0" rIns="0" bIns="0" anchor="ctr"/>
          <a:lstStyle/>
          <a:p>
            <a:endParaRPr lang="zh-CN" altLang="en-US"/>
          </a:p>
        </p:txBody>
      </p:sp>
      <p:sp>
        <p:nvSpPr>
          <p:cNvPr id="6" name="AutoShape 9"/>
          <p:cNvSpPr>
            <a:spLocks/>
          </p:cNvSpPr>
          <p:nvPr/>
        </p:nvSpPr>
        <p:spPr bwMode="auto">
          <a:xfrm>
            <a:off x="7629525" y="3484563"/>
            <a:ext cx="1920875" cy="2216151"/>
          </a:xfrm>
          <a:custGeom>
            <a:avLst/>
            <a:gdLst>
              <a:gd name="T0" fmla="*/ 960438 w 21600"/>
              <a:gd name="T1" fmla="*/ 0 h 21600"/>
              <a:gd name="T2" fmla="*/ 1920786 w 21600"/>
              <a:gd name="T3" fmla="*/ 554038 h 21600"/>
              <a:gd name="T4" fmla="*/ 1920786 w 21600"/>
              <a:gd name="T5" fmla="*/ 1662113 h 21600"/>
              <a:gd name="T6" fmla="*/ 960349 w 21600"/>
              <a:gd name="T7" fmla="*/ 2216047 h 21600"/>
              <a:gd name="T8" fmla="*/ 0 w 21600"/>
              <a:gd name="T9" fmla="*/ 1662010 h 21600"/>
              <a:gd name="T10" fmla="*/ 0 w 21600"/>
              <a:gd name="T11" fmla="*/ 554038 h 21600"/>
              <a:gd name="T12" fmla="*/ 960438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90C7FF"/>
          </a:solidFill>
          <a:ln>
            <a:noFill/>
          </a:ln>
        </p:spPr>
        <p:txBody>
          <a:bodyPr lIns="0" tIns="0" rIns="0" bIns="0" anchor="ctr"/>
          <a:lstStyle/>
          <a:p>
            <a:endParaRPr lang="zh-CN" altLang="en-US"/>
          </a:p>
        </p:txBody>
      </p:sp>
      <p:sp>
        <p:nvSpPr>
          <p:cNvPr id="7" name="AutoShape 9"/>
          <p:cNvSpPr>
            <a:spLocks/>
          </p:cNvSpPr>
          <p:nvPr/>
        </p:nvSpPr>
        <p:spPr bwMode="auto">
          <a:xfrm>
            <a:off x="1662113" y="3484563"/>
            <a:ext cx="1920875" cy="2216151"/>
          </a:xfrm>
          <a:custGeom>
            <a:avLst/>
            <a:gdLst>
              <a:gd name="T0" fmla="*/ 960438 w 21600"/>
              <a:gd name="T1" fmla="*/ 0 h 21600"/>
              <a:gd name="T2" fmla="*/ 1920786 w 21600"/>
              <a:gd name="T3" fmla="*/ 554038 h 21600"/>
              <a:gd name="T4" fmla="*/ 1920786 w 21600"/>
              <a:gd name="T5" fmla="*/ 1662113 h 21600"/>
              <a:gd name="T6" fmla="*/ 960349 w 21600"/>
              <a:gd name="T7" fmla="*/ 2216047 h 21600"/>
              <a:gd name="T8" fmla="*/ 0 w 21600"/>
              <a:gd name="T9" fmla="*/ 1662010 h 21600"/>
              <a:gd name="T10" fmla="*/ 0 w 21600"/>
              <a:gd name="T11" fmla="*/ 554038 h 21600"/>
              <a:gd name="T12" fmla="*/ 960438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E7E7E7"/>
          </a:solidFill>
          <a:ln w="25400" cap="flat" cmpd="sng">
            <a:solidFill>
              <a:srgbClr val="000000">
                <a:alpha val="0"/>
              </a:srgbClr>
            </a:solidFill>
            <a:round/>
            <a:headEnd/>
            <a:tailEnd/>
          </a:ln>
        </p:spPr>
        <p:txBody>
          <a:bodyPr lIns="0" tIns="0" rIns="0" bIns="0" anchor="ctr"/>
          <a:lstStyle/>
          <a:p>
            <a:endParaRPr lang="zh-CN" altLang="en-US"/>
          </a:p>
        </p:txBody>
      </p:sp>
      <p:sp>
        <p:nvSpPr>
          <p:cNvPr id="8" name="AutoShape 9"/>
          <p:cNvSpPr>
            <a:spLocks/>
          </p:cNvSpPr>
          <p:nvPr/>
        </p:nvSpPr>
        <p:spPr bwMode="auto">
          <a:xfrm>
            <a:off x="5640389" y="3484563"/>
            <a:ext cx="1920875" cy="2216151"/>
          </a:xfrm>
          <a:custGeom>
            <a:avLst/>
            <a:gdLst>
              <a:gd name="T0" fmla="*/ 960438 w 21600"/>
              <a:gd name="T1" fmla="*/ 0 h 21600"/>
              <a:gd name="T2" fmla="*/ 1920786 w 21600"/>
              <a:gd name="T3" fmla="*/ 554038 h 21600"/>
              <a:gd name="T4" fmla="*/ 1920786 w 21600"/>
              <a:gd name="T5" fmla="*/ 1662113 h 21600"/>
              <a:gd name="T6" fmla="*/ 960349 w 21600"/>
              <a:gd name="T7" fmla="*/ 2216047 h 21600"/>
              <a:gd name="T8" fmla="*/ 0 w 21600"/>
              <a:gd name="T9" fmla="*/ 1662010 h 21600"/>
              <a:gd name="T10" fmla="*/ 0 w 21600"/>
              <a:gd name="T11" fmla="*/ 554038 h 21600"/>
              <a:gd name="T12" fmla="*/ 960438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E7E7E7"/>
          </a:solidFill>
          <a:ln w="25400" cap="flat" cmpd="sng">
            <a:solidFill>
              <a:srgbClr val="000000">
                <a:alpha val="0"/>
              </a:srgbClr>
            </a:solidFill>
            <a:round/>
            <a:headEnd/>
            <a:tailEnd/>
          </a:ln>
        </p:spPr>
        <p:txBody>
          <a:bodyPr lIns="0" tIns="0" rIns="0" bIns="0" anchor="ctr"/>
          <a:lstStyle/>
          <a:p>
            <a:endParaRPr lang="zh-CN" altLang="en-US"/>
          </a:p>
        </p:txBody>
      </p:sp>
      <p:sp>
        <p:nvSpPr>
          <p:cNvPr id="9" name="AutoShape 9"/>
          <p:cNvSpPr>
            <a:spLocks/>
          </p:cNvSpPr>
          <p:nvPr/>
        </p:nvSpPr>
        <p:spPr bwMode="auto">
          <a:xfrm>
            <a:off x="4632325" y="1739901"/>
            <a:ext cx="1920875" cy="2216151"/>
          </a:xfrm>
          <a:custGeom>
            <a:avLst/>
            <a:gdLst>
              <a:gd name="T0" fmla="*/ 960438 w 21600"/>
              <a:gd name="T1" fmla="*/ 0 h 21600"/>
              <a:gd name="T2" fmla="*/ 1920786 w 21600"/>
              <a:gd name="T3" fmla="*/ 554038 h 21600"/>
              <a:gd name="T4" fmla="*/ 1920786 w 21600"/>
              <a:gd name="T5" fmla="*/ 1662113 h 21600"/>
              <a:gd name="T6" fmla="*/ 960349 w 21600"/>
              <a:gd name="T7" fmla="*/ 2216047 h 21600"/>
              <a:gd name="T8" fmla="*/ 0 w 21600"/>
              <a:gd name="T9" fmla="*/ 1662010 h 21600"/>
              <a:gd name="T10" fmla="*/ 0 w 21600"/>
              <a:gd name="T11" fmla="*/ 554038 h 21600"/>
              <a:gd name="T12" fmla="*/ 960438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E7E7E7"/>
          </a:solidFill>
          <a:ln w="25400" cap="flat" cmpd="sng">
            <a:solidFill>
              <a:srgbClr val="000000">
                <a:alpha val="0"/>
              </a:srgbClr>
            </a:solidFill>
            <a:round/>
            <a:headEnd/>
            <a:tailEnd/>
          </a:ln>
        </p:spPr>
        <p:txBody>
          <a:bodyPr lIns="0" tIns="0" rIns="0" bIns="0" anchor="ctr"/>
          <a:lstStyle/>
          <a:p>
            <a:endParaRPr lang="zh-CN" altLang="en-US"/>
          </a:p>
        </p:txBody>
      </p:sp>
      <p:sp>
        <p:nvSpPr>
          <p:cNvPr id="10" name="AutoShape 9"/>
          <p:cNvSpPr>
            <a:spLocks/>
          </p:cNvSpPr>
          <p:nvPr/>
        </p:nvSpPr>
        <p:spPr bwMode="auto">
          <a:xfrm>
            <a:off x="8616951" y="1739901"/>
            <a:ext cx="1920875" cy="2216151"/>
          </a:xfrm>
          <a:custGeom>
            <a:avLst/>
            <a:gdLst>
              <a:gd name="T0" fmla="*/ 960438 w 21600"/>
              <a:gd name="T1" fmla="*/ 0 h 21600"/>
              <a:gd name="T2" fmla="*/ 1920786 w 21600"/>
              <a:gd name="T3" fmla="*/ 554038 h 21600"/>
              <a:gd name="T4" fmla="*/ 1920786 w 21600"/>
              <a:gd name="T5" fmla="*/ 1662113 h 21600"/>
              <a:gd name="T6" fmla="*/ 960349 w 21600"/>
              <a:gd name="T7" fmla="*/ 2216047 h 21600"/>
              <a:gd name="T8" fmla="*/ 0 w 21600"/>
              <a:gd name="T9" fmla="*/ 1662010 h 21600"/>
              <a:gd name="T10" fmla="*/ 0 w 21600"/>
              <a:gd name="T11" fmla="*/ 554038 h 21600"/>
              <a:gd name="T12" fmla="*/ 960438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E7E7E7"/>
          </a:solidFill>
          <a:ln w="25400" cap="flat" cmpd="sng">
            <a:solidFill>
              <a:srgbClr val="000000">
                <a:alpha val="0"/>
              </a:srgbClr>
            </a:solidFill>
            <a:round/>
            <a:headEnd/>
            <a:tailEnd/>
          </a:ln>
        </p:spPr>
        <p:txBody>
          <a:bodyPr lIns="0" tIns="0" rIns="0" bIns="0" anchor="ctr"/>
          <a:lstStyle/>
          <a:p>
            <a:endParaRPr lang="zh-CN" altLang="en-US"/>
          </a:p>
        </p:txBody>
      </p:sp>
      <p:sp>
        <p:nvSpPr>
          <p:cNvPr id="11" name="Rectangle 74"/>
          <p:cNvSpPr>
            <a:spLocks noChangeArrowheads="1"/>
          </p:cNvSpPr>
          <p:nvPr/>
        </p:nvSpPr>
        <p:spPr bwMode="auto">
          <a:xfrm>
            <a:off x="8561389" y="4686300"/>
            <a:ext cx="52387" cy="192088"/>
          </a:xfrm>
          <a:prstGeom prst="rect">
            <a:avLst/>
          </a:prstGeom>
          <a:solidFill>
            <a:schemeClr val="tx1"/>
          </a:solidFill>
          <a:ln>
            <a:noFill/>
          </a:ln>
        </p:spPr>
        <p:txBody>
          <a:bodyP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eaLnBrk="1" hangingPunct="1"/>
            <a:endParaRPr lang="zh-CN" altLang="en-US">
              <a:latin typeface="Arial" charset="0"/>
              <a:ea typeface="微软雅黑" charset="0"/>
              <a:sym typeface="Arial" charset="0"/>
            </a:endParaRPr>
          </a:p>
        </p:txBody>
      </p:sp>
      <p:sp>
        <p:nvSpPr>
          <p:cNvPr id="12" name="Freeform 75"/>
          <p:cNvSpPr>
            <a:spLocks/>
          </p:cNvSpPr>
          <p:nvPr/>
        </p:nvSpPr>
        <p:spPr bwMode="auto">
          <a:xfrm>
            <a:off x="8332790" y="4305300"/>
            <a:ext cx="460375" cy="161925"/>
          </a:xfrm>
          <a:custGeom>
            <a:avLst/>
            <a:gdLst>
              <a:gd name="T0" fmla="*/ 229191 w 231"/>
              <a:gd name="T1" fmla="*/ 55974 h 81"/>
              <a:gd name="T2" fmla="*/ 59789 w 231"/>
              <a:gd name="T3" fmla="*/ 55974 h 81"/>
              <a:gd name="T4" fmla="*/ 49824 w 231"/>
              <a:gd name="T5" fmla="*/ 59972 h 81"/>
              <a:gd name="T6" fmla="*/ 3986 w 231"/>
              <a:gd name="T7" fmla="*/ 99954 h 81"/>
              <a:gd name="T8" fmla="*/ 0 w 231"/>
              <a:gd name="T9" fmla="*/ 107950 h 81"/>
              <a:gd name="T10" fmla="*/ 0 w 231"/>
              <a:gd name="T11" fmla="*/ 109949 h 81"/>
              <a:gd name="T12" fmla="*/ 3986 w 231"/>
              <a:gd name="T13" fmla="*/ 119944 h 81"/>
              <a:gd name="T14" fmla="*/ 49824 w 231"/>
              <a:gd name="T15" fmla="*/ 157927 h 81"/>
              <a:gd name="T16" fmla="*/ 59789 w 231"/>
              <a:gd name="T17" fmla="*/ 161925 h 81"/>
              <a:gd name="T18" fmla="*/ 456389 w 231"/>
              <a:gd name="T19" fmla="*/ 161925 h 81"/>
              <a:gd name="T20" fmla="*/ 460375 w 231"/>
              <a:gd name="T21" fmla="*/ 155928 h 81"/>
              <a:gd name="T22" fmla="*/ 460375 w 231"/>
              <a:gd name="T23" fmla="*/ 61971 h 81"/>
              <a:gd name="T24" fmla="*/ 456389 w 231"/>
              <a:gd name="T25" fmla="*/ 55974 h 81"/>
              <a:gd name="T26" fmla="*/ 283001 w 231"/>
              <a:gd name="T27" fmla="*/ 55974 h 81"/>
              <a:gd name="T28" fmla="*/ 283001 w 231"/>
              <a:gd name="T29" fmla="*/ 25988 h 81"/>
              <a:gd name="T30" fmla="*/ 283001 w 231"/>
              <a:gd name="T31" fmla="*/ 0 h 81"/>
              <a:gd name="T32" fmla="*/ 229191 w 231"/>
              <a:gd name="T33" fmla="*/ 0 h 81"/>
              <a:gd name="T34" fmla="*/ 229191 w 231"/>
              <a:gd name="T35" fmla="*/ 25988 h 81"/>
              <a:gd name="T36" fmla="*/ 229191 w 231"/>
              <a:gd name="T37" fmla="*/ 55974 h 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1" h="81">
                <a:moveTo>
                  <a:pt x="115" y="28"/>
                </a:moveTo>
                <a:cubicBezTo>
                  <a:pt x="30" y="28"/>
                  <a:pt x="30" y="28"/>
                  <a:pt x="30" y="28"/>
                </a:cubicBezTo>
                <a:cubicBezTo>
                  <a:pt x="28" y="28"/>
                  <a:pt x="26" y="29"/>
                  <a:pt x="25" y="30"/>
                </a:cubicBezTo>
                <a:cubicBezTo>
                  <a:pt x="2" y="50"/>
                  <a:pt x="2" y="50"/>
                  <a:pt x="2" y="50"/>
                </a:cubicBezTo>
                <a:cubicBezTo>
                  <a:pt x="1" y="51"/>
                  <a:pt x="0" y="53"/>
                  <a:pt x="0" y="54"/>
                </a:cubicBezTo>
                <a:cubicBezTo>
                  <a:pt x="0" y="55"/>
                  <a:pt x="0" y="55"/>
                  <a:pt x="0" y="55"/>
                </a:cubicBezTo>
                <a:cubicBezTo>
                  <a:pt x="0" y="56"/>
                  <a:pt x="1" y="59"/>
                  <a:pt x="2" y="60"/>
                </a:cubicBezTo>
                <a:cubicBezTo>
                  <a:pt x="25" y="79"/>
                  <a:pt x="25" y="79"/>
                  <a:pt x="25" y="79"/>
                </a:cubicBezTo>
                <a:cubicBezTo>
                  <a:pt x="26" y="80"/>
                  <a:pt x="28" y="81"/>
                  <a:pt x="30" y="81"/>
                </a:cubicBezTo>
                <a:cubicBezTo>
                  <a:pt x="229" y="81"/>
                  <a:pt x="229" y="81"/>
                  <a:pt x="229" y="81"/>
                </a:cubicBezTo>
                <a:cubicBezTo>
                  <a:pt x="230" y="81"/>
                  <a:pt x="231" y="80"/>
                  <a:pt x="231" y="78"/>
                </a:cubicBezTo>
                <a:cubicBezTo>
                  <a:pt x="231" y="31"/>
                  <a:pt x="231" y="31"/>
                  <a:pt x="231" y="31"/>
                </a:cubicBezTo>
                <a:cubicBezTo>
                  <a:pt x="231" y="30"/>
                  <a:pt x="230" y="28"/>
                  <a:pt x="229" y="28"/>
                </a:cubicBezTo>
                <a:cubicBezTo>
                  <a:pt x="142" y="28"/>
                  <a:pt x="142" y="28"/>
                  <a:pt x="142" y="28"/>
                </a:cubicBezTo>
                <a:cubicBezTo>
                  <a:pt x="142" y="13"/>
                  <a:pt x="142" y="13"/>
                  <a:pt x="142" y="13"/>
                </a:cubicBezTo>
                <a:cubicBezTo>
                  <a:pt x="142" y="0"/>
                  <a:pt x="142" y="0"/>
                  <a:pt x="142" y="0"/>
                </a:cubicBezTo>
                <a:cubicBezTo>
                  <a:pt x="115" y="0"/>
                  <a:pt x="115" y="0"/>
                  <a:pt x="115" y="0"/>
                </a:cubicBezTo>
                <a:cubicBezTo>
                  <a:pt x="115" y="13"/>
                  <a:pt x="115" y="13"/>
                  <a:pt x="115" y="13"/>
                </a:cubicBezTo>
                <a:lnTo>
                  <a:pt x="115" y="28"/>
                </a:lnTo>
                <a:close/>
              </a:path>
            </a:pathLst>
          </a:custGeom>
          <a:solidFill>
            <a:schemeClr val="tx1"/>
          </a:solidFill>
          <a:ln>
            <a:noFill/>
          </a:ln>
        </p:spPr>
        <p:txBody>
          <a:bodyPr/>
          <a:lstStyle/>
          <a:p>
            <a:endParaRPr lang="zh-CN" altLang="en-US"/>
          </a:p>
        </p:txBody>
      </p:sp>
      <p:sp>
        <p:nvSpPr>
          <p:cNvPr id="13" name="Freeform 76"/>
          <p:cNvSpPr>
            <a:spLocks/>
          </p:cNvSpPr>
          <p:nvPr/>
        </p:nvSpPr>
        <p:spPr bwMode="auto">
          <a:xfrm>
            <a:off x="8385177" y="4498975"/>
            <a:ext cx="460375" cy="158751"/>
          </a:xfrm>
          <a:custGeom>
            <a:avLst/>
            <a:gdLst>
              <a:gd name="T0" fmla="*/ 177374 w 231"/>
              <a:gd name="T1" fmla="*/ 53578 h 80"/>
              <a:gd name="T2" fmla="*/ 5979 w 231"/>
              <a:gd name="T3" fmla="*/ 53578 h 80"/>
              <a:gd name="T4" fmla="*/ 0 w 231"/>
              <a:gd name="T5" fmla="*/ 59531 h 80"/>
              <a:gd name="T6" fmla="*/ 0 w 231"/>
              <a:gd name="T7" fmla="*/ 152797 h 80"/>
              <a:gd name="T8" fmla="*/ 5979 w 231"/>
              <a:gd name="T9" fmla="*/ 158750 h 80"/>
              <a:gd name="T10" fmla="*/ 402579 w 231"/>
              <a:gd name="T11" fmla="*/ 158750 h 80"/>
              <a:gd name="T12" fmla="*/ 410551 w 231"/>
              <a:gd name="T13" fmla="*/ 154781 h 80"/>
              <a:gd name="T14" fmla="*/ 456389 w 231"/>
              <a:gd name="T15" fmla="*/ 117078 h 80"/>
              <a:gd name="T16" fmla="*/ 460375 w 231"/>
              <a:gd name="T17" fmla="*/ 107156 h 80"/>
              <a:gd name="T18" fmla="*/ 460375 w 231"/>
              <a:gd name="T19" fmla="*/ 105172 h 80"/>
              <a:gd name="T20" fmla="*/ 456389 w 231"/>
              <a:gd name="T21" fmla="*/ 97234 h 80"/>
              <a:gd name="T22" fmla="*/ 410551 w 231"/>
              <a:gd name="T23" fmla="*/ 57547 h 80"/>
              <a:gd name="T24" fmla="*/ 402579 w 231"/>
              <a:gd name="T25" fmla="*/ 53578 h 80"/>
              <a:gd name="T26" fmla="*/ 231184 w 231"/>
              <a:gd name="T27" fmla="*/ 53578 h 80"/>
              <a:gd name="T28" fmla="*/ 231184 w 231"/>
              <a:gd name="T29" fmla="*/ 23813 h 80"/>
              <a:gd name="T30" fmla="*/ 231184 w 231"/>
              <a:gd name="T31" fmla="*/ 1984 h 80"/>
              <a:gd name="T32" fmla="*/ 231184 w 231"/>
              <a:gd name="T33" fmla="*/ 0 h 80"/>
              <a:gd name="T34" fmla="*/ 177374 w 231"/>
              <a:gd name="T35" fmla="*/ 0 h 80"/>
              <a:gd name="T36" fmla="*/ 177374 w 231"/>
              <a:gd name="T37" fmla="*/ 1984 h 80"/>
              <a:gd name="T38" fmla="*/ 177374 w 231"/>
              <a:gd name="T39" fmla="*/ 23813 h 80"/>
              <a:gd name="T40" fmla="*/ 177374 w 231"/>
              <a:gd name="T41" fmla="*/ 53578 h 8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31" h="80">
                <a:moveTo>
                  <a:pt x="89" y="27"/>
                </a:moveTo>
                <a:cubicBezTo>
                  <a:pt x="3" y="27"/>
                  <a:pt x="3" y="27"/>
                  <a:pt x="3" y="27"/>
                </a:cubicBezTo>
                <a:cubicBezTo>
                  <a:pt x="1" y="27"/>
                  <a:pt x="0" y="29"/>
                  <a:pt x="0" y="30"/>
                </a:cubicBezTo>
                <a:cubicBezTo>
                  <a:pt x="0" y="77"/>
                  <a:pt x="0" y="77"/>
                  <a:pt x="0" y="77"/>
                </a:cubicBezTo>
                <a:cubicBezTo>
                  <a:pt x="0" y="79"/>
                  <a:pt x="1" y="80"/>
                  <a:pt x="3" y="80"/>
                </a:cubicBezTo>
                <a:cubicBezTo>
                  <a:pt x="202" y="80"/>
                  <a:pt x="202" y="80"/>
                  <a:pt x="202" y="80"/>
                </a:cubicBezTo>
                <a:cubicBezTo>
                  <a:pt x="203" y="80"/>
                  <a:pt x="205" y="79"/>
                  <a:pt x="206" y="78"/>
                </a:cubicBezTo>
                <a:cubicBezTo>
                  <a:pt x="229" y="59"/>
                  <a:pt x="229" y="59"/>
                  <a:pt x="229" y="59"/>
                </a:cubicBezTo>
                <a:cubicBezTo>
                  <a:pt x="230" y="58"/>
                  <a:pt x="231" y="55"/>
                  <a:pt x="231" y="54"/>
                </a:cubicBezTo>
                <a:cubicBezTo>
                  <a:pt x="231" y="53"/>
                  <a:pt x="231" y="53"/>
                  <a:pt x="231" y="53"/>
                </a:cubicBezTo>
                <a:cubicBezTo>
                  <a:pt x="231" y="52"/>
                  <a:pt x="230" y="50"/>
                  <a:pt x="229" y="49"/>
                </a:cubicBezTo>
                <a:cubicBezTo>
                  <a:pt x="206" y="29"/>
                  <a:pt x="206" y="29"/>
                  <a:pt x="206" y="29"/>
                </a:cubicBezTo>
                <a:cubicBezTo>
                  <a:pt x="205" y="28"/>
                  <a:pt x="203" y="27"/>
                  <a:pt x="202" y="27"/>
                </a:cubicBezTo>
                <a:cubicBezTo>
                  <a:pt x="116" y="27"/>
                  <a:pt x="116" y="27"/>
                  <a:pt x="116" y="27"/>
                </a:cubicBezTo>
                <a:cubicBezTo>
                  <a:pt x="116" y="12"/>
                  <a:pt x="116" y="12"/>
                  <a:pt x="116" y="12"/>
                </a:cubicBezTo>
                <a:cubicBezTo>
                  <a:pt x="116" y="1"/>
                  <a:pt x="116" y="1"/>
                  <a:pt x="116" y="1"/>
                </a:cubicBezTo>
                <a:cubicBezTo>
                  <a:pt x="116" y="0"/>
                  <a:pt x="116" y="0"/>
                  <a:pt x="116" y="0"/>
                </a:cubicBezTo>
                <a:cubicBezTo>
                  <a:pt x="89" y="0"/>
                  <a:pt x="89" y="0"/>
                  <a:pt x="89" y="0"/>
                </a:cubicBezTo>
                <a:cubicBezTo>
                  <a:pt x="89" y="1"/>
                  <a:pt x="89" y="1"/>
                  <a:pt x="89" y="1"/>
                </a:cubicBezTo>
                <a:cubicBezTo>
                  <a:pt x="89" y="12"/>
                  <a:pt x="89" y="12"/>
                  <a:pt x="89" y="12"/>
                </a:cubicBezTo>
                <a:lnTo>
                  <a:pt x="89" y="27"/>
                </a:lnTo>
                <a:close/>
              </a:path>
            </a:pathLst>
          </a:custGeom>
          <a:solidFill>
            <a:schemeClr val="tx1"/>
          </a:solidFill>
          <a:ln>
            <a:noFill/>
          </a:ln>
        </p:spPr>
        <p:txBody>
          <a:bodyPr/>
          <a:lstStyle/>
          <a:p>
            <a:endParaRPr lang="zh-CN" altLang="en-US"/>
          </a:p>
        </p:txBody>
      </p:sp>
      <p:sp>
        <p:nvSpPr>
          <p:cNvPr id="14" name="Freeform 77"/>
          <p:cNvSpPr>
            <a:spLocks/>
          </p:cNvSpPr>
          <p:nvPr/>
        </p:nvSpPr>
        <p:spPr bwMode="auto">
          <a:xfrm>
            <a:off x="7527926" y="2517775"/>
            <a:ext cx="393700" cy="330200"/>
          </a:xfrm>
          <a:custGeom>
            <a:avLst/>
            <a:gdLst>
              <a:gd name="T0" fmla="*/ 269162 w 196"/>
              <a:gd name="T1" fmla="*/ 201679 h 167"/>
              <a:gd name="T2" fmla="*/ 393700 w 196"/>
              <a:gd name="T3" fmla="*/ 67226 h 167"/>
              <a:gd name="T4" fmla="*/ 152659 w 196"/>
              <a:gd name="T5" fmla="*/ 43499 h 167"/>
              <a:gd name="T6" fmla="*/ 0 w 196"/>
              <a:gd name="T7" fmla="*/ 3954 h 167"/>
              <a:gd name="T8" fmla="*/ 0 w 196"/>
              <a:gd name="T9" fmla="*/ 270883 h 167"/>
              <a:gd name="T10" fmla="*/ 78338 w 196"/>
              <a:gd name="T11" fmla="*/ 266928 h 167"/>
              <a:gd name="T12" fmla="*/ 383657 w 196"/>
              <a:gd name="T13" fmla="*/ 316359 h 167"/>
              <a:gd name="T14" fmla="*/ 269162 w 196"/>
              <a:gd name="T15" fmla="*/ 201679 h 1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solidFill>
            <a:schemeClr val="tx1"/>
          </a:solidFill>
          <a:ln>
            <a:noFill/>
          </a:ln>
        </p:spPr>
        <p:txBody>
          <a:bodyPr/>
          <a:lstStyle/>
          <a:p>
            <a:endParaRPr lang="zh-CN" altLang="en-US"/>
          </a:p>
        </p:txBody>
      </p:sp>
      <p:sp>
        <p:nvSpPr>
          <p:cNvPr id="15" name="Rectangle 78"/>
          <p:cNvSpPr>
            <a:spLocks noChangeArrowheads="1"/>
          </p:cNvSpPr>
          <p:nvPr/>
        </p:nvSpPr>
        <p:spPr bwMode="auto">
          <a:xfrm>
            <a:off x="7488239" y="2489201"/>
            <a:ext cx="63500" cy="738188"/>
          </a:xfrm>
          <a:prstGeom prst="rect">
            <a:avLst/>
          </a:prstGeom>
          <a:solidFill>
            <a:schemeClr val="tx1"/>
          </a:solidFill>
          <a:ln>
            <a:noFill/>
          </a:ln>
        </p:spPr>
        <p:txBody>
          <a:bodyP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eaLnBrk="1" hangingPunct="1"/>
            <a:endParaRPr lang="zh-CN" altLang="en-US">
              <a:latin typeface="Arial" charset="0"/>
              <a:ea typeface="微软雅黑" charset="0"/>
              <a:sym typeface="Arial" charset="0"/>
            </a:endParaRPr>
          </a:p>
        </p:txBody>
      </p:sp>
      <p:sp>
        <p:nvSpPr>
          <p:cNvPr id="16" name="Freeform 112"/>
          <p:cNvSpPr>
            <a:spLocks noEditPoints="1"/>
          </p:cNvSpPr>
          <p:nvPr/>
        </p:nvSpPr>
        <p:spPr bwMode="auto">
          <a:xfrm>
            <a:off x="3267075" y="2511426"/>
            <a:ext cx="573088" cy="576263"/>
          </a:xfrm>
          <a:custGeom>
            <a:avLst/>
            <a:gdLst>
              <a:gd name="T0" fmla="*/ 356190 w 288"/>
              <a:gd name="T1" fmla="*/ 240110 h 288"/>
              <a:gd name="T2" fmla="*/ 364150 w 288"/>
              <a:gd name="T3" fmla="*/ 184084 h 288"/>
              <a:gd name="T4" fmla="*/ 183070 w 288"/>
              <a:gd name="T5" fmla="*/ 0 h 288"/>
              <a:gd name="T6" fmla="*/ 0 w 288"/>
              <a:gd name="T7" fmla="*/ 184084 h 288"/>
              <a:gd name="T8" fmla="*/ 183070 w 288"/>
              <a:gd name="T9" fmla="*/ 366167 h 288"/>
              <a:gd name="T10" fmla="*/ 240777 w 288"/>
              <a:gd name="T11" fmla="*/ 356163 h 288"/>
              <a:gd name="T12" fmla="*/ 282564 w 288"/>
              <a:gd name="T13" fmla="*/ 398182 h 288"/>
              <a:gd name="T14" fmla="*/ 370119 w 288"/>
              <a:gd name="T15" fmla="*/ 398182 h 288"/>
              <a:gd name="T16" fmla="*/ 370119 w 288"/>
              <a:gd name="T17" fmla="*/ 488223 h 288"/>
              <a:gd name="T18" fmla="*/ 370119 w 288"/>
              <a:gd name="T19" fmla="*/ 488223 h 288"/>
              <a:gd name="T20" fmla="*/ 457674 w 288"/>
              <a:gd name="T21" fmla="*/ 488223 h 288"/>
              <a:gd name="T22" fmla="*/ 457674 w 288"/>
              <a:gd name="T23" fmla="*/ 576263 h 288"/>
              <a:gd name="T24" fmla="*/ 457674 w 288"/>
              <a:gd name="T25" fmla="*/ 576263 h 288"/>
              <a:gd name="T26" fmla="*/ 573088 w 288"/>
              <a:gd name="T27" fmla="*/ 576263 h 288"/>
              <a:gd name="T28" fmla="*/ 573088 w 288"/>
              <a:gd name="T29" fmla="*/ 576263 h 288"/>
              <a:gd name="T30" fmla="*/ 573088 w 288"/>
              <a:gd name="T31" fmla="*/ 576263 h 288"/>
              <a:gd name="T32" fmla="*/ 573088 w 288"/>
              <a:gd name="T33" fmla="*/ 460210 h 288"/>
              <a:gd name="T34" fmla="*/ 356190 w 288"/>
              <a:gd name="T35" fmla="*/ 240110 h 288"/>
              <a:gd name="T36" fmla="*/ 145262 w 288"/>
              <a:gd name="T37" fmla="*/ 206094 h 288"/>
              <a:gd name="T38" fmla="*/ 83575 w 288"/>
              <a:gd name="T39" fmla="*/ 144066 h 288"/>
              <a:gd name="T40" fmla="*/ 145262 w 288"/>
              <a:gd name="T41" fmla="*/ 82037 h 288"/>
              <a:gd name="T42" fmla="*/ 206948 w 288"/>
              <a:gd name="T43" fmla="*/ 144066 h 288"/>
              <a:gd name="T44" fmla="*/ 145262 w 288"/>
              <a:gd name="T45" fmla="*/ 206094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tx1"/>
          </a:solidFill>
          <a:ln>
            <a:noFill/>
          </a:ln>
        </p:spPr>
        <p:txBody>
          <a:bodyPr/>
          <a:lstStyle/>
          <a:p>
            <a:endParaRPr lang="zh-CN" altLang="en-US"/>
          </a:p>
        </p:txBody>
      </p:sp>
      <p:sp>
        <p:nvSpPr>
          <p:cNvPr id="17" name="Freeform 368"/>
          <p:cNvSpPr>
            <a:spLocks/>
          </p:cNvSpPr>
          <p:nvPr/>
        </p:nvSpPr>
        <p:spPr bwMode="auto">
          <a:xfrm>
            <a:off x="4383088" y="4716463"/>
            <a:ext cx="182563" cy="207963"/>
          </a:xfrm>
          <a:custGeom>
            <a:avLst/>
            <a:gdLst>
              <a:gd name="T0" fmla="*/ 0 w 92"/>
              <a:gd name="T1" fmla="*/ 0 h 104"/>
              <a:gd name="T2" fmla="*/ 35719 w 92"/>
              <a:gd name="T3" fmla="*/ 47991 h 104"/>
              <a:gd name="T4" fmla="*/ 35719 w 92"/>
              <a:gd name="T5" fmla="*/ 177967 h 104"/>
              <a:gd name="T6" fmla="*/ 65484 w 92"/>
              <a:gd name="T7" fmla="*/ 207962 h 104"/>
              <a:gd name="T8" fmla="*/ 150812 w 92"/>
              <a:gd name="T9" fmla="*/ 207962 h 104"/>
              <a:gd name="T10" fmla="*/ 182562 w 92"/>
              <a:gd name="T11" fmla="*/ 177967 h 104"/>
              <a:gd name="T12" fmla="*/ 146843 w 92"/>
              <a:gd name="T13" fmla="*/ 47991 h 104"/>
              <a:gd name="T14" fmla="*/ 166687 w 92"/>
              <a:gd name="T15" fmla="*/ 17997 h 104"/>
              <a:gd name="T16" fmla="*/ 43656 w 92"/>
              <a:gd name="T17" fmla="*/ 3999 h 104"/>
              <a:gd name="T18" fmla="*/ 0 w 92"/>
              <a:gd name="T19" fmla="*/ 0 h 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solidFill>
            <a:schemeClr val="tx1"/>
          </a:solidFill>
          <a:ln>
            <a:noFill/>
          </a:ln>
        </p:spPr>
        <p:txBody>
          <a:bodyPr/>
          <a:lstStyle/>
          <a:p>
            <a:endParaRPr lang="zh-CN" altLang="en-US"/>
          </a:p>
        </p:txBody>
      </p:sp>
      <p:sp>
        <p:nvSpPr>
          <p:cNvPr id="18" name="Freeform 369"/>
          <p:cNvSpPr>
            <a:spLocks/>
          </p:cNvSpPr>
          <p:nvPr/>
        </p:nvSpPr>
        <p:spPr bwMode="auto">
          <a:xfrm>
            <a:off x="4475164" y="4351337"/>
            <a:ext cx="396875" cy="436563"/>
          </a:xfrm>
          <a:custGeom>
            <a:avLst/>
            <a:gdLst>
              <a:gd name="T0" fmla="*/ 0 w 198"/>
              <a:gd name="T1" fmla="*/ 318949 h 219"/>
              <a:gd name="T2" fmla="*/ 396875 w 198"/>
              <a:gd name="T3" fmla="*/ 436562 h 219"/>
              <a:gd name="T4" fmla="*/ 396875 w 198"/>
              <a:gd name="T5" fmla="*/ 0 h 219"/>
              <a:gd name="T6" fmla="*/ 0 w 198"/>
              <a:gd name="T7" fmla="*/ 117613 h 219"/>
              <a:gd name="T8" fmla="*/ 0 w 198"/>
              <a:gd name="T9" fmla="*/ 318949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solidFill>
            <a:schemeClr val="tx1"/>
          </a:solidFill>
          <a:ln>
            <a:noFill/>
          </a:ln>
        </p:spPr>
        <p:txBody>
          <a:bodyPr/>
          <a:lstStyle/>
          <a:p>
            <a:endParaRPr lang="zh-CN" altLang="en-US"/>
          </a:p>
        </p:txBody>
      </p:sp>
      <p:sp>
        <p:nvSpPr>
          <p:cNvPr id="19" name="Freeform 370"/>
          <p:cNvSpPr>
            <a:spLocks/>
          </p:cNvSpPr>
          <p:nvPr/>
        </p:nvSpPr>
        <p:spPr bwMode="auto">
          <a:xfrm>
            <a:off x="4295775" y="4470400"/>
            <a:ext cx="115888" cy="196851"/>
          </a:xfrm>
          <a:custGeom>
            <a:avLst/>
            <a:gdLst>
              <a:gd name="T0" fmla="*/ 115888 w 57"/>
              <a:gd name="T1" fmla="*/ 196850 h 98"/>
              <a:gd name="T2" fmla="*/ 115888 w 57"/>
              <a:gd name="T3" fmla="*/ 0 h 98"/>
              <a:gd name="T4" fmla="*/ 0 w 57"/>
              <a:gd name="T5" fmla="*/ 98425 h 98"/>
              <a:gd name="T6" fmla="*/ 115888 w 57"/>
              <a:gd name="T7" fmla="*/ 196850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solidFill>
            <a:schemeClr val="tx1"/>
          </a:solidFill>
          <a:ln>
            <a:noFill/>
          </a:ln>
        </p:spPr>
        <p:txBody>
          <a:bodyPr/>
          <a:lstStyle/>
          <a:p>
            <a:endParaRPr lang="zh-CN" altLang="en-US"/>
          </a:p>
        </p:txBody>
      </p:sp>
      <p:grpSp>
        <p:nvGrpSpPr>
          <p:cNvPr id="20" name="组合 20"/>
          <p:cNvGrpSpPr>
            <a:grpSpLocks/>
          </p:cNvGrpSpPr>
          <p:nvPr/>
        </p:nvGrpSpPr>
        <p:grpSpPr bwMode="auto">
          <a:xfrm>
            <a:off x="1431926" y="4286251"/>
            <a:ext cx="2338388" cy="839865"/>
            <a:chOff x="0" y="0"/>
            <a:chExt cx="2338080" cy="839980"/>
          </a:xfrm>
        </p:grpSpPr>
        <p:sp>
          <p:nvSpPr>
            <p:cNvPr id="21" name="TextBox 13"/>
            <p:cNvSpPr txBox="1">
              <a:spLocks noChangeArrowheads="1"/>
            </p:cNvSpPr>
            <p:nvPr/>
          </p:nvSpPr>
          <p:spPr bwMode="auto">
            <a:xfrm>
              <a:off x="0" y="0"/>
              <a:ext cx="2338080" cy="246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spcBef>
                  <a:spcPct val="20000"/>
                </a:spcBef>
              </a:pPr>
              <a:r>
                <a:rPr lang="en-US" altLang="zh-CN" sz="1600" b="1">
                  <a:latin typeface="Arial" charset="0"/>
                  <a:ea typeface="微软雅黑" charset="0"/>
                  <a:sym typeface="Arial" charset="0"/>
                </a:rPr>
                <a:t>ADD TITLE</a:t>
              </a:r>
            </a:p>
          </p:txBody>
        </p:sp>
        <p:sp>
          <p:nvSpPr>
            <p:cNvPr id="22" name="TextBox 13"/>
            <p:cNvSpPr txBox="1">
              <a:spLocks noChangeArrowheads="1"/>
            </p:cNvSpPr>
            <p:nvPr/>
          </p:nvSpPr>
          <p:spPr bwMode="auto">
            <a:xfrm>
              <a:off x="466920" y="285906"/>
              <a:ext cx="1408322" cy="5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spcBef>
                  <a:spcPct val="20000"/>
                </a:spcBef>
              </a:pPr>
              <a:r>
                <a:rPr lang="en-US" altLang="zh-CN" sz="1200">
                  <a:latin typeface="Arial" charset="0"/>
                  <a:ea typeface="微软雅黑" charset="0"/>
                  <a:sym typeface="Arial" charset="0"/>
                </a:rPr>
                <a:t>according to your need to draw the text box size</a:t>
              </a:r>
            </a:p>
          </p:txBody>
        </p:sp>
      </p:grpSp>
      <p:grpSp>
        <p:nvGrpSpPr>
          <p:cNvPr id="23" name="组合 23"/>
          <p:cNvGrpSpPr>
            <a:grpSpLocks/>
          </p:cNvGrpSpPr>
          <p:nvPr/>
        </p:nvGrpSpPr>
        <p:grpSpPr bwMode="auto">
          <a:xfrm>
            <a:off x="4433889" y="2446339"/>
            <a:ext cx="2338387" cy="839864"/>
            <a:chOff x="0" y="0"/>
            <a:chExt cx="2338080" cy="839980"/>
          </a:xfrm>
        </p:grpSpPr>
        <p:sp>
          <p:nvSpPr>
            <p:cNvPr id="24" name="TextBox 13"/>
            <p:cNvSpPr txBox="1">
              <a:spLocks noChangeArrowheads="1"/>
            </p:cNvSpPr>
            <p:nvPr/>
          </p:nvSpPr>
          <p:spPr bwMode="auto">
            <a:xfrm>
              <a:off x="0" y="0"/>
              <a:ext cx="2338080" cy="246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spcBef>
                  <a:spcPct val="20000"/>
                </a:spcBef>
              </a:pPr>
              <a:r>
                <a:rPr lang="en-US" altLang="zh-CN" sz="1600" b="1">
                  <a:latin typeface="Arial" charset="0"/>
                  <a:ea typeface="微软雅黑" charset="0"/>
                  <a:sym typeface="Arial" charset="0"/>
                </a:rPr>
                <a:t>ADD TITLE</a:t>
              </a:r>
            </a:p>
          </p:txBody>
        </p:sp>
        <p:sp>
          <p:nvSpPr>
            <p:cNvPr id="25" name="TextBox 13"/>
            <p:cNvSpPr txBox="1">
              <a:spLocks noChangeArrowheads="1"/>
            </p:cNvSpPr>
            <p:nvPr/>
          </p:nvSpPr>
          <p:spPr bwMode="auto">
            <a:xfrm>
              <a:off x="466920" y="285905"/>
              <a:ext cx="1408322" cy="5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spcBef>
                  <a:spcPct val="20000"/>
                </a:spcBef>
              </a:pPr>
              <a:r>
                <a:rPr lang="en-US" altLang="zh-CN" sz="1200">
                  <a:latin typeface="Arial" charset="0"/>
                  <a:ea typeface="微软雅黑" charset="0"/>
                  <a:sym typeface="Arial" charset="0"/>
                </a:rPr>
                <a:t>according to your need to draw the text box size</a:t>
              </a:r>
            </a:p>
          </p:txBody>
        </p:sp>
      </p:grpSp>
      <p:grpSp>
        <p:nvGrpSpPr>
          <p:cNvPr id="26" name="组合 26"/>
          <p:cNvGrpSpPr>
            <a:grpSpLocks/>
          </p:cNvGrpSpPr>
          <p:nvPr/>
        </p:nvGrpSpPr>
        <p:grpSpPr bwMode="auto">
          <a:xfrm>
            <a:off x="5403851" y="4291014"/>
            <a:ext cx="2336800" cy="839864"/>
            <a:chOff x="0" y="0"/>
            <a:chExt cx="2338080" cy="839980"/>
          </a:xfrm>
        </p:grpSpPr>
        <p:sp>
          <p:nvSpPr>
            <p:cNvPr id="27" name="TextBox 13"/>
            <p:cNvSpPr txBox="1">
              <a:spLocks noChangeArrowheads="1"/>
            </p:cNvSpPr>
            <p:nvPr/>
          </p:nvSpPr>
          <p:spPr bwMode="auto">
            <a:xfrm>
              <a:off x="0" y="0"/>
              <a:ext cx="2338080" cy="246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spcBef>
                  <a:spcPct val="20000"/>
                </a:spcBef>
              </a:pPr>
              <a:r>
                <a:rPr lang="en-US" altLang="zh-CN" sz="1600" b="1">
                  <a:latin typeface="Arial" charset="0"/>
                  <a:ea typeface="微软雅黑" charset="0"/>
                  <a:sym typeface="Arial" charset="0"/>
                </a:rPr>
                <a:t>ADD TITLE</a:t>
              </a:r>
            </a:p>
          </p:txBody>
        </p:sp>
        <p:sp>
          <p:nvSpPr>
            <p:cNvPr id="28" name="TextBox 13"/>
            <p:cNvSpPr txBox="1">
              <a:spLocks noChangeArrowheads="1"/>
            </p:cNvSpPr>
            <p:nvPr/>
          </p:nvSpPr>
          <p:spPr bwMode="auto">
            <a:xfrm>
              <a:off x="466920" y="285905"/>
              <a:ext cx="1408322" cy="5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spcBef>
                  <a:spcPct val="20000"/>
                </a:spcBef>
              </a:pPr>
              <a:r>
                <a:rPr lang="en-US" altLang="zh-CN" sz="1200">
                  <a:latin typeface="Arial" charset="0"/>
                  <a:ea typeface="微软雅黑" charset="0"/>
                  <a:sym typeface="Arial" charset="0"/>
                </a:rPr>
                <a:t>according to your need to draw the text box size</a:t>
              </a:r>
            </a:p>
          </p:txBody>
        </p:sp>
      </p:grpSp>
      <p:grpSp>
        <p:nvGrpSpPr>
          <p:cNvPr id="29" name="组合 29"/>
          <p:cNvGrpSpPr>
            <a:grpSpLocks/>
          </p:cNvGrpSpPr>
          <p:nvPr/>
        </p:nvGrpSpPr>
        <p:grpSpPr bwMode="auto">
          <a:xfrm>
            <a:off x="8332789" y="2473325"/>
            <a:ext cx="2338387" cy="839865"/>
            <a:chOff x="0" y="0"/>
            <a:chExt cx="2338080" cy="839980"/>
          </a:xfrm>
        </p:grpSpPr>
        <p:sp>
          <p:nvSpPr>
            <p:cNvPr id="30" name="TextBox 13"/>
            <p:cNvSpPr txBox="1">
              <a:spLocks noChangeArrowheads="1"/>
            </p:cNvSpPr>
            <p:nvPr/>
          </p:nvSpPr>
          <p:spPr bwMode="auto">
            <a:xfrm>
              <a:off x="0" y="0"/>
              <a:ext cx="2338080" cy="246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spcBef>
                  <a:spcPct val="20000"/>
                </a:spcBef>
              </a:pPr>
              <a:r>
                <a:rPr lang="en-US" altLang="zh-CN" sz="1600" b="1">
                  <a:latin typeface="Arial" charset="0"/>
                  <a:ea typeface="微软雅黑" charset="0"/>
                  <a:sym typeface="Arial" charset="0"/>
                </a:rPr>
                <a:t>ADD TITLE</a:t>
              </a:r>
            </a:p>
          </p:txBody>
        </p:sp>
        <p:sp>
          <p:nvSpPr>
            <p:cNvPr id="31" name="TextBox 13"/>
            <p:cNvSpPr txBox="1">
              <a:spLocks noChangeArrowheads="1"/>
            </p:cNvSpPr>
            <p:nvPr/>
          </p:nvSpPr>
          <p:spPr bwMode="auto">
            <a:xfrm>
              <a:off x="466920" y="285906"/>
              <a:ext cx="1408322" cy="5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spcBef>
                  <a:spcPct val="20000"/>
                </a:spcBef>
              </a:pPr>
              <a:r>
                <a:rPr lang="en-US" altLang="zh-CN" sz="1200">
                  <a:latin typeface="Arial" charset="0"/>
                  <a:ea typeface="微软雅黑" charset="0"/>
                  <a:sym typeface="Arial" charset="0"/>
                </a:rPr>
                <a:t>according to your need to draw the text box size</a:t>
              </a:r>
            </a:p>
          </p:txBody>
        </p:sp>
      </p:grpSp>
      <p:sp>
        <p:nvSpPr>
          <p:cNvPr id="32" name="文本框 31"/>
          <p:cNvSpPr txBox="1"/>
          <p:nvPr/>
        </p:nvSpPr>
        <p:spPr>
          <a:xfrm>
            <a:off x="605309" y="485546"/>
            <a:ext cx="4028135" cy="980140"/>
          </a:xfrm>
          <a:prstGeom prst="rect">
            <a:avLst/>
          </a:prstGeom>
          <a:noFill/>
        </p:spPr>
        <p:txBody>
          <a:bodyPr wrap="square" rtlCol="0" anchor="ctr">
            <a:spAutoFit/>
          </a:bodyPr>
          <a:lstStyle/>
          <a:p>
            <a:pPr>
              <a:lnSpc>
                <a:spcPct val="110000"/>
              </a:lnSpc>
            </a:pPr>
            <a:r>
              <a:rPr kumimoji="1" lang="en-US" altLang="zh-CN" sz="2489" b="1" dirty="0"/>
              <a:t>MORE THAN TEMPLATE</a:t>
            </a:r>
            <a:endParaRPr kumimoji="1" lang="en-US" altLang="zh-CN" sz="2489" b="1" dirty="0">
              <a:latin typeface="微软雅黑"/>
              <a:ea typeface="微软雅黑"/>
              <a:cs typeface="微软雅黑"/>
            </a:endParaRPr>
          </a:p>
          <a:p>
            <a:pPr>
              <a:lnSpc>
                <a:spcPct val="110000"/>
              </a:lnSpc>
            </a:pPr>
            <a:r>
              <a:rPr kumimoji="1" lang="zh-CN" altLang="en-US" sz="2756" b="1" dirty="0">
                <a:latin typeface="微软雅黑"/>
                <a:ea typeface="微软雅黑"/>
                <a:cs typeface="微软雅黑"/>
              </a:rPr>
              <a:t>点击此处添加副标题</a:t>
            </a:r>
          </a:p>
        </p:txBody>
      </p:sp>
    </p:spTree>
    <p:extLst>
      <p:ext uri="{BB962C8B-B14F-4D97-AF65-F5344CB8AC3E}">
        <p14:creationId xmlns:p14="http://schemas.microsoft.com/office/powerpoint/2010/main" val="1118165917"/>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8">
            <a:extLst>
              <a:ext uri="{FF2B5EF4-FFF2-40B4-BE49-F238E27FC236}">
                <a16:creationId xmlns="" xmlns:a16="http://schemas.microsoft.com/office/drawing/2014/main" id="{1426F165-D7CB-4DA7-9849-DAC5E5EB761E}"/>
              </a:ext>
            </a:extLst>
          </p:cNvPr>
          <p:cNvSpPr txBox="1">
            <a:spLocks noChangeArrowheads="1"/>
          </p:cNvSpPr>
          <p:nvPr/>
        </p:nvSpPr>
        <p:spPr bwMode="auto">
          <a:xfrm>
            <a:off x="1174456" y="2117102"/>
            <a:ext cx="7315200"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宋体" charset="0"/>
              </a:defRPr>
            </a:lvl1pPr>
            <a:lvl2pPr marL="742950" indent="-285750">
              <a:spcBef>
                <a:spcPct val="20000"/>
              </a:spcBef>
              <a:buChar char="–"/>
              <a:defRPr sz="2800">
                <a:solidFill>
                  <a:schemeClr val="tx1"/>
                </a:solidFill>
                <a:latin typeface="Arial" charset="0"/>
                <a:ea typeface="宋体" charset="0"/>
              </a:defRPr>
            </a:lvl2pPr>
            <a:lvl3pPr marL="1143000" indent="-228600">
              <a:spcBef>
                <a:spcPct val="20000"/>
              </a:spcBef>
              <a:buChar char="•"/>
              <a:defRPr sz="2400">
                <a:solidFill>
                  <a:schemeClr val="tx1"/>
                </a:solidFill>
                <a:latin typeface="Arial" charset="0"/>
                <a:ea typeface="宋体" charset="0"/>
              </a:defRPr>
            </a:lvl3pPr>
            <a:lvl4pPr marL="1600200" indent="-228600">
              <a:spcBef>
                <a:spcPct val="20000"/>
              </a:spcBef>
              <a:buChar char="–"/>
              <a:defRPr sz="2000">
                <a:solidFill>
                  <a:schemeClr val="tx1"/>
                </a:solidFill>
                <a:latin typeface="Arial" charset="0"/>
                <a:ea typeface="宋体" charset="0"/>
              </a:defRPr>
            </a:lvl4pPr>
            <a:lvl5pPr marL="2057400" indent="-228600">
              <a:spcBef>
                <a:spcPct val="20000"/>
              </a:spcBef>
              <a:buChar char="»"/>
              <a:defRPr sz="2000">
                <a:solidFill>
                  <a:schemeClr val="tx1"/>
                </a:solidFill>
                <a:latin typeface="Arial" charset="0"/>
                <a:ea typeface="宋体" charset="0"/>
              </a:defRPr>
            </a:lvl5pPr>
            <a:lvl6pPr marL="2514600" indent="-228600" eaLnBrk="0" fontAlgn="base" hangingPunct="0">
              <a:spcBef>
                <a:spcPct val="20000"/>
              </a:spcBef>
              <a:spcAft>
                <a:spcPct val="0"/>
              </a:spcAft>
              <a:buChar char="»"/>
              <a:defRPr sz="2000">
                <a:solidFill>
                  <a:schemeClr val="tx1"/>
                </a:solidFill>
                <a:latin typeface="Arial" charset="0"/>
                <a:ea typeface="宋体" charset="0"/>
              </a:defRPr>
            </a:lvl6pPr>
            <a:lvl7pPr marL="2971800" indent="-228600" eaLnBrk="0" fontAlgn="base" hangingPunct="0">
              <a:spcBef>
                <a:spcPct val="20000"/>
              </a:spcBef>
              <a:spcAft>
                <a:spcPct val="0"/>
              </a:spcAft>
              <a:buChar char="»"/>
              <a:defRPr sz="2000">
                <a:solidFill>
                  <a:schemeClr val="tx1"/>
                </a:solidFill>
                <a:latin typeface="Arial" charset="0"/>
                <a:ea typeface="宋体" charset="0"/>
              </a:defRPr>
            </a:lvl7pPr>
            <a:lvl8pPr marL="3429000" indent="-228600" eaLnBrk="0" fontAlgn="base" hangingPunct="0">
              <a:spcBef>
                <a:spcPct val="20000"/>
              </a:spcBef>
              <a:spcAft>
                <a:spcPct val="0"/>
              </a:spcAft>
              <a:buChar char="»"/>
              <a:defRPr sz="2000">
                <a:solidFill>
                  <a:schemeClr val="tx1"/>
                </a:solidFill>
                <a:latin typeface="Arial" charset="0"/>
                <a:ea typeface="宋体" charset="0"/>
              </a:defRPr>
            </a:lvl8pPr>
            <a:lvl9pPr marL="3886200" indent="-228600" eaLnBrk="0" fontAlgn="base" hangingPunct="0">
              <a:spcBef>
                <a:spcPct val="20000"/>
              </a:spcBef>
              <a:spcAft>
                <a:spcPct val="0"/>
              </a:spcAft>
              <a:buChar char="»"/>
              <a:defRPr sz="2000">
                <a:solidFill>
                  <a:schemeClr val="tx1"/>
                </a:solidFill>
                <a:latin typeface="Arial" charset="0"/>
                <a:ea typeface="宋体" charset="0"/>
              </a:defRPr>
            </a:lvl9pPr>
          </a:lstStyle>
          <a:p>
            <a:pPr eaLnBrk="1" hangingPunct="1">
              <a:spcBef>
                <a:spcPct val="0"/>
              </a:spcBef>
              <a:buFontTx/>
              <a:buNone/>
            </a:pPr>
            <a:r>
              <a:rPr kumimoji="1" lang="zh-CN" altLang="en-US" sz="11500" b="1" dirty="0">
                <a:latin typeface="Agency FB" panose="020B0503020202020204" pitchFamily="34" charset="0"/>
                <a:ea typeface="Yuanti SC" charset="-122"/>
                <a:cs typeface="Yuanti SC" charset="-122"/>
              </a:rPr>
              <a:t>  </a:t>
            </a:r>
            <a:r>
              <a:rPr kumimoji="1" lang="en-US" altLang="zh-CN" sz="11500" b="1" dirty="0">
                <a:latin typeface="Agency FB" panose="020B0503020202020204" pitchFamily="34" charset="0"/>
                <a:ea typeface="Yuanti SC" charset="-122"/>
                <a:cs typeface="Yuanti SC" charset="-122"/>
              </a:rPr>
              <a:t>PART</a:t>
            </a:r>
            <a:r>
              <a:rPr kumimoji="1" lang="zh-CN" altLang="en-US" sz="11500" b="1" dirty="0">
                <a:latin typeface="Agency FB" panose="020B0503020202020204" pitchFamily="34" charset="0"/>
                <a:ea typeface="Yuanti SC" charset="-122"/>
                <a:cs typeface="Yuanti SC" charset="-122"/>
              </a:rPr>
              <a:t> </a:t>
            </a:r>
            <a:r>
              <a:rPr kumimoji="1" lang="en-US" altLang="zh-CN" sz="11500" b="1" dirty="0">
                <a:latin typeface="Agency FB" panose="020B0503020202020204" pitchFamily="34" charset="0"/>
                <a:ea typeface="Yuanti SC" charset="-122"/>
                <a:cs typeface="Yuanti SC" charset="-122"/>
              </a:rPr>
              <a:t>FOUR</a:t>
            </a:r>
            <a:endParaRPr kumimoji="1" lang="zh-CN" altLang="en-US" sz="23900" b="1" dirty="0">
              <a:latin typeface="Agency FB" panose="020B0503020202020204" pitchFamily="34" charset="0"/>
              <a:ea typeface="Yuanti SC" charset="-122"/>
              <a:cs typeface="Yuanti SC" charset="-122"/>
            </a:endParaRPr>
          </a:p>
        </p:txBody>
      </p:sp>
      <p:sp>
        <p:nvSpPr>
          <p:cNvPr id="5" name="TextBox 1">
            <a:extLst>
              <a:ext uri="{FF2B5EF4-FFF2-40B4-BE49-F238E27FC236}">
                <a16:creationId xmlns="" xmlns:a16="http://schemas.microsoft.com/office/drawing/2014/main" id="{CC687E20-6ED1-4C52-81A1-7F60A2FBBF93}"/>
              </a:ext>
            </a:extLst>
          </p:cNvPr>
          <p:cNvSpPr txBox="1"/>
          <p:nvPr/>
        </p:nvSpPr>
        <p:spPr>
          <a:xfrm>
            <a:off x="1786271" y="3603878"/>
            <a:ext cx="4616648" cy="969496"/>
          </a:xfrm>
          <a:prstGeom prst="rect">
            <a:avLst/>
          </a:prstGeom>
          <a:noFill/>
        </p:spPr>
        <p:txBody>
          <a:bodyPr wrap="none" lIns="0" tIns="0" rIns="0" rtlCol="0">
            <a:spAutoFit/>
          </a:bodyPr>
          <a:lstStyle/>
          <a:p>
            <a:r>
              <a:rPr lang="zh-CN" altLang="en-US" sz="6000" b="1" dirty="0">
                <a:latin typeface="微软雅黑" panose="020B0503020204020204" pitchFamily="34" charset="-122"/>
                <a:ea typeface="微软雅黑" panose="020B0503020204020204" pitchFamily="34" charset="-122"/>
              </a:rPr>
              <a:t>明年工作计划</a:t>
            </a:r>
          </a:p>
        </p:txBody>
      </p:sp>
      <p:sp>
        <p:nvSpPr>
          <p:cNvPr id="6" name="文本框 3">
            <a:extLst>
              <a:ext uri="{FF2B5EF4-FFF2-40B4-BE49-F238E27FC236}">
                <a16:creationId xmlns="" xmlns:a16="http://schemas.microsoft.com/office/drawing/2014/main" id="{A1D65F7D-6E26-4CC5-9200-D58F5524B386}"/>
              </a:ext>
            </a:extLst>
          </p:cNvPr>
          <p:cNvSpPr txBox="1"/>
          <p:nvPr/>
        </p:nvSpPr>
        <p:spPr>
          <a:xfrm>
            <a:off x="1625819" y="4565629"/>
            <a:ext cx="5803682" cy="1372683"/>
          </a:xfrm>
          <a:prstGeom prst="rect">
            <a:avLst/>
          </a:prstGeom>
          <a:noFill/>
        </p:spPr>
        <p:txBody>
          <a:bodyPr wrap="square" rtlCol="0">
            <a:spAutoFit/>
          </a:bodyPr>
          <a:lstStyle/>
          <a:p>
            <a:pPr>
              <a:lnSpc>
                <a:spcPct val="130000"/>
              </a:lnSpc>
            </a:pPr>
            <a:r>
              <a:rPr lang="zh-CN" altLang="en-US" sz="1600" dirty="0">
                <a:latin typeface="Microsoft YaHei" charset="0"/>
                <a:ea typeface="Microsoft YaHei" charset="0"/>
                <a:cs typeface="Microsoft YaHei" charset="0"/>
                <a:sym typeface="+mn-lt"/>
              </a:rPr>
              <a:t>您的内容打在这里，或者通过复制您的文本后，在此框中选择粘贴，并选择只保留文字。您的内容打在这里，或者通过复制您的文本后，在此框中选择粘贴，并选择只保留文字。</a:t>
            </a:r>
          </a:p>
          <a:p>
            <a:pPr>
              <a:lnSpc>
                <a:spcPct val="130000"/>
              </a:lnSpc>
            </a:pPr>
            <a:endParaRPr lang="zh-CN" altLang="en-US" sz="1600" dirty="0">
              <a:latin typeface="Microsoft YaHei" charset="0"/>
              <a:ea typeface="Microsoft YaHei" charset="0"/>
              <a:cs typeface="Microsoft YaHei" charset="0"/>
              <a:sym typeface="+mn-lt"/>
            </a:endParaRPr>
          </a:p>
        </p:txBody>
      </p:sp>
    </p:spTree>
    <p:extLst>
      <p:ext uri="{BB962C8B-B14F-4D97-AF65-F5344CB8AC3E}">
        <p14:creationId xmlns:p14="http://schemas.microsoft.com/office/powerpoint/2010/main" val="387613967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43"/>
          <p:cNvGrpSpPr/>
          <p:nvPr/>
        </p:nvGrpSpPr>
        <p:grpSpPr>
          <a:xfrm>
            <a:off x="2087980" y="2970332"/>
            <a:ext cx="1104800" cy="1104800"/>
            <a:chOff x="1657425" y="1633389"/>
            <a:chExt cx="828600" cy="828600"/>
          </a:xfrm>
          <a:solidFill>
            <a:srgbClr val="90C7FF"/>
          </a:solidFill>
        </p:grpSpPr>
        <p:sp>
          <p:nvSpPr>
            <p:cNvPr id="4" name="椭圆 3"/>
            <p:cNvSpPr/>
            <p:nvPr/>
          </p:nvSpPr>
          <p:spPr>
            <a:xfrm>
              <a:off x="1657425" y="1633389"/>
              <a:ext cx="828600" cy="828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grpSp>
          <p:nvGrpSpPr>
            <p:cNvPr id="5" name="组合 745"/>
            <p:cNvGrpSpPr/>
            <p:nvPr/>
          </p:nvGrpSpPr>
          <p:grpSpPr>
            <a:xfrm>
              <a:off x="1848348" y="1760842"/>
              <a:ext cx="366927" cy="531443"/>
              <a:chOff x="1848348" y="1989442"/>
              <a:chExt cx="366927" cy="531443"/>
            </a:xfrm>
            <a:grpFill/>
          </p:grpSpPr>
          <p:sp>
            <p:nvSpPr>
              <p:cNvPr id="6" name="矩形 5"/>
              <p:cNvSpPr/>
              <p:nvPr/>
            </p:nvSpPr>
            <p:spPr>
              <a:xfrm>
                <a:off x="1891236" y="1989442"/>
                <a:ext cx="323646" cy="377075"/>
              </a:xfrm>
              <a:prstGeom prst="rect">
                <a:avLst/>
              </a:prstGeom>
              <a:grpFill/>
            </p:spPr>
            <p:txBody>
              <a:bodyPr wrap="none">
                <a:spAutoFit/>
              </a:bodyPr>
              <a:lstStyle/>
              <a:p>
                <a:pPr defTabSz="1219170" eaLnBrk="0" fontAlgn="base" hangingPunct="0">
                  <a:spcBef>
                    <a:spcPct val="0"/>
                  </a:spcBef>
                  <a:spcAft>
                    <a:spcPct val="0"/>
                  </a:spcAft>
                </a:pPr>
                <a:r>
                  <a:rPr lang="en-US" altLang="zh-CN" sz="2667" b="1" dirty="0">
                    <a:latin typeface="Arial" panose="020B0604020202020204" pitchFamily="34" charset="0"/>
                    <a:ea typeface="Arial Unicode MS" panose="020B0604020202020204" pitchFamily="34" charset="-122"/>
                    <a:cs typeface="Arial" panose="020B0604020202020204" pitchFamily="34" charset="0"/>
                  </a:rPr>
                  <a:t>A</a:t>
                </a:r>
                <a:endParaRPr lang="zh-CN" altLang="en-US" sz="2667" dirty="0"/>
              </a:p>
            </p:txBody>
          </p:sp>
          <p:sp>
            <p:nvSpPr>
              <p:cNvPr id="7" name="矩形 6"/>
              <p:cNvSpPr/>
              <p:nvPr/>
            </p:nvSpPr>
            <p:spPr>
              <a:xfrm>
                <a:off x="1848348" y="2282310"/>
                <a:ext cx="366927" cy="238575"/>
              </a:xfrm>
              <a:prstGeom prst="rect">
                <a:avLst/>
              </a:prstGeom>
              <a:grpFill/>
            </p:spPr>
            <p:txBody>
              <a:bodyPr wrap="none">
                <a:spAutoFit/>
              </a:bodyPr>
              <a:lstStyle/>
              <a:p>
                <a:pPr defTabSz="1219170" eaLnBrk="0" fontAlgn="base" hangingPunct="0">
                  <a:spcBef>
                    <a:spcPct val="0"/>
                  </a:spcBef>
                  <a:spcAft>
                    <a:spcPct val="0"/>
                  </a:spcAft>
                </a:pPr>
                <a:r>
                  <a:rPr lang="en-US" altLang="zh-CN" sz="1467" dirty="0">
                    <a:latin typeface="Arial" panose="020B0604020202020204" pitchFamily="34" charset="0"/>
                    <a:ea typeface="Arial Unicode MS" panose="020B0604020202020204" pitchFamily="34" charset="-122"/>
                    <a:cs typeface="Arial" panose="020B0604020202020204" pitchFamily="34" charset="0"/>
                  </a:rPr>
                  <a:t>text</a:t>
                </a:r>
                <a:endParaRPr lang="zh-CN" altLang="en-US" sz="1467" dirty="0">
                  <a:latin typeface="Arial" panose="020B0604020202020204" pitchFamily="34" charset="0"/>
                  <a:ea typeface="Arial Unicode MS" panose="020B0604020202020204" pitchFamily="34" charset="-122"/>
                  <a:cs typeface="Arial" panose="020B0604020202020204" pitchFamily="34" charset="0"/>
                </a:endParaRPr>
              </a:p>
            </p:txBody>
          </p:sp>
        </p:grpSp>
      </p:grpSp>
      <p:grpSp>
        <p:nvGrpSpPr>
          <p:cNvPr id="8" name="组合 748"/>
          <p:cNvGrpSpPr/>
          <p:nvPr/>
        </p:nvGrpSpPr>
        <p:grpSpPr>
          <a:xfrm>
            <a:off x="2982060" y="3292912"/>
            <a:ext cx="1435000" cy="1435000"/>
            <a:chOff x="2267025" y="1814364"/>
            <a:chExt cx="1076250" cy="1076250"/>
          </a:xfrm>
          <a:solidFill>
            <a:srgbClr val="E7E7E7"/>
          </a:solidFill>
        </p:grpSpPr>
        <p:sp>
          <p:nvSpPr>
            <p:cNvPr id="9" name="椭圆 8"/>
            <p:cNvSpPr/>
            <p:nvPr/>
          </p:nvSpPr>
          <p:spPr>
            <a:xfrm>
              <a:off x="2267025" y="1814364"/>
              <a:ext cx="1076250" cy="1076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grpSp>
          <p:nvGrpSpPr>
            <p:cNvPr id="10" name="组合 750"/>
            <p:cNvGrpSpPr/>
            <p:nvPr/>
          </p:nvGrpSpPr>
          <p:grpSpPr>
            <a:xfrm>
              <a:off x="2591298" y="2037067"/>
              <a:ext cx="384755" cy="588593"/>
              <a:chOff x="1848348" y="1932292"/>
              <a:chExt cx="384755" cy="588593"/>
            </a:xfrm>
            <a:grpFill/>
          </p:grpSpPr>
          <p:sp>
            <p:nvSpPr>
              <p:cNvPr id="11" name="矩形 10"/>
              <p:cNvSpPr/>
              <p:nvPr/>
            </p:nvSpPr>
            <p:spPr>
              <a:xfrm>
                <a:off x="1872186" y="1932292"/>
                <a:ext cx="360917" cy="438581"/>
              </a:xfrm>
              <a:prstGeom prst="rect">
                <a:avLst/>
              </a:prstGeom>
              <a:grpFill/>
            </p:spPr>
            <p:txBody>
              <a:bodyPr wrap="none">
                <a:spAutoFit/>
              </a:bodyPr>
              <a:lstStyle/>
              <a:p>
                <a:pPr defTabSz="1219170" eaLnBrk="0" fontAlgn="base" hangingPunct="0">
                  <a:spcBef>
                    <a:spcPct val="0"/>
                  </a:spcBef>
                  <a:spcAft>
                    <a:spcPct val="0"/>
                  </a:spcAft>
                </a:pPr>
                <a:r>
                  <a:rPr lang="en-US" altLang="zh-CN" sz="3200" b="1" dirty="0">
                    <a:latin typeface="Arial" panose="020B0604020202020204" pitchFamily="34" charset="0"/>
                    <a:ea typeface="Arial Unicode MS" panose="020B0604020202020204" pitchFamily="34" charset="-122"/>
                    <a:cs typeface="Arial" panose="020B0604020202020204" pitchFamily="34" charset="0"/>
                  </a:rPr>
                  <a:t>B</a:t>
                </a:r>
                <a:endParaRPr lang="zh-CN" altLang="en-US" sz="3200" dirty="0"/>
              </a:p>
            </p:txBody>
          </p:sp>
          <p:sp>
            <p:nvSpPr>
              <p:cNvPr id="12" name="矩形 11"/>
              <p:cNvSpPr/>
              <p:nvPr/>
            </p:nvSpPr>
            <p:spPr>
              <a:xfrm>
                <a:off x="1848348" y="2282310"/>
                <a:ext cx="366927" cy="238575"/>
              </a:xfrm>
              <a:prstGeom prst="rect">
                <a:avLst/>
              </a:prstGeom>
              <a:grpFill/>
            </p:spPr>
            <p:txBody>
              <a:bodyPr wrap="none">
                <a:spAutoFit/>
              </a:bodyPr>
              <a:lstStyle/>
              <a:p>
                <a:pPr defTabSz="1219170" eaLnBrk="0" fontAlgn="base" hangingPunct="0">
                  <a:spcBef>
                    <a:spcPct val="0"/>
                  </a:spcBef>
                  <a:spcAft>
                    <a:spcPct val="0"/>
                  </a:spcAft>
                </a:pPr>
                <a:r>
                  <a:rPr lang="en-US" altLang="zh-CN" sz="1467" dirty="0">
                    <a:latin typeface="Arial" panose="020B0604020202020204" pitchFamily="34" charset="0"/>
                    <a:ea typeface="Arial Unicode MS" panose="020B0604020202020204" pitchFamily="34" charset="-122"/>
                    <a:cs typeface="Arial" panose="020B0604020202020204" pitchFamily="34" charset="0"/>
                  </a:rPr>
                  <a:t>text</a:t>
                </a:r>
                <a:endParaRPr lang="zh-CN" altLang="en-US" sz="1467" dirty="0">
                  <a:latin typeface="Arial" panose="020B0604020202020204" pitchFamily="34" charset="0"/>
                  <a:ea typeface="Arial Unicode MS" panose="020B0604020202020204" pitchFamily="34" charset="-122"/>
                  <a:cs typeface="Arial" panose="020B0604020202020204" pitchFamily="34" charset="0"/>
                </a:endParaRPr>
              </a:p>
            </p:txBody>
          </p:sp>
        </p:grpSp>
      </p:grpSp>
      <p:grpSp>
        <p:nvGrpSpPr>
          <p:cNvPr id="13" name="组合 753"/>
          <p:cNvGrpSpPr/>
          <p:nvPr/>
        </p:nvGrpSpPr>
        <p:grpSpPr>
          <a:xfrm>
            <a:off x="4307536" y="3274728"/>
            <a:ext cx="1755848" cy="1755848"/>
            <a:chOff x="3108732" y="1751196"/>
            <a:chExt cx="1316886" cy="1316886"/>
          </a:xfrm>
          <a:solidFill>
            <a:srgbClr val="90C7FF"/>
          </a:solidFill>
        </p:grpSpPr>
        <p:sp>
          <p:nvSpPr>
            <p:cNvPr id="14" name="椭圆 13"/>
            <p:cNvSpPr/>
            <p:nvPr/>
          </p:nvSpPr>
          <p:spPr>
            <a:xfrm>
              <a:off x="3108732" y="1751196"/>
              <a:ext cx="1316886" cy="131688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grpSp>
          <p:nvGrpSpPr>
            <p:cNvPr id="15" name="组合 755"/>
            <p:cNvGrpSpPr/>
            <p:nvPr/>
          </p:nvGrpSpPr>
          <p:grpSpPr>
            <a:xfrm>
              <a:off x="3548586" y="2065642"/>
              <a:ext cx="398186" cy="626693"/>
              <a:chOff x="1834086" y="1894192"/>
              <a:chExt cx="398186" cy="626693"/>
            </a:xfrm>
            <a:grpFill/>
          </p:grpSpPr>
          <p:sp>
            <p:nvSpPr>
              <p:cNvPr id="16" name="矩形 15"/>
              <p:cNvSpPr/>
              <p:nvPr/>
            </p:nvSpPr>
            <p:spPr>
              <a:xfrm>
                <a:off x="1834086" y="1894192"/>
                <a:ext cx="398186" cy="500090"/>
              </a:xfrm>
              <a:prstGeom prst="rect">
                <a:avLst/>
              </a:prstGeom>
              <a:grpFill/>
            </p:spPr>
            <p:txBody>
              <a:bodyPr wrap="none">
                <a:spAutoFit/>
              </a:bodyPr>
              <a:lstStyle/>
              <a:p>
                <a:pPr defTabSz="1219170" eaLnBrk="0" fontAlgn="base" hangingPunct="0">
                  <a:spcBef>
                    <a:spcPct val="0"/>
                  </a:spcBef>
                  <a:spcAft>
                    <a:spcPct val="0"/>
                  </a:spcAft>
                </a:pPr>
                <a:r>
                  <a:rPr lang="en-US" altLang="zh-CN" sz="3733" b="1" dirty="0">
                    <a:latin typeface="Arial" panose="020B0604020202020204" pitchFamily="34" charset="0"/>
                    <a:ea typeface="Arial Unicode MS" panose="020B0604020202020204" pitchFamily="34" charset="-122"/>
                    <a:cs typeface="Arial" panose="020B0604020202020204" pitchFamily="34" charset="0"/>
                  </a:rPr>
                  <a:t>C</a:t>
                </a:r>
                <a:endParaRPr lang="zh-CN" altLang="en-US" sz="3733" dirty="0"/>
              </a:p>
            </p:txBody>
          </p:sp>
          <p:sp>
            <p:nvSpPr>
              <p:cNvPr id="17" name="矩形 16"/>
              <p:cNvSpPr/>
              <p:nvPr/>
            </p:nvSpPr>
            <p:spPr>
              <a:xfrm>
                <a:off x="1848348" y="2282310"/>
                <a:ext cx="366927" cy="238575"/>
              </a:xfrm>
              <a:prstGeom prst="rect">
                <a:avLst/>
              </a:prstGeom>
              <a:grpFill/>
            </p:spPr>
            <p:txBody>
              <a:bodyPr wrap="none">
                <a:spAutoFit/>
              </a:bodyPr>
              <a:lstStyle/>
              <a:p>
                <a:pPr defTabSz="1219170" eaLnBrk="0" fontAlgn="base" hangingPunct="0">
                  <a:spcBef>
                    <a:spcPct val="0"/>
                  </a:spcBef>
                  <a:spcAft>
                    <a:spcPct val="0"/>
                  </a:spcAft>
                </a:pPr>
                <a:r>
                  <a:rPr lang="en-US" altLang="zh-CN" sz="1467" dirty="0">
                    <a:latin typeface="Arial" panose="020B0604020202020204" pitchFamily="34" charset="0"/>
                    <a:ea typeface="Arial Unicode MS" panose="020B0604020202020204" pitchFamily="34" charset="-122"/>
                    <a:cs typeface="Arial" panose="020B0604020202020204" pitchFamily="34" charset="0"/>
                  </a:rPr>
                  <a:t>text</a:t>
                </a:r>
                <a:endParaRPr lang="zh-CN" altLang="en-US" sz="1467" dirty="0">
                  <a:latin typeface="Arial" panose="020B0604020202020204" pitchFamily="34" charset="0"/>
                  <a:ea typeface="Arial Unicode MS" panose="020B0604020202020204" pitchFamily="34" charset="-122"/>
                  <a:cs typeface="Arial" panose="020B0604020202020204" pitchFamily="34" charset="0"/>
                </a:endParaRPr>
              </a:p>
            </p:txBody>
          </p:sp>
        </p:grpSp>
      </p:grpSp>
      <p:grpSp>
        <p:nvGrpSpPr>
          <p:cNvPr id="18" name="组合 758"/>
          <p:cNvGrpSpPr/>
          <p:nvPr/>
        </p:nvGrpSpPr>
        <p:grpSpPr>
          <a:xfrm>
            <a:off x="5931000" y="2875083"/>
            <a:ext cx="2019200" cy="2019200"/>
            <a:chOff x="4219650" y="1642914"/>
            <a:chExt cx="1514400" cy="1514400"/>
          </a:xfrm>
          <a:solidFill>
            <a:srgbClr val="E7E7E7"/>
          </a:solidFill>
        </p:grpSpPr>
        <p:sp>
          <p:nvSpPr>
            <p:cNvPr id="19" name="椭圆 18"/>
            <p:cNvSpPr/>
            <p:nvPr/>
          </p:nvSpPr>
          <p:spPr>
            <a:xfrm>
              <a:off x="4219650" y="1642914"/>
              <a:ext cx="1514400" cy="1514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grpSp>
          <p:nvGrpSpPr>
            <p:cNvPr id="20" name="组合 760"/>
            <p:cNvGrpSpPr/>
            <p:nvPr/>
          </p:nvGrpSpPr>
          <p:grpSpPr>
            <a:xfrm>
              <a:off x="4748736" y="1960867"/>
              <a:ext cx="435456" cy="702893"/>
              <a:chOff x="1834086" y="1817992"/>
              <a:chExt cx="435456" cy="702893"/>
            </a:xfrm>
            <a:grpFill/>
          </p:grpSpPr>
          <p:sp>
            <p:nvSpPr>
              <p:cNvPr id="21" name="矩形 20"/>
              <p:cNvSpPr/>
              <p:nvPr/>
            </p:nvSpPr>
            <p:spPr>
              <a:xfrm>
                <a:off x="1834086" y="1817992"/>
                <a:ext cx="435456" cy="561741"/>
              </a:xfrm>
              <a:prstGeom prst="rect">
                <a:avLst/>
              </a:prstGeom>
              <a:grpFill/>
            </p:spPr>
            <p:txBody>
              <a:bodyPr wrap="none">
                <a:spAutoFit/>
              </a:bodyPr>
              <a:lstStyle/>
              <a:p>
                <a:pPr defTabSz="1219170" eaLnBrk="0" fontAlgn="base" hangingPunct="0">
                  <a:spcBef>
                    <a:spcPct val="0"/>
                  </a:spcBef>
                  <a:spcAft>
                    <a:spcPct val="0"/>
                  </a:spcAft>
                </a:pPr>
                <a:r>
                  <a:rPr lang="en-US" altLang="zh-CN" sz="4267" b="1" dirty="0">
                    <a:latin typeface="Arial" panose="020B0604020202020204" pitchFamily="34" charset="0"/>
                    <a:ea typeface="Arial Unicode MS" panose="020B0604020202020204" pitchFamily="34" charset="-122"/>
                    <a:cs typeface="Arial" panose="020B0604020202020204" pitchFamily="34" charset="0"/>
                  </a:rPr>
                  <a:t>D</a:t>
                </a:r>
                <a:endParaRPr lang="zh-CN" altLang="en-US" sz="4267" dirty="0"/>
              </a:p>
            </p:txBody>
          </p:sp>
          <p:sp>
            <p:nvSpPr>
              <p:cNvPr id="22" name="矩形 21"/>
              <p:cNvSpPr/>
              <p:nvPr/>
            </p:nvSpPr>
            <p:spPr>
              <a:xfrm>
                <a:off x="1848348" y="2282310"/>
                <a:ext cx="366927" cy="238575"/>
              </a:xfrm>
              <a:prstGeom prst="rect">
                <a:avLst/>
              </a:prstGeom>
              <a:grpFill/>
            </p:spPr>
            <p:txBody>
              <a:bodyPr wrap="none">
                <a:spAutoFit/>
              </a:bodyPr>
              <a:lstStyle/>
              <a:p>
                <a:pPr defTabSz="1219170" eaLnBrk="0" fontAlgn="base" hangingPunct="0">
                  <a:spcBef>
                    <a:spcPct val="0"/>
                  </a:spcBef>
                  <a:spcAft>
                    <a:spcPct val="0"/>
                  </a:spcAft>
                </a:pPr>
                <a:r>
                  <a:rPr lang="en-US" altLang="zh-CN" sz="1467" dirty="0">
                    <a:latin typeface="Arial" panose="020B0604020202020204" pitchFamily="34" charset="0"/>
                    <a:ea typeface="Arial Unicode MS" panose="020B0604020202020204" pitchFamily="34" charset="-122"/>
                    <a:cs typeface="Arial" panose="020B0604020202020204" pitchFamily="34" charset="0"/>
                  </a:rPr>
                  <a:t>text</a:t>
                </a:r>
                <a:endParaRPr lang="zh-CN" altLang="en-US" sz="1467" dirty="0">
                  <a:latin typeface="Arial" panose="020B0604020202020204" pitchFamily="34" charset="0"/>
                  <a:ea typeface="Arial Unicode MS" panose="020B0604020202020204" pitchFamily="34" charset="-122"/>
                  <a:cs typeface="Arial" panose="020B0604020202020204" pitchFamily="34" charset="0"/>
                </a:endParaRPr>
              </a:p>
            </p:txBody>
          </p:sp>
        </p:grpSp>
      </p:grpSp>
      <p:grpSp>
        <p:nvGrpSpPr>
          <p:cNvPr id="23" name="组合 763"/>
          <p:cNvGrpSpPr/>
          <p:nvPr/>
        </p:nvGrpSpPr>
        <p:grpSpPr>
          <a:xfrm>
            <a:off x="7673440" y="1854003"/>
            <a:ext cx="2527200" cy="2527200"/>
            <a:chOff x="5496000" y="1185714"/>
            <a:chExt cx="1895400" cy="1895400"/>
          </a:xfrm>
          <a:solidFill>
            <a:srgbClr val="90C7FF"/>
          </a:solidFill>
        </p:grpSpPr>
        <p:sp>
          <p:nvSpPr>
            <p:cNvPr id="24" name="椭圆 23"/>
            <p:cNvSpPr/>
            <p:nvPr/>
          </p:nvSpPr>
          <p:spPr>
            <a:xfrm>
              <a:off x="5496000" y="1185714"/>
              <a:ext cx="1895400" cy="18954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grpSp>
          <p:nvGrpSpPr>
            <p:cNvPr id="25" name="组合 765"/>
            <p:cNvGrpSpPr/>
            <p:nvPr/>
          </p:nvGrpSpPr>
          <p:grpSpPr>
            <a:xfrm>
              <a:off x="5991723" y="1608442"/>
              <a:ext cx="970458" cy="807668"/>
              <a:chOff x="1572123" y="1751317"/>
              <a:chExt cx="970458" cy="807668"/>
            </a:xfrm>
            <a:grpFill/>
          </p:grpSpPr>
          <p:sp>
            <p:nvSpPr>
              <p:cNvPr id="26" name="矩形 25"/>
              <p:cNvSpPr/>
              <p:nvPr/>
            </p:nvSpPr>
            <p:spPr>
              <a:xfrm>
                <a:off x="1786461" y="1751317"/>
                <a:ext cx="481141" cy="684755"/>
              </a:xfrm>
              <a:prstGeom prst="rect">
                <a:avLst/>
              </a:prstGeom>
              <a:grpFill/>
            </p:spPr>
            <p:txBody>
              <a:bodyPr wrap="none">
                <a:spAutoFit/>
              </a:bodyPr>
              <a:lstStyle/>
              <a:p>
                <a:pPr defTabSz="1219170" eaLnBrk="0" fontAlgn="base" hangingPunct="0">
                  <a:spcBef>
                    <a:spcPct val="0"/>
                  </a:spcBef>
                  <a:spcAft>
                    <a:spcPct val="0"/>
                  </a:spcAft>
                </a:pPr>
                <a:r>
                  <a:rPr lang="en-US" altLang="zh-CN" sz="5333" b="1" dirty="0">
                    <a:latin typeface="Arial" panose="020B0604020202020204" pitchFamily="34" charset="0"/>
                    <a:ea typeface="Arial Unicode MS" panose="020B0604020202020204" pitchFamily="34" charset="-122"/>
                    <a:cs typeface="Arial" panose="020B0604020202020204" pitchFamily="34" charset="0"/>
                  </a:rPr>
                  <a:t>E</a:t>
                </a:r>
                <a:endParaRPr lang="zh-CN" altLang="en-US" sz="5333" dirty="0"/>
              </a:p>
            </p:txBody>
          </p:sp>
          <p:sp>
            <p:nvSpPr>
              <p:cNvPr id="27" name="矩形 26"/>
              <p:cNvSpPr/>
              <p:nvPr/>
            </p:nvSpPr>
            <p:spPr>
              <a:xfrm>
                <a:off x="1572123" y="2320410"/>
                <a:ext cx="970458" cy="238575"/>
              </a:xfrm>
              <a:prstGeom prst="rect">
                <a:avLst/>
              </a:prstGeom>
              <a:grpFill/>
            </p:spPr>
            <p:txBody>
              <a:bodyPr wrap="none">
                <a:spAutoFit/>
              </a:bodyPr>
              <a:lstStyle/>
              <a:p>
                <a:pPr defTabSz="1219170" eaLnBrk="0" fontAlgn="base" hangingPunct="0">
                  <a:spcBef>
                    <a:spcPct val="0"/>
                  </a:spcBef>
                  <a:spcAft>
                    <a:spcPct val="0"/>
                  </a:spcAft>
                </a:pPr>
                <a:r>
                  <a:rPr lang="en-US" altLang="zh-CN" sz="1467" dirty="0">
                    <a:latin typeface="Arial" panose="020B0604020202020204" pitchFamily="34" charset="0"/>
                    <a:ea typeface="Arial Unicode MS" panose="020B0604020202020204" pitchFamily="34" charset="-122"/>
                    <a:cs typeface="Arial" panose="020B0604020202020204" pitchFamily="34" charset="0"/>
                  </a:rPr>
                  <a:t>Add your text</a:t>
                </a:r>
                <a:endParaRPr lang="zh-CN" altLang="en-US" sz="1467" dirty="0">
                  <a:latin typeface="Arial" panose="020B0604020202020204" pitchFamily="34" charset="0"/>
                  <a:ea typeface="Arial Unicode MS" panose="020B0604020202020204" pitchFamily="34" charset="-122"/>
                  <a:cs typeface="Arial" panose="020B0604020202020204" pitchFamily="34" charset="0"/>
                </a:endParaRPr>
              </a:p>
            </p:txBody>
          </p:sp>
        </p:grpSp>
      </p:grpSp>
      <p:grpSp>
        <p:nvGrpSpPr>
          <p:cNvPr id="28" name="组合 768"/>
          <p:cNvGrpSpPr/>
          <p:nvPr/>
        </p:nvGrpSpPr>
        <p:grpSpPr>
          <a:xfrm>
            <a:off x="1641382" y="4601081"/>
            <a:ext cx="1986479" cy="1023575"/>
            <a:chOff x="1307235" y="3801329"/>
            <a:chExt cx="1489859" cy="767681"/>
          </a:xfrm>
        </p:grpSpPr>
        <p:grpSp>
          <p:nvGrpSpPr>
            <p:cNvPr id="29" name="组合 769"/>
            <p:cNvGrpSpPr/>
            <p:nvPr/>
          </p:nvGrpSpPr>
          <p:grpSpPr>
            <a:xfrm>
              <a:off x="1315606" y="3801329"/>
              <a:ext cx="906739" cy="488300"/>
              <a:chOff x="1193686" y="3050759"/>
              <a:chExt cx="906739" cy="488300"/>
            </a:xfrm>
          </p:grpSpPr>
          <p:sp>
            <p:nvSpPr>
              <p:cNvPr id="31" name="文本框 30"/>
              <p:cNvSpPr txBox="1"/>
              <p:nvPr/>
            </p:nvSpPr>
            <p:spPr>
              <a:xfrm>
                <a:off x="1217899" y="3050759"/>
                <a:ext cx="446276" cy="346248"/>
              </a:xfrm>
              <a:prstGeom prst="rect">
                <a:avLst/>
              </a:prstGeom>
              <a:noFill/>
            </p:spPr>
            <p:txBody>
              <a:bodyPr wrap="none">
                <a:spAutoFit/>
              </a:bodyPr>
              <a:lstStyle/>
              <a:p>
                <a:pPr defTabSz="1219170" eaLnBrk="0" fontAlgn="base" hangingPunct="0">
                  <a:spcBef>
                    <a:spcPct val="0"/>
                  </a:spcBef>
                  <a:spcAft>
                    <a:spcPct val="0"/>
                  </a:spcAft>
                  <a:defRPr/>
                </a:pPr>
                <a:r>
                  <a:rPr lang="en-US" altLang="zh-CN" sz="2400" dirty="0">
                    <a:ln w="38100">
                      <a:noFill/>
                    </a:ln>
                    <a:latin typeface="Arial Black" panose="020B0A04020102020204" pitchFamily="34" charset="0"/>
                    <a:ea typeface="微软雅黑" panose="020B0503020204020204" pitchFamily="34" charset="-122"/>
                  </a:rPr>
                  <a:t>01</a:t>
                </a:r>
                <a:endParaRPr lang="zh-CN" altLang="en-US" sz="2400" dirty="0">
                  <a:ln w="38100">
                    <a:noFill/>
                  </a:ln>
                  <a:latin typeface="Arial Black" panose="020B0A04020102020204" pitchFamily="34" charset="0"/>
                  <a:ea typeface="微软雅黑" panose="020B0503020204020204" pitchFamily="34" charset="-122"/>
                </a:endParaRPr>
              </a:p>
            </p:txBody>
          </p:sp>
          <p:sp>
            <p:nvSpPr>
              <p:cNvPr id="32" name="矩形 31"/>
              <p:cNvSpPr/>
              <p:nvPr/>
            </p:nvSpPr>
            <p:spPr>
              <a:xfrm>
                <a:off x="1193686" y="3346650"/>
                <a:ext cx="906739" cy="192409"/>
              </a:xfrm>
              <a:prstGeom prst="rect">
                <a:avLst/>
              </a:prstGeom>
            </p:spPr>
            <p:txBody>
              <a:bodyPr wrap="none">
                <a:spAutoFit/>
              </a:bodyPr>
              <a:lstStyle/>
              <a:p>
                <a:pPr defTabSz="1219170" eaLnBrk="0" fontAlgn="base" hangingPunct="0">
                  <a:spcBef>
                    <a:spcPct val="0"/>
                  </a:spcBef>
                  <a:spcAft>
                    <a:spcPct val="0"/>
                  </a:spcAft>
                </a:pPr>
                <a:r>
                  <a:rPr lang="en-US" altLang="zh-CN" sz="1067" dirty="0">
                    <a:latin typeface="Arial" panose="020B0604020202020204" pitchFamily="34" charset="0"/>
                    <a:ea typeface="Arial Unicode MS" panose="020B0604020202020204" pitchFamily="34" charset="-122"/>
                    <a:cs typeface="Arial" panose="020B0604020202020204" pitchFamily="34" charset="0"/>
                  </a:rPr>
                  <a:t>Add Title In Here</a:t>
                </a:r>
                <a:endParaRPr lang="zh-CN" altLang="en-US" sz="1067" dirty="0"/>
              </a:p>
            </p:txBody>
          </p:sp>
        </p:grpSp>
        <p:sp>
          <p:nvSpPr>
            <p:cNvPr id="30" name="矩形 29"/>
            <p:cNvSpPr/>
            <p:nvPr/>
          </p:nvSpPr>
          <p:spPr>
            <a:xfrm>
              <a:off x="1307235" y="4249692"/>
              <a:ext cx="1489859" cy="319318"/>
            </a:xfrm>
            <a:prstGeom prst="rect">
              <a:avLst/>
            </a:prstGeom>
          </p:spPr>
          <p:txBody>
            <a:bodyPr wrap="square">
              <a:spAutoFit/>
            </a:bodyPr>
            <a:lstStyle/>
            <a:p>
              <a:pPr defTabSz="1219170" eaLnBrk="0" fontAlgn="base" hangingPunct="0">
                <a:lnSpc>
                  <a:spcPts val="1333"/>
                </a:lnSpc>
                <a:spcBef>
                  <a:spcPct val="0"/>
                </a:spcBef>
                <a:spcAft>
                  <a:spcPct val="0"/>
                </a:spcAft>
              </a:pPr>
              <a:r>
                <a:rPr lang="en-US" altLang="zh-CN" sz="800" dirty="0">
                  <a:latin typeface="Arial" panose="020B0604020202020204" pitchFamily="34" charset="0"/>
                  <a:ea typeface="微软雅黑" panose="020B0503020204020204" pitchFamily="34" charset="-122"/>
                  <a:cs typeface="Arial" panose="020B0604020202020204" pitchFamily="34" charset="0"/>
                </a:rPr>
                <a:t>this is a sample text. insert your desired text here</a:t>
              </a:r>
              <a:endParaRPr lang="zh-CN" altLang="en-US" sz="1867" dirty="0"/>
            </a:p>
          </p:txBody>
        </p:sp>
      </p:grpSp>
      <p:sp>
        <p:nvSpPr>
          <p:cNvPr id="33" name="任意多边形 773"/>
          <p:cNvSpPr/>
          <p:nvPr/>
        </p:nvSpPr>
        <p:spPr>
          <a:xfrm>
            <a:off x="3657600" y="2753360"/>
            <a:ext cx="121920" cy="518160"/>
          </a:xfrm>
          <a:custGeom>
            <a:avLst/>
            <a:gdLst>
              <a:gd name="connsiteX0" fmla="*/ 91440 w 91440"/>
              <a:gd name="connsiteY0" fmla="*/ 388620 h 388620"/>
              <a:gd name="connsiteX1" fmla="*/ 0 w 91440"/>
              <a:gd name="connsiteY1" fmla="*/ 0 h 388620"/>
            </a:gdLst>
            <a:ahLst/>
            <a:cxnLst>
              <a:cxn ang="0">
                <a:pos x="connsiteX0" y="connsiteY0"/>
              </a:cxn>
              <a:cxn ang="0">
                <a:pos x="connsiteX1" y="connsiteY1"/>
              </a:cxn>
            </a:cxnLst>
            <a:rect l="l" t="t" r="r" b="b"/>
            <a:pathLst>
              <a:path w="91440" h="388620">
                <a:moveTo>
                  <a:pt x="91440" y="388620"/>
                </a:moveTo>
                <a:lnTo>
                  <a:pt x="0" y="0"/>
                </a:lnTo>
              </a:path>
            </a:pathLst>
          </a:cu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eaLnBrk="0" fontAlgn="base" hangingPunct="0">
              <a:spcBef>
                <a:spcPct val="0"/>
              </a:spcBef>
              <a:spcAft>
                <a:spcPct val="0"/>
              </a:spcAft>
            </a:pPr>
            <a:endParaRPr lang="zh-CN" altLang="en-US" sz="2400"/>
          </a:p>
        </p:txBody>
      </p:sp>
      <p:sp>
        <p:nvSpPr>
          <p:cNvPr id="34" name="任意多边形 774"/>
          <p:cNvSpPr/>
          <p:nvPr/>
        </p:nvSpPr>
        <p:spPr>
          <a:xfrm>
            <a:off x="1991360" y="4013200"/>
            <a:ext cx="406400" cy="528320"/>
          </a:xfrm>
          <a:custGeom>
            <a:avLst/>
            <a:gdLst>
              <a:gd name="connsiteX0" fmla="*/ 304800 w 304800"/>
              <a:gd name="connsiteY0" fmla="*/ 0 h 396240"/>
              <a:gd name="connsiteX1" fmla="*/ 0 w 304800"/>
              <a:gd name="connsiteY1" fmla="*/ 396240 h 396240"/>
            </a:gdLst>
            <a:ahLst/>
            <a:cxnLst>
              <a:cxn ang="0">
                <a:pos x="connsiteX0" y="connsiteY0"/>
              </a:cxn>
              <a:cxn ang="0">
                <a:pos x="connsiteX1" y="connsiteY1"/>
              </a:cxn>
            </a:cxnLst>
            <a:rect l="l" t="t" r="r" b="b"/>
            <a:pathLst>
              <a:path w="304800" h="396240">
                <a:moveTo>
                  <a:pt x="304800" y="0"/>
                </a:moveTo>
                <a:lnTo>
                  <a:pt x="0" y="396240"/>
                </a:lnTo>
              </a:path>
            </a:pathLst>
          </a:cu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eaLnBrk="0" fontAlgn="base" hangingPunct="0">
              <a:spcBef>
                <a:spcPct val="0"/>
              </a:spcBef>
              <a:spcAft>
                <a:spcPct val="0"/>
              </a:spcAft>
            </a:pPr>
            <a:endParaRPr lang="zh-CN" altLang="en-US" sz="2400"/>
          </a:p>
        </p:txBody>
      </p:sp>
      <p:sp>
        <p:nvSpPr>
          <p:cNvPr id="35" name="任意多边形 775"/>
          <p:cNvSpPr/>
          <p:nvPr/>
        </p:nvSpPr>
        <p:spPr>
          <a:xfrm>
            <a:off x="5232400" y="2052320"/>
            <a:ext cx="406400" cy="1178560"/>
          </a:xfrm>
          <a:custGeom>
            <a:avLst/>
            <a:gdLst>
              <a:gd name="connsiteX0" fmla="*/ 0 w 304800"/>
              <a:gd name="connsiteY0" fmla="*/ 883920 h 883920"/>
              <a:gd name="connsiteX1" fmla="*/ 304800 w 304800"/>
              <a:gd name="connsiteY1" fmla="*/ 0 h 883920"/>
            </a:gdLst>
            <a:ahLst/>
            <a:cxnLst>
              <a:cxn ang="0">
                <a:pos x="connsiteX0" y="connsiteY0"/>
              </a:cxn>
              <a:cxn ang="0">
                <a:pos x="connsiteX1" y="connsiteY1"/>
              </a:cxn>
            </a:cxnLst>
            <a:rect l="l" t="t" r="r" b="b"/>
            <a:pathLst>
              <a:path w="304800" h="883920">
                <a:moveTo>
                  <a:pt x="0" y="883920"/>
                </a:moveTo>
                <a:lnTo>
                  <a:pt x="304800" y="0"/>
                </a:lnTo>
              </a:path>
            </a:pathLst>
          </a:cu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eaLnBrk="0" fontAlgn="base" hangingPunct="0">
              <a:spcBef>
                <a:spcPct val="0"/>
              </a:spcBef>
              <a:spcAft>
                <a:spcPct val="0"/>
              </a:spcAft>
            </a:pPr>
            <a:endParaRPr lang="zh-CN" altLang="en-US" sz="2400"/>
          </a:p>
        </p:txBody>
      </p:sp>
      <p:sp>
        <p:nvSpPr>
          <p:cNvPr id="36" name="任意多边形 776"/>
          <p:cNvSpPr/>
          <p:nvPr/>
        </p:nvSpPr>
        <p:spPr>
          <a:xfrm>
            <a:off x="6512560" y="4897120"/>
            <a:ext cx="325120" cy="467360"/>
          </a:xfrm>
          <a:custGeom>
            <a:avLst/>
            <a:gdLst>
              <a:gd name="connsiteX0" fmla="*/ 243840 w 243840"/>
              <a:gd name="connsiteY0" fmla="*/ 0 h 350520"/>
              <a:gd name="connsiteX1" fmla="*/ 0 w 243840"/>
              <a:gd name="connsiteY1" fmla="*/ 350520 h 350520"/>
            </a:gdLst>
            <a:ahLst/>
            <a:cxnLst>
              <a:cxn ang="0">
                <a:pos x="connsiteX0" y="connsiteY0"/>
              </a:cxn>
              <a:cxn ang="0">
                <a:pos x="connsiteX1" y="connsiteY1"/>
              </a:cxn>
            </a:cxnLst>
            <a:rect l="l" t="t" r="r" b="b"/>
            <a:pathLst>
              <a:path w="243840" h="350520">
                <a:moveTo>
                  <a:pt x="243840" y="0"/>
                </a:moveTo>
                <a:lnTo>
                  <a:pt x="0" y="350520"/>
                </a:lnTo>
              </a:path>
            </a:pathLst>
          </a:cu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eaLnBrk="0" fontAlgn="base" hangingPunct="0">
              <a:spcBef>
                <a:spcPct val="0"/>
              </a:spcBef>
              <a:spcAft>
                <a:spcPct val="0"/>
              </a:spcAft>
            </a:pPr>
            <a:endParaRPr lang="zh-CN" altLang="en-US" sz="2400"/>
          </a:p>
        </p:txBody>
      </p:sp>
      <p:grpSp>
        <p:nvGrpSpPr>
          <p:cNvPr id="37" name="组合 777"/>
          <p:cNvGrpSpPr/>
          <p:nvPr/>
        </p:nvGrpSpPr>
        <p:grpSpPr>
          <a:xfrm>
            <a:off x="5715542" y="1735961"/>
            <a:ext cx="1986479" cy="1023575"/>
            <a:chOff x="1307235" y="3801329"/>
            <a:chExt cx="1489859" cy="767681"/>
          </a:xfrm>
        </p:grpSpPr>
        <p:grpSp>
          <p:nvGrpSpPr>
            <p:cNvPr id="38" name="组合 778"/>
            <p:cNvGrpSpPr/>
            <p:nvPr/>
          </p:nvGrpSpPr>
          <p:grpSpPr>
            <a:xfrm>
              <a:off x="1315606" y="3801329"/>
              <a:ext cx="906739" cy="488300"/>
              <a:chOff x="1193686" y="3050759"/>
              <a:chExt cx="906739" cy="488300"/>
            </a:xfrm>
          </p:grpSpPr>
          <p:sp>
            <p:nvSpPr>
              <p:cNvPr id="40" name="文本框 39"/>
              <p:cNvSpPr txBox="1"/>
              <p:nvPr/>
            </p:nvSpPr>
            <p:spPr>
              <a:xfrm>
                <a:off x="1217899" y="3050759"/>
                <a:ext cx="446276" cy="346248"/>
              </a:xfrm>
              <a:prstGeom prst="rect">
                <a:avLst/>
              </a:prstGeom>
              <a:noFill/>
            </p:spPr>
            <p:txBody>
              <a:bodyPr wrap="none">
                <a:spAutoFit/>
              </a:bodyPr>
              <a:lstStyle/>
              <a:p>
                <a:pPr defTabSz="1219170" eaLnBrk="0" fontAlgn="base" hangingPunct="0">
                  <a:spcBef>
                    <a:spcPct val="0"/>
                  </a:spcBef>
                  <a:spcAft>
                    <a:spcPct val="0"/>
                  </a:spcAft>
                  <a:defRPr/>
                </a:pPr>
                <a:r>
                  <a:rPr lang="en-US" altLang="zh-CN" sz="2400" dirty="0">
                    <a:ln w="38100">
                      <a:noFill/>
                    </a:ln>
                    <a:latin typeface="Arial Black" panose="020B0A04020102020204" pitchFamily="34" charset="0"/>
                    <a:ea typeface="微软雅黑" panose="020B0503020204020204" pitchFamily="34" charset="-122"/>
                  </a:rPr>
                  <a:t>03</a:t>
                </a:r>
                <a:endParaRPr lang="zh-CN" altLang="en-US" sz="2400" dirty="0">
                  <a:ln w="38100">
                    <a:noFill/>
                  </a:ln>
                  <a:latin typeface="Arial Black" panose="020B0A04020102020204" pitchFamily="34" charset="0"/>
                  <a:ea typeface="微软雅黑" panose="020B0503020204020204" pitchFamily="34" charset="-122"/>
                </a:endParaRPr>
              </a:p>
            </p:txBody>
          </p:sp>
          <p:sp>
            <p:nvSpPr>
              <p:cNvPr id="41" name="矩形 40"/>
              <p:cNvSpPr/>
              <p:nvPr/>
            </p:nvSpPr>
            <p:spPr>
              <a:xfrm>
                <a:off x="1193686" y="3346650"/>
                <a:ext cx="906739" cy="192409"/>
              </a:xfrm>
              <a:prstGeom prst="rect">
                <a:avLst/>
              </a:prstGeom>
            </p:spPr>
            <p:txBody>
              <a:bodyPr wrap="none">
                <a:spAutoFit/>
              </a:bodyPr>
              <a:lstStyle/>
              <a:p>
                <a:pPr defTabSz="1219170" eaLnBrk="0" fontAlgn="base" hangingPunct="0">
                  <a:spcBef>
                    <a:spcPct val="0"/>
                  </a:spcBef>
                  <a:spcAft>
                    <a:spcPct val="0"/>
                  </a:spcAft>
                </a:pPr>
                <a:r>
                  <a:rPr lang="en-US" altLang="zh-CN" sz="1067" dirty="0">
                    <a:latin typeface="Arial" panose="020B0604020202020204" pitchFamily="34" charset="0"/>
                    <a:ea typeface="Arial Unicode MS" panose="020B0604020202020204" pitchFamily="34" charset="-122"/>
                    <a:cs typeface="Arial" panose="020B0604020202020204" pitchFamily="34" charset="0"/>
                  </a:rPr>
                  <a:t>Add Title In Here</a:t>
                </a:r>
                <a:endParaRPr lang="zh-CN" altLang="en-US" sz="1067" dirty="0"/>
              </a:p>
            </p:txBody>
          </p:sp>
        </p:grpSp>
        <p:sp>
          <p:nvSpPr>
            <p:cNvPr id="39" name="矩形 38"/>
            <p:cNvSpPr/>
            <p:nvPr/>
          </p:nvSpPr>
          <p:spPr>
            <a:xfrm>
              <a:off x="1307235" y="4249692"/>
              <a:ext cx="1489859" cy="319318"/>
            </a:xfrm>
            <a:prstGeom prst="rect">
              <a:avLst/>
            </a:prstGeom>
          </p:spPr>
          <p:txBody>
            <a:bodyPr wrap="square">
              <a:spAutoFit/>
            </a:bodyPr>
            <a:lstStyle/>
            <a:p>
              <a:pPr defTabSz="1219170" eaLnBrk="0" fontAlgn="base" hangingPunct="0">
                <a:lnSpc>
                  <a:spcPts val="1333"/>
                </a:lnSpc>
                <a:spcBef>
                  <a:spcPct val="0"/>
                </a:spcBef>
                <a:spcAft>
                  <a:spcPct val="0"/>
                </a:spcAft>
              </a:pPr>
              <a:r>
                <a:rPr lang="en-US" altLang="zh-CN" sz="800" dirty="0">
                  <a:latin typeface="Arial" panose="020B0604020202020204" pitchFamily="34" charset="0"/>
                  <a:ea typeface="微软雅黑" panose="020B0503020204020204" pitchFamily="34" charset="-122"/>
                  <a:cs typeface="Arial" panose="020B0604020202020204" pitchFamily="34" charset="0"/>
                </a:rPr>
                <a:t>this is a sample text. insert your desired text here</a:t>
              </a:r>
              <a:endParaRPr lang="zh-CN" altLang="en-US" sz="1867" dirty="0"/>
            </a:p>
          </p:txBody>
        </p:sp>
      </p:grpSp>
      <p:grpSp>
        <p:nvGrpSpPr>
          <p:cNvPr id="42" name="组合 782"/>
          <p:cNvGrpSpPr/>
          <p:nvPr/>
        </p:nvGrpSpPr>
        <p:grpSpPr>
          <a:xfrm>
            <a:off x="1610900" y="1837561"/>
            <a:ext cx="1986478" cy="1023575"/>
            <a:chOff x="1307235" y="3801329"/>
            <a:chExt cx="1489859" cy="767681"/>
          </a:xfrm>
        </p:grpSpPr>
        <p:grpSp>
          <p:nvGrpSpPr>
            <p:cNvPr id="43" name="组合 783"/>
            <p:cNvGrpSpPr/>
            <p:nvPr/>
          </p:nvGrpSpPr>
          <p:grpSpPr>
            <a:xfrm>
              <a:off x="1849006" y="3801329"/>
              <a:ext cx="927689" cy="488300"/>
              <a:chOff x="1727086" y="3050759"/>
              <a:chExt cx="927689" cy="488300"/>
            </a:xfrm>
          </p:grpSpPr>
          <p:sp>
            <p:nvSpPr>
              <p:cNvPr id="45" name="文本框 44"/>
              <p:cNvSpPr txBox="1"/>
              <p:nvPr/>
            </p:nvSpPr>
            <p:spPr>
              <a:xfrm>
                <a:off x="2208499" y="3050759"/>
                <a:ext cx="446276" cy="346248"/>
              </a:xfrm>
              <a:prstGeom prst="rect">
                <a:avLst/>
              </a:prstGeom>
              <a:noFill/>
            </p:spPr>
            <p:txBody>
              <a:bodyPr wrap="none">
                <a:spAutoFit/>
              </a:bodyPr>
              <a:lstStyle/>
              <a:p>
                <a:pPr defTabSz="1219170" eaLnBrk="0" fontAlgn="base" hangingPunct="0">
                  <a:spcBef>
                    <a:spcPct val="0"/>
                  </a:spcBef>
                  <a:spcAft>
                    <a:spcPct val="0"/>
                  </a:spcAft>
                  <a:defRPr/>
                </a:pPr>
                <a:r>
                  <a:rPr lang="en-US" altLang="zh-CN" sz="2400" dirty="0">
                    <a:ln w="38100">
                      <a:noFill/>
                    </a:ln>
                    <a:latin typeface="Arial Black" panose="020B0A04020102020204" pitchFamily="34" charset="0"/>
                    <a:ea typeface="微软雅黑" panose="020B0503020204020204" pitchFamily="34" charset="-122"/>
                  </a:rPr>
                  <a:t>02</a:t>
                </a:r>
                <a:endParaRPr lang="zh-CN" altLang="en-US" sz="2400" dirty="0">
                  <a:ln w="38100">
                    <a:noFill/>
                  </a:ln>
                  <a:latin typeface="Arial Black" panose="020B0A04020102020204" pitchFamily="34" charset="0"/>
                  <a:ea typeface="微软雅黑" panose="020B0503020204020204" pitchFamily="34" charset="-122"/>
                </a:endParaRPr>
              </a:p>
            </p:txBody>
          </p:sp>
          <p:sp>
            <p:nvSpPr>
              <p:cNvPr id="46" name="矩形 45"/>
              <p:cNvSpPr/>
              <p:nvPr/>
            </p:nvSpPr>
            <p:spPr>
              <a:xfrm>
                <a:off x="1727086" y="3346650"/>
                <a:ext cx="906739" cy="192409"/>
              </a:xfrm>
              <a:prstGeom prst="rect">
                <a:avLst/>
              </a:prstGeom>
            </p:spPr>
            <p:txBody>
              <a:bodyPr wrap="none">
                <a:spAutoFit/>
              </a:bodyPr>
              <a:lstStyle/>
              <a:p>
                <a:pPr defTabSz="1219170" eaLnBrk="0" fontAlgn="base" hangingPunct="0">
                  <a:spcBef>
                    <a:spcPct val="0"/>
                  </a:spcBef>
                  <a:spcAft>
                    <a:spcPct val="0"/>
                  </a:spcAft>
                </a:pPr>
                <a:r>
                  <a:rPr lang="en-US" altLang="zh-CN" sz="1067" dirty="0">
                    <a:latin typeface="Arial" panose="020B0604020202020204" pitchFamily="34" charset="0"/>
                    <a:ea typeface="Arial Unicode MS" panose="020B0604020202020204" pitchFamily="34" charset="-122"/>
                    <a:cs typeface="Arial" panose="020B0604020202020204" pitchFamily="34" charset="0"/>
                  </a:rPr>
                  <a:t>Add Title In Here</a:t>
                </a:r>
                <a:endParaRPr lang="zh-CN" altLang="en-US" sz="1067" dirty="0"/>
              </a:p>
            </p:txBody>
          </p:sp>
        </p:grpSp>
        <p:sp>
          <p:nvSpPr>
            <p:cNvPr id="44" name="矩形 43"/>
            <p:cNvSpPr/>
            <p:nvPr/>
          </p:nvSpPr>
          <p:spPr>
            <a:xfrm>
              <a:off x="1307235" y="4249692"/>
              <a:ext cx="1489859" cy="319318"/>
            </a:xfrm>
            <a:prstGeom prst="rect">
              <a:avLst/>
            </a:prstGeom>
          </p:spPr>
          <p:txBody>
            <a:bodyPr wrap="square">
              <a:spAutoFit/>
            </a:bodyPr>
            <a:lstStyle/>
            <a:p>
              <a:pPr algn="r" defTabSz="1219170" eaLnBrk="0" fontAlgn="base" hangingPunct="0">
                <a:lnSpc>
                  <a:spcPts val="1333"/>
                </a:lnSpc>
                <a:spcBef>
                  <a:spcPct val="0"/>
                </a:spcBef>
                <a:spcAft>
                  <a:spcPct val="0"/>
                </a:spcAft>
              </a:pPr>
              <a:r>
                <a:rPr lang="en-US" altLang="zh-CN" sz="800" dirty="0">
                  <a:latin typeface="Arial" panose="020B0604020202020204" pitchFamily="34" charset="0"/>
                  <a:ea typeface="微软雅黑" panose="020B0503020204020204" pitchFamily="34" charset="-122"/>
                  <a:cs typeface="Arial" panose="020B0604020202020204" pitchFamily="34" charset="0"/>
                </a:rPr>
                <a:t>this is a sample text. insert your desired text here</a:t>
              </a:r>
              <a:endParaRPr lang="zh-CN" altLang="en-US" sz="1867" dirty="0"/>
            </a:p>
          </p:txBody>
        </p:sp>
      </p:grpSp>
      <p:grpSp>
        <p:nvGrpSpPr>
          <p:cNvPr id="47" name="组合 787"/>
          <p:cNvGrpSpPr/>
          <p:nvPr/>
        </p:nvGrpSpPr>
        <p:grpSpPr>
          <a:xfrm>
            <a:off x="5796822" y="5109081"/>
            <a:ext cx="1986479" cy="1023575"/>
            <a:chOff x="1307235" y="3801329"/>
            <a:chExt cx="1489859" cy="767681"/>
          </a:xfrm>
        </p:grpSpPr>
        <p:grpSp>
          <p:nvGrpSpPr>
            <p:cNvPr id="48" name="组合 788"/>
            <p:cNvGrpSpPr/>
            <p:nvPr/>
          </p:nvGrpSpPr>
          <p:grpSpPr>
            <a:xfrm>
              <a:off x="1315606" y="3801329"/>
              <a:ext cx="906739" cy="488300"/>
              <a:chOff x="1193686" y="3050759"/>
              <a:chExt cx="906739" cy="488300"/>
            </a:xfrm>
          </p:grpSpPr>
          <p:sp>
            <p:nvSpPr>
              <p:cNvPr id="50" name="文本框 49"/>
              <p:cNvSpPr txBox="1"/>
              <p:nvPr/>
            </p:nvSpPr>
            <p:spPr>
              <a:xfrm>
                <a:off x="1217899" y="3050759"/>
                <a:ext cx="446276" cy="346248"/>
              </a:xfrm>
              <a:prstGeom prst="rect">
                <a:avLst/>
              </a:prstGeom>
              <a:noFill/>
            </p:spPr>
            <p:txBody>
              <a:bodyPr wrap="none">
                <a:spAutoFit/>
              </a:bodyPr>
              <a:lstStyle/>
              <a:p>
                <a:pPr defTabSz="1219170" eaLnBrk="0" fontAlgn="base" hangingPunct="0">
                  <a:spcBef>
                    <a:spcPct val="0"/>
                  </a:spcBef>
                  <a:spcAft>
                    <a:spcPct val="0"/>
                  </a:spcAft>
                  <a:defRPr/>
                </a:pPr>
                <a:r>
                  <a:rPr lang="en-US" altLang="zh-CN" sz="2400" dirty="0">
                    <a:ln w="38100">
                      <a:noFill/>
                    </a:ln>
                    <a:latin typeface="Arial Black" panose="020B0A04020102020204" pitchFamily="34" charset="0"/>
                    <a:ea typeface="微软雅黑" panose="020B0503020204020204" pitchFamily="34" charset="-122"/>
                  </a:rPr>
                  <a:t>04</a:t>
                </a:r>
                <a:endParaRPr lang="zh-CN" altLang="en-US" sz="2400" dirty="0">
                  <a:ln w="38100">
                    <a:noFill/>
                  </a:ln>
                  <a:latin typeface="Arial Black" panose="020B0A04020102020204" pitchFamily="34" charset="0"/>
                  <a:ea typeface="微软雅黑" panose="020B0503020204020204" pitchFamily="34" charset="-122"/>
                </a:endParaRPr>
              </a:p>
            </p:txBody>
          </p:sp>
          <p:sp>
            <p:nvSpPr>
              <p:cNvPr id="51" name="矩形 50"/>
              <p:cNvSpPr/>
              <p:nvPr/>
            </p:nvSpPr>
            <p:spPr>
              <a:xfrm>
                <a:off x="1193686" y="3346650"/>
                <a:ext cx="906739" cy="192409"/>
              </a:xfrm>
              <a:prstGeom prst="rect">
                <a:avLst/>
              </a:prstGeom>
            </p:spPr>
            <p:txBody>
              <a:bodyPr wrap="none">
                <a:spAutoFit/>
              </a:bodyPr>
              <a:lstStyle/>
              <a:p>
                <a:pPr defTabSz="1219170" eaLnBrk="0" fontAlgn="base" hangingPunct="0">
                  <a:spcBef>
                    <a:spcPct val="0"/>
                  </a:spcBef>
                  <a:spcAft>
                    <a:spcPct val="0"/>
                  </a:spcAft>
                </a:pPr>
                <a:r>
                  <a:rPr lang="en-US" altLang="zh-CN" sz="1067" dirty="0">
                    <a:latin typeface="Arial" panose="020B0604020202020204" pitchFamily="34" charset="0"/>
                    <a:ea typeface="Arial Unicode MS" panose="020B0604020202020204" pitchFamily="34" charset="-122"/>
                    <a:cs typeface="Arial" panose="020B0604020202020204" pitchFamily="34" charset="0"/>
                  </a:rPr>
                  <a:t>Add Title In Here</a:t>
                </a:r>
                <a:endParaRPr lang="zh-CN" altLang="en-US" sz="1067" dirty="0"/>
              </a:p>
            </p:txBody>
          </p:sp>
        </p:grpSp>
        <p:sp>
          <p:nvSpPr>
            <p:cNvPr id="49" name="矩形 48"/>
            <p:cNvSpPr/>
            <p:nvPr/>
          </p:nvSpPr>
          <p:spPr>
            <a:xfrm>
              <a:off x="1307235" y="4249692"/>
              <a:ext cx="1489859" cy="319318"/>
            </a:xfrm>
            <a:prstGeom prst="rect">
              <a:avLst/>
            </a:prstGeom>
          </p:spPr>
          <p:txBody>
            <a:bodyPr wrap="square">
              <a:spAutoFit/>
            </a:bodyPr>
            <a:lstStyle/>
            <a:p>
              <a:pPr defTabSz="1219170" eaLnBrk="0" fontAlgn="base" hangingPunct="0">
                <a:lnSpc>
                  <a:spcPts val="1333"/>
                </a:lnSpc>
                <a:spcBef>
                  <a:spcPct val="0"/>
                </a:spcBef>
                <a:spcAft>
                  <a:spcPct val="0"/>
                </a:spcAft>
              </a:pPr>
              <a:r>
                <a:rPr lang="en-US" altLang="zh-CN" sz="800" dirty="0">
                  <a:latin typeface="Arial" panose="020B0604020202020204" pitchFamily="34" charset="0"/>
                  <a:ea typeface="微软雅黑" panose="020B0503020204020204" pitchFamily="34" charset="-122"/>
                  <a:cs typeface="Arial" panose="020B0604020202020204" pitchFamily="34" charset="0"/>
                </a:rPr>
                <a:t>this is a sample text. insert your desired text here</a:t>
              </a:r>
              <a:endParaRPr lang="zh-CN" altLang="en-US" sz="1867" dirty="0"/>
            </a:p>
          </p:txBody>
        </p:sp>
      </p:grpSp>
      <p:sp>
        <p:nvSpPr>
          <p:cNvPr id="52" name="任意多边形 792"/>
          <p:cNvSpPr/>
          <p:nvPr/>
        </p:nvSpPr>
        <p:spPr>
          <a:xfrm>
            <a:off x="9113520" y="4358640"/>
            <a:ext cx="345440" cy="599440"/>
          </a:xfrm>
          <a:custGeom>
            <a:avLst/>
            <a:gdLst>
              <a:gd name="connsiteX0" fmla="*/ 0 w 259080"/>
              <a:gd name="connsiteY0" fmla="*/ 0 h 449580"/>
              <a:gd name="connsiteX1" fmla="*/ 259080 w 259080"/>
              <a:gd name="connsiteY1" fmla="*/ 449580 h 449580"/>
            </a:gdLst>
            <a:ahLst/>
            <a:cxnLst>
              <a:cxn ang="0">
                <a:pos x="connsiteX0" y="connsiteY0"/>
              </a:cxn>
              <a:cxn ang="0">
                <a:pos x="connsiteX1" y="connsiteY1"/>
              </a:cxn>
            </a:cxnLst>
            <a:rect l="l" t="t" r="r" b="b"/>
            <a:pathLst>
              <a:path w="259080" h="449580">
                <a:moveTo>
                  <a:pt x="0" y="0"/>
                </a:moveTo>
                <a:lnTo>
                  <a:pt x="259080" y="449580"/>
                </a:lnTo>
              </a:path>
            </a:pathLst>
          </a:cu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defTabSz="1219170" eaLnBrk="0" fontAlgn="base" hangingPunct="0">
              <a:spcBef>
                <a:spcPct val="0"/>
              </a:spcBef>
              <a:spcAft>
                <a:spcPct val="0"/>
              </a:spcAft>
            </a:pPr>
            <a:endParaRPr lang="zh-CN" altLang="en-US" sz="2400"/>
          </a:p>
        </p:txBody>
      </p:sp>
      <p:grpSp>
        <p:nvGrpSpPr>
          <p:cNvPr id="53" name="组合 793"/>
          <p:cNvGrpSpPr/>
          <p:nvPr/>
        </p:nvGrpSpPr>
        <p:grpSpPr>
          <a:xfrm>
            <a:off x="8692422" y="4682361"/>
            <a:ext cx="1986479" cy="1023575"/>
            <a:chOff x="1307235" y="3801329"/>
            <a:chExt cx="1489859" cy="767681"/>
          </a:xfrm>
        </p:grpSpPr>
        <p:grpSp>
          <p:nvGrpSpPr>
            <p:cNvPr id="54" name="组合 794"/>
            <p:cNvGrpSpPr/>
            <p:nvPr/>
          </p:nvGrpSpPr>
          <p:grpSpPr>
            <a:xfrm>
              <a:off x="1315606" y="3801329"/>
              <a:ext cx="906739" cy="488300"/>
              <a:chOff x="1193686" y="3050759"/>
              <a:chExt cx="906739" cy="488300"/>
            </a:xfrm>
          </p:grpSpPr>
          <p:sp>
            <p:nvSpPr>
              <p:cNvPr id="56" name="文本框 55"/>
              <p:cNvSpPr txBox="1"/>
              <p:nvPr/>
            </p:nvSpPr>
            <p:spPr>
              <a:xfrm>
                <a:off x="1217899" y="3050759"/>
                <a:ext cx="446276" cy="346248"/>
              </a:xfrm>
              <a:prstGeom prst="rect">
                <a:avLst/>
              </a:prstGeom>
              <a:noFill/>
            </p:spPr>
            <p:txBody>
              <a:bodyPr wrap="none">
                <a:spAutoFit/>
              </a:bodyPr>
              <a:lstStyle/>
              <a:p>
                <a:pPr defTabSz="1219170" eaLnBrk="0" fontAlgn="base" hangingPunct="0">
                  <a:spcBef>
                    <a:spcPct val="0"/>
                  </a:spcBef>
                  <a:spcAft>
                    <a:spcPct val="0"/>
                  </a:spcAft>
                  <a:defRPr/>
                </a:pPr>
                <a:r>
                  <a:rPr lang="en-US" altLang="zh-CN" sz="2400" dirty="0">
                    <a:ln w="38100">
                      <a:noFill/>
                    </a:ln>
                    <a:latin typeface="Arial Black" panose="020B0A04020102020204" pitchFamily="34" charset="0"/>
                    <a:ea typeface="微软雅黑" panose="020B0503020204020204" pitchFamily="34" charset="-122"/>
                  </a:rPr>
                  <a:t>05</a:t>
                </a:r>
                <a:endParaRPr lang="zh-CN" altLang="en-US" sz="2400" dirty="0">
                  <a:ln w="38100">
                    <a:noFill/>
                  </a:ln>
                  <a:latin typeface="Arial Black" panose="020B0A04020102020204" pitchFamily="34" charset="0"/>
                  <a:ea typeface="微软雅黑" panose="020B0503020204020204" pitchFamily="34" charset="-122"/>
                </a:endParaRPr>
              </a:p>
            </p:txBody>
          </p:sp>
          <p:sp>
            <p:nvSpPr>
              <p:cNvPr id="57" name="矩形 56"/>
              <p:cNvSpPr/>
              <p:nvPr/>
            </p:nvSpPr>
            <p:spPr>
              <a:xfrm>
                <a:off x="1193686" y="3346650"/>
                <a:ext cx="906739" cy="192409"/>
              </a:xfrm>
              <a:prstGeom prst="rect">
                <a:avLst/>
              </a:prstGeom>
            </p:spPr>
            <p:txBody>
              <a:bodyPr wrap="none">
                <a:spAutoFit/>
              </a:bodyPr>
              <a:lstStyle/>
              <a:p>
                <a:pPr defTabSz="1219170" eaLnBrk="0" fontAlgn="base" hangingPunct="0">
                  <a:spcBef>
                    <a:spcPct val="0"/>
                  </a:spcBef>
                  <a:spcAft>
                    <a:spcPct val="0"/>
                  </a:spcAft>
                </a:pPr>
                <a:r>
                  <a:rPr lang="en-US" altLang="zh-CN" sz="1067" dirty="0">
                    <a:latin typeface="Arial" panose="020B0604020202020204" pitchFamily="34" charset="0"/>
                    <a:ea typeface="Arial Unicode MS" panose="020B0604020202020204" pitchFamily="34" charset="-122"/>
                    <a:cs typeface="Arial" panose="020B0604020202020204" pitchFamily="34" charset="0"/>
                  </a:rPr>
                  <a:t>Add Title In Here</a:t>
                </a:r>
                <a:endParaRPr lang="zh-CN" altLang="en-US" sz="1067" dirty="0"/>
              </a:p>
            </p:txBody>
          </p:sp>
        </p:grpSp>
        <p:sp>
          <p:nvSpPr>
            <p:cNvPr id="55" name="矩形 54"/>
            <p:cNvSpPr/>
            <p:nvPr/>
          </p:nvSpPr>
          <p:spPr>
            <a:xfrm>
              <a:off x="1307235" y="4249692"/>
              <a:ext cx="1489859" cy="319318"/>
            </a:xfrm>
            <a:prstGeom prst="rect">
              <a:avLst/>
            </a:prstGeom>
          </p:spPr>
          <p:txBody>
            <a:bodyPr wrap="square">
              <a:spAutoFit/>
            </a:bodyPr>
            <a:lstStyle/>
            <a:p>
              <a:pPr defTabSz="1219170" eaLnBrk="0" fontAlgn="base" hangingPunct="0">
                <a:lnSpc>
                  <a:spcPts val="1333"/>
                </a:lnSpc>
                <a:spcBef>
                  <a:spcPct val="0"/>
                </a:spcBef>
                <a:spcAft>
                  <a:spcPct val="0"/>
                </a:spcAft>
              </a:pPr>
              <a:r>
                <a:rPr lang="en-US" altLang="zh-CN" sz="800" dirty="0">
                  <a:latin typeface="Arial" panose="020B0604020202020204" pitchFamily="34" charset="0"/>
                  <a:ea typeface="微软雅黑" panose="020B0503020204020204" pitchFamily="34" charset="-122"/>
                  <a:cs typeface="Arial" panose="020B0604020202020204" pitchFamily="34" charset="0"/>
                </a:rPr>
                <a:t>this is a sample text. insert your desired text here</a:t>
              </a:r>
              <a:endParaRPr lang="zh-CN" altLang="en-US" sz="1867" dirty="0"/>
            </a:p>
          </p:txBody>
        </p:sp>
      </p:grpSp>
      <p:sp>
        <p:nvSpPr>
          <p:cNvPr id="58" name="文本框 57"/>
          <p:cNvSpPr txBox="1"/>
          <p:nvPr/>
        </p:nvSpPr>
        <p:spPr>
          <a:xfrm>
            <a:off x="1458748" y="699040"/>
            <a:ext cx="3021101" cy="758285"/>
          </a:xfrm>
          <a:prstGeom prst="rect">
            <a:avLst/>
          </a:prstGeom>
          <a:noFill/>
        </p:spPr>
        <p:txBody>
          <a:bodyPr wrap="square" rtlCol="0" anchor="ctr">
            <a:spAutoFit/>
          </a:bodyPr>
          <a:lstStyle/>
          <a:p>
            <a:pPr>
              <a:lnSpc>
                <a:spcPct val="110000"/>
              </a:lnSpc>
            </a:pPr>
            <a:r>
              <a:rPr kumimoji="1" lang="en-US" altLang="zh-CN" sz="1867" b="1" dirty="0"/>
              <a:t>MORE THAN TEMPLATE</a:t>
            </a:r>
            <a:endParaRPr kumimoji="1" lang="en-US" altLang="zh-CN" sz="1867" b="1" dirty="0">
              <a:latin typeface="微软雅黑"/>
              <a:ea typeface="微软雅黑"/>
              <a:cs typeface="微软雅黑"/>
            </a:endParaRPr>
          </a:p>
          <a:p>
            <a:pPr>
              <a:lnSpc>
                <a:spcPct val="110000"/>
              </a:lnSpc>
            </a:pPr>
            <a:r>
              <a:rPr kumimoji="1" lang="zh-CN" altLang="en-US" sz="2067" b="1" dirty="0">
                <a:latin typeface="微软雅黑"/>
                <a:ea typeface="微软雅黑"/>
                <a:cs typeface="微软雅黑"/>
              </a:rPr>
              <a:t>点击此处添加副标题</a:t>
            </a:r>
          </a:p>
        </p:txBody>
      </p:sp>
    </p:spTree>
    <p:extLst>
      <p:ext uri="{BB962C8B-B14F-4D97-AF65-F5344CB8AC3E}">
        <p14:creationId xmlns:p14="http://schemas.microsoft.com/office/powerpoint/2010/main" val="38517212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30495" y="1919516"/>
            <a:ext cx="1316613" cy="4379686"/>
            <a:chOff x="2404486" y="1843314"/>
            <a:chExt cx="1316613" cy="4379687"/>
          </a:xfrm>
          <a:solidFill>
            <a:srgbClr val="90C7FF"/>
          </a:solidFill>
        </p:grpSpPr>
        <p:sp>
          <p:nvSpPr>
            <p:cNvPr id="4" name="Freeform 47"/>
            <p:cNvSpPr>
              <a:spLocks/>
            </p:cNvSpPr>
            <p:nvPr/>
          </p:nvSpPr>
          <p:spPr bwMode="auto">
            <a:xfrm>
              <a:off x="2404486" y="1843314"/>
              <a:ext cx="1316613" cy="4379687"/>
            </a:xfrm>
            <a:custGeom>
              <a:avLst/>
              <a:gdLst>
                <a:gd name="T0" fmla="*/ 929 w 929"/>
                <a:gd name="T1" fmla="*/ 2779 h 3130"/>
                <a:gd name="T2" fmla="*/ 0 w 929"/>
                <a:gd name="T3" fmla="*/ 3130 h 3130"/>
                <a:gd name="T4" fmla="*/ 0 w 929"/>
                <a:gd name="T5" fmla="*/ 0 h 3130"/>
                <a:gd name="T6" fmla="*/ 929 w 929"/>
                <a:gd name="T7" fmla="*/ 0 h 3130"/>
                <a:gd name="T8" fmla="*/ 929 w 929"/>
                <a:gd name="T9" fmla="*/ 2779 h 3130"/>
              </a:gdLst>
              <a:ahLst/>
              <a:cxnLst>
                <a:cxn ang="0">
                  <a:pos x="T0" y="T1"/>
                </a:cxn>
                <a:cxn ang="0">
                  <a:pos x="T2" y="T3"/>
                </a:cxn>
                <a:cxn ang="0">
                  <a:pos x="T4" y="T5"/>
                </a:cxn>
                <a:cxn ang="0">
                  <a:pos x="T6" y="T7"/>
                </a:cxn>
                <a:cxn ang="0">
                  <a:pos x="T8" y="T9"/>
                </a:cxn>
              </a:cxnLst>
              <a:rect l="0" t="0" r="r" b="b"/>
              <a:pathLst>
                <a:path w="929" h="3130">
                  <a:moveTo>
                    <a:pt x="929" y="2779"/>
                  </a:moveTo>
                  <a:lnTo>
                    <a:pt x="0" y="3130"/>
                  </a:lnTo>
                  <a:lnTo>
                    <a:pt x="0" y="0"/>
                  </a:lnTo>
                  <a:lnTo>
                    <a:pt x="929" y="0"/>
                  </a:lnTo>
                  <a:lnTo>
                    <a:pt x="929" y="2779"/>
                  </a:lnTo>
                  <a:close/>
                </a:path>
              </a:pathLst>
            </a:custGeom>
            <a:grp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grpSp>
          <p:nvGrpSpPr>
            <p:cNvPr id="5" name="组合 1"/>
            <p:cNvGrpSpPr/>
            <p:nvPr/>
          </p:nvGrpSpPr>
          <p:grpSpPr>
            <a:xfrm>
              <a:off x="2475367" y="1972910"/>
              <a:ext cx="1132041" cy="755066"/>
              <a:chOff x="2488067" y="1972910"/>
              <a:chExt cx="1132041" cy="755066"/>
            </a:xfrm>
            <a:grpFill/>
          </p:grpSpPr>
          <p:sp>
            <p:nvSpPr>
              <p:cNvPr id="7" name="文本框 6"/>
              <p:cNvSpPr txBox="1"/>
              <p:nvPr/>
            </p:nvSpPr>
            <p:spPr>
              <a:xfrm>
                <a:off x="2648507" y="1972910"/>
                <a:ext cx="800219" cy="646331"/>
              </a:xfrm>
              <a:prstGeom prst="rect">
                <a:avLst/>
              </a:prstGeom>
              <a:grpFill/>
            </p:spPr>
            <p:txBody>
              <a:bodyPr wrap="none" rtlCol="0">
                <a:spAutoFit/>
              </a:bodyPr>
              <a:lstStyle/>
              <a:p>
                <a:pPr defTabSz="1219170" eaLnBrk="0" fontAlgn="base" hangingPunct="0">
                  <a:spcBef>
                    <a:spcPct val="0"/>
                  </a:spcBef>
                  <a:spcAft>
                    <a:spcPct val="0"/>
                  </a:spcAft>
                </a:pPr>
                <a:r>
                  <a:rPr lang="en-US" altLang="zh-CN" sz="3600" dirty="0">
                    <a:latin typeface="Arial Black" panose="020B0A04020102020204" pitchFamily="34" charset="0"/>
                    <a:cs typeface="Arial" panose="020B0604020202020204" pitchFamily="34" charset="0"/>
                  </a:rPr>
                  <a:t>01</a:t>
                </a:r>
                <a:endParaRPr lang="zh-CN" altLang="en-US" sz="3600" dirty="0">
                  <a:latin typeface="Arial Black" panose="020B0A04020102020204" pitchFamily="34" charset="0"/>
                  <a:cs typeface="Arial" panose="020B0604020202020204" pitchFamily="34" charset="0"/>
                </a:endParaRPr>
              </a:p>
            </p:txBody>
          </p:sp>
          <p:sp>
            <p:nvSpPr>
              <p:cNvPr id="8" name="矩形 7"/>
              <p:cNvSpPr/>
              <p:nvPr/>
            </p:nvSpPr>
            <p:spPr>
              <a:xfrm>
                <a:off x="2488067" y="2512532"/>
                <a:ext cx="1132041" cy="215444"/>
              </a:xfrm>
              <a:prstGeom prst="rect">
                <a:avLst/>
              </a:prstGeom>
              <a:grpFill/>
            </p:spPr>
            <p:txBody>
              <a:bodyPr wrap="none">
                <a:spAutoFit/>
              </a:bodyPr>
              <a:lstStyle/>
              <a:p>
                <a:pPr defTabSz="1219170" eaLnBrk="0" fontAlgn="base" hangingPunct="0">
                  <a:spcBef>
                    <a:spcPct val="0"/>
                  </a:spcBef>
                  <a:spcAft>
                    <a:spcPct val="0"/>
                  </a:spcAft>
                </a:pPr>
                <a:r>
                  <a:rPr lang="en-US" altLang="zh-CN" sz="800" dirty="0">
                    <a:latin typeface="Arial" panose="020B0604020202020204" pitchFamily="34" charset="0"/>
                    <a:ea typeface="Arial Unicode MS" panose="020B0604020202020204" pitchFamily="34" charset="-122"/>
                    <a:cs typeface="Arial" panose="020B0604020202020204" pitchFamily="34" charset="0"/>
                  </a:rPr>
                  <a:t>Add your title in here</a:t>
                </a:r>
                <a:endParaRPr lang="zh-CN" altLang="en-US" sz="800" dirty="0"/>
              </a:p>
            </p:txBody>
          </p:sp>
        </p:grpSp>
        <p:sp>
          <p:nvSpPr>
            <p:cNvPr id="6" name="文本框 5"/>
            <p:cNvSpPr txBox="1"/>
            <p:nvPr/>
          </p:nvSpPr>
          <p:spPr>
            <a:xfrm>
              <a:off x="2503714" y="2982685"/>
              <a:ext cx="1086757" cy="2400657"/>
            </a:xfrm>
            <a:prstGeom prst="rect">
              <a:avLst/>
            </a:prstGeom>
            <a:grpFill/>
          </p:spPr>
          <p:txBody>
            <a:bodyPr wrap="square" rtlCol="0">
              <a:spAutoFit/>
            </a:bodyPr>
            <a:lstStyle/>
            <a:p>
              <a:pPr defTabSz="1219170" eaLnBrk="0" fontAlgn="base" hangingPunct="0">
                <a:lnSpc>
                  <a:spcPts val="1800"/>
                </a:lnSpc>
                <a:spcBef>
                  <a:spcPct val="0"/>
                </a:spcBef>
                <a:spcAft>
                  <a:spcPct val="0"/>
                </a:spcAft>
              </a:pPr>
              <a:r>
                <a:rPr lang="en-US" altLang="zh-CN" sz="10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Insert your desired .This is a sample text. Insert your desired</a:t>
              </a:r>
              <a:endParaRPr lang="zh-CN" altLang="en-US" sz="1000" dirty="0">
                <a:latin typeface="Arial" panose="020B0604020202020204" pitchFamily="34" charset="0"/>
                <a:cs typeface="Arial" panose="020B0604020202020204" pitchFamily="34" charset="0"/>
              </a:endParaRPr>
            </a:p>
          </p:txBody>
        </p:sp>
      </p:grpSp>
      <p:grpSp>
        <p:nvGrpSpPr>
          <p:cNvPr id="9" name="组合 3"/>
          <p:cNvGrpSpPr/>
          <p:nvPr/>
        </p:nvGrpSpPr>
        <p:grpSpPr>
          <a:xfrm>
            <a:off x="3057815" y="1919516"/>
            <a:ext cx="1316613" cy="4379686"/>
            <a:chOff x="4309486" y="1843314"/>
            <a:chExt cx="1316613" cy="4379687"/>
          </a:xfrm>
          <a:solidFill>
            <a:srgbClr val="E7E7E7"/>
          </a:solidFill>
        </p:grpSpPr>
        <p:sp>
          <p:nvSpPr>
            <p:cNvPr id="10" name="Freeform 47"/>
            <p:cNvSpPr>
              <a:spLocks/>
            </p:cNvSpPr>
            <p:nvPr/>
          </p:nvSpPr>
          <p:spPr bwMode="auto">
            <a:xfrm>
              <a:off x="4309486" y="1843314"/>
              <a:ext cx="1316613" cy="4379687"/>
            </a:xfrm>
            <a:custGeom>
              <a:avLst/>
              <a:gdLst>
                <a:gd name="T0" fmla="*/ 929 w 929"/>
                <a:gd name="T1" fmla="*/ 2779 h 3130"/>
                <a:gd name="T2" fmla="*/ 0 w 929"/>
                <a:gd name="T3" fmla="*/ 3130 h 3130"/>
                <a:gd name="T4" fmla="*/ 0 w 929"/>
                <a:gd name="T5" fmla="*/ 0 h 3130"/>
                <a:gd name="T6" fmla="*/ 929 w 929"/>
                <a:gd name="T7" fmla="*/ 0 h 3130"/>
                <a:gd name="T8" fmla="*/ 929 w 929"/>
                <a:gd name="T9" fmla="*/ 2779 h 3130"/>
              </a:gdLst>
              <a:ahLst/>
              <a:cxnLst>
                <a:cxn ang="0">
                  <a:pos x="T0" y="T1"/>
                </a:cxn>
                <a:cxn ang="0">
                  <a:pos x="T2" y="T3"/>
                </a:cxn>
                <a:cxn ang="0">
                  <a:pos x="T4" y="T5"/>
                </a:cxn>
                <a:cxn ang="0">
                  <a:pos x="T6" y="T7"/>
                </a:cxn>
                <a:cxn ang="0">
                  <a:pos x="T8" y="T9"/>
                </a:cxn>
              </a:cxnLst>
              <a:rect l="0" t="0" r="r" b="b"/>
              <a:pathLst>
                <a:path w="929" h="3130">
                  <a:moveTo>
                    <a:pt x="929" y="2779"/>
                  </a:moveTo>
                  <a:lnTo>
                    <a:pt x="0" y="3130"/>
                  </a:lnTo>
                  <a:lnTo>
                    <a:pt x="0" y="0"/>
                  </a:lnTo>
                  <a:lnTo>
                    <a:pt x="929" y="0"/>
                  </a:lnTo>
                  <a:lnTo>
                    <a:pt x="929" y="2779"/>
                  </a:lnTo>
                  <a:close/>
                </a:path>
              </a:pathLst>
            </a:custGeom>
            <a:grp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grpSp>
          <p:nvGrpSpPr>
            <p:cNvPr id="11" name="组合 16"/>
            <p:cNvGrpSpPr/>
            <p:nvPr/>
          </p:nvGrpSpPr>
          <p:grpSpPr>
            <a:xfrm>
              <a:off x="4380367" y="1972910"/>
              <a:ext cx="1132041" cy="755066"/>
              <a:chOff x="2488067" y="1972910"/>
              <a:chExt cx="1132041" cy="755066"/>
            </a:xfrm>
            <a:grpFill/>
          </p:grpSpPr>
          <p:sp>
            <p:nvSpPr>
              <p:cNvPr id="13" name="文本框 12"/>
              <p:cNvSpPr txBox="1"/>
              <p:nvPr/>
            </p:nvSpPr>
            <p:spPr>
              <a:xfrm>
                <a:off x="2648507" y="1972910"/>
                <a:ext cx="800219" cy="646331"/>
              </a:xfrm>
              <a:prstGeom prst="rect">
                <a:avLst/>
              </a:prstGeom>
              <a:grpFill/>
            </p:spPr>
            <p:txBody>
              <a:bodyPr wrap="none" rtlCol="0">
                <a:spAutoFit/>
              </a:bodyPr>
              <a:lstStyle/>
              <a:p>
                <a:pPr defTabSz="1219170" eaLnBrk="0" fontAlgn="base" hangingPunct="0">
                  <a:spcBef>
                    <a:spcPct val="0"/>
                  </a:spcBef>
                  <a:spcAft>
                    <a:spcPct val="0"/>
                  </a:spcAft>
                </a:pPr>
                <a:r>
                  <a:rPr lang="en-US" altLang="zh-CN" sz="3600" dirty="0">
                    <a:latin typeface="Arial Black" panose="020B0A04020102020204" pitchFamily="34" charset="0"/>
                    <a:cs typeface="Arial" panose="020B0604020202020204" pitchFamily="34" charset="0"/>
                  </a:rPr>
                  <a:t>02</a:t>
                </a:r>
                <a:endParaRPr lang="zh-CN" altLang="en-US" sz="3600" dirty="0">
                  <a:latin typeface="Arial Black" panose="020B0A04020102020204" pitchFamily="34" charset="0"/>
                  <a:cs typeface="Arial" panose="020B0604020202020204" pitchFamily="34" charset="0"/>
                </a:endParaRPr>
              </a:p>
            </p:txBody>
          </p:sp>
          <p:sp>
            <p:nvSpPr>
              <p:cNvPr id="14" name="矩形 13"/>
              <p:cNvSpPr/>
              <p:nvPr/>
            </p:nvSpPr>
            <p:spPr>
              <a:xfrm>
                <a:off x="2488067" y="2512532"/>
                <a:ext cx="1132041" cy="215444"/>
              </a:xfrm>
              <a:prstGeom prst="rect">
                <a:avLst/>
              </a:prstGeom>
              <a:grpFill/>
            </p:spPr>
            <p:txBody>
              <a:bodyPr wrap="none">
                <a:spAutoFit/>
              </a:bodyPr>
              <a:lstStyle/>
              <a:p>
                <a:pPr defTabSz="1219170" eaLnBrk="0" fontAlgn="base" hangingPunct="0">
                  <a:spcBef>
                    <a:spcPct val="0"/>
                  </a:spcBef>
                  <a:spcAft>
                    <a:spcPct val="0"/>
                  </a:spcAft>
                </a:pPr>
                <a:r>
                  <a:rPr lang="en-US" altLang="zh-CN" sz="800" dirty="0">
                    <a:latin typeface="Arial" panose="020B0604020202020204" pitchFamily="34" charset="0"/>
                    <a:ea typeface="Arial Unicode MS" panose="020B0604020202020204" pitchFamily="34" charset="-122"/>
                    <a:cs typeface="Arial" panose="020B0604020202020204" pitchFamily="34" charset="0"/>
                  </a:rPr>
                  <a:t>Add your title in here</a:t>
                </a:r>
                <a:endParaRPr lang="zh-CN" altLang="en-US" sz="800" dirty="0"/>
              </a:p>
            </p:txBody>
          </p:sp>
        </p:grpSp>
        <p:sp>
          <p:nvSpPr>
            <p:cNvPr id="12" name="文本框 11"/>
            <p:cNvSpPr txBox="1"/>
            <p:nvPr/>
          </p:nvSpPr>
          <p:spPr>
            <a:xfrm>
              <a:off x="4423229" y="2982685"/>
              <a:ext cx="1086757" cy="2400657"/>
            </a:xfrm>
            <a:prstGeom prst="rect">
              <a:avLst/>
            </a:prstGeom>
            <a:grpFill/>
          </p:spPr>
          <p:txBody>
            <a:bodyPr wrap="square" rtlCol="0">
              <a:spAutoFit/>
            </a:bodyPr>
            <a:lstStyle/>
            <a:p>
              <a:pPr defTabSz="1219170" eaLnBrk="0" fontAlgn="base" hangingPunct="0">
                <a:lnSpc>
                  <a:spcPts val="1800"/>
                </a:lnSpc>
                <a:spcBef>
                  <a:spcPct val="0"/>
                </a:spcBef>
                <a:spcAft>
                  <a:spcPct val="0"/>
                </a:spcAft>
              </a:pPr>
              <a:r>
                <a:rPr lang="en-US" altLang="zh-CN" sz="10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Insert your desired .This is a sample text. Insert your desired</a:t>
              </a:r>
              <a:endParaRPr lang="zh-CN" altLang="en-US" sz="1000" dirty="0">
                <a:latin typeface="Arial" panose="020B0604020202020204" pitchFamily="34" charset="0"/>
                <a:cs typeface="Arial" panose="020B0604020202020204" pitchFamily="34" charset="0"/>
              </a:endParaRPr>
            </a:p>
          </p:txBody>
        </p:sp>
      </p:grpSp>
      <p:grpSp>
        <p:nvGrpSpPr>
          <p:cNvPr id="15" name="组合 4"/>
          <p:cNvGrpSpPr/>
          <p:nvPr/>
        </p:nvGrpSpPr>
        <p:grpSpPr>
          <a:xfrm>
            <a:off x="4685136" y="1919516"/>
            <a:ext cx="1316613" cy="4379686"/>
            <a:chOff x="6297943" y="1843314"/>
            <a:chExt cx="1316613" cy="4379687"/>
          </a:xfrm>
          <a:solidFill>
            <a:srgbClr val="90C7FF"/>
          </a:solidFill>
        </p:grpSpPr>
        <p:sp>
          <p:nvSpPr>
            <p:cNvPr id="16" name="Freeform 47"/>
            <p:cNvSpPr>
              <a:spLocks/>
            </p:cNvSpPr>
            <p:nvPr/>
          </p:nvSpPr>
          <p:spPr bwMode="auto">
            <a:xfrm>
              <a:off x="6297943" y="1843314"/>
              <a:ext cx="1316613" cy="4379687"/>
            </a:xfrm>
            <a:custGeom>
              <a:avLst/>
              <a:gdLst>
                <a:gd name="T0" fmla="*/ 929 w 929"/>
                <a:gd name="T1" fmla="*/ 2779 h 3130"/>
                <a:gd name="T2" fmla="*/ 0 w 929"/>
                <a:gd name="T3" fmla="*/ 3130 h 3130"/>
                <a:gd name="T4" fmla="*/ 0 w 929"/>
                <a:gd name="T5" fmla="*/ 0 h 3130"/>
                <a:gd name="T6" fmla="*/ 929 w 929"/>
                <a:gd name="T7" fmla="*/ 0 h 3130"/>
                <a:gd name="T8" fmla="*/ 929 w 929"/>
                <a:gd name="T9" fmla="*/ 2779 h 3130"/>
              </a:gdLst>
              <a:ahLst/>
              <a:cxnLst>
                <a:cxn ang="0">
                  <a:pos x="T0" y="T1"/>
                </a:cxn>
                <a:cxn ang="0">
                  <a:pos x="T2" y="T3"/>
                </a:cxn>
                <a:cxn ang="0">
                  <a:pos x="T4" y="T5"/>
                </a:cxn>
                <a:cxn ang="0">
                  <a:pos x="T6" y="T7"/>
                </a:cxn>
                <a:cxn ang="0">
                  <a:pos x="T8" y="T9"/>
                </a:cxn>
              </a:cxnLst>
              <a:rect l="0" t="0" r="r" b="b"/>
              <a:pathLst>
                <a:path w="929" h="3130">
                  <a:moveTo>
                    <a:pt x="929" y="2779"/>
                  </a:moveTo>
                  <a:lnTo>
                    <a:pt x="0" y="3130"/>
                  </a:lnTo>
                  <a:lnTo>
                    <a:pt x="0" y="0"/>
                  </a:lnTo>
                  <a:lnTo>
                    <a:pt x="929" y="0"/>
                  </a:lnTo>
                  <a:lnTo>
                    <a:pt x="929" y="2779"/>
                  </a:lnTo>
                  <a:close/>
                </a:path>
              </a:pathLst>
            </a:custGeom>
            <a:grp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grpSp>
          <p:nvGrpSpPr>
            <p:cNvPr id="17" name="组合 19"/>
            <p:cNvGrpSpPr/>
            <p:nvPr/>
          </p:nvGrpSpPr>
          <p:grpSpPr>
            <a:xfrm>
              <a:off x="6397852" y="1972910"/>
              <a:ext cx="1132041" cy="755066"/>
              <a:chOff x="2488067" y="1972910"/>
              <a:chExt cx="1132041" cy="755066"/>
            </a:xfrm>
            <a:grpFill/>
          </p:grpSpPr>
          <p:sp>
            <p:nvSpPr>
              <p:cNvPr id="19" name="文本框 18"/>
              <p:cNvSpPr txBox="1"/>
              <p:nvPr/>
            </p:nvSpPr>
            <p:spPr>
              <a:xfrm>
                <a:off x="2648507" y="1972910"/>
                <a:ext cx="800219" cy="646331"/>
              </a:xfrm>
              <a:prstGeom prst="rect">
                <a:avLst/>
              </a:prstGeom>
              <a:grpFill/>
            </p:spPr>
            <p:txBody>
              <a:bodyPr wrap="none" rtlCol="0">
                <a:spAutoFit/>
              </a:bodyPr>
              <a:lstStyle/>
              <a:p>
                <a:pPr defTabSz="1219170" eaLnBrk="0" fontAlgn="base" hangingPunct="0">
                  <a:spcBef>
                    <a:spcPct val="0"/>
                  </a:spcBef>
                  <a:spcAft>
                    <a:spcPct val="0"/>
                  </a:spcAft>
                </a:pPr>
                <a:r>
                  <a:rPr lang="en-US" altLang="zh-CN" sz="3600" dirty="0">
                    <a:latin typeface="Arial Black" panose="020B0A04020102020204" pitchFamily="34" charset="0"/>
                    <a:cs typeface="Arial" panose="020B0604020202020204" pitchFamily="34" charset="0"/>
                  </a:rPr>
                  <a:t>03</a:t>
                </a:r>
                <a:endParaRPr lang="zh-CN" altLang="en-US" sz="3600" dirty="0">
                  <a:latin typeface="Arial Black" panose="020B0A04020102020204" pitchFamily="34" charset="0"/>
                  <a:cs typeface="Arial" panose="020B0604020202020204" pitchFamily="34" charset="0"/>
                </a:endParaRPr>
              </a:p>
            </p:txBody>
          </p:sp>
          <p:sp>
            <p:nvSpPr>
              <p:cNvPr id="20" name="矩形 19"/>
              <p:cNvSpPr/>
              <p:nvPr/>
            </p:nvSpPr>
            <p:spPr>
              <a:xfrm>
                <a:off x="2488067" y="2512532"/>
                <a:ext cx="1132041" cy="215444"/>
              </a:xfrm>
              <a:prstGeom prst="rect">
                <a:avLst/>
              </a:prstGeom>
              <a:grpFill/>
            </p:spPr>
            <p:txBody>
              <a:bodyPr wrap="none">
                <a:spAutoFit/>
              </a:bodyPr>
              <a:lstStyle/>
              <a:p>
                <a:pPr defTabSz="1219170" eaLnBrk="0" fontAlgn="base" hangingPunct="0">
                  <a:spcBef>
                    <a:spcPct val="0"/>
                  </a:spcBef>
                  <a:spcAft>
                    <a:spcPct val="0"/>
                  </a:spcAft>
                </a:pPr>
                <a:r>
                  <a:rPr lang="en-US" altLang="zh-CN" sz="800" dirty="0">
                    <a:latin typeface="Arial" panose="020B0604020202020204" pitchFamily="34" charset="0"/>
                    <a:ea typeface="Arial Unicode MS" panose="020B0604020202020204" pitchFamily="34" charset="-122"/>
                    <a:cs typeface="Arial" panose="020B0604020202020204" pitchFamily="34" charset="0"/>
                  </a:rPr>
                  <a:t>Add your title in here</a:t>
                </a:r>
                <a:endParaRPr lang="zh-CN" altLang="en-US" sz="800" dirty="0"/>
              </a:p>
            </p:txBody>
          </p:sp>
        </p:grpSp>
        <p:sp>
          <p:nvSpPr>
            <p:cNvPr id="18" name="文本框 17"/>
            <p:cNvSpPr txBox="1"/>
            <p:nvPr/>
          </p:nvSpPr>
          <p:spPr>
            <a:xfrm>
              <a:off x="6426200" y="2982685"/>
              <a:ext cx="1086757" cy="2400657"/>
            </a:xfrm>
            <a:prstGeom prst="rect">
              <a:avLst/>
            </a:prstGeom>
            <a:grpFill/>
          </p:spPr>
          <p:txBody>
            <a:bodyPr wrap="square" rtlCol="0">
              <a:spAutoFit/>
            </a:bodyPr>
            <a:lstStyle/>
            <a:p>
              <a:pPr defTabSz="1219170" eaLnBrk="0" fontAlgn="base" hangingPunct="0">
                <a:lnSpc>
                  <a:spcPts val="1800"/>
                </a:lnSpc>
                <a:spcBef>
                  <a:spcPct val="0"/>
                </a:spcBef>
                <a:spcAft>
                  <a:spcPct val="0"/>
                </a:spcAft>
              </a:pPr>
              <a:r>
                <a:rPr lang="en-US" altLang="zh-CN" sz="10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Insert your desired .This is a sample text. Insert your desired</a:t>
              </a:r>
              <a:endParaRPr lang="zh-CN" altLang="en-US" sz="1000" dirty="0">
                <a:latin typeface="Arial" panose="020B0604020202020204" pitchFamily="34" charset="0"/>
                <a:cs typeface="Arial" panose="020B0604020202020204" pitchFamily="34" charset="0"/>
              </a:endParaRPr>
            </a:p>
          </p:txBody>
        </p:sp>
      </p:grpSp>
      <p:grpSp>
        <p:nvGrpSpPr>
          <p:cNvPr id="21" name="组合 5"/>
          <p:cNvGrpSpPr/>
          <p:nvPr/>
        </p:nvGrpSpPr>
        <p:grpSpPr>
          <a:xfrm>
            <a:off x="6312453" y="1919516"/>
            <a:ext cx="1316613" cy="4379687"/>
            <a:chOff x="8257371" y="1843315"/>
            <a:chExt cx="1316613" cy="4379686"/>
          </a:xfrm>
          <a:solidFill>
            <a:srgbClr val="E7E7E7"/>
          </a:solidFill>
        </p:grpSpPr>
        <p:sp>
          <p:nvSpPr>
            <p:cNvPr id="22" name="Freeform 47"/>
            <p:cNvSpPr>
              <a:spLocks/>
            </p:cNvSpPr>
            <p:nvPr/>
          </p:nvSpPr>
          <p:spPr bwMode="auto">
            <a:xfrm>
              <a:off x="8257371" y="1843315"/>
              <a:ext cx="1316613" cy="4379686"/>
            </a:xfrm>
            <a:custGeom>
              <a:avLst/>
              <a:gdLst>
                <a:gd name="T0" fmla="*/ 929 w 929"/>
                <a:gd name="T1" fmla="*/ 2779 h 3130"/>
                <a:gd name="T2" fmla="*/ 0 w 929"/>
                <a:gd name="T3" fmla="*/ 3130 h 3130"/>
                <a:gd name="T4" fmla="*/ 0 w 929"/>
                <a:gd name="T5" fmla="*/ 0 h 3130"/>
                <a:gd name="T6" fmla="*/ 929 w 929"/>
                <a:gd name="T7" fmla="*/ 0 h 3130"/>
                <a:gd name="T8" fmla="*/ 929 w 929"/>
                <a:gd name="T9" fmla="*/ 2779 h 3130"/>
              </a:gdLst>
              <a:ahLst/>
              <a:cxnLst>
                <a:cxn ang="0">
                  <a:pos x="T0" y="T1"/>
                </a:cxn>
                <a:cxn ang="0">
                  <a:pos x="T2" y="T3"/>
                </a:cxn>
                <a:cxn ang="0">
                  <a:pos x="T4" y="T5"/>
                </a:cxn>
                <a:cxn ang="0">
                  <a:pos x="T6" y="T7"/>
                </a:cxn>
                <a:cxn ang="0">
                  <a:pos x="T8" y="T9"/>
                </a:cxn>
              </a:cxnLst>
              <a:rect l="0" t="0" r="r" b="b"/>
              <a:pathLst>
                <a:path w="929" h="3130">
                  <a:moveTo>
                    <a:pt x="929" y="2779"/>
                  </a:moveTo>
                  <a:lnTo>
                    <a:pt x="0" y="3130"/>
                  </a:lnTo>
                  <a:lnTo>
                    <a:pt x="0" y="0"/>
                  </a:lnTo>
                  <a:lnTo>
                    <a:pt x="929" y="0"/>
                  </a:lnTo>
                  <a:lnTo>
                    <a:pt x="929" y="2779"/>
                  </a:lnTo>
                  <a:close/>
                </a:path>
              </a:pathLst>
            </a:custGeom>
            <a:grp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grpSp>
          <p:nvGrpSpPr>
            <p:cNvPr id="23" name="组合 22"/>
            <p:cNvGrpSpPr/>
            <p:nvPr/>
          </p:nvGrpSpPr>
          <p:grpSpPr>
            <a:xfrm>
              <a:off x="8342767" y="1972910"/>
              <a:ext cx="1132041" cy="755066"/>
              <a:chOff x="2488067" y="1972910"/>
              <a:chExt cx="1132041" cy="755066"/>
            </a:xfrm>
            <a:grpFill/>
          </p:grpSpPr>
          <p:sp>
            <p:nvSpPr>
              <p:cNvPr id="25" name="文本框 24"/>
              <p:cNvSpPr txBox="1"/>
              <p:nvPr/>
            </p:nvSpPr>
            <p:spPr>
              <a:xfrm>
                <a:off x="2648507" y="1972910"/>
                <a:ext cx="800219" cy="646331"/>
              </a:xfrm>
              <a:prstGeom prst="rect">
                <a:avLst/>
              </a:prstGeom>
              <a:grpFill/>
            </p:spPr>
            <p:txBody>
              <a:bodyPr wrap="none" rtlCol="0">
                <a:spAutoFit/>
              </a:bodyPr>
              <a:lstStyle/>
              <a:p>
                <a:pPr defTabSz="1219170" eaLnBrk="0" fontAlgn="base" hangingPunct="0">
                  <a:spcBef>
                    <a:spcPct val="0"/>
                  </a:spcBef>
                  <a:spcAft>
                    <a:spcPct val="0"/>
                  </a:spcAft>
                </a:pPr>
                <a:r>
                  <a:rPr lang="en-US" altLang="zh-CN" sz="3600" dirty="0">
                    <a:latin typeface="Arial Black" panose="020B0A04020102020204" pitchFamily="34" charset="0"/>
                    <a:cs typeface="Arial" panose="020B0604020202020204" pitchFamily="34" charset="0"/>
                  </a:rPr>
                  <a:t>04</a:t>
                </a:r>
                <a:endParaRPr lang="zh-CN" altLang="en-US" sz="3600" dirty="0">
                  <a:latin typeface="Arial Black" panose="020B0A04020102020204" pitchFamily="34" charset="0"/>
                  <a:cs typeface="Arial" panose="020B0604020202020204" pitchFamily="34" charset="0"/>
                </a:endParaRPr>
              </a:p>
            </p:txBody>
          </p:sp>
          <p:sp>
            <p:nvSpPr>
              <p:cNvPr id="26" name="矩形 25"/>
              <p:cNvSpPr/>
              <p:nvPr/>
            </p:nvSpPr>
            <p:spPr>
              <a:xfrm>
                <a:off x="2488067" y="2512532"/>
                <a:ext cx="1132041" cy="215444"/>
              </a:xfrm>
              <a:prstGeom prst="rect">
                <a:avLst/>
              </a:prstGeom>
              <a:grpFill/>
            </p:spPr>
            <p:txBody>
              <a:bodyPr wrap="none">
                <a:spAutoFit/>
              </a:bodyPr>
              <a:lstStyle/>
              <a:p>
                <a:pPr defTabSz="1219170" eaLnBrk="0" fontAlgn="base" hangingPunct="0">
                  <a:spcBef>
                    <a:spcPct val="0"/>
                  </a:spcBef>
                  <a:spcAft>
                    <a:spcPct val="0"/>
                  </a:spcAft>
                </a:pPr>
                <a:r>
                  <a:rPr lang="en-US" altLang="zh-CN" sz="800" dirty="0">
                    <a:latin typeface="Arial" panose="020B0604020202020204" pitchFamily="34" charset="0"/>
                    <a:ea typeface="Arial Unicode MS" panose="020B0604020202020204" pitchFamily="34" charset="-122"/>
                    <a:cs typeface="Arial" panose="020B0604020202020204" pitchFamily="34" charset="0"/>
                  </a:rPr>
                  <a:t>Add your title in here</a:t>
                </a:r>
                <a:endParaRPr lang="zh-CN" altLang="en-US" sz="800" dirty="0"/>
              </a:p>
            </p:txBody>
          </p:sp>
        </p:grpSp>
        <p:sp>
          <p:nvSpPr>
            <p:cNvPr id="24" name="文本框 23"/>
            <p:cNvSpPr txBox="1"/>
            <p:nvPr/>
          </p:nvSpPr>
          <p:spPr>
            <a:xfrm>
              <a:off x="8371114" y="2982685"/>
              <a:ext cx="1086757" cy="2400657"/>
            </a:xfrm>
            <a:prstGeom prst="rect">
              <a:avLst/>
            </a:prstGeom>
            <a:grpFill/>
          </p:spPr>
          <p:txBody>
            <a:bodyPr wrap="square" rtlCol="0">
              <a:spAutoFit/>
            </a:bodyPr>
            <a:lstStyle/>
            <a:p>
              <a:pPr defTabSz="1219170" eaLnBrk="0" fontAlgn="base" hangingPunct="0">
                <a:lnSpc>
                  <a:spcPts val="1800"/>
                </a:lnSpc>
                <a:spcBef>
                  <a:spcPct val="0"/>
                </a:spcBef>
                <a:spcAft>
                  <a:spcPct val="0"/>
                </a:spcAft>
              </a:pPr>
              <a:r>
                <a:rPr lang="en-US" altLang="zh-CN" sz="10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Insert your desired .This is a sample text. Insert your desired</a:t>
              </a:r>
              <a:endParaRPr lang="zh-CN" altLang="en-US" sz="1000" dirty="0">
                <a:latin typeface="Arial" panose="020B0604020202020204" pitchFamily="34" charset="0"/>
                <a:cs typeface="Arial" panose="020B0604020202020204" pitchFamily="34" charset="0"/>
              </a:endParaRPr>
            </a:p>
          </p:txBody>
        </p:sp>
      </p:grpSp>
      <p:grpSp>
        <p:nvGrpSpPr>
          <p:cNvPr id="27" name="组合 45"/>
          <p:cNvGrpSpPr/>
          <p:nvPr/>
        </p:nvGrpSpPr>
        <p:grpSpPr>
          <a:xfrm>
            <a:off x="8606088" y="2117243"/>
            <a:ext cx="2341312" cy="657130"/>
            <a:chOff x="933103" y="5428994"/>
            <a:chExt cx="2341312" cy="657129"/>
          </a:xfrm>
        </p:grpSpPr>
        <p:sp>
          <p:nvSpPr>
            <p:cNvPr id="28" name="Oval 33"/>
            <p:cNvSpPr>
              <a:spLocks noChangeArrowheads="1"/>
            </p:cNvSpPr>
            <p:nvPr/>
          </p:nvSpPr>
          <p:spPr bwMode="auto">
            <a:xfrm>
              <a:off x="933103" y="5522913"/>
              <a:ext cx="131628" cy="133350"/>
            </a:xfrm>
            <a:prstGeom prst="ellipse">
              <a:avLst/>
            </a:prstGeom>
            <a:solidFill>
              <a:srgbClr val="646464"/>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grpSp>
          <p:nvGrpSpPr>
            <p:cNvPr id="29" name="组合 56"/>
            <p:cNvGrpSpPr/>
            <p:nvPr/>
          </p:nvGrpSpPr>
          <p:grpSpPr>
            <a:xfrm>
              <a:off x="1162050" y="5428994"/>
              <a:ext cx="2112365" cy="657129"/>
              <a:chOff x="1974850" y="5428994"/>
              <a:chExt cx="2112365" cy="657129"/>
            </a:xfrm>
          </p:grpSpPr>
          <p:sp>
            <p:nvSpPr>
              <p:cNvPr id="30" name="矩形 29"/>
              <p:cNvSpPr/>
              <p:nvPr/>
            </p:nvSpPr>
            <p:spPr>
              <a:xfrm>
                <a:off x="1981450" y="5428994"/>
                <a:ext cx="1229824" cy="307777"/>
              </a:xfrm>
              <a:prstGeom prst="rect">
                <a:avLst/>
              </a:prstGeom>
            </p:spPr>
            <p:txBody>
              <a:bodyPr wrap="none">
                <a:spAutoFit/>
              </a:bodyPr>
              <a:lstStyle/>
              <a:p>
                <a:pPr defTabSz="1219170" eaLnBrk="0" fontAlgn="base" hangingPunct="0">
                  <a:spcBef>
                    <a:spcPct val="0"/>
                  </a:spcBef>
                  <a:spcAft>
                    <a:spcPct val="0"/>
                  </a:spcAft>
                </a:pPr>
                <a:r>
                  <a:rPr lang="en-US" altLang="zh-CN" sz="1400" dirty="0">
                    <a:latin typeface="Arial" panose="020B0604020202020204" pitchFamily="34" charset="0"/>
                    <a:ea typeface="Arial Unicode MS" panose="020B0604020202020204" pitchFamily="34" charset="-122"/>
                    <a:cs typeface="Arial" panose="020B0604020202020204" pitchFamily="34" charset="0"/>
                  </a:rPr>
                  <a:t>Add your title</a:t>
                </a:r>
                <a:endParaRPr lang="zh-CN" altLang="en-US" sz="1400" dirty="0"/>
              </a:p>
            </p:txBody>
          </p:sp>
          <p:sp>
            <p:nvSpPr>
              <p:cNvPr id="31" name="文本框 30"/>
              <p:cNvSpPr txBox="1"/>
              <p:nvPr/>
            </p:nvSpPr>
            <p:spPr>
              <a:xfrm>
                <a:off x="1974850" y="5656263"/>
                <a:ext cx="2112365" cy="429860"/>
              </a:xfrm>
              <a:prstGeom prst="rect">
                <a:avLst/>
              </a:prstGeom>
              <a:noFill/>
            </p:spPr>
            <p:txBody>
              <a:bodyPr wrap="square" rtlCol="0">
                <a:spAutoFit/>
              </a:bodyPr>
              <a:lstStyle/>
              <a:p>
                <a:pPr defTabSz="1219170" eaLnBrk="0" fontAlgn="base" hangingPunct="0">
                  <a:lnSpc>
                    <a:spcPts val="1400"/>
                  </a:lnSpc>
                  <a:spcBef>
                    <a:spcPct val="0"/>
                  </a:spcBef>
                  <a:spcAft>
                    <a:spcPct val="0"/>
                  </a:spcAft>
                </a:pPr>
                <a:r>
                  <a:rPr lang="en-US" altLang="zh-CN" sz="8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a:t>
                </a:r>
                <a:endParaRPr lang="zh-CN" altLang="en-US" sz="800" dirty="0">
                  <a:latin typeface="Arial" panose="020B0604020202020204" pitchFamily="34" charset="0"/>
                  <a:cs typeface="Arial" panose="020B0604020202020204" pitchFamily="34" charset="0"/>
                </a:endParaRPr>
              </a:p>
            </p:txBody>
          </p:sp>
        </p:grpSp>
      </p:grpSp>
      <p:grpSp>
        <p:nvGrpSpPr>
          <p:cNvPr id="32" name="组合 59"/>
          <p:cNvGrpSpPr/>
          <p:nvPr/>
        </p:nvGrpSpPr>
        <p:grpSpPr>
          <a:xfrm>
            <a:off x="8606090" y="4111404"/>
            <a:ext cx="2341311" cy="644430"/>
            <a:chOff x="5600353" y="5418686"/>
            <a:chExt cx="2341311" cy="644429"/>
          </a:xfrm>
        </p:grpSpPr>
        <p:grpSp>
          <p:nvGrpSpPr>
            <p:cNvPr id="33" name="组合 60"/>
            <p:cNvGrpSpPr/>
            <p:nvPr/>
          </p:nvGrpSpPr>
          <p:grpSpPr>
            <a:xfrm>
              <a:off x="5829300" y="5418686"/>
              <a:ext cx="2112364" cy="644429"/>
              <a:chOff x="1974850" y="5428994"/>
              <a:chExt cx="2112364" cy="644429"/>
            </a:xfrm>
          </p:grpSpPr>
          <p:sp>
            <p:nvSpPr>
              <p:cNvPr id="35" name="矩形 34"/>
              <p:cNvSpPr/>
              <p:nvPr/>
            </p:nvSpPr>
            <p:spPr>
              <a:xfrm>
                <a:off x="1981450" y="5428994"/>
                <a:ext cx="1229824" cy="307777"/>
              </a:xfrm>
              <a:prstGeom prst="rect">
                <a:avLst/>
              </a:prstGeom>
            </p:spPr>
            <p:txBody>
              <a:bodyPr wrap="none">
                <a:spAutoFit/>
              </a:bodyPr>
              <a:lstStyle/>
              <a:p>
                <a:pPr defTabSz="1219170" eaLnBrk="0" fontAlgn="base" hangingPunct="0">
                  <a:spcBef>
                    <a:spcPct val="0"/>
                  </a:spcBef>
                  <a:spcAft>
                    <a:spcPct val="0"/>
                  </a:spcAft>
                </a:pPr>
                <a:r>
                  <a:rPr lang="en-US" altLang="zh-CN" sz="1400" dirty="0">
                    <a:latin typeface="Arial" panose="020B0604020202020204" pitchFamily="34" charset="0"/>
                    <a:ea typeface="Arial Unicode MS" panose="020B0604020202020204" pitchFamily="34" charset="-122"/>
                    <a:cs typeface="Arial" panose="020B0604020202020204" pitchFamily="34" charset="0"/>
                  </a:rPr>
                  <a:t>Add your title</a:t>
                </a:r>
                <a:endParaRPr lang="zh-CN" altLang="en-US" sz="1400" dirty="0"/>
              </a:p>
            </p:txBody>
          </p:sp>
          <p:sp>
            <p:nvSpPr>
              <p:cNvPr id="36" name="文本框 35"/>
              <p:cNvSpPr txBox="1"/>
              <p:nvPr/>
            </p:nvSpPr>
            <p:spPr>
              <a:xfrm>
                <a:off x="1974850" y="5643563"/>
                <a:ext cx="2112364" cy="429860"/>
              </a:xfrm>
              <a:prstGeom prst="rect">
                <a:avLst/>
              </a:prstGeom>
              <a:noFill/>
            </p:spPr>
            <p:txBody>
              <a:bodyPr wrap="square" rtlCol="0">
                <a:spAutoFit/>
              </a:bodyPr>
              <a:lstStyle/>
              <a:p>
                <a:pPr defTabSz="1219170" eaLnBrk="0" fontAlgn="base" hangingPunct="0">
                  <a:lnSpc>
                    <a:spcPts val="1400"/>
                  </a:lnSpc>
                  <a:spcBef>
                    <a:spcPct val="0"/>
                  </a:spcBef>
                  <a:spcAft>
                    <a:spcPct val="0"/>
                  </a:spcAft>
                </a:pPr>
                <a:r>
                  <a:rPr lang="en-US" altLang="zh-CN" sz="8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a:t>
                </a:r>
                <a:endParaRPr lang="zh-CN" altLang="en-US" sz="800" dirty="0">
                  <a:latin typeface="Arial" panose="020B0604020202020204" pitchFamily="34" charset="0"/>
                  <a:cs typeface="Arial" panose="020B0604020202020204" pitchFamily="34" charset="0"/>
                </a:endParaRPr>
              </a:p>
            </p:txBody>
          </p:sp>
        </p:grpSp>
        <p:sp>
          <p:nvSpPr>
            <p:cNvPr id="34" name="Oval 33"/>
            <p:cNvSpPr>
              <a:spLocks noChangeArrowheads="1"/>
            </p:cNvSpPr>
            <p:nvPr/>
          </p:nvSpPr>
          <p:spPr bwMode="auto">
            <a:xfrm>
              <a:off x="5600353" y="5499905"/>
              <a:ext cx="131628" cy="133350"/>
            </a:xfrm>
            <a:prstGeom prst="ellipse">
              <a:avLst/>
            </a:prstGeom>
            <a:solidFill>
              <a:srgbClr val="646464"/>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grpSp>
      <p:grpSp>
        <p:nvGrpSpPr>
          <p:cNvPr id="37" name="组合 64"/>
          <p:cNvGrpSpPr/>
          <p:nvPr/>
        </p:nvGrpSpPr>
        <p:grpSpPr>
          <a:xfrm>
            <a:off x="8606090" y="3114045"/>
            <a:ext cx="2341311" cy="657130"/>
            <a:chOff x="3368898" y="5428994"/>
            <a:chExt cx="2341311" cy="657129"/>
          </a:xfrm>
        </p:grpSpPr>
        <p:grpSp>
          <p:nvGrpSpPr>
            <p:cNvPr id="38" name="组合 65"/>
            <p:cNvGrpSpPr/>
            <p:nvPr/>
          </p:nvGrpSpPr>
          <p:grpSpPr>
            <a:xfrm>
              <a:off x="3610544" y="5428994"/>
              <a:ext cx="2099665" cy="657129"/>
              <a:chOff x="1974849" y="5428994"/>
              <a:chExt cx="2099665" cy="657129"/>
            </a:xfrm>
          </p:grpSpPr>
          <p:sp>
            <p:nvSpPr>
              <p:cNvPr id="40" name="矩形 39"/>
              <p:cNvSpPr/>
              <p:nvPr/>
            </p:nvSpPr>
            <p:spPr>
              <a:xfrm>
                <a:off x="1981450" y="5428994"/>
                <a:ext cx="1229824" cy="307777"/>
              </a:xfrm>
              <a:prstGeom prst="rect">
                <a:avLst/>
              </a:prstGeom>
            </p:spPr>
            <p:txBody>
              <a:bodyPr wrap="none">
                <a:spAutoFit/>
              </a:bodyPr>
              <a:lstStyle/>
              <a:p>
                <a:pPr defTabSz="1219170" eaLnBrk="0" fontAlgn="base" hangingPunct="0">
                  <a:spcBef>
                    <a:spcPct val="0"/>
                  </a:spcBef>
                  <a:spcAft>
                    <a:spcPct val="0"/>
                  </a:spcAft>
                </a:pPr>
                <a:r>
                  <a:rPr lang="en-US" altLang="zh-CN" sz="1400" dirty="0">
                    <a:latin typeface="Arial" panose="020B0604020202020204" pitchFamily="34" charset="0"/>
                    <a:ea typeface="Arial Unicode MS" panose="020B0604020202020204" pitchFamily="34" charset="-122"/>
                    <a:cs typeface="Arial" panose="020B0604020202020204" pitchFamily="34" charset="0"/>
                  </a:rPr>
                  <a:t>Add your title</a:t>
                </a:r>
                <a:endParaRPr lang="zh-CN" altLang="en-US" sz="1400" dirty="0"/>
              </a:p>
            </p:txBody>
          </p:sp>
          <p:sp>
            <p:nvSpPr>
              <p:cNvPr id="41" name="文本框 40"/>
              <p:cNvSpPr txBox="1"/>
              <p:nvPr/>
            </p:nvSpPr>
            <p:spPr>
              <a:xfrm>
                <a:off x="1974849" y="5656263"/>
                <a:ext cx="2099665" cy="429860"/>
              </a:xfrm>
              <a:prstGeom prst="rect">
                <a:avLst/>
              </a:prstGeom>
              <a:noFill/>
            </p:spPr>
            <p:txBody>
              <a:bodyPr wrap="square" rtlCol="0">
                <a:spAutoFit/>
              </a:bodyPr>
              <a:lstStyle/>
              <a:p>
                <a:pPr defTabSz="1219170" eaLnBrk="0" fontAlgn="base" hangingPunct="0">
                  <a:lnSpc>
                    <a:spcPts val="1400"/>
                  </a:lnSpc>
                  <a:spcBef>
                    <a:spcPct val="0"/>
                  </a:spcBef>
                  <a:spcAft>
                    <a:spcPct val="0"/>
                  </a:spcAft>
                </a:pPr>
                <a:r>
                  <a:rPr lang="en-US" altLang="zh-CN" sz="8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a:t>
                </a:r>
                <a:endParaRPr lang="zh-CN" altLang="en-US" sz="800" dirty="0">
                  <a:latin typeface="Arial" panose="020B0604020202020204" pitchFamily="34" charset="0"/>
                  <a:cs typeface="Arial" panose="020B0604020202020204" pitchFamily="34" charset="0"/>
                </a:endParaRPr>
              </a:p>
            </p:txBody>
          </p:sp>
        </p:grpSp>
        <p:sp>
          <p:nvSpPr>
            <p:cNvPr id="39" name="Oval 33"/>
            <p:cNvSpPr>
              <a:spLocks noChangeArrowheads="1"/>
            </p:cNvSpPr>
            <p:nvPr/>
          </p:nvSpPr>
          <p:spPr bwMode="auto">
            <a:xfrm>
              <a:off x="3368898" y="5522913"/>
              <a:ext cx="131628" cy="133350"/>
            </a:xfrm>
            <a:prstGeom prst="ellipse">
              <a:avLst/>
            </a:prstGeom>
            <a:solidFill>
              <a:srgbClr val="FED756"/>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grpSp>
      <p:grpSp>
        <p:nvGrpSpPr>
          <p:cNvPr id="42" name="组合 69"/>
          <p:cNvGrpSpPr/>
          <p:nvPr/>
        </p:nvGrpSpPr>
        <p:grpSpPr>
          <a:xfrm>
            <a:off x="8606090" y="5096061"/>
            <a:ext cx="2341311" cy="657130"/>
            <a:chOff x="7867303" y="5428994"/>
            <a:chExt cx="2341311" cy="657129"/>
          </a:xfrm>
        </p:grpSpPr>
        <p:grpSp>
          <p:nvGrpSpPr>
            <p:cNvPr id="43" name="组合 70"/>
            <p:cNvGrpSpPr/>
            <p:nvPr/>
          </p:nvGrpSpPr>
          <p:grpSpPr>
            <a:xfrm>
              <a:off x="8108950" y="5428994"/>
              <a:ext cx="2099664" cy="657129"/>
              <a:chOff x="1974850" y="5428994"/>
              <a:chExt cx="2099664" cy="657129"/>
            </a:xfrm>
          </p:grpSpPr>
          <p:sp>
            <p:nvSpPr>
              <p:cNvPr id="45" name="矩形 44"/>
              <p:cNvSpPr/>
              <p:nvPr/>
            </p:nvSpPr>
            <p:spPr>
              <a:xfrm>
                <a:off x="1981450" y="5428994"/>
                <a:ext cx="1229824" cy="307777"/>
              </a:xfrm>
              <a:prstGeom prst="rect">
                <a:avLst/>
              </a:prstGeom>
            </p:spPr>
            <p:txBody>
              <a:bodyPr wrap="none">
                <a:spAutoFit/>
              </a:bodyPr>
              <a:lstStyle/>
              <a:p>
                <a:pPr defTabSz="1219170" eaLnBrk="0" fontAlgn="base" hangingPunct="0">
                  <a:spcBef>
                    <a:spcPct val="0"/>
                  </a:spcBef>
                  <a:spcAft>
                    <a:spcPct val="0"/>
                  </a:spcAft>
                </a:pPr>
                <a:r>
                  <a:rPr lang="en-US" altLang="zh-CN" sz="1400" dirty="0">
                    <a:latin typeface="Arial" panose="020B0604020202020204" pitchFamily="34" charset="0"/>
                    <a:ea typeface="Arial Unicode MS" panose="020B0604020202020204" pitchFamily="34" charset="-122"/>
                    <a:cs typeface="Arial" panose="020B0604020202020204" pitchFamily="34" charset="0"/>
                  </a:rPr>
                  <a:t>Add your title</a:t>
                </a:r>
                <a:endParaRPr lang="zh-CN" altLang="en-US" sz="1400" dirty="0"/>
              </a:p>
            </p:txBody>
          </p:sp>
          <p:sp>
            <p:nvSpPr>
              <p:cNvPr id="46" name="文本框 45"/>
              <p:cNvSpPr txBox="1"/>
              <p:nvPr/>
            </p:nvSpPr>
            <p:spPr>
              <a:xfrm>
                <a:off x="1974850" y="5656263"/>
                <a:ext cx="2099664" cy="429860"/>
              </a:xfrm>
              <a:prstGeom prst="rect">
                <a:avLst/>
              </a:prstGeom>
              <a:noFill/>
            </p:spPr>
            <p:txBody>
              <a:bodyPr wrap="square" rtlCol="0">
                <a:spAutoFit/>
              </a:bodyPr>
              <a:lstStyle/>
              <a:p>
                <a:pPr defTabSz="1219170" eaLnBrk="0" fontAlgn="base" hangingPunct="0">
                  <a:lnSpc>
                    <a:spcPts val="1400"/>
                  </a:lnSpc>
                  <a:spcBef>
                    <a:spcPct val="0"/>
                  </a:spcBef>
                  <a:spcAft>
                    <a:spcPct val="0"/>
                  </a:spcAft>
                </a:pPr>
                <a:r>
                  <a:rPr lang="en-US" altLang="zh-CN" sz="8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a:t>
                </a:r>
                <a:endParaRPr lang="zh-CN" altLang="en-US" sz="800" dirty="0">
                  <a:latin typeface="Arial" panose="020B0604020202020204" pitchFamily="34" charset="0"/>
                  <a:cs typeface="Arial" panose="020B0604020202020204" pitchFamily="34" charset="0"/>
                </a:endParaRPr>
              </a:p>
            </p:txBody>
          </p:sp>
        </p:grpSp>
        <p:sp>
          <p:nvSpPr>
            <p:cNvPr id="44" name="Oval 33"/>
            <p:cNvSpPr>
              <a:spLocks noChangeArrowheads="1"/>
            </p:cNvSpPr>
            <p:nvPr/>
          </p:nvSpPr>
          <p:spPr bwMode="auto">
            <a:xfrm>
              <a:off x="7867303" y="5510213"/>
              <a:ext cx="131628" cy="133350"/>
            </a:xfrm>
            <a:prstGeom prst="ellipse">
              <a:avLst/>
            </a:prstGeom>
            <a:solidFill>
              <a:srgbClr val="FED756"/>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grpSp>
      <p:sp>
        <p:nvSpPr>
          <p:cNvPr id="47" name="文本框 46"/>
          <p:cNvSpPr txBox="1"/>
          <p:nvPr/>
        </p:nvSpPr>
        <p:spPr>
          <a:xfrm>
            <a:off x="1458748" y="699040"/>
            <a:ext cx="3021101" cy="758285"/>
          </a:xfrm>
          <a:prstGeom prst="rect">
            <a:avLst/>
          </a:prstGeom>
          <a:noFill/>
        </p:spPr>
        <p:txBody>
          <a:bodyPr wrap="square" rtlCol="0" anchor="ctr">
            <a:spAutoFit/>
          </a:bodyPr>
          <a:lstStyle/>
          <a:p>
            <a:pPr>
              <a:lnSpc>
                <a:spcPct val="110000"/>
              </a:lnSpc>
            </a:pPr>
            <a:r>
              <a:rPr kumimoji="1" lang="en-US" altLang="zh-CN" sz="1867" b="1" dirty="0"/>
              <a:t>MORE THAN TEMPLATE</a:t>
            </a:r>
            <a:endParaRPr kumimoji="1" lang="en-US" altLang="zh-CN" sz="1867" b="1" dirty="0">
              <a:latin typeface="微软雅黑"/>
              <a:ea typeface="微软雅黑"/>
              <a:cs typeface="微软雅黑"/>
            </a:endParaRPr>
          </a:p>
          <a:p>
            <a:pPr>
              <a:lnSpc>
                <a:spcPct val="110000"/>
              </a:lnSpc>
            </a:pPr>
            <a:r>
              <a:rPr kumimoji="1" lang="zh-CN" altLang="en-US" sz="2067" b="1" dirty="0">
                <a:latin typeface="微软雅黑"/>
                <a:ea typeface="微软雅黑"/>
                <a:cs typeface="微软雅黑"/>
              </a:rPr>
              <a:t>点击此处添加副标题</a:t>
            </a:r>
          </a:p>
        </p:txBody>
      </p:sp>
    </p:spTree>
    <p:extLst>
      <p:ext uri="{BB962C8B-B14F-4D97-AF65-F5344CB8AC3E}">
        <p14:creationId xmlns:p14="http://schemas.microsoft.com/office/powerpoint/2010/main" val="107214239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4"/>
          <p:cNvGrpSpPr/>
          <p:nvPr/>
        </p:nvGrpSpPr>
        <p:grpSpPr>
          <a:xfrm>
            <a:off x="3973801" y="1620908"/>
            <a:ext cx="3149699" cy="1518191"/>
            <a:chOff x="3973801" y="1580504"/>
            <a:chExt cx="3149699" cy="1518190"/>
          </a:xfrm>
          <a:solidFill>
            <a:srgbClr val="90C7FF"/>
          </a:solidFill>
        </p:grpSpPr>
        <p:sp>
          <p:nvSpPr>
            <p:cNvPr id="4" name="Freeform 5"/>
            <p:cNvSpPr>
              <a:spLocks/>
            </p:cNvSpPr>
            <p:nvPr/>
          </p:nvSpPr>
          <p:spPr bwMode="auto">
            <a:xfrm>
              <a:off x="6696459" y="1580504"/>
              <a:ext cx="427041" cy="876431"/>
            </a:xfrm>
            <a:custGeom>
              <a:avLst/>
              <a:gdLst>
                <a:gd name="T0" fmla="*/ 197 w 197"/>
                <a:gd name="T1" fmla="*/ 183 h 366"/>
                <a:gd name="T2" fmla="*/ 0 w 197"/>
                <a:gd name="T3" fmla="*/ 366 h 366"/>
                <a:gd name="T4" fmla="*/ 0 w 197"/>
                <a:gd name="T5" fmla="*/ 183 h 366"/>
                <a:gd name="T6" fmla="*/ 0 w 197"/>
                <a:gd name="T7" fmla="*/ 0 h 366"/>
                <a:gd name="T8" fmla="*/ 197 w 197"/>
                <a:gd name="T9" fmla="*/ 183 h 366"/>
              </a:gdLst>
              <a:ahLst/>
              <a:cxnLst>
                <a:cxn ang="0">
                  <a:pos x="T0" y="T1"/>
                </a:cxn>
                <a:cxn ang="0">
                  <a:pos x="T2" y="T3"/>
                </a:cxn>
                <a:cxn ang="0">
                  <a:pos x="T4" y="T5"/>
                </a:cxn>
                <a:cxn ang="0">
                  <a:pos x="T6" y="T7"/>
                </a:cxn>
                <a:cxn ang="0">
                  <a:pos x="T8" y="T9"/>
                </a:cxn>
              </a:cxnLst>
              <a:rect l="0" t="0" r="r" b="b"/>
              <a:pathLst>
                <a:path w="197" h="366">
                  <a:moveTo>
                    <a:pt x="197" y="183"/>
                  </a:moveTo>
                  <a:lnTo>
                    <a:pt x="0" y="366"/>
                  </a:lnTo>
                  <a:lnTo>
                    <a:pt x="0" y="183"/>
                  </a:lnTo>
                  <a:lnTo>
                    <a:pt x="0" y="0"/>
                  </a:lnTo>
                  <a:lnTo>
                    <a:pt x="197" y="183"/>
                  </a:lnTo>
                  <a:close/>
                </a:path>
              </a:pathLst>
            </a:custGeom>
            <a:grpFill/>
            <a:ln>
              <a:solidFill>
                <a:srgbClr val="90C7FF"/>
              </a:solidFill>
            </a:ln>
          </p:spPr>
          <p:txBody>
            <a:bodyPr vert="horz" wrap="square" lIns="91440" tIns="45720" rIns="91440" bIns="45720" numCol="1" anchor="t" anchorCtr="0" compatLnSpc="1">
              <a:prstTxWarp prst="textNoShape">
                <a:avLst/>
              </a:prstTxWarp>
            </a:bodyPr>
            <a:lstStyle/>
            <a:p>
              <a:endParaRPr lang="en-US" dirty="0">
                <a:latin typeface="+mn-ea"/>
              </a:endParaRPr>
            </a:p>
          </p:txBody>
        </p:sp>
        <p:sp>
          <p:nvSpPr>
            <p:cNvPr id="5" name="Freeform 6"/>
            <p:cNvSpPr>
              <a:spLocks/>
            </p:cNvSpPr>
            <p:nvPr/>
          </p:nvSpPr>
          <p:spPr bwMode="auto">
            <a:xfrm>
              <a:off x="3973801" y="1824756"/>
              <a:ext cx="2850553" cy="1273938"/>
            </a:xfrm>
            <a:custGeom>
              <a:avLst/>
              <a:gdLst>
                <a:gd name="T0" fmla="*/ 504 w 555"/>
                <a:gd name="T1" fmla="*/ 224 h 224"/>
                <a:gd name="T2" fmla="*/ 112 w 555"/>
                <a:gd name="T3" fmla="*/ 224 h 224"/>
                <a:gd name="T4" fmla="*/ 0 w 555"/>
                <a:gd name="T5" fmla="*/ 112 h 224"/>
                <a:gd name="T6" fmla="*/ 112 w 555"/>
                <a:gd name="T7" fmla="*/ 0 h 224"/>
                <a:gd name="T8" fmla="*/ 555 w 555"/>
                <a:gd name="T9" fmla="*/ 0 h 224"/>
                <a:gd name="T10" fmla="*/ 555 w 555"/>
                <a:gd name="T11" fmla="*/ 68 h 224"/>
                <a:gd name="T12" fmla="*/ 112 w 555"/>
                <a:gd name="T13" fmla="*/ 68 h 224"/>
                <a:gd name="T14" fmla="*/ 68 w 555"/>
                <a:gd name="T15" fmla="*/ 112 h 224"/>
                <a:gd name="T16" fmla="*/ 112 w 555"/>
                <a:gd name="T17" fmla="*/ 156 h 224"/>
                <a:gd name="T18" fmla="*/ 504 w 555"/>
                <a:gd name="T19" fmla="*/ 156 h 224"/>
                <a:gd name="T20" fmla="*/ 504 w 555"/>
                <a:gd name="T2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5" h="224">
                  <a:moveTo>
                    <a:pt x="504" y="224"/>
                  </a:moveTo>
                  <a:cubicBezTo>
                    <a:pt x="112" y="224"/>
                    <a:pt x="112" y="224"/>
                    <a:pt x="112" y="224"/>
                  </a:cubicBezTo>
                  <a:cubicBezTo>
                    <a:pt x="50" y="224"/>
                    <a:pt x="0" y="174"/>
                    <a:pt x="0" y="112"/>
                  </a:cubicBezTo>
                  <a:cubicBezTo>
                    <a:pt x="0" y="50"/>
                    <a:pt x="50" y="0"/>
                    <a:pt x="112" y="0"/>
                  </a:cubicBezTo>
                  <a:cubicBezTo>
                    <a:pt x="555" y="0"/>
                    <a:pt x="555" y="0"/>
                    <a:pt x="555" y="0"/>
                  </a:cubicBezTo>
                  <a:cubicBezTo>
                    <a:pt x="555" y="68"/>
                    <a:pt x="555" y="68"/>
                    <a:pt x="555" y="68"/>
                  </a:cubicBezTo>
                  <a:cubicBezTo>
                    <a:pt x="112" y="68"/>
                    <a:pt x="112" y="68"/>
                    <a:pt x="112" y="68"/>
                  </a:cubicBezTo>
                  <a:cubicBezTo>
                    <a:pt x="88" y="68"/>
                    <a:pt x="68" y="88"/>
                    <a:pt x="68" y="112"/>
                  </a:cubicBezTo>
                  <a:cubicBezTo>
                    <a:pt x="68" y="136"/>
                    <a:pt x="88" y="156"/>
                    <a:pt x="112" y="156"/>
                  </a:cubicBezTo>
                  <a:cubicBezTo>
                    <a:pt x="504" y="156"/>
                    <a:pt x="504" y="156"/>
                    <a:pt x="504" y="156"/>
                  </a:cubicBezTo>
                  <a:lnTo>
                    <a:pt x="504" y="224"/>
                  </a:lnTo>
                  <a:close/>
                </a:path>
              </a:pathLst>
            </a:custGeom>
            <a:grpFill/>
            <a:ln>
              <a:solidFill>
                <a:srgbClr val="90C7FF"/>
              </a:solidFill>
            </a:ln>
          </p:spPr>
          <p:txBody>
            <a:bodyPr vert="horz" wrap="square" lIns="91440" tIns="45720" rIns="91440" bIns="45720" numCol="1" anchor="t" anchorCtr="0" compatLnSpc="1">
              <a:prstTxWarp prst="textNoShape">
                <a:avLst/>
              </a:prstTxWarp>
            </a:bodyPr>
            <a:lstStyle/>
            <a:p>
              <a:endParaRPr lang="en-US" dirty="0">
                <a:latin typeface="+mn-ea"/>
              </a:endParaRPr>
            </a:p>
          </p:txBody>
        </p:sp>
      </p:grpSp>
      <p:grpSp>
        <p:nvGrpSpPr>
          <p:cNvPr id="6" name="Group 23"/>
          <p:cNvGrpSpPr/>
          <p:nvPr/>
        </p:nvGrpSpPr>
        <p:grpSpPr>
          <a:xfrm>
            <a:off x="5803359" y="2468909"/>
            <a:ext cx="2423512" cy="1511007"/>
            <a:chOff x="5803358" y="2468908"/>
            <a:chExt cx="2423512" cy="1511006"/>
          </a:xfrm>
          <a:solidFill>
            <a:srgbClr val="E7E7E7"/>
          </a:solidFill>
        </p:grpSpPr>
        <p:sp>
          <p:nvSpPr>
            <p:cNvPr id="7" name="Freeform 7"/>
            <p:cNvSpPr>
              <a:spLocks/>
            </p:cNvSpPr>
            <p:nvPr/>
          </p:nvSpPr>
          <p:spPr bwMode="auto">
            <a:xfrm>
              <a:off x="5803358" y="2713160"/>
              <a:ext cx="2423512" cy="1266754"/>
            </a:xfrm>
            <a:custGeom>
              <a:avLst/>
              <a:gdLst>
                <a:gd name="T0" fmla="*/ 0 w 472"/>
                <a:gd name="T1" fmla="*/ 223 h 223"/>
                <a:gd name="T2" fmla="*/ 360 w 472"/>
                <a:gd name="T3" fmla="*/ 223 h 223"/>
                <a:gd name="T4" fmla="*/ 472 w 472"/>
                <a:gd name="T5" fmla="*/ 111 h 223"/>
                <a:gd name="T6" fmla="*/ 360 w 472"/>
                <a:gd name="T7" fmla="*/ 0 h 223"/>
                <a:gd name="T8" fmla="*/ 123 w 472"/>
                <a:gd name="T9" fmla="*/ 0 h 223"/>
                <a:gd name="T10" fmla="*/ 123 w 472"/>
                <a:gd name="T11" fmla="*/ 68 h 223"/>
                <a:gd name="T12" fmla="*/ 360 w 472"/>
                <a:gd name="T13" fmla="*/ 68 h 223"/>
                <a:gd name="T14" fmla="*/ 403 w 472"/>
                <a:gd name="T15" fmla="*/ 111 h 223"/>
                <a:gd name="T16" fmla="*/ 360 w 472"/>
                <a:gd name="T17" fmla="*/ 155 h 223"/>
                <a:gd name="T18" fmla="*/ 0 w 472"/>
                <a:gd name="T19" fmla="*/ 155 h 223"/>
                <a:gd name="T20" fmla="*/ 0 w 472"/>
                <a:gd name="T21" fmla="*/ 22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223">
                  <a:moveTo>
                    <a:pt x="0" y="223"/>
                  </a:moveTo>
                  <a:cubicBezTo>
                    <a:pt x="360" y="223"/>
                    <a:pt x="360" y="223"/>
                    <a:pt x="360" y="223"/>
                  </a:cubicBezTo>
                  <a:cubicBezTo>
                    <a:pt x="421" y="223"/>
                    <a:pt x="472" y="173"/>
                    <a:pt x="472" y="111"/>
                  </a:cubicBezTo>
                  <a:cubicBezTo>
                    <a:pt x="472" y="50"/>
                    <a:pt x="421" y="0"/>
                    <a:pt x="360" y="0"/>
                  </a:cubicBezTo>
                  <a:cubicBezTo>
                    <a:pt x="123" y="0"/>
                    <a:pt x="123" y="0"/>
                    <a:pt x="123" y="0"/>
                  </a:cubicBezTo>
                  <a:cubicBezTo>
                    <a:pt x="123" y="68"/>
                    <a:pt x="123" y="68"/>
                    <a:pt x="123" y="68"/>
                  </a:cubicBezTo>
                  <a:cubicBezTo>
                    <a:pt x="360" y="68"/>
                    <a:pt x="360" y="68"/>
                    <a:pt x="360" y="68"/>
                  </a:cubicBezTo>
                  <a:cubicBezTo>
                    <a:pt x="384" y="68"/>
                    <a:pt x="403" y="87"/>
                    <a:pt x="403" y="111"/>
                  </a:cubicBezTo>
                  <a:cubicBezTo>
                    <a:pt x="403" y="136"/>
                    <a:pt x="384" y="155"/>
                    <a:pt x="360" y="155"/>
                  </a:cubicBezTo>
                  <a:cubicBezTo>
                    <a:pt x="0" y="155"/>
                    <a:pt x="0" y="155"/>
                    <a:pt x="0" y="155"/>
                  </a:cubicBezTo>
                  <a:lnTo>
                    <a:pt x="0" y="22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n-ea"/>
              </a:endParaRPr>
            </a:p>
          </p:txBody>
        </p:sp>
        <p:sp>
          <p:nvSpPr>
            <p:cNvPr id="8" name="Freeform 12"/>
            <p:cNvSpPr>
              <a:spLocks/>
            </p:cNvSpPr>
            <p:nvPr/>
          </p:nvSpPr>
          <p:spPr bwMode="auto">
            <a:xfrm>
              <a:off x="6137187" y="2468908"/>
              <a:ext cx="427041" cy="869247"/>
            </a:xfrm>
            <a:custGeom>
              <a:avLst/>
              <a:gdLst>
                <a:gd name="T0" fmla="*/ 0 w 197"/>
                <a:gd name="T1" fmla="*/ 182 h 363"/>
                <a:gd name="T2" fmla="*/ 197 w 197"/>
                <a:gd name="T3" fmla="*/ 363 h 363"/>
                <a:gd name="T4" fmla="*/ 197 w 197"/>
                <a:gd name="T5" fmla="*/ 182 h 363"/>
                <a:gd name="T6" fmla="*/ 197 w 197"/>
                <a:gd name="T7" fmla="*/ 0 h 363"/>
                <a:gd name="T8" fmla="*/ 0 w 197"/>
                <a:gd name="T9" fmla="*/ 182 h 363"/>
              </a:gdLst>
              <a:ahLst/>
              <a:cxnLst>
                <a:cxn ang="0">
                  <a:pos x="T0" y="T1"/>
                </a:cxn>
                <a:cxn ang="0">
                  <a:pos x="T2" y="T3"/>
                </a:cxn>
                <a:cxn ang="0">
                  <a:pos x="T4" y="T5"/>
                </a:cxn>
                <a:cxn ang="0">
                  <a:pos x="T6" y="T7"/>
                </a:cxn>
                <a:cxn ang="0">
                  <a:pos x="T8" y="T9"/>
                </a:cxn>
              </a:cxnLst>
              <a:rect l="0" t="0" r="r" b="b"/>
              <a:pathLst>
                <a:path w="197" h="363">
                  <a:moveTo>
                    <a:pt x="0" y="182"/>
                  </a:moveTo>
                  <a:lnTo>
                    <a:pt x="197" y="363"/>
                  </a:lnTo>
                  <a:lnTo>
                    <a:pt x="197" y="182"/>
                  </a:lnTo>
                  <a:lnTo>
                    <a:pt x="197" y="0"/>
                  </a:lnTo>
                  <a:lnTo>
                    <a:pt x="0" y="18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n-ea"/>
              </a:endParaRPr>
            </a:p>
          </p:txBody>
        </p:sp>
      </p:grpSp>
      <p:grpSp>
        <p:nvGrpSpPr>
          <p:cNvPr id="9" name="Group 22"/>
          <p:cNvGrpSpPr/>
          <p:nvPr/>
        </p:nvGrpSpPr>
        <p:grpSpPr>
          <a:xfrm>
            <a:off x="3973801" y="3388138"/>
            <a:ext cx="2590427" cy="1518189"/>
            <a:chOff x="3973801" y="3347734"/>
            <a:chExt cx="2590426" cy="1518189"/>
          </a:xfrm>
          <a:solidFill>
            <a:srgbClr val="90C7FF"/>
          </a:solidFill>
        </p:grpSpPr>
        <p:sp>
          <p:nvSpPr>
            <p:cNvPr id="10" name="Freeform 8"/>
            <p:cNvSpPr>
              <a:spLocks/>
            </p:cNvSpPr>
            <p:nvPr/>
          </p:nvSpPr>
          <p:spPr bwMode="auto">
            <a:xfrm>
              <a:off x="3973801" y="3591985"/>
              <a:ext cx="2590426" cy="1273938"/>
            </a:xfrm>
            <a:custGeom>
              <a:avLst/>
              <a:gdLst>
                <a:gd name="T0" fmla="*/ 504 w 504"/>
                <a:gd name="T1" fmla="*/ 224 h 224"/>
                <a:gd name="T2" fmla="*/ 112 w 504"/>
                <a:gd name="T3" fmla="*/ 224 h 224"/>
                <a:gd name="T4" fmla="*/ 0 w 504"/>
                <a:gd name="T5" fmla="*/ 112 h 224"/>
                <a:gd name="T6" fmla="*/ 112 w 504"/>
                <a:gd name="T7" fmla="*/ 0 h 224"/>
                <a:gd name="T8" fmla="*/ 382 w 504"/>
                <a:gd name="T9" fmla="*/ 0 h 224"/>
                <a:gd name="T10" fmla="*/ 382 w 504"/>
                <a:gd name="T11" fmla="*/ 68 h 224"/>
                <a:gd name="T12" fmla="*/ 112 w 504"/>
                <a:gd name="T13" fmla="*/ 68 h 224"/>
                <a:gd name="T14" fmla="*/ 68 w 504"/>
                <a:gd name="T15" fmla="*/ 112 h 224"/>
                <a:gd name="T16" fmla="*/ 112 w 504"/>
                <a:gd name="T17" fmla="*/ 156 h 224"/>
                <a:gd name="T18" fmla="*/ 504 w 504"/>
                <a:gd name="T19" fmla="*/ 156 h 224"/>
                <a:gd name="T20" fmla="*/ 504 w 504"/>
                <a:gd name="T2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4" h="224">
                  <a:moveTo>
                    <a:pt x="504" y="224"/>
                  </a:moveTo>
                  <a:cubicBezTo>
                    <a:pt x="112" y="224"/>
                    <a:pt x="112" y="224"/>
                    <a:pt x="112" y="224"/>
                  </a:cubicBezTo>
                  <a:cubicBezTo>
                    <a:pt x="50" y="224"/>
                    <a:pt x="0" y="174"/>
                    <a:pt x="0" y="112"/>
                  </a:cubicBezTo>
                  <a:cubicBezTo>
                    <a:pt x="0" y="50"/>
                    <a:pt x="50" y="0"/>
                    <a:pt x="112" y="0"/>
                  </a:cubicBezTo>
                  <a:cubicBezTo>
                    <a:pt x="382" y="0"/>
                    <a:pt x="382" y="0"/>
                    <a:pt x="382" y="0"/>
                  </a:cubicBezTo>
                  <a:cubicBezTo>
                    <a:pt x="382" y="68"/>
                    <a:pt x="382" y="68"/>
                    <a:pt x="382" y="68"/>
                  </a:cubicBezTo>
                  <a:cubicBezTo>
                    <a:pt x="112" y="68"/>
                    <a:pt x="112" y="68"/>
                    <a:pt x="112" y="68"/>
                  </a:cubicBezTo>
                  <a:cubicBezTo>
                    <a:pt x="88" y="68"/>
                    <a:pt x="68" y="88"/>
                    <a:pt x="68" y="112"/>
                  </a:cubicBezTo>
                  <a:cubicBezTo>
                    <a:pt x="68" y="136"/>
                    <a:pt x="88" y="156"/>
                    <a:pt x="112" y="156"/>
                  </a:cubicBezTo>
                  <a:cubicBezTo>
                    <a:pt x="504" y="156"/>
                    <a:pt x="504" y="156"/>
                    <a:pt x="504" y="156"/>
                  </a:cubicBezTo>
                  <a:lnTo>
                    <a:pt x="504" y="224"/>
                  </a:lnTo>
                  <a:close/>
                </a:path>
              </a:pathLst>
            </a:custGeom>
            <a:grpFill/>
            <a:ln>
              <a:solidFill>
                <a:srgbClr val="90C7FF"/>
              </a:solidFill>
            </a:ln>
          </p:spPr>
          <p:txBody>
            <a:bodyPr vert="horz" wrap="square" lIns="91440" tIns="45720" rIns="91440" bIns="45720" numCol="1" anchor="t" anchorCtr="0" compatLnSpc="1">
              <a:prstTxWarp prst="textNoShape">
                <a:avLst/>
              </a:prstTxWarp>
            </a:bodyPr>
            <a:lstStyle/>
            <a:p>
              <a:endParaRPr lang="en-US" dirty="0">
                <a:latin typeface="+mn-ea"/>
              </a:endParaRPr>
            </a:p>
          </p:txBody>
        </p:sp>
        <p:sp>
          <p:nvSpPr>
            <p:cNvPr id="11" name="Freeform 11"/>
            <p:cNvSpPr>
              <a:spLocks/>
            </p:cNvSpPr>
            <p:nvPr/>
          </p:nvSpPr>
          <p:spPr bwMode="auto">
            <a:xfrm>
              <a:off x="5803358" y="3347734"/>
              <a:ext cx="431376" cy="876431"/>
            </a:xfrm>
            <a:custGeom>
              <a:avLst/>
              <a:gdLst>
                <a:gd name="T0" fmla="*/ 199 w 199"/>
                <a:gd name="T1" fmla="*/ 183 h 366"/>
                <a:gd name="T2" fmla="*/ 0 w 199"/>
                <a:gd name="T3" fmla="*/ 366 h 366"/>
                <a:gd name="T4" fmla="*/ 0 w 199"/>
                <a:gd name="T5" fmla="*/ 183 h 366"/>
                <a:gd name="T6" fmla="*/ 0 w 199"/>
                <a:gd name="T7" fmla="*/ 0 h 366"/>
                <a:gd name="T8" fmla="*/ 199 w 199"/>
                <a:gd name="T9" fmla="*/ 183 h 366"/>
              </a:gdLst>
              <a:ahLst/>
              <a:cxnLst>
                <a:cxn ang="0">
                  <a:pos x="T0" y="T1"/>
                </a:cxn>
                <a:cxn ang="0">
                  <a:pos x="T2" y="T3"/>
                </a:cxn>
                <a:cxn ang="0">
                  <a:pos x="T4" y="T5"/>
                </a:cxn>
                <a:cxn ang="0">
                  <a:pos x="T6" y="T7"/>
                </a:cxn>
                <a:cxn ang="0">
                  <a:pos x="T8" y="T9"/>
                </a:cxn>
              </a:cxnLst>
              <a:rect l="0" t="0" r="r" b="b"/>
              <a:pathLst>
                <a:path w="199" h="366">
                  <a:moveTo>
                    <a:pt x="199" y="183"/>
                  </a:moveTo>
                  <a:lnTo>
                    <a:pt x="0" y="366"/>
                  </a:lnTo>
                  <a:lnTo>
                    <a:pt x="0" y="183"/>
                  </a:lnTo>
                  <a:lnTo>
                    <a:pt x="0" y="0"/>
                  </a:lnTo>
                  <a:lnTo>
                    <a:pt x="199" y="183"/>
                  </a:lnTo>
                  <a:close/>
                </a:path>
              </a:pathLst>
            </a:custGeom>
            <a:grpFill/>
            <a:ln>
              <a:solidFill>
                <a:srgbClr val="90C7FF"/>
              </a:solidFill>
            </a:ln>
          </p:spPr>
          <p:txBody>
            <a:bodyPr vert="horz" wrap="square" lIns="91440" tIns="45720" rIns="91440" bIns="45720" numCol="1" anchor="t" anchorCtr="0" compatLnSpc="1">
              <a:prstTxWarp prst="textNoShape">
                <a:avLst/>
              </a:prstTxWarp>
            </a:bodyPr>
            <a:lstStyle/>
            <a:p>
              <a:endParaRPr lang="en-US" dirty="0">
                <a:latin typeface="+mn-ea"/>
              </a:endParaRPr>
            </a:p>
          </p:txBody>
        </p:sp>
      </p:grpSp>
      <p:grpSp>
        <p:nvGrpSpPr>
          <p:cNvPr id="12" name="Group 21"/>
          <p:cNvGrpSpPr/>
          <p:nvPr/>
        </p:nvGrpSpPr>
        <p:grpSpPr>
          <a:xfrm>
            <a:off x="5071052" y="4233745"/>
            <a:ext cx="3155819" cy="2699201"/>
            <a:chOff x="5071052" y="4233744"/>
            <a:chExt cx="3155818" cy="2699201"/>
          </a:xfrm>
          <a:solidFill>
            <a:srgbClr val="E7E7E7"/>
          </a:solidFill>
        </p:grpSpPr>
        <p:sp>
          <p:nvSpPr>
            <p:cNvPr id="13" name="Freeform 9"/>
            <p:cNvSpPr>
              <a:spLocks/>
            </p:cNvSpPr>
            <p:nvPr/>
          </p:nvSpPr>
          <p:spPr bwMode="auto">
            <a:xfrm>
              <a:off x="6137187" y="4233744"/>
              <a:ext cx="427041" cy="871642"/>
            </a:xfrm>
            <a:custGeom>
              <a:avLst/>
              <a:gdLst>
                <a:gd name="T0" fmla="*/ 0 w 197"/>
                <a:gd name="T1" fmla="*/ 183 h 364"/>
                <a:gd name="T2" fmla="*/ 197 w 197"/>
                <a:gd name="T3" fmla="*/ 364 h 364"/>
                <a:gd name="T4" fmla="*/ 197 w 197"/>
                <a:gd name="T5" fmla="*/ 183 h 364"/>
                <a:gd name="T6" fmla="*/ 197 w 197"/>
                <a:gd name="T7" fmla="*/ 0 h 364"/>
                <a:gd name="T8" fmla="*/ 0 w 197"/>
                <a:gd name="T9" fmla="*/ 183 h 364"/>
              </a:gdLst>
              <a:ahLst/>
              <a:cxnLst>
                <a:cxn ang="0">
                  <a:pos x="T0" y="T1"/>
                </a:cxn>
                <a:cxn ang="0">
                  <a:pos x="T2" y="T3"/>
                </a:cxn>
                <a:cxn ang="0">
                  <a:pos x="T4" y="T5"/>
                </a:cxn>
                <a:cxn ang="0">
                  <a:pos x="T6" y="T7"/>
                </a:cxn>
                <a:cxn ang="0">
                  <a:pos x="T8" y="T9"/>
                </a:cxn>
              </a:cxnLst>
              <a:rect l="0" t="0" r="r" b="b"/>
              <a:pathLst>
                <a:path w="197" h="364">
                  <a:moveTo>
                    <a:pt x="0" y="183"/>
                  </a:moveTo>
                  <a:lnTo>
                    <a:pt x="197" y="364"/>
                  </a:lnTo>
                  <a:lnTo>
                    <a:pt x="197" y="183"/>
                  </a:lnTo>
                  <a:lnTo>
                    <a:pt x="197" y="0"/>
                  </a:lnTo>
                  <a:lnTo>
                    <a:pt x="0" y="183"/>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n-ea"/>
              </a:endParaRPr>
            </a:p>
          </p:txBody>
        </p:sp>
        <p:sp>
          <p:nvSpPr>
            <p:cNvPr id="14" name="Freeform 10"/>
            <p:cNvSpPr>
              <a:spLocks/>
            </p:cNvSpPr>
            <p:nvPr/>
          </p:nvSpPr>
          <p:spPr bwMode="auto">
            <a:xfrm>
              <a:off x="5803358" y="4477995"/>
              <a:ext cx="2423512" cy="1269149"/>
            </a:xfrm>
            <a:custGeom>
              <a:avLst/>
              <a:gdLst>
                <a:gd name="T0" fmla="*/ 360 w 472"/>
                <a:gd name="T1" fmla="*/ 0 h 223"/>
                <a:gd name="T2" fmla="*/ 123 w 472"/>
                <a:gd name="T3" fmla="*/ 0 h 223"/>
                <a:gd name="T4" fmla="*/ 123 w 472"/>
                <a:gd name="T5" fmla="*/ 68 h 223"/>
                <a:gd name="T6" fmla="*/ 360 w 472"/>
                <a:gd name="T7" fmla="*/ 68 h 223"/>
                <a:gd name="T8" fmla="*/ 403 w 472"/>
                <a:gd name="T9" fmla="*/ 111 h 223"/>
                <a:gd name="T10" fmla="*/ 360 w 472"/>
                <a:gd name="T11" fmla="*/ 155 h 223"/>
                <a:gd name="T12" fmla="*/ 0 w 472"/>
                <a:gd name="T13" fmla="*/ 155 h 223"/>
                <a:gd name="T14" fmla="*/ 0 w 472"/>
                <a:gd name="T15" fmla="*/ 223 h 223"/>
                <a:gd name="T16" fmla="*/ 360 w 472"/>
                <a:gd name="T17" fmla="*/ 223 h 223"/>
                <a:gd name="T18" fmla="*/ 472 w 472"/>
                <a:gd name="T19" fmla="*/ 111 h 223"/>
                <a:gd name="T20" fmla="*/ 360 w 472"/>
                <a:gd name="T21"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2" h="223">
                  <a:moveTo>
                    <a:pt x="360" y="0"/>
                  </a:moveTo>
                  <a:cubicBezTo>
                    <a:pt x="123" y="0"/>
                    <a:pt x="123" y="0"/>
                    <a:pt x="123" y="0"/>
                  </a:cubicBezTo>
                  <a:cubicBezTo>
                    <a:pt x="123" y="68"/>
                    <a:pt x="123" y="68"/>
                    <a:pt x="123" y="68"/>
                  </a:cubicBezTo>
                  <a:cubicBezTo>
                    <a:pt x="360" y="68"/>
                    <a:pt x="360" y="68"/>
                    <a:pt x="360" y="68"/>
                  </a:cubicBezTo>
                  <a:cubicBezTo>
                    <a:pt x="384" y="68"/>
                    <a:pt x="403" y="87"/>
                    <a:pt x="403" y="111"/>
                  </a:cubicBezTo>
                  <a:cubicBezTo>
                    <a:pt x="403" y="135"/>
                    <a:pt x="384" y="155"/>
                    <a:pt x="360" y="155"/>
                  </a:cubicBezTo>
                  <a:cubicBezTo>
                    <a:pt x="0" y="155"/>
                    <a:pt x="0" y="155"/>
                    <a:pt x="0" y="155"/>
                  </a:cubicBezTo>
                  <a:cubicBezTo>
                    <a:pt x="0" y="223"/>
                    <a:pt x="0" y="223"/>
                    <a:pt x="0" y="223"/>
                  </a:cubicBezTo>
                  <a:cubicBezTo>
                    <a:pt x="360" y="223"/>
                    <a:pt x="360" y="223"/>
                    <a:pt x="360" y="223"/>
                  </a:cubicBezTo>
                  <a:cubicBezTo>
                    <a:pt x="421" y="223"/>
                    <a:pt x="472" y="173"/>
                    <a:pt x="472" y="111"/>
                  </a:cubicBezTo>
                  <a:cubicBezTo>
                    <a:pt x="472" y="50"/>
                    <a:pt x="421" y="0"/>
                    <a:pt x="36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n-ea"/>
              </a:endParaRPr>
            </a:p>
          </p:txBody>
        </p:sp>
        <p:sp>
          <p:nvSpPr>
            <p:cNvPr id="15" name="Freeform 8"/>
            <p:cNvSpPr>
              <a:spLocks/>
            </p:cNvSpPr>
            <p:nvPr/>
          </p:nvSpPr>
          <p:spPr bwMode="auto">
            <a:xfrm>
              <a:off x="5071052" y="5356385"/>
              <a:ext cx="1963284" cy="1273938"/>
            </a:xfrm>
            <a:custGeom>
              <a:avLst/>
              <a:gdLst>
                <a:gd name="T0" fmla="*/ 504 w 504"/>
                <a:gd name="T1" fmla="*/ 224 h 224"/>
                <a:gd name="T2" fmla="*/ 112 w 504"/>
                <a:gd name="T3" fmla="*/ 224 h 224"/>
                <a:gd name="T4" fmla="*/ 0 w 504"/>
                <a:gd name="T5" fmla="*/ 112 h 224"/>
                <a:gd name="T6" fmla="*/ 112 w 504"/>
                <a:gd name="T7" fmla="*/ 0 h 224"/>
                <a:gd name="T8" fmla="*/ 382 w 504"/>
                <a:gd name="T9" fmla="*/ 0 h 224"/>
                <a:gd name="T10" fmla="*/ 382 w 504"/>
                <a:gd name="T11" fmla="*/ 68 h 224"/>
                <a:gd name="T12" fmla="*/ 112 w 504"/>
                <a:gd name="T13" fmla="*/ 68 h 224"/>
                <a:gd name="T14" fmla="*/ 68 w 504"/>
                <a:gd name="T15" fmla="*/ 112 h 224"/>
                <a:gd name="T16" fmla="*/ 112 w 504"/>
                <a:gd name="T17" fmla="*/ 156 h 224"/>
                <a:gd name="T18" fmla="*/ 504 w 504"/>
                <a:gd name="T19" fmla="*/ 156 h 224"/>
                <a:gd name="T20" fmla="*/ 504 w 504"/>
                <a:gd name="T21" fmla="*/ 224 h 224"/>
                <a:gd name="connsiteX0" fmla="*/ 10000 w 10000"/>
                <a:gd name="connsiteY0" fmla="*/ 10000 h 10000"/>
                <a:gd name="connsiteX1" fmla="*/ 2222 w 10000"/>
                <a:gd name="connsiteY1" fmla="*/ 10000 h 10000"/>
                <a:gd name="connsiteX2" fmla="*/ 0 w 10000"/>
                <a:gd name="connsiteY2" fmla="*/ 5000 h 10000"/>
                <a:gd name="connsiteX3" fmla="*/ 2222 w 10000"/>
                <a:gd name="connsiteY3" fmla="*/ 0 h 10000"/>
                <a:gd name="connsiteX4" fmla="*/ 7579 w 10000"/>
                <a:gd name="connsiteY4" fmla="*/ 0 h 10000"/>
                <a:gd name="connsiteX5" fmla="*/ 7579 w 10000"/>
                <a:gd name="connsiteY5" fmla="*/ 3036 h 10000"/>
                <a:gd name="connsiteX6" fmla="*/ 2222 w 10000"/>
                <a:gd name="connsiteY6" fmla="*/ 3036 h 10000"/>
                <a:gd name="connsiteX7" fmla="*/ 1349 w 10000"/>
                <a:gd name="connsiteY7" fmla="*/ 5000 h 10000"/>
                <a:gd name="connsiteX8" fmla="*/ 2222 w 10000"/>
                <a:gd name="connsiteY8" fmla="*/ 6964 h 10000"/>
                <a:gd name="connsiteX9" fmla="*/ 4427 w 10000"/>
                <a:gd name="connsiteY9" fmla="*/ 6942 h 10000"/>
                <a:gd name="connsiteX10" fmla="*/ 10000 w 10000"/>
                <a:gd name="connsiteY10" fmla="*/ 6964 h 10000"/>
                <a:gd name="connsiteX11" fmla="*/ 10000 w 10000"/>
                <a:gd name="connsiteY11" fmla="*/ 10000 h 10000"/>
                <a:gd name="connsiteX0" fmla="*/ 10000 w 10000"/>
                <a:gd name="connsiteY0" fmla="*/ 10000 h 10000"/>
                <a:gd name="connsiteX1" fmla="*/ 5074 w 10000"/>
                <a:gd name="connsiteY1" fmla="*/ 9993 h 10000"/>
                <a:gd name="connsiteX2" fmla="*/ 2222 w 10000"/>
                <a:gd name="connsiteY2" fmla="*/ 10000 h 10000"/>
                <a:gd name="connsiteX3" fmla="*/ 0 w 10000"/>
                <a:gd name="connsiteY3" fmla="*/ 5000 h 10000"/>
                <a:gd name="connsiteX4" fmla="*/ 2222 w 10000"/>
                <a:gd name="connsiteY4" fmla="*/ 0 h 10000"/>
                <a:gd name="connsiteX5" fmla="*/ 7579 w 10000"/>
                <a:gd name="connsiteY5" fmla="*/ 0 h 10000"/>
                <a:gd name="connsiteX6" fmla="*/ 7579 w 10000"/>
                <a:gd name="connsiteY6" fmla="*/ 3036 h 10000"/>
                <a:gd name="connsiteX7" fmla="*/ 2222 w 10000"/>
                <a:gd name="connsiteY7" fmla="*/ 3036 h 10000"/>
                <a:gd name="connsiteX8" fmla="*/ 1349 w 10000"/>
                <a:gd name="connsiteY8" fmla="*/ 5000 h 10000"/>
                <a:gd name="connsiteX9" fmla="*/ 2222 w 10000"/>
                <a:gd name="connsiteY9" fmla="*/ 6964 h 10000"/>
                <a:gd name="connsiteX10" fmla="*/ 4427 w 10000"/>
                <a:gd name="connsiteY10" fmla="*/ 6942 h 10000"/>
                <a:gd name="connsiteX11" fmla="*/ 10000 w 10000"/>
                <a:gd name="connsiteY11" fmla="*/ 6964 h 10000"/>
                <a:gd name="connsiteX12" fmla="*/ 10000 w 10000"/>
                <a:gd name="connsiteY12" fmla="*/ 10000 h 10000"/>
                <a:gd name="connsiteX0" fmla="*/ 10000 w 10000"/>
                <a:gd name="connsiteY0" fmla="*/ 10000 h 10000"/>
                <a:gd name="connsiteX1" fmla="*/ 5074 w 10000"/>
                <a:gd name="connsiteY1" fmla="*/ 9993 h 10000"/>
                <a:gd name="connsiteX2" fmla="*/ 2222 w 10000"/>
                <a:gd name="connsiteY2" fmla="*/ 10000 h 10000"/>
                <a:gd name="connsiteX3" fmla="*/ 0 w 10000"/>
                <a:gd name="connsiteY3" fmla="*/ 5000 h 10000"/>
                <a:gd name="connsiteX4" fmla="*/ 2222 w 10000"/>
                <a:gd name="connsiteY4" fmla="*/ 0 h 10000"/>
                <a:gd name="connsiteX5" fmla="*/ 7579 w 10000"/>
                <a:gd name="connsiteY5" fmla="*/ 0 h 10000"/>
                <a:gd name="connsiteX6" fmla="*/ 7579 w 10000"/>
                <a:gd name="connsiteY6" fmla="*/ 3036 h 10000"/>
                <a:gd name="connsiteX7" fmla="*/ 2222 w 10000"/>
                <a:gd name="connsiteY7" fmla="*/ 3036 h 10000"/>
                <a:gd name="connsiteX8" fmla="*/ 1349 w 10000"/>
                <a:gd name="connsiteY8" fmla="*/ 5000 h 10000"/>
                <a:gd name="connsiteX9" fmla="*/ 2222 w 10000"/>
                <a:gd name="connsiteY9" fmla="*/ 6964 h 10000"/>
                <a:gd name="connsiteX10" fmla="*/ 4427 w 10000"/>
                <a:gd name="connsiteY10" fmla="*/ 6942 h 10000"/>
                <a:gd name="connsiteX11" fmla="*/ 10000 w 10000"/>
                <a:gd name="connsiteY11" fmla="*/ 10000 h 10000"/>
                <a:gd name="connsiteX0" fmla="*/ 4427 w 7579"/>
                <a:gd name="connsiteY0" fmla="*/ 6942 h 10000"/>
                <a:gd name="connsiteX1" fmla="*/ 5074 w 7579"/>
                <a:gd name="connsiteY1" fmla="*/ 9993 h 10000"/>
                <a:gd name="connsiteX2" fmla="*/ 2222 w 7579"/>
                <a:gd name="connsiteY2" fmla="*/ 10000 h 10000"/>
                <a:gd name="connsiteX3" fmla="*/ 0 w 7579"/>
                <a:gd name="connsiteY3" fmla="*/ 5000 h 10000"/>
                <a:gd name="connsiteX4" fmla="*/ 2222 w 7579"/>
                <a:gd name="connsiteY4" fmla="*/ 0 h 10000"/>
                <a:gd name="connsiteX5" fmla="*/ 7579 w 7579"/>
                <a:gd name="connsiteY5" fmla="*/ 0 h 10000"/>
                <a:gd name="connsiteX6" fmla="*/ 7579 w 7579"/>
                <a:gd name="connsiteY6" fmla="*/ 3036 h 10000"/>
                <a:gd name="connsiteX7" fmla="*/ 2222 w 7579"/>
                <a:gd name="connsiteY7" fmla="*/ 3036 h 10000"/>
                <a:gd name="connsiteX8" fmla="*/ 1349 w 7579"/>
                <a:gd name="connsiteY8" fmla="*/ 5000 h 10000"/>
                <a:gd name="connsiteX9" fmla="*/ 2222 w 7579"/>
                <a:gd name="connsiteY9" fmla="*/ 6964 h 10000"/>
                <a:gd name="connsiteX10" fmla="*/ 4427 w 7579"/>
                <a:gd name="connsiteY10" fmla="*/ 694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79" h="10000">
                  <a:moveTo>
                    <a:pt x="4427" y="6942"/>
                  </a:moveTo>
                  <a:lnTo>
                    <a:pt x="5074" y="9993"/>
                  </a:lnTo>
                  <a:lnTo>
                    <a:pt x="2222" y="10000"/>
                  </a:lnTo>
                  <a:cubicBezTo>
                    <a:pt x="992" y="10000"/>
                    <a:pt x="0" y="7768"/>
                    <a:pt x="0" y="5000"/>
                  </a:cubicBezTo>
                  <a:cubicBezTo>
                    <a:pt x="0" y="2232"/>
                    <a:pt x="992" y="0"/>
                    <a:pt x="2222" y="0"/>
                  </a:cubicBezTo>
                  <a:lnTo>
                    <a:pt x="7579" y="0"/>
                  </a:lnTo>
                  <a:lnTo>
                    <a:pt x="7579" y="3036"/>
                  </a:lnTo>
                  <a:lnTo>
                    <a:pt x="2222" y="3036"/>
                  </a:lnTo>
                  <a:cubicBezTo>
                    <a:pt x="1746" y="3036"/>
                    <a:pt x="1349" y="3929"/>
                    <a:pt x="1349" y="5000"/>
                  </a:cubicBezTo>
                  <a:cubicBezTo>
                    <a:pt x="1349" y="6071"/>
                    <a:pt x="1709" y="6640"/>
                    <a:pt x="2222" y="6964"/>
                  </a:cubicBezTo>
                  <a:lnTo>
                    <a:pt x="4427" y="6942"/>
                  </a:ln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n-ea"/>
              </a:endParaRPr>
            </a:p>
          </p:txBody>
        </p:sp>
        <p:sp>
          <p:nvSpPr>
            <p:cNvPr id="16" name="Freeform 7"/>
            <p:cNvSpPr>
              <a:spLocks/>
            </p:cNvSpPr>
            <p:nvPr/>
          </p:nvSpPr>
          <p:spPr bwMode="auto">
            <a:xfrm>
              <a:off x="6065638" y="6240790"/>
              <a:ext cx="1061014" cy="692155"/>
            </a:xfrm>
            <a:custGeom>
              <a:avLst/>
              <a:gdLst>
                <a:gd name="T0" fmla="*/ 0 w 472"/>
                <a:gd name="T1" fmla="*/ 223 h 223"/>
                <a:gd name="T2" fmla="*/ 360 w 472"/>
                <a:gd name="T3" fmla="*/ 223 h 223"/>
                <a:gd name="T4" fmla="*/ 472 w 472"/>
                <a:gd name="T5" fmla="*/ 111 h 223"/>
                <a:gd name="T6" fmla="*/ 360 w 472"/>
                <a:gd name="T7" fmla="*/ 0 h 223"/>
                <a:gd name="T8" fmla="*/ 123 w 472"/>
                <a:gd name="T9" fmla="*/ 0 h 223"/>
                <a:gd name="T10" fmla="*/ 123 w 472"/>
                <a:gd name="T11" fmla="*/ 68 h 223"/>
                <a:gd name="T12" fmla="*/ 360 w 472"/>
                <a:gd name="T13" fmla="*/ 68 h 223"/>
                <a:gd name="T14" fmla="*/ 403 w 472"/>
                <a:gd name="T15" fmla="*/ 111 h 223"/>
                <a:gd name="T16" fmla="*/ 360 w 472"/>
                <a:gd name="T17" fmla="*/ 155 h 223"/>
                <a:gd name="T18" fmla="*/ 0 w 472"/>
                <a:gd name="T19" fmla="*/ 155 h 223"/>
                <a:gd name="T20" fmla="*/ 0 w 472"/>
                <a:gd name="T21" fmla="*/ 223 h 223"/>
                <a:gd name="connsiteX0" fmla="*/ 0 w 10000"/>
                <a:gd name="connsiteY0" fmla="*/ 10035 h 10035"/>
                <a:gd name="connsiteX1" fmla="*/ 7627 w 10000"/>
                <a:gd name="connsiteY1" fmla="*/ 10035 h 10035"/>
                <a:gd name="connsiteX2" fmla="*/ 10000 w 10000"/>
                <a:gd name="connsiteY2" fmla="*/ 5013 h 10035"/>
                <a:gd name="connsiteX3" fmla="*/ 7627 w 10000"/>
                <a:gd name="connsiteY3" fmla="*/ 35 h 10035"/>
                <a:gd name="connsiteX4" fmla="*/ 5635 w 10000"/>
                <a:gd name="connsiteY4" fmla="*/ 0 h 10035"/>
                <a:gd name="connsiteX5" fmla="*/ 2606 w 10000"/>
                <a:gd name="connsiteY5" fmla="*/ 35 h 10035"/>
                <a:gd name="connsiteX6" fmla="*/ 2606 w 10000"/>
                <a:gd name="connsiteY6" fmla="*/ 3084 h 10035"/>
                <a:gd name="connsiteX7" fmla="*/ 7627 w 10000"/>
                <a:gd name="connsiteY7" fmla="*/ 3084 h 10035"/>
                <a:gd name="connsiteX8" fmla="*/ 8538 w 10000"/>
                <a:gd name="connsiteY8" fmla="*/ 5013 h 10035"/>
                <a:gd name="connsiteX9" fmla="*/ 7627 w 10000"/>
                <a:gd name="connsiteY9" fmla="*/ 6986 h 10035"/>
                <a:gd name="connsiteX10" fmla="*/ 0 w 10000"/>
                <a:gd name="connsiteY10" fmla="*/ 6986 h 10035"/>
                <a:gd name="connsiteX11" fmla="*/ 0 w 10000"/>
                <a:gd name="connsiteY11" fmla="*/ 10035 h 10035"/>
                <a:gd name="connsiteX0" fmla="*/ 0 w 10000"/>
                <a:gd name="connsiteY0" fmla="*/ 10035 h 10035"/>
                <a:gd name="connsiteX1" fmla="*/ 7627 w 10000"/>
                <a:gd name="connsiteY1" fmla="*/ 10035 h 10035"/>
                <a:gd name="connsiteX2" fmla="*/ 10000 w 10000"/>
                <a:gd name="connsiteY2" fmla="*/ 5013 h 10035"/>
                <a:gd name="connsiteX3" fmla="*/ 7627 w 10000"/>
                <a:gd name="connsiteY3" fmla="*/ 35 h 10035"/>
                <a:gd name="connsiteX4" fmla="*/ 5635 w 10000"/>
                <a:gd name="connsiteY4" fmla="*/ 0 h 10035"/>
                <a:gd name="connsiteX5" fmla="*/ 2606 w 10000"/>
                <a:gd name="connsiteY5" fmla="*/ 35 h 10035"/>
                <a:gd name="connsiteX6" fmla="*/ 2606 w 10000"/>
                <a:gd name="connsiteY6" fmla="*/ 3084 h 10035"/>
                <a:gd name="connsiteX7" fmla="*/ 5729 w 10000"/>
                <a:gd name="connsiteY7" fmla="*/ 3068 h 10035"/>
                <a:gd name="connsiteX8" fmla="*/ 7627 w 10000"/>
                <a:gd name="connsiteY8" fmla="*/ 3084 h 10035"/>
                <a:gd name="connsiteX9" fmla="*/ 8538 w 10000"/>
                <a:gd name="connsiteY9" fmla="*/ 5013 h 10035"/>
                <a:gd name="connsiteX10" fmla="*/ 7627 w 10000"/>
                <a:gd name="connsiteY10" fmla="*/ 6986 h 10035"/>
                <a:gd name="connsiteX11" fmla="*/ 0 w 10000"/>
                <a:gd name="connsiteY11" fmla="*/ 6986 h 10035"/>
                <a:gd name="connsiteX12" fmla="*/ 0 w 10000"/>
                <a:gd name="connsiteY12" fmla="*/ 10035 h 10035"/>
                <a:gd name="connsiteX0" fmla="*/ 0 w 10000"/>
                <a:gd name="connsiteY0" fmla="*/ 10035 h 10035"/>
                <a:gd name="connsiteX1" fmla="*/ 7627 w 10000"/>
                <a:gd name="connsiteY1" fmla="*/ 10035 h 10035"/>
                <a:gd name="connsiteX2" fmla="*/ 10000 w 10000"/>
                <a:gd name="connsiteY2" fmla="*/ 5013 h 10035"/>
                <a:gd name="connsiteX3" fmla="*/ 7627 w 10000"/>
                <a:gd name="connsiteY3" fmla="*/ 35 h 10035"/>
                <a:gd name="connsiteX4" fmla="*/ 5635 w 10000"/>
                <a:gd name="connsiteY4" fmla="*/ 0 h 10035"/>
                <a:gd name="connsiteX5" fmla="*/ 2606 w 10000"/>
                <a:gd name="connsiteY5" fmla="*/ 3084 h 10035"/>
                <a:gd name="connsiteX6" fmla="*/ 5729 w 10000"/>
                <a:gd name="connsiteY6" fmla="*/ 3068 h 10035"/>
                <a:gd name="connsiteX7" fmla="*/ 7627 w 10000"/>
                <a:gd name="connsiteY7" fmla="*/ 3084 h 10035"/>
                <a:gd name="connsiteX8" fmla="*/ 8538 w 10000"/>
                <a:gd name="connsiteY8" fmla="*/ 5013 h 10035"/>
                <a:gd name="connsiteX9" fmla="*/ 7627 w 10000"/>
                <a:gd name="connsiteY9" fmla="*/ 6986 h 10035"/>
                <a:gd name="connsiteX10" fmla="*/ 0 w 10000"/>
                <a:gd name="connsiteY10" fmla="*/ 6986 h 10035"/>
                <a:gd name="connsiteX11" fmla="*/ 0 w 10000"/>
                <a:gd name="connsiteY11" fmla="*/ 10035 h 10035"/>
                <a:gd name="connsiteX0" fmla="*/ 0 w 10000"/>
                <a:gd name="connsiteY0" fmla="*/ 10035 h 10035"/>
                <a:gd name="connsiteX1" fmla="*/ 7627 w 10000"/>
                <a:gd name="connsiteY1" fmla="*/ 10035 h 10035"/>
                <a:gd name="connsiteX2" fmla="*/ 10000 w 10000"/>
                <a:gd name="connsiteY2" fmla="*/ 5013 h 10035"/>
                <a:gd name="connsiteX3" fmla="*/ 7627 w 10000"/>
                <a:gd name="connsiteY3" fmla="*/ 35 h 10035"/>
                <a:gd name="connsiteX4" fmla="*/ 5635 w 10000"/>
                <a:gd name="connsiteY4" fmla="*/ 0 h 10035"/>
                <a:gd name="connsiteX5" fmla="*/ 5729 w 10000"/>
                <a:gd name="connsiteY5" fmla="*/ 3068 h 10035"/>
                <a:gd name="connsiteX6" fmla="*/ 7627 w 10000"/>
                <a:gd name="connsiteY6" fmla="*/ 3084 h 10035"/>
                <a:gd name="connsiteX7" fmla="*/ 8538 w 10000"/>
                <a:gd name="connsiteY7" fmla="*/ 5013 h 10035"/>
                <a:gd name="connsiteX8" fmla="*/ 7627 w 10000"/>
                <a:gd name="connsiteY8" fmla="*/ 6986 h 10035"/>
                <a:gd name="connsiteX9" fmla="*/ 0 w 10000"/>
                <a:gd name="connsiteY9" fmla="*/ 6986 h 10035"/>
                <a:gd name="connsiteX10" fmla="*/ 0 w 10000"/>
                <a:gd name="connsiteY10" fmla="*/ 10035 h 10035"/>
                <a:gd name="connsiteX0" fmla="*/ 0 w 10000"/>
                <a:gd name="connsiteY0" fmla="*/ 10035 h 10035"/>
                <a:gd name="connsiteX1" fmla="*/ 7627 w 10000"/>
                <a:gd name="connsiteY1" fmla="*/ 10035 h 10035"/>
                <a:gd name="connsiteX2" fmla="*/ 10000 w 10000"/>
                <a:gd name="connsiteY2" fmla="*/ 5013 h 10035"/>
                <a:gd name="connsiteX3" fmla="*/ 7627 w 10000"/>
                <a:gd name="connsiteY3" fmla="*/ 35 h 10035"/>
                <a:gd name="connsiteX4" fmla="*/ 5635 w 10000"/>
                <a:gd name="connsiteY4" fmla="*/ 0 h 10035"/>
                <a:gd name="connsiteX5" fmla="*/ 5729 w 10000"/>
                <a:gd name="connsiteY5" fmla="*/ 3068 h 10035"/>
                <a:gd name="connsiteX6" fmla="*/ 7627 w 10000"/>
                <a:gd name="connsiteY6" fmla="*/ 3084 h 10035"/>
                <a:gd name="connsiteX7" fmla="*/ 8538 w 10000"/>
                <a:gd name="connsiteY7" fmla="*/ 5013 h 10035"/>
                <a:gd name="connsiteX8" fmla="*/ 0 w 10000"/>
                <a:gd name="connsiteY8" fmla="*/ 6986 h 10035"/>
                <a:gd name="connsiteX9" fmla="*/ 0 w 10000"/>
                <a:gd name="connsiteY9" fmla="*/ 10035 h 10035"/>
                <a:gd name="connsiteX0" fmla="*/ 0 w 10000"/>
                <a:gd name="connsiteY0" fmla="*/ 10035 h 10035"/>
                <a:gd name="connsiteX1" fmla="*/ 10000 w 10000"/>
                <a:gd name="connsiteY1" fmla="*/ 5013 h 10035"/>
                <a:gd name="connsiteX2" fmla="*/ 7627 w 10000"/>
                <a:gd name="connsiteY2" fmla="*/ 35 h 10035"/>
                <a:gd name="connsiteX3" fmla="*/ 5635 w 10000"/>
                <a:gd name="connsiteY3" fmla="*/ 0 h 10035"/>
                <a:gd name="connsiteX4" fmla="*/ 5729 w 10000"/>
                <a:gd name="connsiteY4" fmla="*/ 3068 h 10035"/>
                <a:gd name="connsiteX5" fmla="*/ 7627 w 10000"/>
                <a:gd name="connsiteY5" fmla="*/ 3084 h 10035"/>
                <a:gd name="connsiteX6" fmla="*/ 8538 w 10000"/>
                <a:gd name="connsiteY6" fmla="*/ 5013 h 10035"/>
                <a:gd name="connsiteX7" fmla="*/ 0 w 10000"/>
                <a:gd name="connsiteY7" fmla="*/ 6986 h 10035"/>
                <a:gd name="connsiteX8" fmla="*/ 0 w 10000"/>
                <a:gd name="connsiteY8" fmla="*/ 10035 h 10035"/>
                <a:gd name="connsiteX0" fmla="*/ 5 w 10005"/>
                <a:gd name="connsiteY0" fmla="*/ 10035 h 10035"/>
                <a:gd name="connsiteX1" fmla="*/ 10005 w 10005"/>
                <a:gd name="connsiteY1" fmla="*/ 5013 h 10035"/>
                <a:gd name="connsiteX2" fmla="*/ 7632 w 10005"/>
                <a:gd name="connsiteY2" fmla="*/ 35 h 10035"/>
                <a:gd name="connsiteX3" fmla="*/ 5640 w 10005"/>
                <a:gd name="connsiteY3" fmla="*/ 0 h 10035"/>
                <a:gd name="connsiteX4" fmla="*/ 5734 w 10005"/>
                <a:gd name="connsiteY4" fmla="*/ 3068 h 10035"/>
                <a:gd name="connsiteX5" fmla="*/ 7632 w 10005"/>
                <a:gd name="connsiteY5" fmla="*/ 3084 h 10035"/>
                <a:gd name="connsiteX6" fmla="*/ 8543 w 10005"/>
                <a:gd name="connsiteY6" fmla="*/ 5013 h 10035"/>
                <a:gd name="connsiteX7" fmla="*/ 5 w 10005"/>
                <a:gd name="connsiteY7" fmla="*/ 10035 h 10035"/>
                <a:gd name="connsiteX0" fmla="*/ 2903 w 4378"/>
                <a:gd name="connsiteY0" fmla="*/ 5013 h 5464"/>
                <a:gd name="connsiteX1" fmla="*/ 4365 w 4378"/>
                <a:gd name="connsiteY1" fmla="*/ 5013 h 5464"/>
                <a:gd name="connsiteX2" fmla="*/ 1992 w 4378"/>
                <a:gd name="connsiteY2" fmla="*/ 35 h 5464"/>
                <a:gd name="connsiteX3" fmla="*/ 0 w 4378"/>
                <a:gd name="connsiteY3" fmla="*/ 0 h 5464"/>
                <a:gd name="connsiteX4" fmla="*/ 94 w 4378"/>
                <a:gd name="connsiteY4" fmla="*/ 3068 h 5464"/>
                <a:gd name="connsiteX5" fmla="*/ 1992 w 4378"/>
                <a:gd name="connsiteY5" fmla="*/ 3084 h 5464"/>
                <a:gd name="connsiteX6" fmla="*/ 2903 w 4378"/>
                <a:gd name="connsiteY6" fmla="*/ 5013 h 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78" h="5464">
                  <a:moveTo>
                    <a:pt x="2903" y="5013"/>
                  </a:moveTo>
                  <a:cubicBezTo>
                    <a:pt x="3299" y="5335"/>
                    <a:pt x="4517" y="5843"/>
                    <a:pt x="4365" y="5013"/>
                  </a:cubicBezTo>
                  <a:cubicBezTo>
                    <a:pt x="4365" y="2277"/>
                    <a:pt x="3284" y="35"/>
                    <a:pt x="1992" y="35"/>
                  </a:cubicBezTo>
                  <a:lnTo>
                    <a:pt x="0" y="0"/>
                  </a:lnTo>
                  <a:cubicBezTo>
                    <a:pt x="31" y="1023"/>
                    <a:pt x="63" y="2045"/>
                    <a:pt x="94" y="3068"/>
                  </a:cubicBezTo>
                  <a:lnTo>
                    <a:pt x="1992" y="3084"/>
                  </a:lnTo>
                  <a:cubicBezTo>
                    <a:pt x="2501" y="3084"/>
                    <a:pt x="2903" y="3936"/>
                    <a:pt x="2903" y="5013"/>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dirty="0">
                <a:latin typeface="+mn-ea"/>
              </a:endParaRPr>
            </a:p>
          </p:txBody>
        </p:sp>
      </p:grpSp>
      <p:sp>
        <p:nvSpPr>
          <p:cNvPr id="17" name="Oval 15"/>
          <p:cNvSpPr/>
          <p:nvPr/>
        </p:nvSpPr>
        <p:spPr>
          <a:xfrm>
            <a:off x="3501991" y="2097171"/>
            <a:ext cx="719528" cy="719528"/>
          </a:xfrm>
          <a:prstGeom prst="ellipse">
            <a:avLst/>
          </a:prstGeom>
          <a:solidFill>
            <a:srgbClr val="E7E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mn-ea"/>
                <a:cs typeface="linea-basic-10" charset="0"/>
              </a:rPr>
              <a:t>s</a:t>
            </a:r>
          </a:p>
        </p:txBody>
      </p:sp>
      <p:sp>
        <p:nvSpPr>
          <p:cNvPr id="18" name="Oval 16"/>
          <p:cNvSpPr/>
          <p:nvPr/>
        </p:nvSpPr>
        <p:spPr>
          <a:xfrm>
            <a:off x="3501991" y="3864401"/>
            <a:ext cx="719528" cy="719528"/>
          </a:xfrm>
          <a:prstGeom prst="ellipse">
            <a:avLst/>
          </a:prstGeom>
          <a:solidFill>
            <a:srgbClr val="E7E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mn-ea"/>
                <a:cs typeface="linea-basic-10" charset="0"/>
              </a:rPr>
              <a:t>d</a:t>
            </a:r>
          </a:p>
        </p:txBody>
      </p:sp>
      <p:sp>
        <p:nvSpPr>
          <p:cNvPr id="19" name="Oval 17"/>
          <p:cNvSpPr/>
          <p:nvPr/>
        </p:nvSpPr>
        <p:spPr>
          <a:xfrm>
            <a:off x="7993889" y="2978391"/>
            <a:ext cx="719528" cy="719528"/>
          </a:xfrm>
          <a:prstGeom prst="ellipse">
            <a:avLst/>
          </a:prstGeom>
          <a:solidFill>
            <a:srgbClr val="90C7FF"/>
          </a:solidFill>
          <a:ln>
            <a:solidFill>
              <a:srgbClr val="90C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mn-ea"/>
                <a:cs typeface="linea-basic-10" charset="0"/>
              </a:rPr>
              <a:t>V</a:t>
            </a:r>
          </a:p>
        </p:txBody>
      </p:sp>
      <p:sp>
        <p:nvSpPr>
          <p:cNvPr id="20" name="Oval 18"/>
          <p:cNvSpPr/>
          <p:nvPr/>
        </p:nvSpPr>
        <p:spPr>
          <a:xfrm>
            <a:off x="7993889" y="4745621"/>
            <a:ext cx="719528" cy="719528"/>
          </a:xfrm>
          <a:prstGeom prst="ellipse">
            <a:avLst/>
          </a:prstGeom>
          <a:solidFill>
            <a:srgbClr val="90C7FF"/>
          </a:solidFill>
          <a:ln>
            <a:solidFill>
              <a:srgbClr val="90C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mn-ea"/>
                <a:cs typeface="linea-basic-10" charset="0"/>
              </a:rPr>
              <a:t>X</a:t>
            </a:r>
          </a:p>
        </p:txBody>
      </p:sp>
      <p:sp>
        <p:nvSpPr>
          <p:cNvPr id="21" name="Rectangle 25"/>
          <p:cNvSpPr/>
          <p:nvPr/>
        </p:nvSpPr>
        <p:spPr>
          <a:xfrm>
            <a:off x="8799728" y="4609531"/>
            <a:ext cx="2495360" cy="855619"/>
          </a:xfrm>
          <a:prstGeom prst="rect">
            <a:avLst/>
          </a:prstGeom>
        </p:spPr>
        <p:txBody>
          <a:bodyPr wrap="square">
            <a:spAutoFit/>
          </a:bodyPr>
          <a:lstStyle/>
          <a:p>
            <a:r>
              <a:rPr lang="en-US" sz="2800" dirty="0">
                <a:latin typeface="+mn-ea"/>
              </a:rPr>
              <a:t>Step 01</a:t>
            </a:r>
          </a:p>
          <a:p>
            <a:pPr>
              <a:lnSpc>
                <a:spcPct val="90000"/>
              </a:lnSpc>
            </a:pPr>
            <a:r>
              <a:rPr lang="en-US" sz="1200" dirty="0" err="1">
                <a:latin typeface="+mn-ea"/>
              </a:rPr>
              <a:t>Lorem</a:t>
            </a:r>
            <a:r>
              <a:rPr lang="en-US" sz="1200" dirty="0">
                <a:latin typeface="+mn-ea"/>
              </a:rPr>
              <a:t> </a:t>
            </a:r>
            <a:r>
              <a:rPr lang="en-US" sz="1200" dirty="0" err="1">
                <a:latin typeface="+mn-ea"/>
              </a:rPr>
              <a:t>ipsum</a:t>
            </a:r>
            <a:r>
              <a:rPr lang="en-US" sz="1200" dirty="0">
                <a:latin typeface="+mn-ea"/>
              </a:rPr>
              <a:t> dolor sit </a:t>
            </a:r>
            <a:r>
              <a:rPr lang="en-US" sz="1200" dirty="0" err="1">
                <a:latin typeface="+mn-ea"/>
              </a:rPr>
              <a:t>amet</a:t>
            </a:r>
            <a:r>
              <a:rPr lang="en-US" sz="1200" dirty="0">
                <a:latin typeface="+mn-ea"/>
              </a:rPr>
              <a:t>, </a:t>
            </a:r>
            <a:r>
              <a:rPr lang="en-US" sz="1200" dirty="0" err="1">
                <a:latin typeface="+mn-ea"/>
              </a:rPr>
              <a:t>consectetur</a:t>
            </a:r>
            <a:r>
              <a:rPr lang="en-US" sz="1200" dirty="0">
                <a:latin typeface="+mn-ea"/>
              </a:rPr>
              <a:t> </a:t>
            </a:r>
            <a:r>
              <a:rPr lang="en-US" sz="1200" dirty="0" err="1">
                <a:latin typeface="+mn-ea"/>
              </a:rPr>
              <a:t>adipiscing</a:t>
            </a:r>
            <a:r>
              <a:rPr lang="en-US" sz="1200" dirty="0">
                <a:latin typeface="+mn-ea"/>
              </a:rPr>
              <a:t> </a:t>
            </a:r>
            <a:r>
              <a:rPr lang="en-US" sz="1200" dirty="0" err="1">
                <a:latin typeface="+mn-ea"/>
              </a:rPr>
              <a:t>elit</a:t>
            </a:r>
            <a:r>
              <a:rPr lang="en-US" sz="1200" dirty="0">
                <a:latin typeface="+mn-ea"/>
              </a:rPr>
              <a:t>.</a:t>
            </a:r>
          </a:p>
        </p:txBody>
      </p:sp>
      <p:sp>
        <p:nvSpPr>
          <p:cNvPr id="22" name="Rectangle 26"/>
          <p:cNvSpPr/>
          <p:nvPr/>
        </p:nvSpPr>
        <p:spPr>
          <a:xfrm>
            <a:off x="8799728" y="2877985"/>
            <a:ext cx="2495360" cy="855619"/>
          </a:xfrm>
          <a:prstGeom prst="rect">
            <a:avLst/>
          </a:prstGeom>
        </p:spPr>
        <p:txBody>
          <a:bodyPr wrap="square">
            <a:spAutoFit/>
          </a:bodyPr>
          <a:lstStyle/>
          <a:p>
            <a:r>
              <a:rPr lang="en-US" sz="2800" dirty="0">
                <a:latin typeface="+mn-ea"/>
              </a:rPr>
              <a:t>Step 03</a:t>
            </a:r>
          </a:p>
          <a:p>
            <a:pPr>
              <a:lnSpc>
                <a:spcPct val="90000"/>
              </a:lnSpc>
            </a:pPr>
            <a:r>
              <a:rPr lang="en-US" sz="1200" dirty="0" err="1">
                <a:latin typeface="+mn-ea"/>
              </a:rPr>
              <a:t>Lorem</a:t>
            </a:r>
            <a:r>
              <a:rPr lang="en-US" sz="1200" dirty="0">
                <a:latin typeface="+mn-ea"/>
              </a:rPr>
              <a:t> </a:t>
            </a:r>
            <a:r>
              <a:rPr lang="en-US" sz="1200" dirty="0" err="1">
                <a:latin typeface="+mn-ea"/>
              </a:rPr>
              <a:t>ipsum</a:t>
            </a:r>
            <a:r>
              <a:rPr lang="en-US" sz="1200" dirty="0">
                <a:latin typeface="+mn-ea"/>
              </a:rPr>
              <a:t> dolor sit </a:t>
            </a:r>
            <a:r>
              <a:rPr lang="en-US" sz="1200" dirty="0" err="1">
                <a:latin typeface="+mn-ea"/>
              </a:rPr>
              <a:t>amet</a:t>
            </a:r>
            <a:r>
              <a:rPr lang="en-US" sz="1200" dirty="0">
                <a:latin typeface="+mn-ea"/>
              </a:rPr>
              <a:t>, </a:t>
            </a:r>
            <a:r>
              <a:rPr lang="en-US" sz="1200" dirty="0" err="1">
                <a:latin typeface="+mn-ea"/>
              </a:rPr>
              <a:t>consectetur</a:t>
            </a:r>
            <a:r>
              <a:rPr lang="en-US" sz="1200" dirty="0">
                <a:latin typeface="+mn-ea"/>
              </a:rPr>
              <a:t> </a:t>
            </a:r>
            <a:r>
              <a:rPr lang="en-US" sz="1200" dirty="0" err="1">
                <a:latin typeface="+mn-ea"/>
              </a:rPr>
              <a:t>adipiscing</a:t>
            </a:r>
            <a:r>
              <a:rPr lang="en-US" sz="1200" dirty="0">
                <a:latin typeface="+mn-ea"/>
              </a:rPr>
              <a:t> </a:t>
            </a:r>
            <a:r>
              <a:rPr lang="en-US" sz="1200" dirty="0" err="1">
                <a:latin typeface="+mn-ea"/>
              </a:rPr>
              <a:t>elit</a:t>
            </a:r>
            <a:r>
              <a:rPr lang="en-US" sz="1200" dirty="0">
                <a:latin typeface="+mn-ea"/>
              </a:rPr>
              <a:t>.</a:t>
            </a:r>
          </a:p>
        </p:txBody>
      </p:sp>
      <p:sp>
        <p:nvSpPr>
          <p:cNvPr id="23" name="Rectangle 27"/>
          <p:cNvSpPr/>
          <p:nvPr/>
        </p:nvSpPr>
        <p:spPr>
          <a:xfrm>
            <a:off x="930456" y="3742664"/>
            <a:ext cx="2495360" cy="855619"/>
          </a:xfrm>
          <a:prstGeom prst="rect">
            <a:avLst/>
          </a:prstGeom>
        </p:spPr>
        <p:txBody>
          <a:bodyPr wrap="square">
            <a:spAutoFit/>
          </a:bodyPr>
          <a:lstStyle/>
          <a:p>
            <a:pPr algn="r"/>
            <a:r>
              <a:rPr lang="en-US" sz="2800" dirty="0">
                <a:latin typeface="+mn-ea"/>
              </a:rPr>
              <a:t>Step 02</a:t>
            </a:r>
          </a:p>
          <a:p>
            <a:pPr algn="r">
              <a:lnSpc>
                <a:spcPct val="90000"/>
              </a:lnSpc>
            </a:pPr>
            <a:r>
              <a:rPr lang="en-US" sz="1200" dirty="0" err="1">
                <a:latin typeface="+mn-ea"/>
              </a:rPr>
              <a:t>Lorem</a:t>
            </a:r>
            <a:r>
              <a:rPr lang="en-US" sz="1200" dirty="0">
                <a:latin typeface="+mn-ea"/>
              </a:rPr>
              <a:t> </a:t>
            </a:r>
            <a:r>
              <a:rPr lang="en-US" sz="1200" dirty="0" err="1">
                <a:latin typeface="+mn-ea"/>
              </a:rPr>
              <a:t>ipsum</a:t>
            </a:r>
            <a:r>
              <a:rPr lang="en-US" sz="1200" dirty="0">
                <a:latin typeface="+mn-ea"/>
              </a:rPr>
              <a:t> dolor sit </a:t>
            </a:r>
            <a:r>
              <a:rPr lang="en-US" sz="1200" dirty="0" err="1">
                <a:latin typeface="+mn-ea"/>
              </a:rPr>
              <a:t>amet</a:t>
            </a:r>
            <a:r>
              <a:rPr lang="en-US" sz="1200" dirty="0">
                <a:latin typeface="+mn-ea"/>
              </a:rPr>
              <a:t>, </a:t>
            </a:r>
            <a:r>
              <a:rPr lang="en-US" sz="1200" dirty="0" err="1">
                <a:latin typeface="+mn-ea"/>
              </a:rPr>
              <a:t>consectetur</a:t>
            </a:r>
            <a:r>
              <a:rPr lang="en-US" sz="1200" dirty="0">
                <a:latin typeface="+mn-ea"/>
              </a:rPr>
              <a:t> </a:t>
            </a:r>
            <a:r>
              <a:rPr lang="en-US" sz="1200" dirty="0" err="1">
                <a:latin typeface="+mn-ea"/>
              </a:rPr>
              <a:t>adipiscing</a:t>
            </a:r>
            <a:r>
              <a:rPr lang="en-US" sz="1200" dirty="0">
                <a:latin typeface="+mn-ea"/>
              </a:rPr>
              <a:t> </a:t>
            </a:r>
            <a:r>
              <a:rPr lang="en-US" sz="1200" dirty="0" err="1">
                <a:latin typeface="+mn-ea"/>
              </a:rPr>
              <a:t>elit</a:t>
            </a:r>
            <a:r>
              <a:rPr lang="en-US" sz="1200" dirty="0">
                <a:latin typeface="+mn-ea"/>
              </a:rPr>
              <a:t>.</a:t>
            </a:r>
          </a:p>
        </p:txBody>
      </p:sp>
      <p:sp>
        <p:nvSpPr>
          <p:cNvPr id="24" name="Rectangle 28"/>
          <p:cNvSpPr/>
          <p:nvPr/>
        </p:nvSpPr>
        <p:spPr>
          <a:xfrm>
            <a:off x="930456" y="2011119"/>
            <a:ext cx="2495360" cy="855619"/>
          </a:xfrm>
          <a:prstGeom prst="rect">
            <a:avLst/>
          </a:prstGeom>
        </p:spPr>
        <p:txBody>
          <a:bodyPr wrap="square">
            <a:spAutoFit/>
          </a:bodyPr>
          <a:lstStyle/>
          <a:p>
            <a:pPr algn="r"/>
            <a:r>
              <a:rPr lang="en-US" sz="2800" dirty="0">
                <a:latin typeface="+mn-ea"/>
              </a:rPr>
              <a:t>Step 04</a:t>
            </a:r>
          </a:p>
          <a:p>
            <a:pPr algn="r">
              <a:lnSpc>
                <a:spcPct val="90000"/>
              </a:lnSpc>
            </a:pPr>
            <a:r>
              <a:rPr lang="en-US" sz="1200" dirty="0" err="1">
                <a:latin typeface="+mn-ea"/>
              </a:rPr>
              <a:t>Lorem</a:t>
            </a:r>
            <a:r>
              <a:rPr lang="en-US" sz="1200" dirty="0">
                <a:latin typeface="+mn-ea"/>
              </a:rPr>
              <a:t> </a:t>
            </a:r>
            <a:r>
              <a:rPr lang="en-US" sz="1200" dirty="0" err="1">
                <a:latin typeface="+mn-ea"/>
              </a:rPr>
              <a:t>ipsum</a:t>
            </a:r>
            <a:r>
              <a:rPr lang="en-US" sz="1200" dirty="0">
                <a:latin typeface="+mn-ea"/>
              </a:rPr>
              <a:t> dolor sit </a:t>
            </a:r>
            <a:r>
              <a:rPr lang="en-US" sz="1200" dirty="0" err="1">
                <a:latin typeface="+mn-ea"/>
              </a:rPr>
              <a:t>amet</a:t>
            </a:r>
            <a:r>
              <a:rPr lang="en-US" sz="1200" dirty="0">
                <a:latin typeface="+mn-ea"/>
              </a:rPr>
              <a:t>, </a:t>
            </a:r>
            <a:r>
              <a:rPr lang="en-US" sz="1200" dirty="0" err="1">
                <a:latin typeface="+mn-ea"/>
              </a:rPr>
              <a:t>consectetur</a:t>
            </a:r>
            <a:r>
              <a:rPr lang="en-US" sz="1200" dirty="0">
                <a:latin typeface="+mn-ea"/>
              </a:rPr>
              <a:t> </a:t>
            </a:r>
            <a:r>
              <a:rPr lang="en-US" sz="1200" dirty="0" err="1">
                <a:latin typeface="+mn-ea"/>
              </a:rPr>
              <a:t>adipiscing</a:t>
            </a:r>
            <a:r>
              <a:rPr lang="en-US" sz="1200" dirty="0">
                <a:latin typeface="+mn-ea"/>
              </a:rPr>
              <a:t> </a:t>
            </a:r>
            <a:r>
              <a:rPr lang="en-US" sz="1200" dirty="0" err="1">
                <a:latin typeface="+mn-ea"/>
              </a:rPr>
              <a:t>elit</a:t>
            </a:r>
            <a:r>
              <a:rPr lang="en-US" sz="1200" dirty="0">
                <a:latin typeface="+mn-ea"/>
              </a:rPr>
              <a:t>.</a:t>
            </a:r>
          </a:p>
        </p:txBody>
      </p:sp>
      <p:sp>
        <p:nvSpPr>
          <p:cNvPr id="25" name="文本框 24"/>
          <p:cNvSpPr txBox="1"/>
          <p:nvPr/>
        </p:nvSpPr>
        <p:spPr>
          <a:xfrm>
            <a:off x="1458748" y="699040"/>
            <a:ext cx="3021101" cy="758285"/>
          </a:xfrm>
          <a:prstGeom prst="rect">
            <a:avLst/>
          </a:prstGeom>
          <a:noFill/>
        </p:spPr>
        <p:txBody>
          <a:bodyPr wrap="square" rtlCol="0" anchor="ctr">
            <a:spAutoFit/>
          </a:bodyPr>
          <a:lstStyle/>
          <a:p>
            <a:pPr>
              <a:lnSpc>
                <a:spcPct val="110000"/>
              </a:lnSpc>
            </a:pPr>
            <a:r>
              <a:rPr kumimoji="1" lang="en-US" altLang="zh-CN" sz="1867" b="1" dirty="0"/>
              <a:t>MORE THAN TEMPLATE</a:t>
            </a:r>
            <a:endParaRPr kumimoji="1" lang="en-US" altLang="zh-CN" sz="1867" b="1" dirty="0">
              <a:latin typeface="微软雅黑"/>
              <a:ea typeface="微软雅黑"/>
              <a:cs typeface="微软雅黑"/>
            </a:endParaRPr>
          </a:p>
          <a:p>
            <a:pPr>
              <a:lnSpc>
                <a:spcPct val="110000"/>
              </a:lnSpc>
            </a:pPr>
            <a:r>
              <a:rPr kumimoji="1" lang="zh-CN" altLang="en-US" sz="2067" b="1" dirty="0">
                <a:latin typeface="微软雅黑"/>
                <a:ea typeface="微软雅黑"/>
                <a:cs typeface="微软雅黑"/>
              </a:rPr>
              <a:t>点击此处添加副标题</a:t>
            </a:r>
          </a:p>
        </p:txBody>
      </p:sp>
    </p:spTree>
    <p:extLst>
      <p:ext uri="{BB962C8B-B14F-4D97-AF65-F5344CB8AC3E}">
        <p14:creationId xmlns:p14="http://schemas.microsoft.com/office/powerpoint/2010/main" val="99697406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750"/>
                                            <p:tgtEl>
                                              <p:spTgt spid="12"/>
                                            </p:tgtEl>
                                          </p:cBhvr>
                                        </p:animEffect>
                                      </p:childTnLst>
                                    </p:cTn>
                                  </p:par>
                                  <p:par>
                                    <p:cTn id="8" presetID="22" presetClass="entr" presetSubtype="4" fill="hold"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750"/>
                                            <p:tgtEl>
                                              <p:spTgt spid="9"/>
                                            </p:tgtEl>
                                          </p:cBhvr>
                                        </p:animEffect>
                                      </p:childTnLst>
                                    </p:cTn>
                                  </p:par>
                                  <p:par>
                                    <p:cTn id="11" presetID="22" presetClass="entr" presetSubtype="4" fill="hold"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750"/>
                                            <p:tgtEl>
                                              <p:spTgt spid="6"/>
                                            </p:tgtEl>
                                          </p:cBhvr>
                                        </p:animEffect>
                                      </p:childTnLst>
                                    </p:cTn>
                                  </p:par>
                                  <p:par>
                                    <p:cTn id="14" presetID="22" presetClass="entr" presetSubtype="4" fill="hold" nodeType="withEffect">
                                      <p:stCondLst>
                                        <p:cond delay="150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750"/>
                                            <p:tgtEl>
                                              <p:spTgt spid="3"/>
                                            </p:tgtEl>
                                          </p:cBhvr>
                                        </p:animEffect>
                                      </p:childTnLst>
                                    </p:cTn>
                                  </p:par>
                                  <p:par>
                                    <p:cTn id="17" presetID="2" presetClass="entr" presetSubtype="2" fill="hold" grpId="0" nodeType="withEffect" p14:presetBounceEnd="60000">
                                      <p:stCondLst>
                                        <p:cond delay="500"/>
                                      </p:stCondLst>
                                      <p:childTnLst>
                                        <p:set>
                                          <p:cBhvr>
                                            <p:cTn id="18" dur="1" fill="hold">
                                              <p:stCondLst>
                                                <p:cond delay="0"/>
                                              </p:stCondLst>
                                            </p:cTn>
                                            <p:tgtEl>
                                              <p:spTgt spid="20"/>
                                            </p:tgtEl>
                                            <p:attrNameLst>
                                              <p:attrName>style.visibility</p:attrName>
                                            </p:attrNameLst>
                                          </p:cBhvr>
                                          <p:to>
                                            <p:strVal val="visible"/>
                                          </p:to>
                                        </p:set>
                                        <p:anim calcmode="lin" valueType="num" p14:bounceEnd="60000">
                                          <p:cBhvr additive="base">
                                            <p:cTn id="19" dur="1000" fill="hold"/>
                                            <p:tgtEl>
                                              <p:spTgt spid="20"/>
                                            </p:tgtEl>
                                            <p:attrNameLst>
                                              <p:attrName>ppt_x</p:attrName>
                                            </p:attrNameLst>
                                          </p:cBhvr>
                                          <p:tavLst>
                                            <p:tav tm="0">
                                              <p:val>
                                                <p:strVal val="1+#ppt_w/2"/>
                                              </p:val>
                                            </p:tav>
                                            <p:tav tm="100000">
                                              <p:val>
                                                <p:strVal val="#ppt_x"/>
                                              </p:val>
                                            </p:tav>
                                          </p:tavLst>
                                        </p:anim>
                                        <p:anim calcmode="lin" valueType="num" p14:bounceEnd="60000">
                                          <p:cBhvr additive="base">
                                            <p:cTn id="20" dur="10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60000">
                                      <p:stCondLst>
                                        <p:cond delay="1000"/>
                                      </p:stCondLst>
                                      <p:childTnLst>
                                        <p:set>
                                          <p:cBhvr>
                                            <p:cTn id="22" dur="1" fill="hold">
                                              <p:stCondLst>
                                                <p:cond delay="0"/>
                                              </p:stCondLst>
                                            </p:cTn>
                                            <p:tgtEl>
                                              <p:spTgt spid="18"/>
                                            </p:tgtEl>
                                            <p:attrNameLst>
                                              <p:attrName>style.visibility</p:attrName>
                                            </p:attrNameLst>
                                          </p:cBhvr>
                                          <p:to>
                                            <p:strVal val="visible"/>
                                          </p:to>
                                        </p:set>
                                        <p:anim calcmode="lin" valueType="num" p14:bounceEnd="60000">
                                          <p:cBhvr additive="base">
                                            <p:cTn id="23" dur="1000" fill="hold"/>
                                            <p:tgtEl>
                                              <p:spTgt spid="18"/>
                                            </p:tgtEl>
                                            <p:attrNameLst>
                                              <p:attrName>ppt_x</p:attrName>
                                            </p:attrNameLst>
                                          </p:cBhvr>
                                          <p:tavLst>
                                            <p:tav tm="0">
                                              <p:val>
                                                <p:strVal val="0-#ppt_w/2"/>
                                              </p:val>
                                            </p:tav>
                                            <p:tav tm="100000">
                                              <p:val>
                                                <p:strVal val="#ppt_x"/>
                                              </p:val>
                                            </p:tav>
                                          </p:tavLst>
                                        </p:anim>
                                        <p:anim calcmode="lin" valueType="num" p14:bounceEnd="60000">
                                          <p:cBhvr additive="base">
                                            <p:cTn id="24" dur="10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14:presetBounceEnd="60000">
                                      <p:stCondLst>
                                        <p:cond delay="1500"/>
                                      </p:stCondLst>
                                      <p:childTnLst>
                                        <p:set>
                                          <p:cBhvr>
                                            <p:cTn id="26" dur="1" fill="hold">
                                              <p:stCondLst>
                                                <p:cond delay="0"/>
                                              </p:stCondLst>
                                            </p:cTn>
                                            <p:tgtEl>
                                              <p:spTgt spid="19"/>
                                            </p:tgtEl>
                                            <p:attrNameLst>
                                              <p:attrName>style.visibility</p:attrName>
                                            </p:attrNameLst>
                                          </p:cBhvr>
                                          <p:to>
                                            <p:strVal val="visible"/>
                                          </p:to>
                                        </p:set>
                                        <p:anim calcmode="lin" valueType="num" p14:bounceEnd="60000">
                                          <p:cBhvr additive="base">
                                            <p:cTn id="27" dur="1000" fill="hold"/>
                                            <p:tgtEl>
                                              <p:spTgt spid="19"/>
                                            </p:tgtEl>
                                            <p:attrNameLst>
                                              <p:attrName>ppt_x</p:attrName>
                                            </p:attrNameLst>
                                          </p:cBhvr>
                                          <p:tavLst>
                                            <p:tav tm="0">
                                              <p:val>
                                                <p:strVal val="1+#ppt_w/2"/>
                                              </p:val>
                                            </p:tav>
                                            <p:tav tm="100000">
                                              <p:val>
                                                <p:strVal val="#ppt_x"/>
                                              </p:val>
                                            </p:tav>
                                          </p:tavLst>
                                        </p:anim>
                                        <p:anim calcmode="lin" valueType="num" p14:bounceEnd="60000">
                                          <p:cBhvr additive="base">
                                            <p:cTn id="28" dur="1000" fill="hold"/>
                                            <p:tgtEl>
                                              <p:spTgt spid="1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14:presetBounceEnd="60000">
                                      <p:stCondLst>
                                        <p:cond delay="2000"/>
                                      </p:stCondLst>
                                      <p:childTnLst>
                                        <p:set>
                                          <p:cBhvr>
                                            <p:cTn id="30" dur="1" fill="hold">
                                              <p:stCondLst>
                                                <p:cond delay="0"/>
                                              </p:stCondLst>
                                            </p:cTn>
                                            <p:tgtEl>
                                              <p:spTgt spid="17"/>
                                            </p:tgtEl>
                                            <p:attrNameLst>
                                              <p:attrName>style.visibility</p:attrName>
                                            </p:attrNameLst>
                                          </p:cBhvr>
                                          <p:to>
                                            <p:strVal val="visible"/>
                                          </p:to>
                                        </p:set>
                                        <p:anim calcmode="lin" valueType="num" p14:bounceEnd="60000">
                                          <p:cBhvr additive="base">
                                            <p:cTn id="31" dur="1000" fill="hold"/>
                                            <p:tgtEl>
                                              <p:spTgt spid="17"/>
                                            </p:tgtEl>
                                            <p:attrNameLst>
                                              <p:attrName>ppt_x</p:attrName>
                                            </p:attrNameLst>
                                          </p:cBhvr>
                                          <p:tavLst>
                                            <p:tav tm="0">
                                              <p:val>
                                                <p:strVal val="0-#ppt_w/2"/>
                                              </p:val>
                                            </p:tav>
                                            <p:tav tm="100000">
                                              <p:val>
                                                <p:strVal val="#ppt_x"/>
                                              </p:val>
                                            </p:tav>
                                          </p:tavLst>
                                        </p:anim>
                                        <p:anim calcmode="lin" valueType="num" p14:bounceEnd="60000">
                                          <p:cBhvr additive="base">
                                            <p:cTn id="32" dur="100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14:presetBounceEnd="58000">
                                      <p:stCondLst>
                                        <p:cond delay="1000"/>
                                      </p:stCondLst>
                                      <p:childTnLst>
                                        <p:set>
                                          <p:cBhvr>
                                            <p:cTn id="34" dur="1" fill="hold">
                                              <p:stCondLst>
                                                <p:cond delay="0"/>
                                              </p:stCondLst>
                                            </p:cTn>
                                            <p:tgtEl>
                                              <p:spTgt spid="21"/>
                                            </p:tgtEl>
                                            <p:attrNameLst>
                                              <p:attrName>style.visibility</p:attrName>
                                            </p:attrNameLst>
                                          </p:cBhvr>
                                          <p:to>
                                            <p:strVal val="visible"/>
                                          </p:to>
                                        </p:set>
                                        <p:anim calcmode="lin" valueType="num" p14:bounceEnd="58000">
                                          <p:cBhvr additive="base">
                                            <p:cTn id="35" dur="1000" fill="hold"/>
                                            <p:tgtEl>
                                              <p:spTgt spid="21"/>
                                            </p:tgtEl>
                                            <p:attrNameLst>
                                              <p:attrName>ppt_x</p:attrName>
                                            </p:attrNameLst>
                                          </p:cBhvr>
                                          <p:tavLst>
                                            <p:tav tm="0">
                                              <p:val>
                                                <p:strVal val="1+#ppt_w/2"/>
                                              </p:val>
                                            </p:tav>
                                            <p:tav tm="100000">
                                              <p:val>
                                                <p:strVal val="#ppt_x"/>
                                              </p:val>
                                            </p:tav>
                                          </p:tavLst>
                                        </p:anim>
                                        <p:anim calcmode="lin" valueType="num" p14:bounceEnd="58000">
                                          <p:cBhvr additive="base">
                                            <p:cTn id="36" dur="10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14:presetBounceEnd="58000">
                                      <p:stCondLst>
                                        <p:cond delay="1500"/>
                                      </p:stCondLst>
                                      <p:childTnLst>
                                        <p:set>
                                          <p:cBhvr>
                                            <p:cTn id="38" dur="1" fill="hold">
                                              <p:stCondLst>
                                                <p:cond delay="0"/>
                                              </p:stCondLst>
                                            </p:cTn>
                                            <p:tgtEl>
                                              <p:spTgt spid="23"/>
                                            </p:tgtEl>
                                            <p:attrNameLst>
                                              <p:attrName>style.visibility</p:attrName>
                                            </p:attrNameLst>
                                          </p:cBhvr>
                                          <p:to>
                                            <p:strVal val="visible"/>
                                          </p:to>
                                        </p:set>
                                        <p:anim calcmode="lin" valueType="num" p14:bounceEnd="58000">
                                          <p:cBhvr additive="base">
                                            <p:cTn id="39" dur="1000" fill="hold"/>
                                            <p:tgtEl>
                                              <p:spTgt spid="23"/>
                                            </p:tgtEl>
                                            <p:attrNameLst>
                                              <p:attrName>ppt_x</p:attrName>
                                            </p:attrNameLst>
                                          </p:cBhvr>
                                          <p:tavLst>
                                            <p:tav tm="0">
                                              <p:val>
                                                <p:strVal val="0-#ppt_w/2"/>
                                              </p:val>
                                            </p:tav>
                                            <p:tav tm="100000">
                                              <p:val>
                                                <p:strVal val="#ppt_x"/>
                                              </p:val>
                                            </p:tav>
                                          </p:tavLst>
                                        </p:anim>
                                        <p:anim calcmode="lin" valueType="num" p14:bounceEnd="58000">
                                          <p:cBhvr additive="base">
                                            <p:cTn id="40" dur="1000" fill="hold"/>
                                            <p:tgtEl>
                                              <p:spTgt spid="2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14:presetBounceEnd="58000">
                                      <p:stCondLst>
                                        <p:cond delay="2000"/>
                                      </p:stCondLst>
                                      <p:childTnLst>
                                        <p:set>
                                          <p:cBhvr>
                                            <p:cTn id="42" dur="1" fill="hold">
                                              <p:stCondLst>
                                                <p:cond delay="0"/>
                                              </p:stCondLst>
                                            </p:cTn>
                                            <p:tgtEl>
                                              <p:spTgt spid="22"/>
                                            </p:tgtEl>
                                            <p:attrNameLst>
                                              <p:attrName>style.visibility</p:attrName>
                                            </p:attrNameLst>
                                          </p:cBhvr>
                                          <p:to>
                                            <p:strVal val="visible"/>
                                          </p:to>
                                        </p:set>
                                        <p:anim calcmode="lin" valueType="num" p14:bounceEnd="58000">
                                          <p:cBhvr additive="base">
                                            <p:cTn id="43" dur="1000" fill="hold"/>
                                            <p:tgtEl>
                                              <p:spTgt spid="22"/>
                                            </p:tgtEl>
                                            <p:attrNameLst>
                                              <p:attrName>ppt_x</p:attrName>
                                            </p:attrNameLst>
                                          </p:cBhvr>
                                          <p:tavLst>
                                            <p:tav tm="0">
                                              <p:val>
                                                <p:strVal val="1+#ppt_w/2"/>
                                              </p:val>
                                            </p:tav>
                                            <p:tav tm="100000">
                                              <p:val>
                                                <p:strVal val="#ppt_x"/>
                                              </p:val>
                                            </p:tav>
                                          </p:tavLst>
                                        </p:anim>
                                        <p:anim calcmode="lin" valueType="num" p14:bounceEnd="58000">
                                          <p:cBhvr additive="base">
                                            <p:cTn id="44" dur="10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14:presetBounceEnd="58000">
                                      <p:stCondLst>
                                        <p:cond delay="2500"/>
                                      </p:stCondLst>
                                      <p:childTnLst>
                                        <p:set>
                                          <p:cBhvr>
                                            <p:cTn id="46" dur="1" fill="hold">
                                              <p:stCondLst>
                                                <p:cond delay="0"/>
                                              </p:stCondLst>
                                            </p:cTn>
                                            <p:tgtEl>
                                              <p:spTgt spid="24"/>
                                            </p:tgtEl>
                                            <p:attrNameLst>
                                              <p:attrName>style.visibility</p:attrName>
                                            </p:attrNameLst>
                                          </p:cBhvr>
                                          <p:to>
                                            <p:strVal val="visible"/>
                                          </p:to>
                                        </p:set>
                                        <p:anim calcmode="lin" valueType="num" p14:bounceEnd="58000">
                                          <p:cBhvr additive="base">
                                            <p:cTn id="47" dur="1000" fill="hold"/>
                                            <p:tgtEl>
                                              <p:spTgt spid="24"/>
                                            </p:tgtEl>
                                            <p:attrNameLst>
                                              <p:attrName>ppt_x</p:attrName>
                                            </p:attrNameLst>
                                          </p:cBhvr>
                                          <p:tavLst>
                                            <p:tav tm="0">
                                              <p:val>
                                                <p:strVal val="0-#ppt_w/2"/>
                                              </p:val>
                                            </p:tav>
                                            <p:tav tm="100000">
                                              <p:val>
                                                <p:strVal val="#ppt_x"/>
                                              </p:val>
                                            </p:tav>
                                          </p:tavLst>
                                        </p:anim>
                                        <p:anim calcmode="lin" valueType="num" p14:bounceEnd="58000">
                                          <p:cBhvr additive="base">
                                            <p:cTn id="48"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750"/>
                                            <p:tgtEl>
                                              <p:spTgt spid="12"/>
                                            </p:tgtEl>
                                          </p:cBhvr>
                                        </p:animEffect>
                                      </p:childTnLst>
                                    </p:cTn>
                                  </p:par>
                                  <p:par>
                                    <p:cTn id="8" presetID="22" presetClass="entr" presetSubtype="4" fill="hold"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750"/>
                                            <p:tgtEl>
                                              <p:spTgt spid="9"/>
                                            </p:tgtEl>
                                          </p:cBhvr>
                                        </p:animEffect>
                                      </p:childTnLst>
                                    </p:cTn>
                                  </p:par>
                                  <p:par>
                                    <p:cTn id="11" presetID="22" presetClass="entr" presetSubtype="4" fill="hold"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750"/>
                                            <p:tgtEl>
                                              <p:spTgt spid="6"/>
                                            </p:tgtEl>
                                          </p:cBhvr>
                                        </p:animEffect>
                                      </p:childTnLst>
                                    </p:cTn>
                                  </p:par>
                                  <p:par>
                                    <p:cTn id="14" presetID="22" presetClass="entr" presetSubtype="4" fill="hold" nodeType="withEffect">
                                      <p:stCondLst>
                                        <p:cond delay="150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750"/>
                                            <p:tgtEl>
                                              <p:spTgt spid="3"/>
                                            </p:tgtEl>
                                          </p:cBhvr>
                                        </p:animEffect>
                                      </p:childTnLst>
                                    </p:cTn>
                                  </p:par>
                                  <p:par>
                                    <p:cTn id="17" presetID="2" presetClass="entr" presetSubtype="2" fill="hold" grpId="0" nodeType="withEffect">
                                      <p:stCondLst>
                                        <p:cond delay="5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1+#ppt_w/2"/>
                                              </p:val>
                                            </p:tav>
                                            <p:tav tm="100000">
                                              <p:val>
                                                <p:strVal val="#ppt_x"/>
                                              </p:val>
                                            </p:tav>
                                          </p:tavLst>
                                        </p:anim>
                                        <p:anim calcmode="lin" valueType="num">
                                          <p:cBhvr additive="base">
                                            <p:cTn id="20" dur="1000" fill="hold"/>
                                            <p:tgtEl>
                                              <p:spTgt spid="2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000" fill="hold"/>
                                            <p:tgtEl>
                                              <p:spTgt spid="18"/>
                                            </p:tgtEl>
                                            <p:attrNameLst>
                                              <p:attrName>ppt_x</p:attrName>
                                            </p:attrNameLst>
                                          </p:cBhvr>
                                          <p:tavLst>
                                            <p:tav tm="0">
                                              <p:val>
                                                <p:strVal val="0-#ppt_w/2"/>
                                              </p:val>
                                            </p:tav>
                                            <p:tav tm="100000">
                                              <p:val>
                                                <p:strVal val="#ppt_x"/>
                                              </p:val>
                                            </p:tav>
                                          </p:tavLst>
                                        </p:anim>
                                        <p:anim calcmode="lin" valueType="num">
                                          <p:cBhvr additive="base">
                                            <p:cTn id="24" dur="10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15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1000" fill="hold"/>
                                            <p:tgtEl>
                                              <p:spTgt spid="19"/>
                                            </p:tgtEl>
                                            <p:attrNameLst>
                                              <p:attrName>ppt_x</p:attrName>
                                            </p:attrNameLst>
                                          </p:cBhvr>
                                          <p:tavLst>
                                            <p:tav tm="0">
                                              <p:val>
                                                <p:strVal val="1+#ppt_w/2"/>
                                              </p:val>
                                            </p:tav>
                                            <p:tav tm="100000">
                                              <p:val>
                                                <p:strVal val="#ppt_x"/>
                                              </p:val>
                                            </p:tav>
                                          </p:tavLst>
                                        </p:anim>
                                        <p:anim calcmode="lin" valueType="num">
                                          <p:cBhvr additive="base">
                                            <p:cTn id="28" dur="1000" fill="hold"/>
                                            <p:tgtEl>
                                              <p:spTgt spid="1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200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1000" fill="hold"/>
                                            <p:tgtEl>
                                              <p:spTgt spid="17"/>
                                            </p:tgtEl>
                                            <p:attrNameLst>
                                              <p:attrName>ppt_x</p:attrName>
                                            </p:attrNameLst>
                                          </p:cBhvr>
                                          <p:tavLst>
                                            <p:tav tm="0">
                                              <p:val>
                                                <p:strVal val="0-#ppt_w/2"/>
                                              </p:val>
                                            </p:tav>
                                            <p:tav tm="100000">
                                              <p:val>
                                                <p:strVal val="#ppt_x"/>
                                              </p:val>
                                            </p:tav>
                                          </p:tavLst>
                                        </p:anim>
                                        <p:anim calcmode="lin" valueType="num">
                                          <p:cBhvr additive="base">
                                            <p:cTn id="32" dur="100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10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1000" fill="hold"/>
                                            <p:tgtEl>
                                              <p:spTgt spid="21"/>
                                            </p:tgtEl>
                                            <p:attrNameLst>
                                              <p:attrName>ppt_x</p:attrName>
                                            </p:attrNameLst>
                                          </p:cBhvr>
                                          <p:tavLst>
                                            <p:tav tm="0">
                                              <p:val>
                                                <p:strVal val="1+#ppt_w/2"/>
                                              </p:val>
                                            </p:tav>
                                            <p:tav tm="100000">
                                              <p:val>
                                                <p:strVal val="#ppt_x"/>
                                              </p:val>
                                            </p:tav>
                                          </p:tavLst>
                                        </p:anim>
                                        <p:anim calcmode="lin" valueType="num">
                                          <p:cBhvr additive="base">
                                            <p:cTn id="36" dur="10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50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1000" fill="hold"/>
                                            <p:tgtEl>
                                              <p:spTgt spid="23"/>
                                            </p:tgtEl>
                                            <p:attrNameLst>
                                              <p:attrName>ppt_x</p:attrName>
                                            </p:attrNameLst>
                                          </p:cBhvr>
                                          <p:tavLst>
                                            <p:tav tm="0">
                                              <p:val>
                                                <p:strVal val="0-#ppt_w/2"/>
                                              </p:val>
                                            </p:tav>
                                            <p:tav tm="100000">
                                              <p:val>
                                                <p:strVal val="#ppt_x"/>
                                              </p:val>
                                            </p:tav>
                                          </p:tavLst>
                                        </p:anim>
                                        <p:anim calcmode="lin" valueType="num">
                                          <p:cBhvr additive="base">
                                            <p:cTn id="40" dur="1000" fill="hold"/>
                                            <p:tgtEl>
                                              <p:spTgt spid="2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0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1000" fill="hold"/>
                                            <p:tgtEl>
                                              <p:spTgt spid="22"/>
                                            </p:tgtEl>
                                            <p:attrNameLst>
                                              <p:attrName>ppt_x</p:attrName>
                                            </p:attrNameLst>
                                          </p:cBhvr>
                                          <p:tavLst>
                                            <p:tav tm="0">
                                              <p:val>
                                                <p:strVal val="1+#ppt_w/2"/>
                                              </p:val>
                                            </p:tav>
                                            <p:tav tm="100000">
                                              <p:val>
                                                <p:strVal val="#ppt_x"/>
                                              </p:val>
                                            </p:tav>
                                          </p:tavLst>
                                        </p:anim>
                                        <p:anim calcmode="lin" valueType="num">
                                          <p:cBhvr additive="base">
                                            <p:cTn id="44" dur="10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250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1000" fill="hold"/>
                                            <p:tgtEl>
                                              <p:spTgt spid="24"/>
                                            </p:tgtEl>
                                            <p:attrNameLst>
                                              <p:attrName>ppt_x</p:attrName>
                                            </p:attrNameLst>
                                          </p:cBhvr>
                                          <p:tavLst>
                                            <p:tav tm="0">
                                              <p:val>
                                                <p:strVal val="0-#ppt_w/2"/>
                                              </p:val>
                                            </p:tav>
                                            <p:tav tm="100000">
                                              <p:val>
                                                <p:strVal val="#ppt_x"/>
                                              </p:val>
                                            </p:tav>
                                          </p:tavLst>
                                        </p:anim>
                                        <p:anim calcmode="lin" valueType="num">
                                          <p:cBhvr additive="base">
                                            <p:cTn id="48"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859E598F-111D-49E6-9C8C-8480F2ED2E03}"/>
              </a:ext>
            </a:extLst>
          </p:cNvPr>
          <p:cNvSpPr txBox="1"/>
          <p:nvPr/>
        </p:nvSpPr>
        <p:spPr>
          <a:xfrm>
            <a:off x="4035215" y="1108142"/>
            <a:ext cx="3967565" cy="830997"/>
          </a:xfrm>
          <a:prstGeom prst="rect">
            <a:avLst/>
          </a:prstGeom>
          <a:noFill/>
        </p:spPr>
        <p:txBody>
          <a:bodyPr wrap="square" rtlCol="0">
            <a:spAutoFit/>
          </a:bodyPr>
          <a:lstStyle/>
          <a:p>
            <a:r>
              <a:rPr kumimoji="1" lang="en-US" altLang="zh-CN" sz="4800" b="1" dirty="0">
                <a:latin typeface="微软雅黑" panose="020B0503020204020204" pitchFamily="34" charset="-122"/>
                <a:ea typeface="微软雅黑" panose="020B0503020204020204" pitchFamily="34" charset="-122"/>
                <a:cs typeface="Yuanti SC" charset="-122"/>
              </a:rPr>
              <a:t>CONTENTS</a:t>
            </a:r>
            <a:endParaRPr kumimoji="1" lang="zh-CN" altLang="en-US" sz="4800" b="1" dirty="0">
              <a:latin typeface="微软雅黑" panose="020B0503020204020204" pitchFamily="34" charset="-122"/>
              <a:ea typeface="微软雅黑" panose="020B0503020204020204" pitchFamily="34" charset="-122"/>
              <a:cs typeface="Yuanti SC" charset="-122"/>
            </a:endParaRPr>
          </a:p>
        </p:txBody>
      </p:sp>
      <p:cxnSp>
        <p:nvCxnSpPr>
          <p:cNvPr id="3" name="直线连接符 2">
            <a:extLst>
              <a:ext uri="{FF2B5EF4-FFF2-40B4-BE49-F238E27FC236}">
                <a16:creationId xmlns="" xmlns:a16="http://schemas.microsoft.com/office/drawing/2014/main" id="{870A8FD3-F6F4-4D2A-93F5-64E6531844E6}"/>
              </a:ext>
            </a:extLst>
          </p:cNvPr>
          <p:cNvCxnSpPr/>
          <p:nvPr/>
        </p:nvCxnSpPr>
        <p:spPr>
          <a:xfrm flipV="1">
            <a:off x="4450901" y="1935652"/>
            <a:ext cx="2850857" cy="20885"/>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 xmlns:a16="http://schemas.microsoft.com/office/drawing/2014/main" id="{54358E7D-476C-40B8-85F3-1FDA1271B2BF}"/>
              </a:ext>
            </a:extLst>
          </p:cNvPr>
          <p:cNvSpPr txBox="1"/>
          <p:nvPr/>
        </p:nvSpPr>
        <p:spPr>
          <a:xfrm>
            <a:off x="5259580" y="2021300"/>
            <a:ext cx="2743200" cy="769441"/>
          </a:xfrm>
          <a:prstGeom prst="rect">
            <a:avLst/>
          </a:prstGeom>
          <a:noFill/>
        </p:spPr>
        <p:txBody>
          <a:bodyPr wrap="square" rtlCol="0">
            <a:spAutoFit/>
          </a:bodyPr>
          <a:lstStyle/>
          <a:p>
            <a:r>
              <a:rPr kumimoji="1" lang="zh-CN" altLang="en-US" sz="4400" b="1" dirty="0">
                <a:latin typeface="微软雅黑" panose="020B0503020204020204" pitchFamily="34" charset="-122"/>
                <a:ea typeface="微软雅黑" panose="020B0503020204020204" pitchFamily="34" charset="-122"/>
                <a:cs typeface="Yuanti SC" charset="-122"/>
              </a:rPr>
              <a:t>目录</a:t>
            </a:r>
          </a:p>
        </p:txBody>
      </p:sp>
      <p:sp>
        <p:nvSpPr>
          <p:cNvPr id="5" name="文本框 4">
            <a:extLst>
              <a:ext uri="{FF2B5EF4-FFF2-40B4-BE49-F238E27FC236}">
                <a16:creationId xmlns="" xmlns:a16="http://schemas.microsoft.com/office/drawing/2014/main" id="{345B21D6-A05F-4F42-A166-8CE8F7B7231A}"/>
              </a:ext>
            </a:extLst>
          </p:cNvPr>
          <p:cNvSpPr txBox="1"/>
          <p:nvPr/>
        </p:nvSpPr>
        <p:spPr>
          <a:xfrm>
            <a:off x="2388633" y="3000291"/>
            <a:ext cx="3967565"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年</a:t>
            </a:r>
            <a:r>
              <a:rPr lang="zh-CN" altLang="en-US" sz="2800" dirty="0">
                <a:latin typeface="微软雅黑" panose="020B0503020204020204" pitchFamily="34" charset="-122"/>
                <a:ea typeface="微软雅黑" panose="020B0503020204020204" pitchFamily="34" charset="-122"/>
              </a:rPr>
              <a:t>度工作总结</a:t>
            </a:r>
            <a:endParaRPr kumimoji="1" lang="zh-CN" altLang="en-US" sz="2800" dirty="0">
              <a:latin typeface="微软雅黑" panose="020B0503020204020204" pitchFamily="34" charset="-122"/>
              <a:ea typeface="微软雅黑" panose="020B0503020204020204" pitchFamily="34" charset="-122"/>
              <a:cs typeface="Yuanti SC" charset="-122"/>
            </a:endParaRPr>
          </a:p>
        </p:txBody>
      </p:sp>
      <p:sp>
        <p:nvSpPr>
          <p:cNvPr id="6" name="文本框 5">
            <a:extLst>
              <a:ext uri="{FF2B5EF4-FFF2-40B4-BE49-F238E27FC236}">
                <a16:creationId xmlns="" xmlns:a16="http://schemas.microsoft.com/office/drawing/2014/main" id="{BB21BBB6-28D9-47AC-A9B6-CFF5BC7807C2}"/>
              </a:ext>
            </a:extLst>
          </p:cNvPr>
          <p:cNvSpPr txBox="1"/>
          <p:nvPr/>
        </p:nvSpPr>
        <p:spPr>
          <a:xfrm>
            <a:off x="2411326" y="4112877"/>
            <a:ext cx="3967565" cy="523220"/>
          </a:xfrm>
          <a:prstGeom prst="rect">
            <a:avLst/>
          </a:prstGeom>
          <a:noFill/>
        </p:spPr>
        <p:txBody>
          <a:bodyPr wrap="square" rtlCol="0">
            <a:spAutoFit/>
          </a:bodyPr>
          <a:lstStyle/>
          <a:p>
            <a:r>
              <a:rPr kumimoji="1" lang="zh-CN" altLang="en-US" sz="2800" dirty="0">
                <a:latin typeface="微软雅黑" panose="020B0503020204020204" pitchFamily="34" charset="-122"/>
                <a:ea typeface="微软雅黑" panose="020B0503020204020204" pitchFamily="34" charset="-122"/>
                <a:cs typeface="Yuanti SC" charset="-122"/>
              </a:rPr>
              <a:t>工作完成情况</a:t>
            </a:r>
          </a:p>
        </p:txBody>
      </p:sp>
      <p:sp>
        <p:nvSpPr>
          <p:cNvPr id="7" name="椭圆 6">
            <a:extLst>
              <a:ext uri="{FF2B5EF4-FFF2-40B4-BE49-F238E27FC236}">
                <a16:creationId xmlns="" xmlns:a16="http://schemas.microsoft.com/office/drawing/2014/main" id="{C7AC985F-453A-4D23-9662-BD3A46F8EE88}"/>
              </a:ext>
            </a:extLst>
          </p:cNvPr>
          <p:cNvSpPr/>
          <p:nvPr/>
        </p:nvSpPr>
        <p:spPr>
          <a:xfrm>
            <a:off x="1551079" y="2864330"/>
            <a:ext cx="794935" cy="79493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000" dirty="0">
                <a:solidFill>
                  <a:schemeClr val="bg1"/>
                </a:solidFill>
                <a:latin typeface="微软雅黑" panose="020B0503020204020204" pitchFamily="34" charset="-122"/>
                <a:ea typeface="微软雅黑" panose="020B0503020204020204" pitchFamily="34" charset="-122"/>
                <a:cs typeface="Yuanti SC" charset="-122"/>
              </a:rPr>
              <a:t>1</a:t>
            </a:r>
            <a:endParaRPr kumimoji="1" lang="zh-CN" altLang="en-US" sz="4000" dirty="0">
              <a:solidFill>
                <a:schemeClr val="bg1"/>
              </a:solidFill>
              <a:latin typeface="微软雅黑" panose="020B0503020204020204" pitchFamily="34" charset="-122"/>
              <a:ea typeface="微软雅黑" panose="020B0503020204020204" pitchFamily="34" charset="-122"/>
              <a:cs typeface="Yuanti SC" charset="-122"/>
            </a:endParaRPr>
          </a:p>
        </p:txBody>
      </p:sp>
      <p:sp>
        <p:nvSpPr>
          <p:cNvPr id="8" name="椭圆 7">
            <a:extLst>
              <a:ext uri="{FF2B5EF4-FFF2-40B4-BE49-F238E27FC236}">
                <a16:creationId xmlns="" xmlns:a16="http://schemas.microsoft.com/office/drawing/2014/main" id="{F1F2C927-D29A-428F-8313-E6EB24D01947}"/>
              </a:ext>
            </a:extLst>
          </p:cNvPr>
          <p:cNvSpPr/>
          <p:nvPr/>
        </p:nvSpPr>
        <p:spPr>
          <a:xfrm>
            <a:off x="1543194" y="3977019"/>
            <a:ext cx="794935" cy="79493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000" dirty="0">
                <a:solidFill>
                  <a:schemeClr val="bg1"/>
                </a:solidFill>
                <a:latin typeface="微软雅黑" panose="020B0503020204020204" pitchFamily="34" charset="-122"/>
                <a:ea typeface="微软雅黑" panose="020B0503020204020204" pitchFamily="34" charset="-122"/>
                <a:cs typeface="Yuanti SC" charset="-122"/>
              </a:rPr>
              <a:t>2</a:t>
            </a:r>
            <a:endParaRPr kumimoji="1" lang="zh-CN" altLang="en-US" sz="4000" dirty="0">
              <a:solidFill>
                <a:schemeClr val="bg1"/>
              </a:solidFill>
              <a:latin typeface="微软雅黑" panose="020B0503020204020204" pitchFamily="34" charset="-122"/>
              <a:ea typeface="微软雅黑" panose="020B0503020204020204" pitchFamily="34" charset="-122"/>
              <a:cs typeface="Yuanti SC" charset="-122"/>
            </a:endParaRPr>
          </a:p>
        </p:txBody>
      </p:sp>
      <p:sp>
        <p:nvSpPr>
          <p:cNvPr id="9" name="文本框 8">
            <a:extLst>
              <a:ext uri="{FF2B5EF4-FFF2-40B4-BE49-F238E27FC236}">
                <a16:creationId xmlns="" xmlns:a16="http://schemas.microsoft.com/office/drawing/2014/main" id="{4F30718C-4A23-4BC6-B3E7-C89EE8033A23}"/>
              </a:ext>
            </a:extLst>
          </p:cNvPr>
          <p:cNvSpPr txBox="1"/>
          <p:nvPr/>
        </p:nvSpPr>
        <p:spPr>
          <a:xfrm>
            <a:off x="7850380" y="3000291"/>
            <a:ext cx="4745064" cy="523220"/>
          </a:xfrm>
          <a:prstGeom prst="rect">
            <a:avLst/>
          </a:prstGeom>
          <a:noFill/>
        </p:spPr>
        <p:txBody>
          <a:bodyPr wrap="square" rtlCol="0">
            <a:spAutoFit/>
          </a:bodyPr>
          <a:lstStyle/>
          <a:p>
            <a:r>
              <a:rPr kumimoji="1" lang="zh-CN" altLang="en-US" sz="2800" dirty="0">
                <a:latin typeface="微软雅黑" panose="020B0503020204020204" pitchFamily="34" charset="-122"/>
                <a:ea typeface="微软雅黑" panose="020B0503020204020204" pitchFamily="34" charset="-122"/>
                <a:cs typeface="Yuanti SC" charset="-122"/>
              </a:rPr>
              <a:t>工作成果展示</a:t>
            </a:r>
          </a:p>
        </p:txBody>
      </p:sp>
      <p:sp>
        <p:nvSpPr>
          <p:cNvPr id="10" name="文本框 9">
            <a:extLst>
              <a:ext uri="{FF2B5EF4-FFF2-40B4-BE49-F238E27FC236}">
                <a16:creationId xmlns="" xmlns:a16="http://schemas.microsoft.com/office/drawing/2014/main" id="{2A7182DB-A937-4815-ADD5-013BDE04F593}"/>
              </a:ext>
            </a:extLst>
          </p:cNvPr>
          <p:cNvSpPr txBox="1"/>
          <p:nvPr/>
        </p:nvSpPr>
        <p:spPr>
          <a:xfrm>
            <a:off x="7814071" y="4203953"/>
            <a:ext cx="5138980" cy="523220"/>
          </a:xfrm>
          <a:prstGeom prst="rect">
            <a:avLst/>
          </a:prstGeom>
          <a:noFill/>
        </p:spPr>
        <p:txBody>
          <a:bodyPr wrap="square" rtlCol="0">
            <a:spAutoFit/>
          </a:bodyPr>
          <a:lstStyle/>
          <a:p>
            <a:r>
              <a:rPr kumimoji="1" lang="zh-CN" altLang="en-US" sz="2800" dirty="0">
                <a:latin typeface="微软雅黑" panose="020B0503020204020204" pitchFamily="34" charset="-122"/>
                <a:ea typeface="微软雅黑" panose="020B0503020204020204" pitchFamily="34" charset="-122"/>
                <a:cs typeface="Yuanti SC" charset="-122"/>
              </a:rPr>
              <a:t>明年工作计划</a:t>
            </a:r>
          </a:p>
        </p:txBody>
      </p:sp>
      <p:sp>
        <p:nvSpPr>
          <p:cNvPr id="11" name="椭圆 10">
            <a:extLst>
              <a:ext uri="{FF2B5EF4-FFF2-40B4-BE49-F238E27FC236}">
                <a16:creationId xmlns="" xmlns:a16="http://schemas.microsoft.com/office/drawing/2014/main" id="{3F962BB9-82C4-4705-83A2-D20C598457A0}"/>
              </a:ext>
            </a:extLst>
          </p:cNvPr>
          <p:cNvSpPr/>
          <p:nvPr/>
        </p:nvSpPr>
        <p:spPr>
          <a:xfrm>
            <a:off x="6900560" y="2864433"/>
            <a:ext cx="794935" cy="79493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000" dirty="0">
                <a:solidFill>
                  <a:schemeClr val="bg1"/>
                </a:solidFill>
                <a:latin typeface="微软雅黑" panose="020B0503020204020204" pitchFamily="34" charset="-122"/>
                <a:ea typeface="微软雅黑" panose="020B0503020204020204" pitchFamily="34" charset="-122"/>
                <a:cs typeface="Yuanti SC" charset="-122"/>
              </a:rPr>
              <a:t>3</a:t>
            </a:r>
            <a:endParaRPr kumimoji="1" lang="zh-CN" altLang="en-US" sz="4000" dirty="0">
              <a:solidFill>
                <a:schemeClr val="bg1"/>
              </a:solidFill>
              <a:latin typeface="微软雅黑" panose="020B0503020204020204" pitchFamily="34" charset="-122"/>
              <a:ea typeface="微软雅黑" panose="020B0503020204020204" pitchFamily="34" charset="-122"/>
              <a:cs typeface="Yuanti SC" charset="-122"/>
            </a:endParaRPr>
          </a:p>
        </p:txBody>
      </p:sp>
      <p:sp>
        <p:nvSpPr>
          <p:cNvPr id="12" name="椭圆 11">
            <a:extLst>
              <a:ext uri="{FF2B5EF4-FFF2-40B4-BE49-F238E27FC236}">
                <a16:creationId xmlns="" xmlns:a16="http://schemas.microsoft.com/office/drawing/2014/main" id="{89C9C47D-A561-467D-8F76-D2BFC2735BE8}"/>
              </a:ext>
            </a:extLst>
          </p:cNvPr>
          <p:cNvSpPr/>
          <p:nvPr/>
        </p:nvSpPr>
        <p:spPr>
          <a:xfrm>
            <a:off x="6882231" y="4068095"/>
            <a:ext cx="794935" cy="79493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000" dirty="0">
                <a:solidFill>
                  <a:schemeClr val="bg1"/>
                </a:solidFill>
                <a:latin typeface="微软雅黑" panose="020B0503020204020204" pitchFamily="34" charset="-122"/>
                <a:ea typeface="微软雅黑" panose="020B0503020204020204" pitchFamily="34" charset="-122"/>
                <a:cs typeface="Yuanti SC" charset="-122"/>
              </a:rPr>
              <a:t>4</a:t>
            </a:r>
            <a:endParaRPr kumimoji="1" lang="zh-CN" altLang="en-US" sz="4000" dirty="0">
              <a:solidFill>
                <a:schemeClr val="bg1"/>
              </a:solidFill>
              <a:latin typeface="微软雅黑" panose="020B0503020204020204" pitchFamily="34" charset="-122"/>
              <a:ea typeface="微软雅黑" panose="020B0503020204020204" pitchFamily="34" charset="-122"/>
              <a:cs typeface="Yuanti SC" charset="-122"/>
            </a:endParaRPr>
          </a:p>
        </p:txBody>
      </p:sp>
    </p:spTree>
    <p:extLst>
      <p:ext uri="{BB962C8B-B14F-4D97-AF65-F5344CB8AC3E}">
        <p14:creationId xmlns:p14="http://schemas.microsoft.com/office/powerpoint/2010/main" val="400406521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gtEl>
                                        <p:attrNameLst>
                                          <p:attrName>ppt_y</p:attrName>
                                        </p:attrNameLst>
                                      </p:cBhvr>
                                      <p:tavLst>
                                        <p:tav tm="0">
                                          <p:val>
                                            <p:strVal val="#ppt_y"/>
                                          </p:val>
                                        </p:tav>
                                        <p:tav tm="100000">
                                          <p:val>
                                            <p:strVal val="#ppt_y"/>
                                          </p:val>
                                        </p:tav>
                                      </p:tavLst>
                                    </p:anim>
                                    <p:anim calcmode="lin" valueType="num">
                                      <p:cBhvr>
                                        <p:cTn id="1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gtEl>
                                      </p:cBhvr>
                                    </p:animEffect>
                                  </p:childTnLst>
                                </p:cTn>
                              </p:par>
                              <p:par>
                                <p:cTn id="17" presetID="41" presetClass="entr" presetSubtype="0" fill="hold" grpId="0" nodeType="withEffect">
                                  <p:stCondLst>
                                    <p:cond delay="0"/>
                                  </p:stCondLst>
                                  <p:iterate type="lt">
                                    <p:tmPct val="10000"/>
                                  </p:iterate>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anim calcmode="lin" valueType="num">
                                      <p:cBhvr>
                                        <p:cTn id="21"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6"/>
                                        </p:tgtEl>
                                      </p:cBhvr>
                                    </p:animEffect>
                                  </p:childTnLst>
                                </p:cTn>
                              </p:par>
                              <p:par>
                                <p:cTn id="24" presetID="41" presetClass="entr" presetSubtype="0" fill="hold" grpId="0" nodeType="withEffect">
                                  <p:stCondLst>
                                    <p:cond delay="0"/>
                                  </p:stCondLst>
                                  <p:iterate type="lt">
                                    <p:tmPct val="10000"/>
                                  </p:iterate>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9"/>
                                        </p:tgtEl>
                                        <p:attrNameLst>
                                          <p:attrName>ppt_y</p:attrName>
                                        </p:attrNameLst>
                                      </p:cBhvr>
                                      <p:tavLst>
                                        <p:tav tm="0">
                                          <p:val>
                                            <p:strVal val="#ppt_y"/>
                                          </p:val>
                                        </p:tav>
                                        <p:tav tm="100000">
                                          <p:val>
                                            <p:strVal val="#ppt_y"/>
                                          </p:val>
                                        </p:tav>
                                      </p:tavLst>
                                    </p:anim>
                                    <p:anim calcmode="lin" valueType="num">
                                      <p:cBhvr>
                                        <p:cTn id="2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9"/>
                                        </p:tgtEl>
                                      </p:cBhvr>
                                    </p:animEffect>
                                  </p:childTnLst>
                                </p:cTn>
                              </p:par>
                              <p:par>
                                <p:cTn id="31" presetID="41" presetClass="entr" presetSubtype="0" fill="hold" grpId="0" nodeType="withEffect">
                                  <p:stCondLst>
                                    <p:cond delay="0"/>
                                  </p:stCondLst>
                                  <p:iterate type="lt">
                                    <p:tmPct val="10000"/>
                                  </p:iterate>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0"/>
                                        </p:tgtEl>
                                        <p:attrNameLst>
                                          <p:attrName>ppt_y</p:attrName>
                                        </p:attrNameLst>
                                      </p:cBhvr>
                                      <p:tavLst>
                                        <p:tav tm="0">
                                          <p:val>
                                            <p:strVal val="#ppt_y"/>
                                          </p:val>
                                        </p:tav>
                                        <p:tav tm="100000">
                                          <p:val>
                                            <p:strVal val="#ppt_y"/>
                                          </p:val>
                                        </p:tav>
                                      </p:tavLst>
                                    </p:anim>
                                    <p:anim calcmode="lin" valueType="num">
                                      <p:cBhvr>
                                        <p:cTn id="3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 xmlns:a16="http://schemas.microsoft.com/office/drawing/2014/main" id="{7E58DA8C-CDA9-4E67-8B7E-75E4C5E42F05}"/>
              </a:ext>
            </a:extLst>
          </p:cNvPr>
          <p:cNvSpPr/>
          <p:nvPr/>
        </p:nvSpPr>
        <p:spPr>
          <a:xfrm>
            <a:off x="2914377" y="1050490"/>
            <a:ext cx="6584920" cy="2848730"/>
          </a:xfrm>
          <a:prstGeom prst="rect">
            <a:avLst/>
          </a:prstGeom>
        </p:spPr>
        <p:txBody>
          <a:bodyPr wrap="square">
            <a:spAutoFit/>
          </a:bodyPr>
          <a:lstStyle/>
          <a:p>
            <a:pPr algn="ctr">
              <a:lnSpc>
                <a:spcPct val="150000"/>
              </a:lnSpc>
            </a:pPr>
            <a:r>
              <a:rPr lang="en-US" altLang="zh-CN" sz="13800" dirty="0">
                <a:latin typeface="Impact" pitchFamily="34" charset="0"/>
                <a:ea typeface="微软雅黑" panose="020B0503020204020204" pitchFamily="34" charset="-122"/>
              </a:rPr>
              <a:t>THANKS!</a:t>
            </a:r>
            <a:endParaRPr lang="zh-CN" altLang="en-US" sz="13800" dirty="0">
              <a:latin typeface="Impact" pitchFamily="34" charset="0"/>
              <a:ea typeface="微软雅黑" panose="020B0503020204020204" pitchFamily="34" charset="-122"/>
            </a:endParaRPr>
          </a:p>
        </p:txBody>
      </p:sp>
      <p:sp>
        <p:nvSpPr>
          <p:cNvPr id="3" name="Text Box 2">
            <a:extLst>
              <a:ext uri="{FF2B5EF4-FFF2-40B4-BE49-F238E27FC236}">
                <a16:creationId xmlns="" xmlns:a16="http://schemas.microsoft.com/office/drawing/2014/main" id="{477B3DBF-4DF0-4C83-8FDA-2F9C7AAF0D2C}"/>
              </a:ext>
            </a:extLst>
          </p:cNvPr>
          <p:cNvSpPr txBox="1">
            <a:spLocks noChangeArrowheads="1"/>
          </p:cNvSpPr>
          <p:nvPr/>
        </p:nvSpPr>
        <p:spPr bwMode="auto">
          <a:xfrm>
            <a:off x="3340409" y="3639887"/>
            <a:ext cx="5780136" cy="830997"/>
          </a:xfrm>
          <a:prstGeom prst="rect">
            <a:avLst/>
          </a:prstGeom>
          <a:noFill/>
          <a:ln w="9525">
            <a:noFill/>
            <a:miter lim="800000"/>
            <a:headEnd/>
            <a:tailEnd/>
          </a:ln>
        </p:spPr>
        <p:txBody>
          <a:bodyPr wrap="square">
            <a:spAutoFit/>
          </a:bodyPr>
          <a:lstStyle/>
          <a:p>
            <a:pPr algn="dist">
              <a:defRPr/>
            </a:pPr>
            <a:r>
              <a:rPr lang="zh-CN" altLang="en-US" sz="4800" b="1" dirty="0">
                <a:latin typeface="微软雅黑" pitchFamily="34" charset="-122"/>
                <a:ea typeface="微软雅黑" pitchFamily="34" charset="-122"/>
              </a:rPr>
              <a:t>感谢聆听 请多指点</a:t>
            </a:r>
          </a:p>
        </p:txBody>
      </p:sp>
    </p:spTree>
    <p:extLst>
      <p:ext uri="{BB962C8B-B14F-4D97-AF65-F5344CB8AC3E}">
        <p14:creationId xmlns:p14="http://schemas.microsoft.com/office/powerpoint/2010/main" val="240732987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38400" y="2946400"/>
            <a:ext cx="509787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436131406"/>
      </p:ext>
    </p:extLst>
  </p:cSld>
  <p:clrMapOvr>
    <a:masterClrMapping/>
  </p:clrMapOvr>
  <mc:AlternateContent xmlns:mc="http://schemas.openxmlformats.org/markup-compatibility/2006">
    <mc:Choice xmlns:p14="http://schemas.microsoft.com/office/powerpoint/2010/main" Requires="p14">
      <p:transition spd="slow" p14:dur="1500" advTm="1000">
        <p:random/>
      </p:transition>
    </mc:Choice>
    <mc:Fallback>
      <p:transition spd="slow" advTm="100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8">
            <a:extLst>
              <a:ext uri="{FF2B5EF4-FFF2-40B4-BE49-F238E27FC236}">
                <a16:creationId xmlns="" xmlns:a16="http://schemas.microsoft.com/office/drawing/2014/main" id="{FBBDE076-48CC-4D76-B045-CE36F56F275F}"/>
              </a:ext>
            </a:extLst>
          </p:cNvPr>
          <p:cNvSpPr txBox="1">
            <a:spLocks noChangeArrowheads="1"/>
          </p:cNvSpPr>
          <p:nvPr/>
        </p:nvSpPr>
        <p:spPr bwMode="auto">
          <a:xfrm>
            <a:off x="1488936" y="2185776"/>
            <a:ext cx="7315200"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宋体" charset="0"/>
              </a:defRPr>
            </a:lvl1pPr>
            <a:lvl2pPr marL="742950" indent="-285750">
              <a:spcBef>
                <a:spcPct val="20000"/>
              </a:spcBef>
              <a:buChar char="–"/>
              <a:defRPr sz="2800">
                <a:solidFill>
                  <a:schemeClr val="tx1"/>
                </a:solidFill>
                <a:latin typeface="Arial" charset="0"/>
                <a:ea typeface="宋体" charset="0"/>
              </a:defRPr>
            </a:lvl2pPr>
            <a:lvl3pPr marL="1143000" indent="-228600">
              <a:spcBef>
                <a:spcPct val="20000"/>
              </a:spcBef>
              <a:buChar char="•"/>
              <a:defRPr sz="2400">
                <a:solidFill>
                  <a:schemeClr val="tx1"/>
                </a:solidFill>
                <a:latin typeface="Arial" charset="0"/>
                <a:ea typeface="宋体" charset="0"/>
              </a:defRPr>
            </a:lvl3pPr>
            <a:lvl4pPr marL="1600200" indent="-228600">
              <a:spcBef>
                <a:spcPct val="20000"/>
              </a:spcBef>
              <a:buChar char="–"/>
              <a:defRPr sz="2000">
                <a:solidFill>
                  <a:schemeClr val="tx1"/>
                </a:solidFill>
                <a:latin typeface="Arial" charset="0"/>
                <a:ea typeface="宋体" charset="0"/>
              </a:defRPr>
            </a:lvl4pPr>
            <a:lvl5pPr marL="2057400" indent="-228600">
              <a:spcBef>
                <a:spcPct val="20000"/>
              </a:spcBef>
              <a:buChar char="»"/>
              <a:defRPr sz="2000">
                <a:solidFill>
                  <a:schemeClr val="tx1"/>
                </a:solidFill>
                <a:latin typeface="Arial" charset="0"/>
                <a:ea typeface="宋体" charset="0"/>
              </a:defRPr>
            </a:lvl5pPr>
            <a:lvl6pPr marL="2514600" indent="-228600" eaLnBrk="0" fontAlgn="base" hangingPunct="0">
              <a:spcBef>
                <a:spcPct val="20000"/>
              </a:spcBef>
              <a:spcAft>
                <a:spcPct val="0"/>
              </a:spcAft>
              <a:buChar char="»"/>
              <a:defRPr sz="2000">
                <a:solidFill>
                  <a:schemeClr val="tx1"/>
                </a:solidFill>
                <a:latin typeface="Arial" charset="0"/>
                <a:ea typeface="宋体" charset="0"/>
              </a:defRPr>
            </a:lvl6pPr>
            <a:lvl7pPr marL="2971800" indent="-228600" eaLnBrk="0" fontAlgn="base" hangingPunct="0">
              <a:spcBef>
                <a:spcPct val="20000"/>
              </a:spcBef>
              <a:spcAft>
                <a:spcPct val="0"/>
              </a:spcAft>
              <a:buChar char="»"/>
              <a:defRPr sz="2000">
                <a:solidFill>
                  <a:schemeClr val="tx1"/>
                </a:solidFill>
                <a:latin typeface="Arial" charset="0"/>
                <a:ea typeface="宋体" charset="0"/>
              </a:defRPr>
            </a:lvl7pPr>
            <a:lvl8pPr marL="3429000" indent="-228600" eaLnBrk="0" fontAlgn="base" hangingPunct="0">
              <a:spcBef>
                <a:spcPct val="20000"/>
              </a:spcBef>
              <a:spcAft>
                <a:spcPct val="0"/>
              </a:spcAft>
              <a:buChar char="»"/>
              <a:defRPr sz="2000">
                <a:solidFill>
                  <a:schemeClr val="tx1"/>
                </a:solidFill>
                <a:latin typeface="Arial" charset="0"/>
                <a:ea typeface="宋体" charset="0"/>
              </a:defRPr>
            </a:lvl8pPr>
            <a:lvl9pPr marL="3886200" indent="-228600" eaLnBrk="0" fontAlgn="base" hangingPunct="0">
              <a:spcBef>
                <a:spcPct val="20000"/>
              </a:spcBef>
              <a:spcAft>
                <a:spcPct val="0"/>
              </a:spcAft>
              <a:buChar char="»"/>
              <a:defRPr sz="2000">
                <a:solidFill>
                  <a:schemeClr val="tx1"/>
                </a:solidFill>
                <a:latin typeface="Arial" charset="0"/>
                <a:ea typeface="宋体" charset="0"/>
              </a:defRPr>
            </a:lvl9pPr>
          </a:lstStyle>
          <a:p>
            <a:pPr eaLnBrk="1" hangingPunct="1">
              <a:spcBef>
                <a:spcPct val="0"/>
              </a:spcBef>
              <a:buFontTx/>
              <a:buNone/>
            </a:pPr>
            <a:r>
              <a:rPr kumimoji="1" lang="zh-CN" altLang="en-US" sz="11500" b="1" dirty="0">
                <a:latin typeface="Agency FB" panose="020B0503020202020204" pitchFamily="34" charset="0"/>
                <a:ea typeface="Yuanti SC" charset="-122"/>
                <a:cs typeface="Yuanti SC" charset="-122"/>
              </a:rPr>
              <a:t>  </a:t>
            </a:r>
            <a:r>
              <a:rPr kumimoji="1" lang="en-US" altLang="zh-CN" sz="11500" b="1" dirty="0">
                <a:latin typeface="Agency FB" panose="020B0503020202020204" pitchFamily="34" charset="0"/>
                <a:ea typeface="Yuanti SC" charset="-122"/>
                <a:cs typeface="Yuanti SC" charset="-122"/>
              </a:rPr>
              <a:t>PART</a:t>
            </a:r>
            <a:r>
              <a:rPr kumimoji="1" lang="zh-CN" altLang="en-US" sz="11500" b="1" dirty="0">
                <a:latin typeface="Agency FB" panose="020B0503020202020204" pitchFamily="34" charset="0"/>
                <a:ea typeface="Yuanti SC" charset="-122"/>
                <a:cs typeface="Yuanti SC" charset="-122"/>
              </a:rPr>
              <a:t> </a:t>
            </a:r>
            <a:r>
              <a:rPr kumimoji="1" lang="en-US" altLang="zh-CN" sz="11500" b="1" dirty="0">
                <a:latin typeface="Agency FB" panose="020B0503020202020204" pitchFamily="34" charset="0"/>
                <a:ea typeface="Yuanti SC" charset="-122"/>
                <a:cs typeface="Yuanti SC" charset="-122"/>
              </a:rPr>
              <a:t>ONE</a:t>
            </a:r>
            <a:endParaRPr kumimoji="1" lang="zh-CN" altLang="en-US" sz="23900" b="1" dirty="0">
              <a:latin typeface="Agency FB" panose="020B0503020202020204" pitchFamily="34" charset="0"/>
              <a:ea typeface="Yuanti SC" charset="-122"/>
              <a:cs typeface="Yuanti SC" charset="-122"/>
            </a:endParaRPr>
          </a:p>
        </p:txBody>
      </p:sp>
      <p:sp>
        <p:nvSpPr>
          <p:cNvPr id="3" name="TextBox 1">
            <a:extLst>
              <a:ext uri="{FF2B5EF4-FFF2-40B4-BE49-F238E27FC236}">
                <a16:creationId xmlns="" xmlns:a16="http://schemas.microsoft.com/office/drawing/2014/main" id="{CC687E20-6ED1-4C52-81A1-7F60A2FBBF93}"/>
              </a:ext>
            </a:extLst>
          </p:cNvPr>
          <p:cNvSpPr txBox="1"/>
          <p:nvPr/>
        </p:nvSpPr>
        <p:spPr>
          <a:xfrm>
            <a:off x="2262521" y="3775328"/>
            <a:ext cx="4616648" cy="969496"/>
          </a:xfrm>
          <a:prstGeom prst="rect">
            <a:avLst/>
          </a:prstGeom>
          <a:noFill/>
        </p:spPr>
        <p:txBody>
          <a:bodyPr wrap="none" lIns="0" tIns="0" rIns="0" rtlCol="0">
            <a:spAutoFit/>
          </a:bodyPr>
          <a:lstStyle/>
          <a:p>
            <a:r>
              <a:rPr lang="zh-CN" altLang="en-US" sz="6000" b="1" dirty="0">
                <a:latin typeface="微软雅黑" panose="020B0503020204020204" pitchFamily="34" charset="-122"/>
                <a:ea typeface="微软雅黑" panose="020B0503020204020204" pitchFamily="34" charset="-122"/>
              </a:rPr>
              <a:t>年度工作总结</a:t>
            </a:r>
            <a:endParaRPr kumimoji="1" lang="zh-CN" altLang="en-US" sz="6000" b="1" dirty="0">
              <a:latin typeface="微软雅黑" panose="020B0503020204020204" pitchFamily="34" charset="-122"/>
              <a:ea typeface="微软雅黑" panose="020B0503020204020204" pitchFamily="34" charset="-122"/>
              <a:cs typeface="Yuanti SC" charset="-122"/>
            </a:endParaRPr>
          </a:p>
        </p:txBody>
      </p:sp>
      <p:sp>
        <p:nvSpPr>
          <p:cNvPr id="4" name="文本框 3">
            <a:extLst>
              <a:ext uri="{FF2B5EF4-FFF2-40B4-BE49-F238E27FC236}">
                <a16:creationId xmlns="" xmlns:a16="http://schemas.microsoft.com/office/drawing/2014/main" id="{A1D65F7D-6E26-4CC5-9200-D58F5524B386}"/>
              </a:ext>
            </a:extLst>
          </p:cNvPr>
          <p:cNvSpPr txBox="1"/>
          <p:nvPr/>
        </p:nvSpPr>
        <p:spPr>
          <a:xfrm>
            <a:off x="2102069" y="4737079"/>
            <a:ext cx="5803682" cy="1372683"/>
          </a:xfrm>
          <a:prstGeom prst="rect">
            <a:avLst/>
          </a:prstGeom>
          <a:noFill/>
        </p:spPr>
        <p:txBody>
          <a:bodyPr wrap="square" rtlCol="0">
            <a:spAutoFit/>
          </a:bodyPr>
          <a:lstStyle/>
          <a:p>
            <a:pPr>
              <a:lnSpc>
                <a:spcPct val="130000"/>
              </a:lnSpc>
            </a:pPr>
            <a:r>
              <a:rPr lang="zh-CN" altLang="en-US" sz="1600" dirty="0">
                <a:latin typeface="Microsoft YaHei" charset="0"/>
                <a:ea typeface="Microsoft YaHei" charset="0"/>
                <a:cs typeface="Microsoft YaHei" charset="0"/>
                <a:sym typeface="+mn-lt"/>
              </a:rPr>
              <a:t>您的内容打在这里，或者通过复制您的文本后，在此框中选择粘贴，并选择只保留文字。您的内容打在这里，或者通过复制您的文本后，在此框中选择粘贴，并选择只保留文字。</a:t>
            </a:r>
          </a:p>
          <a:p>
            <a:pPr>
              <a:lnSpc>
                <a:spcPct val="130000"/>
              </a:lnSpc>
            </a:pPr>
            <a:endParaRPr lang="zh-CN" altLang="en-US" sz="1600" dirty="0">
              <a:latin typeface="Microsoft YaHei" charset="0"/>
              <a:ea typeface="Microsoft YaHei" charset="0"/>
              <a:cs typeface="Microsoft YaHei" charset="0"/>
              <a:sym typeface="+mn-lt"/>
            </a:endParaRPr>
          </a:p>
        </p:txBody>
      </p:sp>
    </p:spTree>
    <p:extLst>
      <p:ext uri="{BB962C8B-B14F-4D97-AF65-F5344CB8AC3E}">
        <p14:creationId xmlns:p14="http://schemas.microsoft.com/office/powerpoint/2010/main" val="240771198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1"/>
          <p:cNvSpPr>
            <a:spLocks/>
          </p:cNvSpPr>
          <p:nvPr/>
        </p:nvSpPr>
        <p:spPr bwMode="auto">
          <a:xfrm>
            <a:off x="1720851" y="1887372"/>
            <a:ext cx="2273300" cy="4572000"/>
          </a:xfrm>
          <a:custGeom>
            <a:avLst/>
            <a:gdLst>
              <a:gd name="T0" fmla="*/ 494 w 509"/>
              <a:gd name="T1" fmla="*/ 16 h 1026"/>
              <a:gd name="T2" fmla="*/ 457 w 509"/>
              <a:gd name="T3" fmla="*/ 0 h 1026"/>
              <a:gd name="T4" fmla="*/ 53 w 509"/>
              <a:gd name="T5" fmla="*/ 0 h 1026"/>
              <a:gd name="T6" fmla="*/ 16 w 509"/>
              <a:gd name="T7" fmla="*/ 16 h 1026"/>
              <a:gd name="T8" fmla="*/ 0 w 509"/>
              <a:gd name="T9" fmla="*/ 53 h 1026"/>
              <a:gd name="T10" fmla="*/ 0 w 509"/>
              <a:gd name="T11" fmla="*/ 974 h 1026"/>
              <a:gd name="T12" fmla="*/ 16 w 509"/>
              <a:gd name="T13" fmla="*/ 1011 h 1026"/>
              <a:gd name="T14" fmla="*/ 53 w 509"/>
              <a:gd name="T15" fmla="*/ 1026 h 1026"/>
              <a:gd name="T16" fmla="*/ 457 w 509"/>
              <a:gd name="T17" fmla="*/ 1026 h 1026"/>
              <a:gd name="T18" fmla="*/ 494 w 509"/>
              <a:gd name="T19" fmla="*/ 1011 h 1026"/>
              <a:gd name="T20" fmla="*/ 509 w 509"/>
              <a:gd name="T21" fmla="*/ 974 h 1026"/>
              <a:gd name="T22" fmla="*/ 509 w 509"/>
              <a:gd name="T23" fmla="*/ 53 h 1026"/>
              <a:gd name="T24" fmla="*/ 494 w 509"/>
              <a:gd name="T25" fmla="*/ 16 h 10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9" h="1026">
                <a:moveTo>
                  <a:pt x="494" y="16"/>
                </a:moveTo>
                <a:cubicBezTo>
                  <a:pt x="484" y="6"/>
                  <a:pt x="470" y="0"/>
                  <a:pt x="457" y="0"/>
                </a:cubicBezTo>
                <a:cubicBezTo>
                  <a:pt x="53" y="0"/>
                  <a:pt x="53" y="0"/>
                  <a:pt x="53" y="0"/>
                </a:cubicBezTo>
                <a:cubicBezTo>
                  <a:pt x="40" y="0"/>
                  <a:pt x="26" y="6"/>
                  <a:pt x="16" y="16"/>
                </a:cubicBezTo>
                <a:cubicBezTo>
                  <a:pt x="6" y="26"/>
                  <a:pt x="0" y="40"/>
                  <a:pt x="0" y="53"/>
                </a:cubicBezTo>
                <a:cubicBezTo>
                  <a:pt x="0" y="974"/>
                  <a:pt x="0" y="974"/>
                  <a:pt x="0" y="974"/>
                </a:cubicBezTo>
                <a:cubicBezTo>
                  <a:pt x="0" y="987"/>
                  <a:pt x="6" y="1001"/>
                  <a:pt x="16" y="1011"/>
                </a:cubicBezTo>
                <a:cubicBezTo>
                  <a:pt x="26" y="1021"/>
                  <a:pt x="40" y="1026"/>
                  <a:pt x="53" y="1026"/>
                </a:cubicBezTo>
                <a:cubicBezTo>
                  <a:pt x="457" y="1026"/>
                  <a:pt x="457" y="1026"/>
                  <a:pt x="457" y="1026"/>
                </a:cubicBezTo>
                <a:cubicBezTo>
                  <a:pt x="470" y="1026"/>
                  <a:pt x="484" y="1021"/>
                  <a:pt x="494" y="1011"/>
                </a:cubicBezTo>
                <a:cubicBezTo>
                  <a:pt x="504" y="1001"/>
                  <a:pt x="509" y="987"/>
                  <a:pt x="509" y="974"/>
                </a:cubicBezTo>
                <a:cubicBezTo>
                  <a:pt x="509" y="53"/>
                  <a:pt x="509" y="53"/>
                  <a:pt x="509" y="53"/>
                </a:cubicBezTo>
                <a:cubicBezTo>
                  <a:pt x="509" y="40"/>
                  <a:pt x="504" y="26"/>
                  <a:pt x="494" y="16"/>
                </a:cubicBezTo>
                <a:close/>
              </a:path>
            </a:pathLst>
          </a:custGeom>
          <a:solidFill>
            <a:srgbClr val="E7E7E7"/>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4" name="Rectangle 12"/>
          <p:cNvSpPr>
            <a:spLocks noChangeArrowheads="1"/>
          </p:cNvSpPr>
          <p:nvPr/>
        </p:nvSpPr>
        <p:spPr bwMode="auto">
          <a:xfrm>
            <a:off x="1720851" y="2422890"/>
            <a:ext cx="2273300" cy="3399367"/>
          </a:xfrm>
          <a:prstGeom prst="rect">
            <a:avLst/>
          </a:prstGeom>
          <a:solidFill>
            <a:schemeClr val="tx1">
              <a:lumMod val="90000"/>
              <a:lumOff val="10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5" name="Freeform 13"/>
          <p:cNvSpPr>
            <a:spLocks/>
          </p:cNvSpPr>
          <p:nvPr/>
        </p:nvSpPr>
        <p:spPr bwMode="auto">
          <a:xfrm>
            <a:off x="2573867" y="6099538"/>
            <a:ext cx="571500" cy="84667"/>
          </a:xfrm>
          <a:custGeom>
            <a:avLst/>
            <a:gdLst>
              <a:gd name="T0" fmla="*/ 128 w 128"/>
              <a:gd name="T1" fmla="*/ 10 h 19"/>
              <a:gd name="T2" fmla="*/ 119 w 128"/>
              <a:gd name="T3" fmla="*/ 19 h 19"/>
              <a:gd name="T4" fmla="*/ 9 w 128"/>
              <a:gd name="T5" fmla="*/ 19 h 19"/>
              <a:gd name="T6" fmla="*/ 0 w 128"/>
              <a:gd name="T7" fmla="*/ 10 h 19"/>
              <a:gd name="T8" fmla="*/ 0 w 128"/>
              <a:gd name="T9" fmla="*/ 10 h 19"/>
              <a:gd name="T10" fmla="*/ 9 w 128"/>
              <a:gd name="T11" fmla="*/ 0 h 19"/>
              <a:gd name="T12" fmla="*/ 119 w 128"/>
              <a:gd name="T13" fmla="*/ 0 h 19"/>
              <a:gd name="T14" fmla="*/ 128 w 128"/>
              <a:gd name="T15" fmla="*/ 1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9">
                <a:moveTo>
                  <a:pt x="128" y="10"/>
                </a:moveTo>
                <a:cubicBezTo>
                  <a:pt x="128" y="15"/>
                  <a:pt x="124" y="19"/>
                  <a:pt x="119" y="19"/>
                </a:cubicBezTo>
                <a:cubicBezTo>
                  <a:pt x="9" y="19"/>
                  <a:pt x="9" y="19"/>
                  <a:pt x="9" y="19"/>
                </a:cubicBezTo>
                <a:cubicBezTo>
                  <a:pt x="4" y="19"/>
                  <a:pt x="0" y="15"/>
                  <a:pt x="0" y="10"/>
                </a:cubicBezTo>
                <a:cubicBezTo>
                  <a:pt x="0" y="10"/>
                  <a:pt x="0" y="10"/>
                  <a:pt x="0" y="10"/>
                </a:cubicBezTo>
                <a:cubicBezTo>
                  <a:pt x="0" y="4"/>
                  <a:pt x="4" y="0"/>
                  <a:pt x="9" y="0"/>
                </a:cubicBezTo>
                <a:cubicBezTo>
                  <a:pt x="119" y="0"/>
                  <a:pt x="119" y="0"/>
                  <a:pt x="119" y="0"/>
                </a:cubicBezTo>
                <a:cubicBezTo>
                  <a:pt x="124" y="0"/>
                  <a:pt x="128" y="4"/>
                  <a:pt x="128" y="10"/>
                </a:cubicBezTo>
                <a:close/>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6" name="Oval 14"/>
          <p:cNvSpPr>
            <a:spLocks noChangeArrowheads="1"/>
          </p:cNvSpPr>
          <p:nvPr/>
        </p:nvSpPr>
        <p:spPr bwMode="auto">
          <a:xfrm>
            <a:off x="2796117" y="2092690"/>
            <a:ext cx="127000" cy="124884"/>
          </a:xfrm>
          <a:prstGeom prst="ellipse">
            <a:avLst/>
          </a:pr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7" name="Oval 15"/>
          <p:cNvSpPr>
            <a:spLocks noChangeArrowheads="1"/>
          </p:cNvSpPr>
          <p:nvPr/>
        </p:nvSpPr>
        <p:spPr bwMode="auto">
          <a:xfrm>
            <a:off x="2832101" y="2128672"/>
            <a:ext cx="55033" cy="52917"/>
          </a:xfrm>
          <a:prstGeom prst="ellipse">
            <a:avLst/>
          </a:pr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8" name="矩形 7"/>
          <p:cNvSpPr/>
          <p:nvPr/>
        </p:nvSpPr>
        <p:spPr>
          <a:xfrm>
            <a:off x="1791971" y="2422890"/>
            <a:ext cx="8311587" cy="850876"/>
          </a:xfrm>
          <a:prstGeom prst="rect">
            <a:avLst/>
          </a:prstGeom>
          <a:solidFill>
            <a:srgbClr val="90C7FF"/>
          </a:solidFill>
          <a:ln>
            <a:solidFill>
              <a:srgbClr val="90C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9" name="矩形 8"/>
          <p:cNvSpPr/>
          <p:nvPr/>
        </p:nvSpPr>
        <p:spPr>
          <a:xfrm>
            <a:off x="1791971" y="3266734"/>
            <a:ext cx="6992328" cy="850876"/>
          </a:xfrm>
          <a:prstGeom prst="rect">
            <a:avLst/>
          </a:prstGeom>
          <a:solidFill>
            <a:srgbClr val="E7E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10" name="矩形 9"/>
          <p:cNvSpPr/>
          <p:nvPr/>
        </p:nvSpPr>
        <p:spPr>
          <a:xfrm>
            <a:off x="1791971" y="4120506"/>
            <a:ext cx="6320253" cy="850876"/>
          </a:xfrm>
          <a:prstGeom prst="rect">
            <a:avLst/>
          </a:prstGeom>
          <a:solidFill>
            <a:srgbClr val="90C7FF"/>
          </a:solidFill>
          <a:ln>
            <a:solidFill>
              <a:srgbClr val="90C7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11" name="矩形 10"/>
          <p:cNvSpPr/>
          <p:nvPr/>
        </p:nvSpPr>
        <p:spPr>
          <a:xfrm>
            <a:off x="1791971" y="4971380"/>
            <a:ext cx="4880093" cy="850876"/>
          </a:xfrm>
          <a:prstGeom prst="rect">
            <a:avLst/>
          </a:prstGeom>
          <a:solidFill>
            <a:srgbClr val="E7E7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grpSp>
        <p:nvGrpSpPr>
          <p:cNvPr id="12" name="组合 21"/>
          <p:cNvGrpSpPr/>
          <p:nvPr/>
        </p:nvGrpSpPr>
        <p:grpSpPr>
          <a:xfrm>
            <a:off x="2614977" y="2537792"/>
            <a:ext cx="601488" cy="598720"/>
            <a:chOff x="1511300" y="3748087"/>
            <a:chExt cx="344488" cy="342901"/>
          </a:xfrm>
          <a:solidFill>
            <a:schemeClr val="tx2">
              <a:lumMod val="50000"/>
            </a:schemeClr>
          </a:solidFill>
        </p:grpSpPr>
        <p:sp>
          <p:nvSpPr>
            <p:cNvPr id="13" name="Freeform 562"/>
            <p:cNvSpPr>
              <a:spLocks/>
            </p:cNvSpPr>
            <p:nvPr/>
          </p:nvSpPr>
          <p:spPr bwMode="auto">
            <a:xfrm>
              <a:off x="1511300" y="3978275"/>
              <a:ext cx="109537" cy="112713"/>
            </a:xfrm>
            <a:custGeom>
              <a:avLst/>
              <a:gdLst>
                <a:gd name="T0" fmla="*/ 9 w 69"/>
                <a:gd name="T1" fmla="*/ 0 h 71"/>
                <a:gd name="T2" fmla="*/ 5 w 69"/>
                <a:gd name="T3" fmla="*/ 36 h 71"/>
                <a:gd name="T4" fmla="*/ 0 w 69"/>
                <a:gd name="T5" fmla="*/ 71 h 71"/>
                <a:gd name="T6" fmla="*/ 35 w 69"/>
                <a:gd name="T7" fmla="*/ 66 h 71"/>
                <a:gd name="T8" fmla="*/ 69 w 69"/>
                <a:gd name="T9" fmla="*/ 60 h 71"/>
                <a:gd name="T10" fmla="*/ 40 w 69"/>
                <a:gd name="T11" fmla="*/ 31 h 71"/>
                <a:gd name="T12" fmla="*/ 9 w 69"/>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69" h="71">
                  <a:moveTo>
                    <a:pt x="9" y="0"/>
                  </a:moveTo>
                  <a:lnTo>
                    <a:pt x="5" y="36"/>
                  </a:lnTo>
                  <a:lnTo>
                    <a:pt x="0" y="71"/>
                  </a:lnTo>
                  <a:lnTo>
                    <a:pt x="35" y="66"/>
                  </a:lnTo>
                  <a:lnTo>
                    <a:pt x="69" y="60"/>
                  </a:lnTo>
                  <a:lnTo>
                    <a:pt x="40" y="31"/>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14" name="Freeform 563"/>
            <p:cNvSpPr>
              <a:spLocks/>
            </p:cNvSpPr>
            <p:nvPr/>
          </p:nvSpPr>
          <p:spPr bwMode="auto">
            <a:xfrm>
              <a:off x="1543050" y="3802063"/>
              <a:ext cx="254000" cy="257175"/>
            </a:xfrm>
            <a:custGeom>
              <a:avLst/>
              <a:gdLst>
                <a:gd name="T0" fmla="*/ 60 w 160"/>
                <a:gd name="T1" fmla="*/ 142 h 162"/>
                <a:gd name="T2" fmla="*/ 49 w 160"/>
                <a:gd name="T3" fmla="*/ 131 h 162"/>
                <a:gd name="T4" fmla="*/ 140 w 160"/>
                <a:gd name="T5" fmla="*/ 41 h 162"/>
                <a:gd name="T6" fmla="*/ 120 w 160"/>
                <a:gd name="T7" fmla="*/ 21 h 162"/>
                <a:gd name="T8" fmla="*/ 29 w 160"/>
                <a:gd name="T9" fmla="*/ 111 h 162"/>
                <a:gd name="T10" fmla="*/ 20 w 160"/>
                <a:gd name="T11" fmla="*/ 102 h 162"/>
                <a:gd name="T12" fmla="*/ 110 w 160"/>
                <a:gd name="T13" fmla="*/ 11 h 162"/>
                <a:gd name="T14" fmla="*/ 100 w 160"/>
                <a:gd name="T15" fmla="*/ 0 h 162"/>
                <a:gd name="T16" fmla="*/ 0 w 160"/>
                <a:gd name="T17" fmla="*/ 102 h 162"/>
                <a:gd name="T18" fmla="*/ 60 w 160"/>
                <a:gd name="T19" fmla="*/ 162 h 162"/>
                <a:gd name="T20" fmla="*/ 160 w 160"/>
                <a:gd name="T21" fmla="*/ 61 h 162"/>
                <a:gd name="T22" fmla="*/ 150 w 160"/>
                <a:gd name="T23" fmla="*/ 51 h 162"/>
                <a:gd name="T24" fmla="*/ 60 w 160"/>
                <a:gd name="T25" fmla="*/ 14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162">
                  <a:moveTo>
                    <a:pt x="60" y="142"/>
                  </a:moveTo>
                  <a:lnTo>
                    <a:pt x="49" y="131"/>
                  </a:lnTo>
                  <a:lnTo>
                    <a:pt x="140" y="41"/>
                  </a:lnTo>
                  <a:lnTo>
                    <a:pt x="120" y="21"/>
                  </a:lnTo>
                  <a:lnTo>
                    <a:pt x="29" y="111"/>
                  </a:lnTo>
                  <a:lnTo>
                    <a:pt x="20" y="102"/>
                  </a:lnTo>
                  <a:lnTo>
                    <a:pt x="110" y="11"/>
                  </a:lnTo>
                  <a:lnTo>
                    <a:pt x="100" y="0"/>
                  </a:lnTo>
                  <a:lnTo>
                    <a:pt x="0" y="102"/>
                  </a:lnTo>
                  <a:lnTo>
                    <a:pt x="60" y="162"/>
                  </a:lnTo>
                  <a:lnTo>
                    <a:pt x="160" y="61"/>
                  </a:lnTo>
                  <a:lnTo>
                    <a:pt x="150" y="51"/>
                  </a:lnTo>
                  <a:lnTo>
                    <a:pt x="60"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15" name="Freeform 564"/>
            <p:cNvSpPr>
              <a:spLocks/>
            </p:cNvSpPr>
            <p:nvPr/>
          </p:nvSpPr>
          <p:spPr bwMode="auto">
            <a:xfrm>
              <a:off x="1719263" y="3748087"/>
              <a:ext cx="136525" cy="136525"/>
            </a:xfrm>
            <a:custGeom>
              <a:avLst/>
              <a:gdLst>
                <a:gd name="T0" fmla="*/ 84 w 90"/>
                <a:gd name="T1" fmla="*/ 48 h 90"/>
                <a:gd name="T2" fmla="*/ 42 w 90"/>
                <a:gd name="T3" fmla="*/ 5 h 90"/>
                <a:gd name="T4" fmla="*/ 21 w 90"/>
                <a:gd name="T5" fmla="*/ 5 h 90"/>
                <a:gd name="T6" fmla="*/ 20 w 90"/>
                <a:gd name="T7" fmla="*/ 7 h 90"/>
                <a:gd name="T8" fmla="*/ 20 w 90"/>
                <a:gd name="T9" fmla="*/ 6 h 90"/>
                <a:gd name="T10" fmla="*/ 0 w 90"/>
                <a:gd name="T11" fmla="*/ 27 h 90"/>
                <a:gd name="T12" fmla="*/ 63 w 90"/>
                <a:gd name="T13" fmla="*/ 90 h 90"/>
                <a:gd name="T14" fmla="*/ 83 w 90"/>
                <a:gd name="T15" fmla="*/ 69 h 90"/>
                <a:gd name="T16" fmla="*/ 83 w 90"/>
                <a:gd name="T17" fmla="*/ 69 h 90"/>
                <a:gd name="T18" fmla="*/ 84 w 90"/>
                <a:gd name="T19" fmla="*/ 68 h 90"/>
                <a:gd name="T20" fmla="*/ 84 w 90"/>
                <a:gd name="T21" fmla="*/ 4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90">
                  <a:moveTo>
                    <a:pt x="84" y="48"/>
                  </a:moveTo>
                  <a:cubicBezTo>
                    <a:pt x="42" y="5"/>
                    <a:pt x="42" y="5"/>
                    <a:pt x="42" y="5"/>
                  </a:cubicBezTo>
                  <a:cubicBezTo>
                    <a:pt x="36" y="0"/>
                    <a:pt x="27" y="0"/>
                    <a:pt x="21" y="5"/>
                  </a:cubicBezTo>
                  <a:cubicBezTo>
                    <a:pt x="20" y="7"/>
                    <a:pt x="20" y="7"/>
                    <a:pt x="20" y="7"/>
                  </a:cubicBezTo>
                  <a:cubicBezTo>
                    <a:pt x="20" y="6"/>
                    <a:pt x="20" y="6"/>
                    <a:pt x="20" y="6"/>
                  </a:cubicBezTo>
                  <a:cubicBezTo>
                    <a:pt x="0" y="27"/>
                    <a:pt x="0" y="27"/>
                    <a:pt x="0" y="27"/>
                  </a:cubicBezTo>
                  <a:cubicBezTo>
                    <a:pt x="63" y="90"/>
                    <a:pt x="63" y="90"/>
                    <a:pt x="63" y="90"/>
                  </a:cubicBezTo>
                  <a:cubicBezTo>
                    <a:pt x="83" y="69"/>
                    <a:pt x="83" y="69"/>
                    <a:pt x="83" y="69"/>
                  </a:cubicBezTo>
                  <a:cubicBezTo>
                    <a:pt x="83" y="69"/>
                    <a:pt x="83" y="69"/>
                    <a:pt x="83" y="69"/>
                  </a:cubicBezTo>
                  <a:cubicBezTo>
                    <a:pt x="84" y="68"/>
                    <a:pt x="84" y="68"/>
                    <a:pt x="84" y="68"/>
                  </a:cubicBezTo>
                  <a:cubicBezTo>
                    <a:pt x="90" y="63"/>
                    <a:pt x="90" y="53"/>
                    <a:pt x="84"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grpSp>
      <p:sp>
        <p:nvSpPr>
          <p:cNvPr id="16" name="Freeform 568"/>
          <p:cNvSpPr>
            <a:spLocks noEditPoints="1"/>
          </p:cNvSpPr>
          <p:nvPr/>
        </p:nvSpPr>
        <p:spPr bwMode="auto">
          <a:xfrm>
            <a:off x="2541154" y="3458248"/>
            <a:ext cx="581893" cy="545525"/>
          </a:xfrm>
          <a:custGeom>
            <a:avLst/>
            <a:gdLst>
              <a:gd name="T0" fmla="*/ 135 w 240"/>
              <a:gd name="T1" fmla="*/ 0 h 225"/>
              <a:gd name="T2" fmla="*/ 0 w 240"/>
              <a:gd name="T3" fmla="*/ 150 h 225"/>
              <a:gd name="T4" fmla="*/ 45 w 240"/>
              <a:gd name="T5" fmla="*/ 150 h 225"/>
              <a:gd name="T6" fmla="*/ 90 w 240"/>
              <a:gd name="T7" fmla="*/ 165 h 225"/>
              <a:gd name="T8" fmla="*/ 135 w 240"/>
              <a:gd name="T9" fmla="*/ 225 h 225"/>
              <a:gd name="T10" fmla="*/ 240 w 240"/>
              <a:gd name="T11" fmla="*/ 105 h 225"/>
              <a:gd name="T12" fmla="*/ 135 w 240"/>
              <a:gd name="T13" fmla="*/ 0 h 225"/>
              <a:gd name="T14" fmla="*/ 60 w 240"/>
              <a:gd name="T15" fmla="*/ 108 h 225"/>
              <a:gd name="T16" fmla="*/ 41 w 240"/>
              <a:gd name="T17" fmla="*/ 90 h 225"/>
              <a:gd name="T18" fmla="*/ 60 w 240"/>
              <a:gd name="T19" fmla="*/ 71 h 225"/>
              <a:gd name="T20" fmla="*/ 79 w 240"/>
              <a:gd name="T21" fmla="*/ 90 h 225"/>
              <a:gd name="T22" fmla="*/ 60 w 240"/>
              <a:gd name="T23" fmla="*/ 108 h 225"/>
              <a:gd name="T24" fmla="*/ 94 w 240"/>
              <a:gd name="T25" fmla="*/ 52 h 225"/>
              <a:gd name="T26" fmla="*/ 112 w 240"/>
              <a:gd name="T27" fmla="*/ 33 h 225"/>
              <a:gd name="T28" fmla="*/ 131 w 240"/>
              <a:gd name="T29" fmla="*/ 52 h 225"/>
              <a:gd name="T30" fmla="*/ 112 w 240"/>
              <a:gd name="T31" fmla="*/ 71 h 225"/>
              <a:gd name="T32" fmla="*/ 94 w 240"/>
              <a:gd name="T33" fmla="*/ 52 h 225"/>
              <a:gd name="T34" fmla="*/ 143 w 240"/>
              <a:gd name="T35" fmla="*/ 183 h 225"/>
              <a:gd name="T36" fmla="*/ 116 w 240"/>
              <a:gd name="T37" fmla="*/ 157 h 225"/>
              <a:gd name="T38" fmla="*/ 143 w 240"/>
              <a:gd name="T39" fmla="*/ 131 h 225"/>
              <a:gd name="T40" fmla="*/ 169 w 240"/>
              <a:gd name="T41" fmla="*/ 157 h 225"/>
              <a:gd name="T42" fmla="*/ 143 w 240"/>
              <a:gd name="T43" fmla="*/ 183 h 225"/>
              <a:gd name="T44" fmla="*/ 188 w 240"/>
              <a:gd name="T45" fmla="*/ 138 h 225"/>
              <a:gd name="T46" fmla="*/ 176 w 240"/>
              <a:gd name="T47" fmla="*/ 127 h 225"/>
              <a:gd name="T48" fmla="*/ 188 w 240"/>
              <a:gd name="T49" fmla="*/ 116 h 225"/>
              <a:gd name="T50" fmla="*/ 199 w 240"/>
              <a:gd name="T51" fmla="*/ 127 h 225"/>
              <a:gd name="T52" fmla="*/ 188 w 240"/>
              <a:gd name="T53" fmla="*/ 138 h 225"/>
              <a:gd name="T54" fmla="*/ 173 w 240"/>
              <a:gd name="T55" fmla="*/ 93 h 225"/>
              <a:gd name="T56" fmla="*/ 146 w 240"/>
              <a:gd name="T57" fmla="*/ 67 h 225"/>
              <a:gd name="T58" fmla="*/ 173 w 240"/>
              <a:gd name="T59" fmla="*/ 41 h 225"/>
              <a:gd name="T60" fmla="*/ 199 w 240"/>
              <a:gd name="T61" fmla="*/ 67 h 225"/>
              <a:gd name="T62" fmla="*/ 173 w 240"/>
              <a:gd name="T63" fmla="*/ 9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225">
                <a:moveTo>
                  <a:pt x="135" y="0"/>
                </a:moveTo>
                <a:cubicBezTo>
                  <a:pt x="45" y="0"/>
                  <a:pt x="0" y="90"/>
                  <a:pt x="0" y="150"/>
                </a:cubicBezTo>
                <a:cubicBezTo>
                  <a:pt x="0" y="165"/>
                  <a:pt x="30" y="195"/>
                  <a:pt x="45" y="150"/>
                </a:cubicBezTo>
                <a:cubicBezTo>
                  <a:pt x="52" y="129"/>
                  <a:pt x="90" y="135"/>
                  <a:pt x="90" y="165"/>
                </a:cubicBezTo>
                <a:cubicBezTo>
                  <a:pt x="90" y="198"/>
                  <a:pt x="105" y="225"/>
                  <a:pt x="135" y="225"/>
                </a:cubicBezTo>
                <a:cubicBezTo>
                  <a:pt x="225" y="225"/>
                  <a:pt x="240" y="150"/>
                  <a:pt x="240" y="105"/>
                </a:cubicBezTo>
                <a:cubicBezTo>
                  <a:pt x="240" y="60"/>
                  <a:pt x="225" y="0"/>
                  <a:pt x="135" y="0"/>
                </a:cubicBezTo>
                <a:close/>
                <a:moveTo>
                  <a:pt x="60" y="108"/>
                </a:moveTo>
                <a:cubicBezTo>
                  <a:pt x="50" y="108"/>
                  <a:pt x="41" y="100"/>
                  <a:pt x="41" y="90"/>
                </a:cubicBezTo>
                <a:cubicBezTo>
                  <a:pt x="41" y="79"/>
                  <a:pt x="50" y="71"/>
                  <a:pt x="60" y="71"/>
                </a:cubicBezTo>
                <a:cubicBezTo>
                  <a:pt x="70" y="71"/>
                  <a:pt x="79" y="79"/>
                  <a:pt x="79" y="90"/>
                </a:cubicBezTo>
                <a:cubicBezTo>
                  <a:pt x="79" y="100"/>
                  <a:pt x="70" y="108"/>
                  <a:pt x="60" y="108"/>
                </a:cubicBezTo>
                <a:close/>
                <a:moveTo>
                  <a:pt x="94" y="52"/>
                </a:moveTo>
                <a:cubicBezTo>
                  <a:pt x="94" y="42"/>
                  <a:pt x="102" y="33"/>
                  <a:pt x="112" y="33"/>
                </a:cubicBezTo>
                <a:cubicBezTo>
                  <a:pt x="123" y="33"/>
                  <a:pt x="131" y="42"/>
                  <a:pt x="131" y="52"/>
                </a:cubicBezTo>
                <a:cubicBezTo>
                  <a:pt x="131" y="62"/>
                  <a:pt x="123" y="71"/>
                  <a:pt x="112" y="71"/>
                </a:cubicBezTo>
                <a:cubicBezTo>
                  <a:pt x="102" y="71"/>
                  <a:pt x="94" y="62"/>
                  <a:pt x="94" y="52"/>
                </a:cubicBezTo>
                <a:close/>
                <a:moveTo>
                  <a:pt x="143" y="183"/>
                </a:moveTo>
                <a:cubicBezTo>
                  <a:pt x="128" y="183"/>
                  <a:pt x="116" y="172"/>
                  <a:pt x="116" y="157"/>
                </a:cubicBezTo>
                <a:cubicBezTo>
                  <a:pt x="116" y="143"/>
                  <a:pt x="128" y="131"/>
                  <a:pt x="143" y="131"/>
                </a:cubicBezTo>
                <a:cubicBezTo>
                  <a:pt x="157" y="131"/>
                  <a:pt x="169" y="143"/>
                  <a:pt x="169" y="157"/>
                </a:cubicBezTo>
                <a:cubicBezTo>
                  <a:pt x="169" y="172"/>
                  <a:pt x="157" y="183"/>
                  <a:pt x="143" y="183"/>
                </a:cubicBezTo>
                <a:close/>
                <a:moveTo>
                  <a:pt x="188" y="138"/>
                </a:moveTo>
                <a:cubicBezTo>
                  <a:pt x="181" y="138"/>
                  <a:pt x="176" y="133"/>
                  <a:pt x="176" y="127"/>
                </a:cubicBezTo>
                <a:cubicBezTo>
                  <a:pt x="176" y="121"/>
                  <a:pt x="181" y="116"/>
                  <a:pt x="188" y="116"/>
                </a:cubicBezTo>
                <a:cubicBezTo>
                  <a:pt x="194" y="116"/>
                  <a:pt x="199" y="121"/>
                  <a:pt x="199" y="127"/>
                </a:cubicBezTo>
                <a:cubicBezTo>
                  <a:pt x="199" y="133"/>
                  <a:pt x="194" y="138"/>
                  <a:pt x="188" y="138"/>
                </a:cubicBezTo>
                <a:close/>
                <a:moveTo>
                  <a:pt x="173" y="93"/>
                </a:moveTo>
                <a:cubicBezTo>
                  <a:pt x="158" y="93"/>
                  <a:pt x="146" y="82"/>
                  <a:pt x="146" y="67"/>
                </a:cubicBezTo>
                <a:cubicBezTo>
                  <a:pt x="146" y="53"/>
                  <a:pt x="158" y="41"/>
                  <a:pt x="173" y="41"/>
                </a:cubicBezTo>
                <a:cubicBezTo>
                  <a:pt x="187" y="41"/>
                  <a:pt x="199" y="53"/>
                  <a:pt x="199" y="67"/>
                </a:cubicBezTo>
                <a:cubicBezTo>
                  <a:pt x="199" y="82"/>
                  <a:pt x="187" y="93"/>
                  <a:pt x="173" y="93"/>
                </a:cubicBezTo>
                <a:close/>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17" name="Freeform 1176"/>
          <p:cNvSpPr>
            <a:spLocks noEditPoints="1"/>
          </p:cNvSpPr>
          <p:nvPr/>
        </p:nvSpPr>
        <p:spPr bwMode="auto">
          <a:xfrm>
            <a:off x="2573061" y="4336076"/>
            <a:ext cx="512384" cy="463829"/>
          </a:xfrm>
          <a:custGeom>
            <a:avLst/>
            <a:gdLst>
              <a:gd name="T0" fmla="*/ 256 w 256"/>
              <a:gd name="T1" fmla="*/ 96 h 232"/>
              <a:gd name="T2" fmla="*/ 224 w 256"/>
              <a:gd name="T3" fmla="*/ 128 h 232"/>
              <a:gd name="T4" fmla="*/ 192 w 256"/>
              <a:gd name="T5" fmla="*/ 96 h 232"/>
              <a:gd name="T6" fmla="*/ 160 w 256"/>
              <a:gd name="T7" fmla="*/ 128 h 232"/>
              <a:gd name="T8" fmla="*/ 128 w 256"/>
              <a:gd name="T9" fmla="*/ 96 h 232"/>
              <a:gd name="T10" fmla="*/ 96 w 256"/>
              <a:gd name="T11" fmla="*/ 128 h 232"/>
              <a:gd name="T12" fmla="*/ 64 w 256"/>
              <a:gd name="T13" fmla="*/ 96 h 232"/>
              <a:gd name="T14" fmla="*/ 32 w 256"/>
              <a:gd name="T15" fmla="*/ 128 h 232"/>
              <a:gd name="T16" fmla="*/ 0 w 256"/>
              <a:gd name="T17" fmla="*/ 96 h 232"/>
              <a:gd name="T18" fmla="*/ 23 w 256"/>
              <a:gd name="T19" fmla="*/ 36 h 232"/>
              <a:gd name="T20" fmla="*/ 234 w 256"/>
              <a:gd name="T21" fmla="*/ 36 h 232"/>
              <a:gd name="T22" fmla="*/ 256 w 256"/>
              <a:gd name="T23" fmla="*/ 96 h 232"/>
              <a:gd name="T24" fmla="*/ 216 w 256"/>
              <a:gd name="T25" fmla="*/ 24 h 232"/>
              <a:gd name="T26" fmla="*/ 40 w 256"/>
              <a:gd name="T27" fmla="*/ 24 h 232"/>
              <a:gd name="T28" fmla="*/ 28 w 256"/>
              <a:gd name="T29" fmla="*/ 12 h 232"/>
              <a:gd name="T30" fmla="*/ 40 w 256"/>
              <a:gd name="T31" fmla="*/ 0 h 232"/>
              <a:gd name="T32" fmla="*/ 216 w 256"/>
              <a:gd name="T33" fmla="*/ 0 h 232"/>
              <a:gd name="T34" fmla="*/ 228 w 256"/>
              <a:gd name="T35" fmla="*/ 12 h 232"/>
              <a:gd name="T36" fmla="*/ 216 w 256"/>
              <a:gd name="T37" fmla="*/ 24 h 232"/>
              <a:gd name="T38" fmla="*/ 36 w 256"/>
              <a:gd name="T39" fmla="*/ 140 h 232"/>
              <a:gd name="T40" fmla="*/ 36 w 256"/>
              <a:gd name="T41" fmla="*/ 140 h 232"/>
              <a:gd name="T42" fmla="*/ 39 w 256"/>
              <a:gd name="T43" fmla="*/ 139 h 232"/>
              <a:gd name="T44" fmla="*/ 40 w 256"/>
              <a:gd name="T45" fmla="*/ 139 h 232"/>
              <a:gd name="T46" fmla="*/ 42 w 256"/>
              <a:gd name="T47" fmla="*/ 139 h 232"/>
              <a:gd name="T48" fmla="*/ 48 w 256"/>
              <a:gd name="T49" fmla="*/ 137 h 232"/>
              <a:gd name="T50" fmla="*/ 48 w 256"/>
              <a:gd name="T51" fmla="*/ 137 h 232"/>
              <a:gd name="T52" fmla="*/ 48 w 256"/>
              <a:gd name="T53" fmla="*/ 196 h 232"/>
              <a:gd name="T54" fmla="*/ 208 w 256"/>
              <a:gd name="T55" fmla="*/ 196 h 232"/>
              <a:gd name="T56" fmla="*/ 208 w 256"/>
              <a:gd name="T57" fmla="*/ 137 h 232"/>
              <a:gd name="T58" fmla="*/ 208 w 256"/>
              <a:gd name="T59" fmla="*/ 137 h 232"/>
              <a:gd name="T60" fmla="*/ 214 w 256"/>
              <a:gd name="T61" fmla="*/ 139 h 232"/>
              <a:gd name="T62" fmla="*/ 216 w 256"/>
              <a:gd name="T63" fmla="*/ 139 h 232"/>
              <a:gd name="T64" fmla="*/ 217 w 256"/>
              <a:gd name="T65" fmla="*/ 139 h 232"/>
              <a:gd name="T66" fmla="*/ 220 w 256"/>
              <a:gd name="T67" fmla="*/ 140 h 232"/>
              <a:gd name="T68" fmla="*/ 220 w 256"/>
              <a:gd name="T69" fmla="*/ 140 h 232"/>
              <a:gd name="T70" fmla="*/ 224 w 256"/>
              <a:gd name="T71" fmla="*/ 140 h 232"/>
              <a:gd name="T72" fmla="*/ 232 w 256"/>
              <a:gd name="T73" fmla="*/ 139 h 232"/>
              <a:gd name="T74" fmla="*/ 232 w 256"/>
              <a:gd name="T75" fmla="*/ 220 h 232"/>
              <a:gd name="T76" fmla="*/ 220 w 256"/>
              <a:gd name="T77" fmla="*/ 232 h 232"/>
              <a:gd name="T78" fmla="*/ 36 w 256"/>
              <a:gd name="T79" fmla="*/ 232 h 232"/>
              <a:gd name="T80" fmla="*/ 24 w 256"/>
              <a:gd name="T81" fmla="*/ 220 h 232"/>
              <a:gd name="T82" fmla="*/ 24 w 256"/>
              <a:gd name="T83" fmla="*/ 139 h 232"/>
              <a:gd name="T84" fmla="*/ 32 w 256"/>
              <a:gd name="T85" fmla="*/ 140 h 232"/>
              <a:gd name="T86" fmla="*/ 36 w 256"/>
              <a:gd name="T87" fmla="*/ 14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6" h="232">
                <a:moveTo>
                  <a:pt x="256" y="96"/>
                </a:moveTo>
                <a:cubicBezTo>
                  <a:pt x="256" y="114"/>
                  <a:pt x="242" y="128"/>
                  <a:pt x="224" y="128"/>
                </a:cubicBezTo>
                <a:cubicBezTo>
                  <a:pt x="206" y="128"/>
                  <a:pt x="192" y="114"/>
                  <a:pt x="192" y="96"/>
                </a:cubicBezTo>
                <a:cubicBezTo>
                  <a:pt x="192" y="114"/>
                  <a:pt x="178" y="128"/>
                  <a:pt x="160" y="128"/>
                </a:cubicBezTo>
                <a:cubicBezTo>
                  <a:pt x="142" y="128"/>
                  <a:pt x="128" y="114"/>
                  <a:pt x="128" y="96"/>
                </a:cubicBezTo>
                <a:cubicBezTo>
                  <a:pt x="128" y="114"/>
                  <a:pt x="114" y="128"/>
                  <a:pt x="96" y="128"/>
                </a:cubicBezTo>
                <a:cubicBezTo>
                  <a:pt x="78" y="128"/>
                  <a:pt x="64" y="114"/>
                  <a:pt x="64" y="96"/>
                </a:cubicBezTo>
                <a:cubicBezTo>
                  <a:pt x="64" y="114"/>
                  <a:pt x="50" y="128"/>
                  <a:pt x="32" y="128"/>
                </a:cubicBezTo>
                <a:cubicBezTo>
                  <a:pt x="14" y="128"/>
                  <a:pt x="0" y="114"/>
                  <a:pt x="0" y="96"/>
                </a:cubicBezTo>
                <a:cubicBezTo>
                  <a:pt x="23" y="36"/>
                  <a:pt x="23" y="36"/>
                  <a:pt x="23" y="36"/>
                </a:cubicBezTo>
                <a:cubicBezTo>
                  <a:pt x="234" y="36"/>
                  <a:pt x="234" y="36"/>
                  <a:pt x="234" y="36"/>
                </a:cubicBezTo>
                <a:lnTo>
                  <a:pt x="256" y="96"/>
                </a:lnTo>
                <a:close/>
                <a:moveTo>
                  <a:pt x="216" y="24"/>
                </a:moveTo>
                <a:cubicBezTo>
                  <a:pt x="40" y="24"/>
                  <a:pt x="40" y="24"/>
                  <a:pt x="40" y="24"/>
                </a:cubicBezTo>
                <a:cubicBezTo>
                  <a:pt x="33" y="24"/>
                  <a:pt x="28" y="19"/>
                  <a:pt x="28" y="12"/>
                </a:cubicBezTo>
                <a:cubicBezTo>
                  <a:pt x="28" y="5"/>
                  <a:pt x="33" y="0"/>
                  <a:pt x="40" y="0"/>
                </a:cubicBezTo>
                <a:cubicBezTo>
                  <a:pt x="216" y="0"/>
                  <a:pt x="216" y="0"/>
                  <a:pt x="216" y="0"/>
                </a:cubicBezTo>
                <a:cubicBezTo>
                  <a:pt x="223" y="0"/>
                  <a:pt x="228" y="5"/>
                  <a:pt x="228" y="12"/>
                </a:cubicBezTo>
                <a:cubicBezTo>
                  <a:pt x="228" y="19"/>
                  <a:pt x="223" y="24"/>
                  <a:pt x="216" y="24"/>
                </a:cubicBezTo>
                <a:moveTo>
                  <a:pt x="36" y="140"/>
                </a:moveTo>
                <a:cubicBezTo>
                  <a:pt x="36" y="140"/>
                  <a:pt x="36" y="140"/>
                  <a:pt x="36" y="140"/>
                </a:cubicBezTo>
                <a:cubicBezTo>
                  <a:pt x="37" y="140"/>
                  <a:pt x="38" y="140"/>
                  <a:pt x="39" y="139"/>
                </a:cubicBezTo>
                <a:cubicBezTo>
                  <a:pt x="40" y="139"/>
                  <a:pt x="40" y="139"/>
                  <a:pt x="40" y="139"/>
                </a:cubicBezTo>
                <a:cubicBezTo>
                  <a:pt x="41" y="139"/>
                  <a:pt x="41" y="139"/>
                  <a:pt x="42" y="139"/>
                </a:cubicBezTo>
                <a:cubicBezTo>
                  <a:pt x="44" y="138"/>
                  <a:pt x="46" y="138"/>
                  <a:pt x="48" y="137"/>
                </a:cubicBezTo>
                <a:cubicBezTo>
                  <a:pt x="48" y="137"/>
                  <a:pt x="48" y="137"/>
                  <a:pt x="48" y="137"/>
                </a:cubicBezTo>
                <a:cubicBezTo>
                  <a:pt x="48" y="196"/>
                  <a:pt x="48" y="196"/>
                  <a:pt x="48" y="196"/>
                </a:cubicBezTo>
                <a:cubicBezTo>
                  <a:pt x="208" y="196"/>
                  <a:pt x="208" y="196"/>
                  <a:pt x="208" y="196"/>
                </a:cubicBezTo>
                <a:cubicBezTo>
                  <a:pt x="208" y="137"/>
                  <a:pt x="208" y="137"/>
                  <a:pt x="208" y="137"/>
                </a:cubicBezTo>
                <a:cubicBezTo>
                  <a:pt x="208" y="137"/>
                  <a:pt x="208" y="137"/>
                  <a:pt x="208" y="137"/>
                </a:cubicBezTo>
                <a:cubicBezTo>
                  <a:pt x="210" y="138"/>
                  <a:pt x="212" y="138"/>
                  <a:pt x="214" y="139"/>
                </a:cubicBezTo>
                <a:cubicBezTo>
                  <a:pt x="215" y="139"/>
                  <a:pt x="215" y="139"/>
                  <a:pt x="216" y="139"/>
                </a:cubicBezTo>
                <a:cubicBezTo>
                  <a:pt x="216" y="139"/>
                  <a:pt x="216" y="139"/>
                  <a:pt x="217" y="139"/>
                </a:cubicBezTo>
                <a:cubicBezTo>
                  <a:pt x="218" y="140"/>
                  <a:pt x="219" y="140"/>
                  <a:pt x="220" y="140"/>
                </a:cubicBezTo>
                <a:cubicBezTo>
                  <a:pt x="220" y="140"/>
                  <a:pt x="220" y="140"/>
                  <a:pt x="220" y="140"/>
                </a:cubicBezTo>
                <a:cubicBezTo>
                  <a:pt x="221" y="140"/>
                  <a:pt x="223" y="140"/>
                  <a:pt x="224" y="140"/>
                </a:cubicBezTo>
                <a:cubicBezTo>
                  <a:pt x="227" y="140"/>
                  <a:pt x="229" y="140"/>
                  <a:pt x="232" y="139"/>
                </a:cubicBezTo>
                <a:cubicBezTo>
                  <a:pt x="232" y="220"/>
                  <a:pt x="232" y="220"/>
                  <a:pt x="232" y="220"/>
                </a:cubicBezTo>
                <a:cubicBezTo>
                  <a:pt x="232" y="227"/>
                  <a:pt x="227" y="232"/>
                  <a:pt x="220" y="232"/>
                </a:cubicBezTo>
                <a:cubicBezTo>
                  <a:pt x="36" y="232"/>
                  <a:pt x="36" y="232"/>
                  <a:pt x="36" y="232"/>
                </a:cubicBezTo>
                <a:cubicBezTo>
                  <a:pt x="29" y="232"/>
                  <a:pt x="24" y="227"/>
                  <a:pt x="24" y="220"/>
                </a:cubicBezTo>
                <a:cubicBezTo>
                  <a:pt x="24" y="139"/>
                  <a:pt x="24" y="139"/>
                  <a:pt x="24" y="139"/>
                </a:cubicBezTo>
                <a:cubicBezTo>
                  <a:pt x="27" y="140"/>
                  <a:pt x="29" y="140"/>
                  <a:pt x="32" y="140"/>
                </a:cubicBezTo>
                <a:cubicBezTo>
                  <a:pt x="33" y="140"/>
                  <a:pt x="35" y="140"/>
                  <a:pt x="36" y="140"/>
                </a:cubicBezTo>
              </a:path>
            </a:pathLst>
          </a:custGeom>
          <a:solidFill>
            <a:schemeClr val="tx2">
              <a:lumMod val="50000"/>
            </a:schemeClr>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18" name="Freeform 17"/>
          <p:cNvSpPr>
            <a:spLocks noEditPoints="1"/>
          </p:cNvSpPr>
          <p:nvPr/>
        </p:nvSpPr>
        <p:spPr bwMode="auto">
          <a:xfrm>
            <a:off x="2498985" y="5105753"/>
            <a:ext cx="630251" cy="578984"/>
          </a:xfrm>
          <a:custGeom>
            <a:avLst/>
            <a:gdLst>
              <a:gd name="T0" fmla="*/ 1120 w 2069"/>
              <a:gd name="T1" fmla="*/ 0 h 1899"/>
              <a:gd name="T2" fmla="*/ 189 w 2069"/>
              <a:gd name="T3" fmla="*/ 777 h 1899"/>
              <a:gd name="T4" fmla="*/ 0 w 2069"/>
              <a:gd name="T5" fmla="*/ 777 h 1899"/>
              <a:gd name="T6" fmla="*/ 259 w 2069"/>
              <a:gd name="T7" fmla="*/ 1122 h 1899"/>
              <a:gd name="T8" fmla="*/ 517 w 2069"/>
              <a:gd name="T9" fmla="*/ 777 h 1899"/>
              <a:gd name="T10" fmla="*/ 362 w 2069"/>
              <a:gd name="T11" fmla="*/ 777 h 1899"/>
              <a:gd name="T12" fmla="*/ 1120 w 2069"/>
              <a:gd name="T13" fmla="*/ 173 h 1899"/>
              <a:gd name="T14" fmla="*/ 1896 w 2069"/>
              <a:gd name="T15" fmla="*/ 950 h 1899"/>
              <a:gd name="T16" fmla="*/ 1120 w 2069"/>
              <a:gd name="T17" fmla="*/ 1727 h 1899"/>
              <a:gd name="T18" fmla="*/ 477 w 2069"/>
              <a:gd name="T19" fmla="*/ 1381 h 1899"/>
              <a:gd name="T20" fmla="*/ 276 w 2069"/>
              <a:gd name="T21" fmla="*/ 1381 h 1899"/>
              <a:gd name="T22" fmla="*/ 1120 w 2069"/>
              <a:gd name="T23" fmla="*/ 1899 h 1899"/>
              <a:gd name="T24" fmla="*/ 2069 w 2069"/>
              <a:gd name="T25" fmla="*/ 950 h 1899"/>
              <a:gd name="T26" fmla="*/ 1120 w 2069"/>
              <a:gd name="T27" fmla="*/ 0 h 1899"/>
              <a:gd name="T28" fmla="*/ 1080 w 2069"/>
              <a:gd name="T29" fmla="*/ 345 h 1899"/>
              <a:gd name="T30" fmla="*/ 1080 w 2069"/>
              <a:gd name="T31" fmla="*/ 978 h 1899"/>
              <a:gd name="T32" fmla="*/ 1528 w 2069"/>
              <a:gd name="T33" fmla="*/ 1243 h 1899"/>
              <a:gd name="T34" fmla="*/ 1569 w 2069"/>
              <a:gd name="T35" fmla="*/ 1168 h 1899"/>
              <a:gd name="T36" fmla="*/ 1166 w 2069"/>
              <a:gd name="T37" fmla="*/ 926 h 1899"/>
              <a:gd name="T38" fmla="*/ 1166 w 2069"/>
              <a:gd name="T39" fmla="*/ 345 h 1899"/>
              <a:gd name="T40" fmla="*/ 1080 w 2069"/>
              <a:gd name="T41" fmla="*/ 345 h 1899"/>
              <a:gd name="T42" fmla="*/ 1080 w 2069"/>
              <a:gd name="T43" fmla="*/ 345 h 1899"/>
              <a:gd name="T44" fmla="*/ 1080 w 2069"/>
              <a:gd name="T45" fmla="*/ 345 h 1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69" h="1899">
                <a:moveTo>
                  <a:pt x="1120" y="0"/>
                </a:moveTo>
                <a:cubicBezTo>
                  <a:pt x="655" y="0"/>
                  <a:pt x="270" y="334"/>
                  <a:pt x="189" y="777"/>
                </a:cubicBezTo>
                <a:cubicBezTo>
                  <a:pt x="0" y="777"/>
                  <a:pt x="0" y="777"/>
                  <a:pt x="0" y="777"/>
                </a:cubicBezTo>
                <a:cubicBezTo>
                  <a:pt x="259" y="1122"/>
                  <a:pt x="259" y="1122"/>
                  <a:pt x="259" y="1122"/>
                </a:cubicBezTo>
                <a:cubicBezTo>
                  <a:pt x="517" y="777"/>
                  <a:pt x="517" y="777"/>
                  <a:pt x="517" y="777"/>
                </a:cubicBezTo>
                <a:cubicBezTo>
                  <a:pt x="362" y="777"/>
                  <a:pt x="362" y="777"/>
                  <a:pt x="362" y="777"/>
                </a:cubicBezTo>
                <a:cubicBezTo>
                  <a:pt x="442" y="432"/>
                  <a:pt x="747" y="173"/>
                  <a:pt x="1120" y="173"/>
                </a:cubicBezTo>
                <a:cubicBezTo>
                  <a:pt x="1552" y="173"/>
                  <a:pt x="1896" y="518"/>
                  <a:pt x="1896" y="950"/>
                </a:cubicBezTo>
                <a:cubicBezTo>
                  <a:pt x="1896" y="1381"/>
                  <a:pt x="1552" y="1727"/>
                  <a:pt x="1120" y="1727"/>
                </a:cubicBezTo>
                <a:cubicBezTo>
                  <a:pt x="850" y="1727"/>
                  <a:pt x="615" y="1588"/>
                  <a:pt x="477" y="1381"/>
                </a:cubicBezTo>
                <a:cubicBezTo>
                  <a:pt x="276" y="1381"/>
                  <a:pt x="276" y="1381"/>
                  <a:pt x="276" y="1381"/>
                </a:cubicBezTo>
                <a:cubicBezTo>
                  <a:pt x="431" y="1686"/>
                  <a:pt x="753" y="1899"/>
                  <a:pt x="1120" y="1899"/>
                </a:cubicBezTo>
                <a:cubicBezTo>
                  <a:pt x="1643" y="1899"/>
                  <a:pt x="2069" y="1473"/>
                  <a:pt x="2069" y="950"/>
                </a:cubicBezTo>
                <a:cubicBezTo>
                  <a:pt x="2069" y="426"/>
                  <a:pt x="1643" y="0"/>
                  <a:pt x="1120" y="0"/>
                </a:cubicBezTo>
                <a:close/>
                <a:moveTo>
                  <a:pt x="1080" y="345"/>
                </a:moveTo>
                <a:cubicBezTo>
                  <a:pt x="1080" y="978"/>
                  <a:pt x="1080" y="978"/>
                  <a:pt x="1080" y="978"/>
                </a:cubicBezTo>
                <a:cubicBezTo>
                  <a:pt x="1528" y="1243"/>
                  <a:pt x="1528" y="1243"/>
                  <a:pt x="1528" y="1243"/>
                </a:cubicBezTo>
                <a:cubicBezTo>
                  <a:pt x="1569" y="1168"/>
                  <a:pt x="1569" y="1168"/>
                  <a:pt x="1569" y="1168"/>
                </a:cubicBezTo>
                <a:cubicBezTo>
                  <a:pt x="1166" y="926"/>
                  <a:pt x="1166" y="926"/>
                  <a:pt x="1166" y="926"/>
                </a:cubicBezTo>
                <a:cubicBezTo>
                  <a:pt x="1166" y="345"/>
                  <a:pt x="1166" y="345"/>
                  <a:pt x="1166" y="345"/>
                </a:cubicBezTo>
                <a:lnTo>
                  <a:pt x="1080" y="345"/>
                </a:lnTo>
                <a:close/>
                <a:moveTo>
                  <a:pt x="1080" y="345"/>
                </a:moveTo>
                <a:cubicBezTo>
                  <a:pt x="1080" y="345"/>
                  <a:pt x="1080" y="345"/>
                  <a:pt x="1080" y="345"/>
                </a:cubicBezTo>
              </a:path>
            </a:pathLst>
          </a:custGeom>
          <a:solidFill>
            <a:schemeClr val="tx2">
              <a:lumMod val="50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19" name="矩形 18"/>
          <p:cNvSpPr/>
          <p:nvPr/>
        </p:nvSpPr>
        <p:spPr>
          <a:xfrm>
            <a:off x="4188611" y="2520280"/>
            <a:ext cx="1005403" cy="338554"/>
          </a:xfrm>
          <a:prstGeom prst="rect">
            <a:avLst/>
          </a:prstGeom>
        </p:spPr>
        <p:txBody>
          <a:bodyPr wrap="none">
            <a:spAutoFit/>
          </a:bodyPr>
          <a:lstStyle/>
          <a:p>
            <a:pPr defTabSz="1219170" eaLnBrk="0" fontAlgn="base" hangingPunct="0">
              <a:spcBef>
                <a:spcPct val="0"/>
              </a:spcBef>
              <a:spcAft>
                <a:spcPct val="0"/>
              </a:spcAft>
            </a:pPr>
            <a:r>
              <a:rPr lang="zh-CN" altLang="en-US" sz="1600" dirty="0">
                <a:latin typeface="Arial" panose="020B0604020202020204" pitchFamily="34" charset="0"/>
                <a:ea typeface="Arial Unicode MS" panose="020B0604020202020204" pitchFamily="34" charset="-122"/>
                <a:cs typeface="Arial" panose="020B0604020202020204" pitchFamily="34" charset="0"/>
              </a:rPr>
              <a:t>输入标题</a:t>
            </a:r>
            <a:endParaRPr lang="zh-CN" altLang="en-US" sz="1600" dirty="0"/>
          </a:p>
        </p:txBody>
      </p:sp>
      <p:sp>
        <p:nvSpPr>
          <p:cNvPr id="20" name="矩形 19"/>
          <p:cNvSpPr/>
          <p:nvPr/>
        </p:nvSpPr>
        <p:spPr>
          <a:xfrm>
            <a:off x="4188611" y="3333080"/>
            <a:ext cx="1005403" cy="338554"/>
          </a:xfrm>
          <a:prstGeom prst="rect">
            <a:avLst/>
          </a:prstGeom>
        </p:spPr>
        <p:txBody>
          <a:bodyPr wrap="none">
            <a:spAutoFit/>
          </a:bodyPr>
          <a:lstStyle/>
          <a:p>
            <a:pPr defTabSz="1219170" eaLnBrk="0" fontAlgn="base" hangingPunct="0">
              <a:spcBef>
                <a:spcPct val="0"/>
              </a:spcBef>
              <a:spcAft>
                <a:spcPct val="0"/>
              </a:spcAft>
            </a:pPr>
            <a:r>
              <a:rPr lang="zh-CN" altLang="en-US" sz="1600" dirty="0">
                <a:latin typeface="Arial" panose="020B0604020202020204" pitchFamily="34" charset="0"/>
                <a:ea typeface="Arial Unicode MS" panose="020B0604020202020204" pitchFamily="34" charset="-122"/>
                <a:cs typeface="Arial" panose="020B0604020202020204" pitchFamily="34" charset="0"/>
              </a:rPr>
              <a:t>输入标题</a:t>
            </a:r>
            <a:endParaRPr lang="zh-CN" altLang="en-US" sz="1600" dirty="0"/>
          </a:p>
        </p:txBody>
      </p:sp>
      <p:sp>
        <p:nvSpPr>
          <p:cNvPr id="21" name="矩形 20"/>
          <p:cNvSpPr/>
          <p:nvPr/>
        </p:nvSpPr>
        <p:spPr>
          <a:xfrm>
            <a:off x="4188611" y="4166200"/>
            <a:ext cx="1005403" cy="338554"/>
          </a:xfrm>
          <a:prstGeom prst="rect">
            <a:avLst/>
          </a:prstGeom>
        </p:spPr>
        <p:txBody>
          <a:bodyPr wrap="none">
            <a:spAutoFit/>
          </a:bodyPr>
          <a:lstStyle/>
          <a:p>
            <a:pPr defTabSz="1219170" eaLnBrk="0" fontAlgn="base" hangingPunct="0">
              <a:spcBef>
                <a:spcPct val="0"/>
              </a:spcBef>
              <a:spcAft>
                <a:spcPct val="0"/>
              </a:spcAft>
            </a:pPr>
            <a:r>
              <a:rPr lang="zh-CN" altLang="en-US" sz="1600" dirty="0">
                <a:latin typeface="Arial" panose="020B0604020202020204" pitchFamily="34" charset="0"/>
                <a:ea typeface="Arial Unicode MS" panose="020B0604020202020204" pitchFamily="34" charset="-122"/>
                <a:cs typeface="Arial" panose="020B0604020202020204" pitchFamily="34" charset="0"/>
              </a:rPr>
              <a:t>输入标题</a:t>
            </a:r>
            <a:endParaRPr lang="zh-CN" altLang="en-US" sz="1600" dirty="0"/>
          </a:p>
        </p:txBody>
      </p:sp>
      <p:sp>
        <p:nvSpPr>
          <p:cNvPr id="22" name="矩形 21"/>
          <p:cNvSpPr/>
          <p:nvPr/>
        </p:nvSpPr>
        <p:spPr>
          <a:xfrm>
            <a:off x="4188611" y="5019640"/>
            <a:ext cx="1005403" cy="338554"/>
          </a:xfrm>
          <a:prstGeom prst="rect">
            <a:avLst/>
          </a:prstGeom>
        </p:spPr>
        <p:txBody>
          <a:bodyPr wrap="none">
            <a:spAutoFit/>
          </a:bodyPr>
          <a:lstStyle/>
          <a:p>
            <a:pPr defTabSz="1219170" eaLnBrk="0" fontAlgn="base" hangingPunct="0">
              <a:spcBef>
                <a:spcPct val="0"/>
              </a:spcBef>
              <a:spcAft>
                <a:spcPct val="0"/>
              </a:spcAft>
            </a:pPr>
            <a:r>
              <a:rPr lang="zh-CN" altLang="en-US" sz="1600" dirty="0">
                <a:latin typeface="Arial" panose="020B0604020202020204" pitchFamily="34" charset="0"/>
                <a:ea typeface="Arial Unicode MS" panose="020B0604020202020204" pitchFamily="34" charset="-122"/>
                <a:cs typeface="Arial" panose="020B0604020202020204" pitchFamily="34" charset="0"/>
              </a:rPr>
              <a:t>输入标题</a:t>
            </a:r>
            <a:endParaRPr lang="zh-CN" altLang="en-US" sz="1600" dirty="0"/>
          </a:p>
        </p:txBody>
      </p:sp>
      <p:grpSp>
        <p:nvGrpSpPr>
          <p:cNvPr id="23" name="组合 36"/>
          <p:cNvGrpSpPr/>
          <p:nvPr/>
        </p:nvGrpSpPr>
        <p:grpSpPr>
          <a:xfrm>
            <a:off x="10298017" y="2520958"/>
            <a:ext cx="973909" cy="584775"/>
            <a:chOff x="1972232" y="2940820"/>
            <a:chExt cx="973907" cy="584775"/>
          </a:xfrm>
        </p:grpSpPr>
        <p:sp>
          <p:nvSpPr>
            <p:cNvPr id="24" name="文本框 23"/>
            <p:cNvSpPr txBox="1"/>
            <p:nvPr/>
          </p:nvSpPr>
          <p:spPr>
            <a:xfrm>
              <a:off x="1972232" y="2940820"/>
              <a:ext cx="639918" cy="584775"/>
            </a:xfrm>
            <a:prstGeom prst="rect">
              <a:avLst/>
            </a:prstGeom>
            <a:noFill/>
          </p:spPr>
          <p:txBody>
            <a:bodyPr wrap="none" rtlCol="0">
              <a:spAutoFit/>
            </a:bodyPr>
            <a:lstStyle/>
            <a:p>
              <a:pPr defTabSz="1219170" eaLnBrk="0" fontAlgn="base" hangingPunct="0">
                <a:spcBef>
                  <a:spcPct val="0"/>
                </a:spcBef>
                <a:spcAft>
                  <a:spcPct val="0"/>
                </a:spcAft>
              </a:pPr>
              <a:r>
                <a:rPr lang="en-US" altLang="zh-CN" sz="3200" dirty="0">
                  <a:latin typeface="Arial" panose="020B0604020202020204" pitchFamily="34" charset="0"/>
                  <a:cs typeface="Arial" panose="020B0604020202020204" pitchFamily="34" charset="0"/>
                </a:rPr>
                <a:t>89</a:t>
              </a:r>
              <a:endParaRPr lang="zh-CN" altLang="en-US" sz="3200" dirty="0">
                <a:latin typeface="Arial" panose="020B0604020202020204" pitchFamily="34" charset="0"/>
                <a:cs typeface="Arial" panose="020B0604020202020204" pitchFamily="34" charset="0"/>
              </a:endParaRPr>
            </a:p>
          </p:txBody>
        </p:sp>
        <p:sp>
          <p:nvSpPr>
            <p:cNvPr id="25" name="矩形 24"/>
            <p:cNvSpPr/>
            <p:nvPr/>
          </p:nvSpPr>
          <p:spPr>
            <a:xfrm>
              <a:off x="2548274" y="3034784"/>
              <a:ext cx="397865" cy="379656"/>
            </a:xfrm>
            <a:prstGeom prst="rect">
              <a:avLst/>
            </a:prstGeom>
          </p:spPr>
          <p:txBody>
            <a:bodyPr wrap="none">
              <a:spAutoFit/>
            </a:bodyPr>
            <a:lstStyle/>
            <a:p>
              <a:pPr defTabSz="1219170" eaLnBrk="0" fontAlgn="base" hangingPunct="0">
                <a:spcBef>
                  <a:spcPct val="0"/>
                </a:spcBef>
                <a:spcAft>
                  <a:spcPct val="0"/>
                </a:spcAft>
              </a:pPr>
              <a:r>
                <a:rPr lang="en-US" altLang="zh-CN" sz="1867" dirty="0">
                  <a:latin typeface="Arial" panose="020B0604020202020204" pitchFamily="34" charset="0"/>
                  <a:cs typeface="Arial" panose="020B0604020202020204" pitchFamily="34" charset="0"/>
                </a:rPr>
                <a:t>%</a:t>
              </a:r>
              <a:endParaRPr lang="zh-CN" altLang="en-US" sz="1867" dirty="0"/>
            </a:p>
          </p:txBody>
        </p:sp>
      </p:grpSp>
      <p:grpSp>
        <p:nvGrpSpPr>
          <p:cNvPr id="26" name="组合 39"/>
          <p:cNvGrpSpPr/>
          <p:nvPr/>
        </p:nvGrpSpPr>
        <p:grpSpPr>
          <a:xfrm>
            <a:off x="8964517" y="3435358"/>
            <a:ext cx="973909" cy="584775"/>
            <a:chOff x="1972232" y="2940820"/>
            <a:chExt cx="973907" cy="584775"/>
          </a:xfrm>
        </p:grpSpPr>
        <p:sp>
          <p:nvSpPr>
            <p:cNvPr id="27" name="文本框 26"/>
            <p:cNvSpPr txBox="1"/>
            <p:nvPr/>
          </p:nvSpPr>
          <p:spPr>
            <a:xfrm>
              <a:off x="1972232" y="2940820"/>
              <a:ext cx="639918" cy="584775"/>
            </a:xfrm>
            <a:prstGeom prst="rect">
              <a:avLst/>
            </a:prstGeom>
            <a:noFill/>
          </p:spPr>
          <p:txBody>
            <a:bodyPr wrap="none" rtlCol="0">
              <a:spAutoFit/>
            </a:bodyPr>
            <a:lstStyle/>
            <a:p>
              <a:pPr defTabSz="1219170" eaLnBrk="0" fontAlgn="base" hangingPunct="0">
                <a:spcBef>
                  <a:spcPct val="0"/>
                </a:spcBef>
                <a:spcAft>
                  <a:spcPct val="0"/>
                </a:spcAft>
              </a:pPr>
              <a:r>
                <a:rPr lang="en-US" altLang="zh-CN" sz="3200" dirty="0">
                  <a:latin typeface="Arial" panose="020B0604020202020204" pitchFamily="34" charset="0"/>
                  <a:cs typeface="Arial" panose="020B0604020202020204" pitchFamily="34" charset="0"/>
                </a:rPr>
                <a:t>65</a:t>
              </a:r>
              <a:endParaRPr lang="zh-CN" altLang="en-US" sz="3200" dirty="0">
                <a:latin typeface="Arial" panose="020B0604020202020204" pitchFamily="34" charset="0"/>
                <a:cs typeface="Arial" panose="020B0604020202020204" pitchFamily="34" charset="0"/>
              </a:endParaRPr>
            </a:p>
          </p:txBody>
        </p:sp>
        <p:sp>
          <p:nvSpPr>
            <p:cNvPr id="28" name="矩形 27"/>
            <p:cNvSpPr/>
            <p:nvPr/>
          </p:nvSpPr>
          <p:spPr>
            <a:xfrm>
              <a:off x="2548274" y="3034784"/>
              <a:ext cx="397865" cy="379656"/>
            </a:xfrm>
            <a:prstGeom prst="rect">
              <a:avLst/>
            </a:prstGeom>
          </p:spPr>
          <p:txBody>
            <a:bodyPr wrap="none">
              <a:spAutoFit/>
            </a:bodyPr>
            <a:lstStyle/>
            <a:p>
              <a:pPr defTabSz="1219170" eaLnBrk="0" fontAlgn="base" hangingPunct="0">
                <a:spcBef>
                  <a:spcPct val="0"/>
                </a:spcBef>
                <a:spcAft>
                  <a:spcPct val="0"/>
                </a:spcAft>
              </a:pPr>
              <a:r>
                <a:rPr lang="en-US" altLang="zh-CN" sz="1867" dirty="0">
                  <a:latin typeface="Arial" panose="020B0604020202020204" pitchFamily="34" charset="0"/>
                  <a:cs typeface="Arial" panose="020B0604020202020204" pitchFamily="34" charset="0"/>
                </a:rPr>
                <a:t>%</a:t>
              </a:r>
              <a:endParaRPr lang="zh-CN" altLang="en-US" sz="1867" dirty="0"/>
            </a:p>
          </p:txBody>
        </p:sp>
      </p:grpSp>
      <p:grpSp>
        <p:nvGrpSpPr>
          <p:cNvPr id="29" name="组合 42"/>
          <p:cNvGrpSpPr/>
          <p:nvPr/>
        </p:nvGrpSpPr>
        <p:grpSpPr>
          <a:xfrm>
            <a:off x="8240617" y="4273558"/>
            <a:ext cx="973909" cy="584775"/>
            <a:chOff x="1972232" y="2940820"/>
            <a:chExt cx="973907" cy="584775"/>
          </a:xfrm>
        </p:grpSpPr>
        <p:sp>
          <p:nvSpPr>
            <p:cNvPr id="30" name="文本框 29"/>
            <p:cNvSpPr txBox="1"/>
            <p:nvPr/>
          </p:nvSpPr>
          <p:spPr>
            <a:xfrm>
              <a:off x="1972232" y="2940820"/>
              <a:ext cx="639918" cy="584775"/>
            </a:xfrm>
            <a:prstGeom prst="rect">
              <a:avLst/>
            </a:prstGeom>
            <a:noFill/>
          </p:spPr>
          <p:txBody>
            <a:bodyPr wrap="none" rtlCol="0">
              <a:spAutoFit/>
            </a:bodyPr>
            <a:lstStyle/>
            <a:p>
              <a:pPr defTabSz="1219170" eaLnBrk="0" fontAlgn="base" hangingPunct="0">
                <a:spcBef>
                  <a:spcPct val="0"/>
                </a:spcBef>
                <a:spcAft>
                  <a:spcPct val="0"/>
                </a:spcAft>
              </a:pPr>
              <a:r>
                <a:rPr lang="en-US" altLang="zh-CN" sz="3200" dirty="0">
                  <a:latin typeface="Arial" panose="020B0604020202020204" pitchFamily="34" charset="0"/>
                  <a:cs typeface="Arial" panose="020B0604020202020204" pitchFamily="34" charset="0"/>
                </a:rPr>
                <a:t>49</a:t>
              </a:r>
              <a:endParaRPr lang="zh-CN" altLang="en-US" sz="3200" dirty="0">
                <a:latin typeface="Arial" panose="020B0604020202020204" pitchFamily="34" charset="0"/>
                <a:cs typeface="Arial" panose="020B0604020202020204" pitchFamily="34" charset="0"/>
              </a:endParaRPr>
            </a:p>
          </p:txBody>
        </p:sp>
        <p:sp>
          <p:nvSpPr>
            <p:cNvPr id="31" name="矩形 30"/>
            <p:cNvSpPr/>
            <p:nvPr/>
          </p:nvSpPr>
          <p:spPr>
            <a:xfrm>
              <a:off x="2548274" y="3034784"/>
              <a:ext cx="397865" cy="379656"/>
            </a:xfrm>
            <a:prstGeom prst="rect">
              <a:avLst/>
            </a:prstGeom>
          </p:spPr>
          <p:txBody>
            <a:bodyPr wrap="none">
              <a:spAutoFit/>
            </a:bodyPr>
            <a:lstStyle/>
            <a:p>
              <a:pPr defTabSz="1219170" eaLnBrk="0" fontAlgn="base" hangingPunct="0">
                <a:spcBef>
                  <a:spcPct val="0"/>
                </a:spcBef>
                <a:spcAft>
                  <a:spcPct val="0"/>
                </a:spcAft>
              </a:pPr>
              <a:r>
                <a:rPr lang="en-US" altLang="zh-CN" sz="1867" dirty="0">
                  <a:latin typeface="Arial" panose="020B0604020202020204" pitchFamily="34" charset="0"/>
                  <a:cs typeface="Arial" panose="020B0604020202020204" pitchFamily="34" charset="0"/>
                </a:rPr>
                <a:t>%</a:t>
              </a:r>
              <a:endParaRPr lang="zh-CN" altLang="en-US" sz="1867" dirty="0"/>
            </a:p>
          </p:txBody>
        </p:sp>
      </p:grpSp>
      <p:grpSp>
        <p:nvGrpSpPr>
          <p:cNvPr id="32" name="组合 45"/>
          <p:cNvGrpSpPr/>
          <p:nvPr/>
        </p:nvGrpSpPr>
        <p:grpSpPr>
          <a:xfrm>
            <a:off x="6894417" y="5111758"/>
            <a:ext cx="973909" cy="584775"/>
            <a:chOff x="1972232" y="2940820"/>
            <a:chExt cx="973907" cy="584775"/>
          </a:xfrm>
        </p:grpSpPr>
        <p:sp>
          <p:nvSpPr>
            <p:cNvPr id="33" name="文本框 32"/>
            <p:cNvSpPr txBox="1"/>
            <p:nvPr/>
          </p:nvSpPr>
          <p:spPr>
            <a:xfrm>
              <a:off x="1972232" y="2940820"/>
              <a:ext cx="639918" cy="584775"/>
            </a:xfrm>
            <a:prstGeom prst="rect">
              <a:avLst/>
            </a:prstGeom>
            <a:noFill/>
          </p:spPr>
          <p:txBody>
            <a:bodyPr wrap="none" rtlCol="0">
              <a:spAutoFit/>
            </a:bodyPr>
            <a:lstStyle/>
            <a:p>
              <a:pPr defTabSz="1219170" eaLnBrk="0" fontAlgn="base" hangingPunct="0">
                <a:spcBef>
                  <a:spcPct val="0"/>
                </a:spcBef>
                <a:spcAft>
                  <a:spcPct val="0"/>
                </a:spcAft>
              </a:pPr>
              <a:r>
                <a:rPr lang="en-US" altLang="zh-CN" sz="3200" dirty="0">
                  <a:latin typeface="Arial" panose="020B0604020202020204" pitchFamily="34" charset="0"/>
                  <a:cs typeface="Arial" panose="020B0604020202020204" pitchFamily="34" charset="0"/>
                </a:rPr>
                <a:t>32</a:t>
              </a:r>
              <a:endParaRPr lang="zh-CN" altLang="en-US" sz="3200" dirty="0">
                <a:latin typeface="Arial" panose="020B0604020202020204" pitchFamily="34" charset="0"/>
                <a:cs typeface="Arial" panose="020B0604020202020204" pitchFamily="34" charset="0"/>
              </a:endParaRPr>
            </a:p>
          </p:txBody>
        </p:sp>
        <p:sp>
          <p:nvSpPr>
            <p:cNvPr id="34" name="矩形 33"/>
            <p:cNvSpPr/>
            <p:nvPr/>
          </p:nvSpPr>
          <p:spPr>
            <a:xfrm>
              <a:off x="2548274" y="3034784"/>
              <a:ext cx="397865" cy="379656"/>
            </a:xfrm>
            <a:prstGeom prst="rect">
              <a:avLst/>
            </a:prstGeom>
          </p:spPr>
          <p:txBody>
            <a:bodyPr wrap="none">
              <a:spAutoFit/>
            </a:bodyPr>
            <a:lstStyle/>
            <a:p>
              <a:pPr defTabSz="1219170" eaLnBrk="0" fontAlgn="base" hangingPunct="0">
                <a:spcBef>
                  <a:spcPct val="0"/>
                </a:spcBef>
                <a:spcAft>
                  <a:spcPct val="0"/>
                </a:spcAft>
              </a:pPr>
              <a:r>
                <a:rPr lang="en-US" altLang="zh-CN" sz="1867" dirty="0">
                  <a:latin typeface="Arial" panose="020B0604020202020204" pitchFamily="34" charset="0"/>
                  <a:cs typeface="Arial" panose="020B0604020202020204" pitchFamily="34" charset="0"/>
                </a:rPr>
                <a:t>%</a:t>
              </a:r>
              <a:endParaRPr lang="zh-CN" altLang="en-US" sz="1867" dirty="0"/>
            </a:p>
          </p:txBody>
        </p:sp>
      </p:grpSp>
      <p:sp>
        <p:nvSpPr>
          <p:cNvPr id="35" name="矩形 34"/>
          <p:cNvSpPr/>
          <p:nvPr/>
        </p:nvSpPr>
        <p:spPr>
          <a:xfrm>
            <a:off x="4188610" y="2732749"/>
            <a:ext cx="4325002" cy="511037"/>
          </a:xfrm>
          <a:prstGeom prst="rect">
            <a:avLst/>
          </a:prstGeom>
        </p:spPr>
        <p:txBody>
          <a:bodyPr wrap="square">
            <a:spAutoFit/>
          </a:bodyPr>
          <a:lstStyle/>
          <a:p>
            <a:pPr defTabSz="914263">
              <a:lnSpc>
                <a:spcPct val="130000"/>
              </a:lnSpc>
            </a:pPr>
            <a:r>
              <a:rPr lang="zh-CN" altLang="en-US" sz="1100" dirty="0">
                <a:latin typeface="Microsoft YaHei" charset="0"/>
                <a:ea typeface="Microsoft YaHei" charset="0"/>
                <a:cs typeface="Microsoft YaHei" charset="0"/>
              </a:rPr>
              <a:t>标题数字等都可以通过点击和重新输入进行更改，顶部“开始”面板中可以对字体、字号、颜色、行距等进行修改。</a:t>
            </a:r>
            <a:endParaRPr lang="zh-CN" altLang="en-US" sz="1600" dirty="0">
              <a:latin typeface="Microsoft YaHei" charset="0"/>
              <a:ea typeface="Microsoft YaHei" charset="0"/>
              <a:cs typeface="Microsoft YaHei" charset="0"/>
            </a:endParaRPr>
          </a:p>
        </p:txBody>
      </p:sp>
      <p:sp>
        <p:nvSpPr>
          <p:cNvPr id="36" name="矩形 35"/>
          <p:cNvSpPr/>
          <p:nvPr/>
        </p:nvSpPr>
        <p:spPr>
          <a:xfrm>
            <a:off x="4188610" y="3548833"/>
            <a:ext cx="4325002" cy="511037"/>
          </a:xfrm>
          <a:prstGeom prst="rect">
            <a:avLst/>
          </a:prstGeom>
        </p:spPr>
        <p:txBody>
          <a:bodyPr wrap="square">
            <a:spAutoFit/>
          </a:bodyPr>
          <a:lstStyle/>
          <a:p>
            <a:pPr defTabSz="914263">
              <a:lnSpc>
                <a:spcPct val="130000"/>
              </a:lnSpc>
            </a:pPr>
            <a:r>
              <a:rPr lang="zh-CN" altLang="en-US" sz="1100" dirty="0">
                <a:latin typeface="Microsoft YaHei" charset="0"/>
                <a:ea typeface="Microsoft YaHei" charset="0"/>
                <a:cs typeface="Microsoft YaHei" charset="0"/>
              </a:rPr>
              <a:t>标题数字等都可以通过点击和重新输入进行更改，顶部“开始”面板中可以对字体、字号、颜色、行距等进行修改。</a:t>
            </a:r>
            <a:endParaRPr lang="zh-CN" altLang="en-US" sz="1600" dirty="0">
              <a:latin typeface="Microsoft YaHei" charset="0"/>
              <a:ea typeface="Microsoft YaHei" charset="0"/>
              <a:cs typeface="Microsoft YaHei" charset="0"/>
            </a:endParaRPr>
          </a:p>
        </p:txBody>
      </p:sp>
      <p:sp>
        <p:nvSpPr>
          <p:cNvPr id="37" name="矩形 36"/>
          <p:cNvSpPr/>
          <p:nvPr/>
        </p:nvSpPr>
        <p:spPr>
          <a:xfrm>
            <a:off x="4157668" y="4413243"/>
            <a:ext cx="4325002" cy="511037"/>
          </a:xfrm>
          <a:prstGeom prst="rect">
            <a:avLst/>
          </a:prstGeom>
        </p:spPr>
        <p:txBody>
          <a:bodyPr wrap="square">
            <a:spAutoFit/>
          </a:bodyPr>
          <a:lstStyle/>
          <a:p>
            <a:pPr defTabSz="914263">
              <a:lnSpc>
                <a:spcPct val="130000"/>
              </a:lnSpc>
            </a:pPr>
            <a:r>
              <a:rPr lang="zh-CN" altLang="en-US" sz="1100" dirty="0">
                <a:latin typeface="Microsoft YaHei" charset="0"/>
                <a:ea typeface="Microsoft YaHei" charset="0"/>
                <a:cs typeface="Microsoft YaHei" charset="0"/>
              </a:rPr>
              <a:t>标题数字等都可以通过点击和重新输入进行更改，顶部“开始”面板中可以对字体、字号、颜色、行距等进行修改。</a:t>
            </a:r>
            <a:endParaRPr lang="zh-CN" altLang="en-US" sz="1600" dirty="0">
              <a:latin typeface="Microsoft YaHei" charset="0"/>
              <a:ea typeface="Microsoft YaHei" charset="0"/>
              <a:cs typeface="Microsoft YaHei" charset="0"/>
            </a:endParaRPr>
          </a:p>
        </p:txBody>
      </p:sp>
      <p:sp>
        <p:nvSpPr>
          <p:cNvPr id="38" name="矩形 37"/>
          <p:cNvSpPr/>
          <p:nvPr/>
        </p:nvSpPr>
        <p:spPr>
          <a:xfrm>
            <a:off x="4157668" y="5274150"/>
            <a:ext cx="2483454" cy="511037"/>
          </a:xfrm>
          <a:prstGeom prst="rect">
            <a:avLst/>
          </a:prstGeom>
        </p:spPr>
        <p:txBody>
          <a:bodyPr wrap="square">
            <a:spAutoFit/>
          </a:bodyPr>
          <a:lstStyle/>
          <a:p>
            <a:pPr defTabSz="914263">
              <a:lnSpc>
                <a:spcPct val="130000"/>
              </a:lnSpc>
            </a:pPr>
            <a:r>
              <a:rPr lang="zh-CN" altLang="en-US" sz="1100" dirty="0">
                <a:latin typeface="Microsoft YaHei" charset="0"/>
                <a:ea typeface="Microsoft YaHei" charset="0"/>
                <a:cs typeface="Microsoft YaHei" charset="0"/>
              </a:rPr>
              <a:t>标题数字等都可以通过点击和重新输入进行更改，顶部“开始”面板中</a:t>
            </a:r>
            <a:r>
              <a:rPr lang="zh-CN" altLang="en-US" sz="1100" dirty="0" smtClean="0">
                <a:latin typeface="Microsoft YaHei" charset="0"/>
                <a:ea typeface="Microsoft YaHei" charset="0"/>
                <a:cs typeface="Microsoft YaHei" charset="0"/>
              </a:rPr>
              <a:t>可</a:t>
            </a:r>
            <a:endParaRPr lang="zh-CN" altLang="en-US" sz="1600" dirty="0">
              <a:latin typeface="Microsoft YaHei" charset="0"/>
              <a:ea typeface="Microsoft YaHei" charset="0"/>
              <a:cs typeface="Microsoft YaHei" charset="0"/>
            </a:endParaRPr>
          </a:p>
        </p:txBody>
      </p:sp>
      <p:sp>
        <p:nvSpPr>
          <p:cNvPr id="39" name="文本框 38"/>
          <p:cNvSpPr txBox="1"/>
          <p:nvPr/>
        </p:nvSpPr>
        <p:spPr>
          <a:xfrm>
            <a:off x="1467537" y="713755"/>
            <a:ext cx="3021101" cy="758285"/>
          </a:xfrm>
          <a:prstGeom prst="rect">
            <a:avLst/>
          </a:prstGeom>
          <a:noFill/>
        </p:spPr>
        <p:txBody>
          <a:bodyPr wrap="square" rtlCol="0" anchor="ctr">
            <a:spAutoFit/>
          </a:bodyPr>
          <a:lstStyle/>
          <a:p>
            <a:pPr>
              <a:lnSpc>
                <a:spcPct val="110000"/>
              </a:lnSpc>
            </a:pPr>
            <a:r>
              <a:rPr kumimoji="1" lang="en-US" altLang="zh-CN" sz="1867" b="1" dirty="0"/>
              <a:t>MORE THAN TEMPLATE</a:t>
            </a:r>
            <a:endParaRPr kumimoji="1" lang="en-US" altLang="zh-CN" sz="1867" b="1" dirty="0">
              <a:latin typeface="微软雅黑"/>
              <a:ea typeface="微软雅黑"/>
              <a:cs typeface="微软雅黑"/>
            </a:endParaRPr>
          </a:p>
          <a:p>
            <a:pPr>
              <a:lnSpc>
                <a:spcPct val="110000"/>
              </a:lnSpc>
            </a:pPr>
            <a:r>
              <a:rPr kumimoji="1" lang="zh-CN" altLang="en-US" sz="2067" b="1" dirty="0">
                <a:latin typeface="微软雅黑"/>
                <a:ea typeface="微软雅黑"/>
                <a:cs typeface="微软雅黑"/>
              </a:rPr>
              <a:t>点击此处添加副标题</a:t>
            </a:r>
          </a:p>
        </p:txBody>
      </p:sp>
    </p:spTree>
    <p:extLst>
      <p:ext uri="{BB962C8B-B14F-4D97-AF65-F5344CB8AC3E}">
        <p14:creationId xmlns:p14="http://schemas.microsoft.com/office/powerpoint/2010/main" val="210062040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9"/>
          <p:cNvSpPr>
            <a:spLocks noChangeArrowheads="1"/>
          </p:cNvSpPr>
          <p:nvPr/>
        </p:nvSpPr>
        <p:spPr bwMode="auto">
          <a:xfrm>
            <a:off x="1828800" y="1874838"/>
            <a:ext cx="2032000" cy="30480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endParaRPr lang="en-US" altLang="zh-CN" sz="2400"/>
          </a:p>
        </p:txBody>
      </p:sp>
      <p:sp>
        <p:nvSpPr>
          <p:cNvPr id="4" name="Rounded Rectangle 30"/>
          <p:cNvSpPr>
            <a:spLocks noChangeArrowheads="1"/>
          </p:cNvSpPr>
          <p:nvPr/>
        </p:nvSpPr>
        <p:spPr bwMode="auto">
          <a:xfrm>
            <a:off x="3995738" y="1874838"/>
            <a:ext cx="2032000" cy="30480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endParaRPr lang="en-US" altLang="zh-CN" sz="2400"/>
          </a:p>
        </p:txBody>
      </p:sp>
      <p:sp>
        <p:nvSpPr>
          <p:cNvPr id="5" name="Rounded Rectangle 31"/>
          <p:cNvSpPr>
            <a:spLocks noChangeArrowheads="1"/>
          </p:cNvSpPr>
          <p:nvPr/>
        </p:nvSpPr>
        <p:spPr bwMode="auto">
          <a:xfrm>
            <a:off x="6164263" y="1874838"/>
            <a:ext cx="2032000" cy="30480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endParaRPr lang="en-US" altLang="zh-CN" sz="2400"/>
          </a:p>
        </p:txBody>
      </p:sp>
      <p:sp>
        <p:nvSpPr>
          <p:cNvPr id="6" name="Rounded Rectangle 32"/>
          <p:cNvSpPr>
            <a:spLocks noChangeArrowheads="1"/>
          </p:cNvSpPr>
          <p:nvPr/>
        </p:nvSpPr>
        <p:spPr bwMode="auto">
          <a:xfrm>
            <a:off x="8331200" y="1874838"/>
            <a:ext cx="2032000" cy="3048000"/>
          </a:xfrm>
          <a:prstGeom prst="roundRect">
            <a:avLst>
              <a:gd name="adj" fmla="val 16667"/>
            </a:avLst>
          </a:pr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endParaRPr lang="en-US" altLang="zh-CN" sz="2400"/>
          </a:p>
        </p:txBody>
      </p:sp>
      <p:sp>
        <p:nvSpPr>
          <p:cNvPr id="7" name="Rounded Rectangle 9"/>
          <p:cNvSpPr>
            <a:spLocks noChangeArrowheads="1"/>
          </p:cNvSpPr>
          <p:nvPr/>
        </p:nvSpPr>
        <p:spPr bwMode="auto">
          <a:xfrm>
            <a:off x="1828800" y="1874838"/>
            <a:ext cx="2032000" cy="3048000"/>
          </a:xfrm>
          <a:prstGeom prst="roundRect">
            <a:avLst>
              <a:gd name="adj" fmla="val 16667"/>
            </a:avLst>
          </a:prstGeom>
          <a:solidFill>
            <a:srgbClr val="E7E7E7"/>
          </a:solidFill>
          <a:ln>
            <a:noFill/>
          </a:ln>
        </p:spPr>
        <p:txBody>
          <a:bodyPr anchor="ct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endParaRPr lang="en-US" altLang="zh-CN" sz="2400"/>
          </a:p>
        </p:txBody>
      </p:sp>
      <p:sp>
        <p:nvSpPr>
          <p:cNvPr id="8" name="Rounded Rectangle 10"/>
          <p:cNvSpPr>
            <a:spLocks noChangeArrowheads="1"/>
          </p:cNvSpPr>
          <p:nvPr/>
        </p:nvSpPr>
        <p:spPr bwMode="auto">
          <a:xfrm>
            <a:off x="3995738" y="1874838"/>
            <a:ext cx="2032000" cy="3048000"/>
          </a:xfrm>
          <a:prstGeom prst="roundRect">
            <a:avLst>
              <a:gd name="adj" fmla="val 16667"/>
            </a:avLst>
          </a:prstGeom>
          <a:solidFill>
            <a:srgbClr val="90C7FF"/>
          </a:solidFill>
          <a:ln>
            <a:noFill/>
          </a:ln>
        </p:spPr>
        <p:txBody>
          <a:bodyPr anchor="ct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endParaRPr lang="en-US" altLang="zh-CN" sz="2400"/>
          </a:p>
        </p:txBody>
      </p:sp>
      <p:sp>
        <p:nvSpPr>
          <p:cNvPr id="9" name="Rounded Rectangle 11"/>
          <p:cNvSpPr>
            <a:spLocks noChangeArrowheads="1"/>
          </p:cNvSpPr>
          <p:nvPr/>
        </p:nvSpPr>
        <p:spPr bwMode="auto">
          <a:xfrm>
            <a:off x="6164263" y="1874838"/>
            <a:ext cx="2032000" cy="3048000"/>
          </a:xfrm>
          <a:prstGeom prst="roundRect">
            <a:avLst>
              <a:gd name="adj" fmla="val 16667"/>
            </a:avLst>
          </a:prstGeom>
          <a:solidFill>
            <a:srgbClr val="E7E7E7"/>
          </a:solidFill>
          <a:ln>
            <a:noFill/>
          </a:ln>
        </p:spPr>
        <p:txBody>
          <a:bodyPr anchor="ct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endParaRPr lang="en-US" altLang="zh-CN" sz="2400"/>
          </a:p>
        </p:txBody>
      </p:sp>
      <p:sp>
        <p:nvSpPr>
          <p:cNvPr id="10" name="Rounded Rectangle 12"/>
          <p:cNvSpPr>
            <a:spLocks noChangeArrowheads="1"/>
          </p:cNvSpPr>
          <p:nvPr/>
        </p:nvSpPr>
        <p:spPr bwMode="auto">
          <a:xfrm>
            <a:off x="8331200" y="1874838"/>
            <a:ext cx="2032000" cy="3048000"/>
          </a:xfrm>
          <a:prstGeom prst="roundRect">
            <a:avLst>
              <a:gd name="adj" fmla="val 16667"/>
            </a:avLst>
          </a:prstGeom>
          <a:solidFill>
            <a:srgbClr val="90C7FF"/>
          </a:solidFill>
          <a:ln>
            <a:noFill/>
          </a:ln>
        </p:spPr>
        <p:txBody>
          <a:bodyPr anchor="ctr"/>
          <a:lstStyle>
            <a:lvl1pPr>
              <a:defRPr>
                <a:solidFill>
                  <a:schemeClr val="tx1"/>
                </a:solidFill>
                <a:latin typeface="Calibri" charset="0"/>
                <a:ea typeface="宋体" charset="0"/>
              </a:defRPr>
            </a:lvl1pPr>
            <a:lvl2pPr marL="742950" indent="-285750">
              <a:defRPr>
                <a:solidFill>
                  <a:schemeClr val="tx1"/>
                </a:solidFill>
                <a:latin typeface="Calibri" charset="0"/>
                <a:ea typeface="宋体" charset="0"/>
              </a:defRPr>
            </a:lvl2pPr>
            <a:lvl3pPr marL="1143000" indent="-228600">
              <a:defRPr>
                <a:solidFill>
                  <a:schemeClr val="tx1"/>
                </a:solidFill>
                <a:latin typeface="Calibri" charset="0"/>
                <a:ea typeface="宋体" charset="0"/>
              </a:defRPr>
            </a:lvl3pPr>
            <a:lvl4pPr marL="1600200" indent="-228600">
              <a:defRPr>
                <a:solidFill>
                  <a:schemeClr val="tx1"/>
                </a:solidFill>
                <a:latin typeface="Calibri" charset="0"/>
                <a:ea typeface="宋体" charset="0"/>
              </a:defRPr>
            </a:lvl4pPr>
            <a:lvl5pPr marL="2057400" indent="-228600">
              <a:defRPr>
                <a:solidFill>
                  <a:schemeClr val="tx1"/>
                </a:solidFill>
                <a:latin typeface="Calibri" charset="0"/>
                <a:ea typeface="宋体" charset="0"/>
              </a:defRPr>
            </a:lvl5pPr>
            <a:lvl6pPr marL="2514600" indent="-228600"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endParaRPr lang="en-US" altLang="zh-CN" sz="2400"/>
          </a:p>
        </p:txBody>
      </p:sp>
      <p:sp>
        <p:nvSpPr>
          <p:cNvPr id="11" name="Freeform 6"/>
          <p:cNvSpPr>
            <a:spLocks noEditPoints="1"/>
          </p:cNvSpPr>
          <p:nvPr/>
        </p:nvSpPr>
        <p:spPr bwMode="auto">
          <a:xfrm>
            <a:off x="4800600" y="2232025"/>
            <a:ext cx="423863" cy="517525"/>
          </a:xfrm>
          <a:custGeom>
            <a:avLst/>
            <a:gdLst>
              <a:gd name="T0" fmla="*/ 62955 w 781"/>
              <a:gd name="T1" fmla="*/ 426293 h 953"/>
              <a:gd name="T2" fmla="*/ 199178 w 781"/>
              <a:gd name="T3" fmla="*/ 426293 h 953"/>
              <a:gd name="T4" fmla="*/ 199178 w 781"/>
              <a:gd name="T5" fmla="*/ 455617 h 953"/>
              <a:gd name="T6" fmla="*/ 62955 w 781"/>
              <a:gd name="T7" fmla="*/ 455617 h 953"/>
              <a:gd name="T8" fmla="*/ 62955 w 781"/>
              <a:gd name="T9" fmla="*/ 426293 h 953"/>
              <a:gd name="T10" fmla="*/ 62955 w 781"/>
              <a:gd name="T11" fmla="*/ 379048 h 953"/>
              <a:gd name="T12" fmla="*/ 199178 w 781"/>
              <a:gd name="T13" fmla="*/ 379048 h 953"/>
              <a:gd name="T14" fmla="*/ 199178 w 781"/>
              <a:gd name="T15" fmla="*/ 408372 h 953"/>
              <a:gd name="T16" fmla="*/ 62955 w 781"/>
              <a:gd name="T17" fmla="*/ 408372 h 953"/>
              <a:gd name="T18" fmla="*/ 62955 w 781"/>
              <a:gd name="T19" fmla="*/ 379048 h 953"/>
              <a:gd name="T20" fmla="*/ 62955 w 781"/>
              <a:gd name="T21" fmla="*/ 328544 h 953"/>
              <a:gd name="T22" fmla="*/ 199178 w 781"/>
              <a:gd name="T23" fmla="*/ 328544 h 953"/>
              <a:gd name="T24" fmla="*/ 199178 w 781"/>
              <a:gd name="T25" fmla="*/ 357869 h 953"/>
              <a:gd name="T26" fmla="*/ 62955 w 781"/>
              <a:gd name="T27" fmla="*/ 357869 h 953"/>
              <a:gd name="T28" fmla="*/ 62955 w 781"/>
              <a:gd name="T29" fmla="*/ 328544 h 953"/>
              <a:gd name="T30" fmla="*/ 62955 w 781"/>
              <a:gd name="T31" fmla="*/ 284014 h 953"/>
              <a:gd name="T32" fmla="*/ 199178 w 781"/>
              <a:gd name="T33" fmla="*/ 284014 h 953"/>
              <a:gd name="T34" fmla="*/ 199178 w 781"/>
              <a:gd name="T35" fmla="*/ 312796 h 953"/>
              <a:gd name="T36" fmla="*/ 62955 w 781"/>
              <a:gd name="T37" fmla="*/ 312796 h 953"/>
              <a:gd name="T38" fmla="*/ 62955 w 781"/>
              <a:gd name="T39" fmla="*/ 284014 h 953"/>
              <a:gd name="T40" fmla="*/ 62955 w 781"/>
              <a:gd name="T41" fmla="*/ 235683 h 953"/>
              <a:gd name="T42" fmla="*/ 199178 w 781"/>
              <a:gd name="T43" fmla="*/ 235683 h 953"/>
              <a:gd name="T44" fmla="*/ 199178 w 781"/>
              <a:gd name="T45" fmla="*/ 265008 h 953"/>
              <a:gd name="T46" fmla="*/ 62955 w 781"/>
              <a:gd name="T47" fmla="*/ 265008 h 953"/>
              <a:gd name="T48" fmla="*/ 62955 w 781"/>
              <a:gd name="T49" fmla="*/ 235683 h 953"/>
              <a:gd name="T50" fmla="*/ 289269 w 781"/>
              <a:gd name="T51" fmla="*/ 91775 h 953"/>
              <a:gd name="T52" fmla="*/ 347882 w 781"/>
              <a:gd name="T53" fmla="*/ 91775 h 953"/>
              <a:gd name="T54" fmla="*/ 347882 w 781"/>
              <a:gd name="T55" fmla="*/ 445300 h 953"/>
              <a:gd name="T56" fmla="*/ 289269 w 781"/>
              <a:gd name="T57" fmla="*/ 445300 h 953"/>
              <a:gd name="T58" fmla="*/ 289269 w 781"/>
              <a:gd name="T59" fmla="*/ 91775 h 953"/>
              <a:gd name="T60" fmla="*/ 147077 w 781"/>
              <a:gd name="T61" fmla="*/ 36384 h 953"/>
              <a:gd name="T62" fmla="*/ 152504 w 781"/>
              <a:gd name="T63" fmla="*/ 57563 h 953"/>
              <a:gd name="T64" fmla="*/ 153589 w 781"/>
              <a:gd name="T65" fmla="*/ 79828 h 953"/>
              <a:gd name="T66" fmla="*/ 150876 w 781"/>
              <a:gd name="T67" fmla="*/ 103179 h 953"/>
              <a:gd name="T68" fmla="*/ 143820 w 781"/>
              <a:gd name="T69" fmla="*/ 125444 h 953"/>
              <a:gd name="T70" fmla="*/ 131881 w 781"/>
              <a:gd name="T71" fmla="*/ 147709 h 953"/>
              <a:gd name="T72" fmla="*/ 116142 w 781"/>
              <a:gd name="T73" fmla="*/ 168345 h 953"/>
              <a:gd name="T74" fmla="*/ 96604 w 781"/>
              <a:gd name="T75" fmla="*/ 187352 h 953"/>
              <a:gd name="T76" fmla="*/ 93348 w 781"/>
              <a:gd name="T77" fmla="*/ 177034 h 953"/>
              <a:gd name="T78" fmla="*/ 87920 w 781"/>
              <a:gd name="T79" fmla="*/ 166173 h 953"/>
              <a:gd name="T80" fmla="*/ 81950 w 781"/>
              <a:gd name="T81" fmla="*/ 156398 h 953"/>
              <a:gd name="T82" fmla="*/ 73267 w 781"/>
              <a:gd name="T83" fmla="*/ 147166 h 953"/>
              <a:gd name="T84" fmla="*/ 67297 w 781"/>
              <a:gd name="T85" fmla="*/ 142822 h 953"/>
              <a:gd name="T86" fmla="*/ 58614 w 781"/>
              <a:gd name="T87" fmla="*/ 137391 h 953"/>
              <a:gd name="T88" fmla="*/ 47216 w 781"/>
              <a:gd name="T89" fmla="*/ 132504 h 953"/>
              <a:gd name="T90" fmla="*/ 30935 w 781"/>
              <a:gd name="T91" fmla="*/ 148795 h 953"/>
              <a:gd name="T92" fmla="*/ 29307 w 781"/>
              <a:gd name="T93" fmla="*/ 480598 h 953"/>
              <a:gd name="T94" fmla="*/ 392385 w 781"/>
              <a:gd name="T95" fmla="*/ 480598 h 953"/>
              <a:gd name="T96" fmla="*/ 393471 w 781"/>
              <a:gd name="T97" fmla="*/ 36384 h 953"/>
              <a:gd name="T98" fmla="*/ 147077 w 781"/>
              <a:gd name="T99" fmla="*/ 36384 h 953"/>
              <a:gd name="T100" fmla="*/ 134594 w 781"/>
              <a:gd name="T101" fmla="*/ 0 h 953"/>
              <a:gd name="T102" fmla="*/ 423863 w 781"/>
              <a:gd name="T103" fmla="*/ 0 h 953"/>
              <a:gd name="T104" fmla="*/ 421692 w 781"/>
              <a:gd name="T105" fmla="*/ 517525 h 953"/>
              <a:gd name="T106" fmla="*/ 0 w 781"/>
              <a:gd name="T107" fmla="*/ 517525 h 953"/>
              <a:gd name="T108" fmla="*/ 1628 w 781"/>
              <a:gd name="T109" fmla="*/ 130875 h 953"/>
              <a:gd name="T110" fmla="*/ 134594 w 781"/>
              <a:gd name="T111" fmla="*/ 0 h 95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781" h="953">
                <a:moveTo>
                  <a:pt x="116" y="785"/>
                </a:moveTo>
                <a:lnTo>
                  <a:pt x="367" y="785"/>
                </a:lnTo>
                <a:lnTo>
                  <a:pt x="367" y="839"/>
                </a:lnTo>
                <a:lnTo>
                  <a:pt x="116" y="839"/>
                </a:lnTo>
                <a:lnTo>
                  <a:pt x="116" y="785"/>
                </a:lnTo>
                <a:close/>
                <a:moveTo>
                  <a:pt x="116" y="698"/>
                </a:moveTo>
                <a:lnTo>
                  <a:pt x="367" y="698"/>
                </a:lnTo>
                <a:lnTo>
                  <a:pt x="367" y="752"/>
                </a:lnTo>
                <a:lnTo>
                  <a:pt x="116" y="752"/>
                </a:lnTo>
                <a:lnTo>
                  <a:pt x="116" y="698"/>
                </a:lnTo>
                <a:close/>
                <a:moveTo>
                  <a:pt x="116" y="605"/>
                </a:moveTo>
                <a:lnTo>
                  <a:pt x="367" y="605"/>
                </a:lnTo>
                <a:lnTo>
                  <a:pt x="367" y="659"/>
                </a:lnTo>
                <a:lnTo>
                  <a:pt x="116" y="659"/>
                </a:lnTo>
                <a:lnTo>
                  <a:pt x="116" y="605"/>
                </a:lnTo>
                <a:close/>
                <a:moveTo>
                  <a:pt x="116" y="523"/>
                </a:moveTo>
                <a:lnTo>
                  <a:pt x="367" y="523"/>
                </a:lnTo>
                <a:lnTo>
                  <a:pt x="367" y="576"/>
                </a:lnTo>
                <a:lnTo>
                  <a:pt x="116" y="576"/>
                </a:lnTo>
                <a:lnTo>
                  <a:pt x="116" y="523"/>
                </a:lnTo>
                <a:close/>
                <a:moveTo>
                  <a:pt x="116" y="434"/>
                </a:moveTo>
                <a:lnTo>
                  <a:pt x="367" y="434"/>
                </a:lnTo>
                <a:lnTo>
                  <a:pt x="367" y="488"/>
                </a:lnTo>
                <a:lnTo>
                  <a:pt x="116" y="488"/>
                </a:lnTo>
                <a:lnTo>
                  <a:pt x="116" y="434"/>
                </a:lnTo>
                <a:close/>
                <a:moveTo>
                  <a:pt x="533" y="169"/>
                </a:moveTo>
                <a:lnTo>
                  <a:pt x="641" y="169"/>
                </a:lnTo>
                <a:lnTo>
                  <a:pt x="641" y="820"/>
                </a:lnTo>
                <a:lnTo>
                  <a:pt x="533" y="820"/>
                </a:lnTo>
                <a:lnTo>
                  <a:pt x="533" y="169"/>
                </a:lnTo>
                <a:close/>
                <a:moveTo>
                  <a:pt x="271" y="67"/>
                </a:moveTo>
                <a:lnTo>
                  <a:pt x="281" y="106"/>
                </a:lnTo>
                <a:lnTo>
                  <a:pt x="283" y="147"/>
                </a:lnTo>
                <a:lnTo>
                  <a:pt x="278" y="190"/>
                </a:lnTo>
                <a:lnTo>
                  <a:pt x="265" y="231"/>
                </a:lnTo>
                <a:lnTo>
                  <a:pt x="243" y="272"/>
                </a:lnTo>
                <a:lnTo>
                  <a:pt x="214" y="310"/>
                </a:lnTo>
                <a:lnTo>
                  <a:pt x="178" y="345"/>
                </a:lnTo>
                <a:lnTo>
                  <a:pt x="172" y="326"/>
                </a:lnTo>
                <a:lnTo>
                  <a:pt x="162" y="306"/>
                </a:lnTo>
                <a:lnTo>
                  <a:pt x="151" y="288"/>
                </a:lnTo>
                <a:lnTo>
                  <a:pt x="135" y="271"/>
                </a:lnTo>
                <a:lnTo>
                  <a:pt x="124" y="263"/>
                </a:lnTo>
                <a:lnTo>
                  <a:pt x="108" y="253"/>
                </a:lnTo>
                <a:lnTo>
                  <a:pt x="87" y="244"/>
                </a:lnTo>
                <a:lnTo>
                  <a:pt x="57" y="274"/>
                </a:lnTo>
                <a:lnTo>
                  <a:pt x="54" y="885"/>
                </a:lnTo>
                <a:lnTo>
                  <a:pt x="723" y="885"/>
                </a:lnTo>
                <a:lnTo>
                  <a:pt x="725" y="67"/>
                </a:lnTo>
                <a:lnTo>
                  <a:pt x="271" y="67"/>
                </a:lnTo>
                <a:close/>
                <a:moveTo>
                  <a:pt x="248" y="0"/>
                </a:moveTo>
                <a:lnTo>
                  <a:pt x="781" y="0"/>
                </a:lnTo>
                <a:lnTo>
                  <a:pt x="777" y="953"/>
                </a:lnTo>
                <a:lnTo>
                  <a:pt x="0" y="953"/>
                </a:lnTo>
                <a:lnTo>
                  <a:pt x="3" y="241"/>
                </a:lnTo>
                <a:lnTo>
                  <a:pt x="248" y="0"/>
                </a:lnTo>
                <a:close/>
              </a:path>
            </a:pathLst>
          </a:custGeom>
          <a:solidFill>
            <a:schemeClr val="tx2">
              <a:lumMod val="50000"/>
            </a:schemeClr>
          </a:solidFill>
          <a:ln>
            <a:noFill/>
          </a:ln>
        </p:spPr>
        <p:txBody>
          <a:bodyPr lIns="121920" tIns="60960" rIns="121920" bIns="60960"/>
          <a:lstStyle/>
          <a:p>
            <a:endParaRPr lang="zh-CN" altLang="en-US"/>
          </a:p>
        </p:txBody>
      </p:sp>
      <p:sp>
        <p:nvSpPr>
          <p:cNvPr id="12" name="Freeform 7"/>
          <p:cNvSpPr>
            <a:spLocks noEditPoints="1"/>
          </p:cNvSpPr>
          <p:nvPr/>
        </p:nvSpPr>
        <p:spPr bwMode="auto">
          <a:xfrm>
            <a:off x="2557463" y="2139950"/>
            <a:ext cx="574675" cy="701675"/>
          </a:xfrm>
          <a:custGeom>
            <a:avLst/>
            <a:gdLst>
              <a:gd name="T0" fmla="*/ 187406 w 1061"/>
              <a:gd name="T1" fmla="*/ 575081 h 1297"/>
              <a:gd name="T2" fmla="*/ 192281 w 1061"/>
              <a:gd name="T3" fmla="*/ 607541 h 1297"/>
              <a:gd name="T4" fmla="*/ 183614 w 1061"/>
              <a:gd name="T5" fmla="*/ 616738 h 1297"/>
              <a:gd name="T6" fmla="*/ 173323 w 1061"/>
              <a:gd name="T7" fmla="*/ 626476 h 1297"/>
              <a:gd name="T8" fmla="*/ 138117 w 1061"/>
              <a:gd name="T9" fmla="*/ 628099 h 1297"/>
              <a:gd name="T10" fmla="*/ 133242 w 1061"/>
              <a:gd name="T11" fmla="*/ 624312 h 1297"/>
              <a:gd name="T12" fmla="*/ 119160 w 1061"/>
              <a:gd name="T13" fmla="*/ 615115 h 1297"/>
              <a:gd name="T14" fmla="*/ 114285 w 1061"/>
              <a:gd name="T15" fmla="*/ 581573 h 1297"/>
              <a:gd name="T16" fmla="*/ 122951 w 1061"/>
              <a:gd name="T17" fmla="*/ 572917 h 1297"/>
              <a:gd name="T18" fmla="*/ 50914 w 1061"/>
              <a:gd name="T19" fmla="*/ 529637 h 1297"/>
              <a:gd name="T20" fmla="*/ 271359 w 1061"/>
              <a:gd name="T21" fmla="*/ 517736 h 1297"/>
              <a:gd name="T22" fmla="*/ 50914 w 1061"/>
              <a:gd name="T23" fmla="*/ 394929 h 1297"/>
              <a:gd name="T24" fmla="*/ 0 w 1061"/>
              <a:gd name="T25" fmla="*/ 394929 h 1297"/>
              <a:gd name="T26" fmla="*/ 261068 w 1061"/>
              <a:gd name="T27" fmla="*/ 410618 h 1297"/>
              <a:gd name="T28" fmla="*/ 140284 w 1061"/>
              <a:gd name="T29" fmla="*/ 328386 h 1297"/>
              <a:gd name="T30" fmla="*/ 92078 w 1061"/>
              <a:gd name="T31" fmla="*/ 359764 h 1297"/>
              <a:gd name="T32" fmla="*/ 80704 w 1061"/>
              <a:gd name="T33" fmla="*/ 417110 h 1297"/>
              <a:gd name="T34" fmla="*/ 114285 w 1061"/>
              <a:gd name="T35" fmla="*/ 466341 h 1297"/>
              <a:gd name="T36" fmla="*/ 126201 w 1061"/>
              <a:gd name="T37" fmla="*/ 484735 h 1297"/>
              <a:gd name="T38" fmla="*/ 181448 w 1061"/>
              <a:gd name="T39" fmla="*/ 478784 h 1297"/>
              <a:gd name="T40" fmla="*/ 205280 w 1061"/>
              <a:gd name="T41" fmla="*/ 457685 h 1297"/>
              <a:gd name="T42" fmla="*/ 229112 w 1061"/>
              <a:gd name="T43" fmla="*/ 401962 h 1297"/>
              <a:gd name="T44" fmla="*/ 206905 w 1061"/>
              <a:gd name="T45" fmla="*/ 348944 h 1297"/>
              <a:gd name="T46" fmla="*/ 154366 w 1061"/>
              <a:gd name="T47" fmla="*/ 326222 h 1297"/>
              <a:gd name="T48" fmla="*/ 207988 w 1061"/>
              <a:gd name="T49" fmla="*/ 321353 h 1297"/>
              <a:gd name="T50" fmla="*/ 248069 w 1061"/>
              <a:gd name="T51" fmla="*/ 383027 h 1297"/>
              <a:gd name="T52" fmla="*/ 232903 w 1061"/>
              <a:gd name="T53" fmla="*/ 458226 h 1297"/>
              <a:gd name="T54" fmla="*/ 202572 w 1061"/>
              <a:gd name="T55" fmla="*/ 485817 h 1297"/>
              <a:gd name="T56" fmla="*/ 193364 w 1061"/>
              <a:gd name="T57" fmla="*/ 566425 h 1297"/>
              <a:gd name="T58" fmla="*/ 107244 w 1061"/>
              <a:gd name="T59" fmla="*/ 560474 h 1297"/>
              <a:gd name="T60" fmla="*/ 102911 w 1061"/>
              <a:gd name="T61" fmla="*/ 484194 h 1297"/>
              <a:gd name="T62" fmla="*/ 66080 w 1061"/>
              <a:gd name="T63" fmla="*/ 440373 h 1297"/>
              <a:gd name="T64" fmla="*/ 67704 w 1061"/>
              <a:gd name="T65" fmla="*/ 359223 h 1297"/>
              <a:gd name="T66" fmla="*/ 132159 w 1061"/>
              <a:gd name="T67" fmla="*/ 307828 h 1297"/>
              <a:gd name="T68" fmla="*/ 76371 w 1061"/>
              <a:gd name="T69" fmla="*/ 327304 h 1297"/>
              <a:gd name="T70" fmla="*/ 271359 w 1061"/>
              <a:gd name="T71" fmla="*/ 287270 h 1297"/>
              <a:gd name="T72" fmla="*/ 163032 w 1061"/>
              <a:gd name="T73" fmla="*/ 231547 h 1297"/>
              <a:gd name="T74" fmla="*/ 163032 w 1061"/>
              <a:gd name="T75" fmla="*/ 231547 h 1297"/>
              <a:gd name="T76" fmla="*/ 432225 w 1061"/>
              <a:gd name="T77" fmla="*/ 179070 h 1297"/>
              <a:gd name="T78" fmla="*/ 497221 w 1061"/>
              <a:gd name="T79" fmla="*/ 139037 h 1297"/>
              <a:gd name="T80" fmla="*/ 527553 w 1061"/>
              <a:gd name="T81" fmla="*/ 159595 h 1297"/>
              <a:gd name="T82" fmla="*/ 563301 w 1061"/>
              <a:gd name="T83" fmla="*/ 427389 h 1297"/>
              <a:gd name="T84" fmla="*/ 527553 w 1061"/>
              <a:gd name="T85" fmla="*/ 420897 h 1297"/>
              <a:gd name="T86" fmla="*/ 445766 w 1061"/>
              <a:gd name="T87" fmla="*/ 476620 h 1297"/>
              <a:gd name="T88" fmla="*/ 145158 w 1061"/>
              <a:gd name="T89" fmla="*/ 192054 h 1297"/>
              <a:gd name="T90" fmla="*/ 118618 w 1061"/>
              <a:gd name="T91" fmla="*/ 166087 h 1297"/>
              <a:gd name="T92" fmla="*/ 145158 w 1061"/>
              <a:gd name="T93" fmla="*/ 140660 h 1297"/>
              <a:gd name="T94" fmla="*/ 412184 w 1061"/>
              <a:gd name="T95" fmla="*/ 225596 h 1297"/>
              <a:gd name="T96" fmla="*/ 459307 w 1061"/>
              <a:gd name="T97" fmla="*/ 139578 h 1297"/>
              <a:gd name="T98" fmla="*/ 431142 w 1061"/>
              <a:gd name="T99" fmla="*/ 2705 h 1297"/>
              <a:gd name="T100" fmla="*/ 475014 w 1061"/>
              <a:gd name="T101" fmla="*/ 52477 h 1297"/>
              <a:gd name="T102" fmla="*/ 459307 w 1061"/>
              <a:gd name="T103" fmla="*/ 121725 h 1297"/>
              <a:gd name="T104" fmla="*/ 397560 w 1061"/>
              <a:gd name="T105" fmla="*/ 140660 h 1297"/>
              <a:gd name="T106" fmla="*/ 353688 w 1061"/>
              <a:gd name="T107" fmla="*/ 90888 h 1297"/>
              <a:gd name="T108" fmla="*/ 370479 w 1061"/>
              <a:gd name="T109" fmla="*/ 20558 h 129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061" h="1297">
                <a:moveTo>
                  <a:pt x="235" y="1059"/>
                </a:moveTo>
                <a:lnTo>
                  <a:pt x="331" y="1059"/>
                </a:lnTo>
                <a:lnTo>
                  <a:pt x="339" y="1059"/>
                </a:lnTo>
                <a:lnTo>
                  <a:pt x="346" y="1063"/>
                </a:lnTo>
                <a:lnTo>
                  <a:pt x="350" y="1066"/>
                </a:lnTo>
                <a:lnTo>
                  <a:pt x="354" y="1071"/>
                </a:lnTo>
                <a:lnTo>
                  <a:pt x="355" y="1075"/>
                </a:lnTo>
                <a:lnTo>
                  <a:pt x="355" y="1123"/>
                </a:lnTo>
                <a:lnTo>
                  <a:pt x="354" y="1129"/>
                </a:lnTo>
                <a:lnTo>
                  <a:pt x="350" y="1134"/>
                </a:lnTo>
                <a:lnTo>
                  <a:pt x="346" y="1137"/>
                </a:lnTo>
                <a:lnTo>
                  <a:pt x="339" y="1140"/>
                </a:lnTo>
                <a:lnTo>
                  <a:pt x="331" y="1140"/>
                </a:lnTo>
                <a:lnTo>
                  <a:pt x="320" y="1140"/>
                </a:lnTo>
                <a:lnTo>
                  <a:pt x="320" y="1154"/>
                </a:lnTo>
                <a:lnTo>
                  <a:pt x="320" y="1158"/>
                </a:lnTo>
                <a:lnTo>
                  <a:pt x="317" y="1159"/>
                </a:lnTo>
                <a:lnTo>
                  <a:pt x="314" y="1161"/>
                </a:lnTo>
                <a:lnTo>
                  <a:pt x="311" y="1161"/>
                </a:lnTo>
                <a:lnTo>
                  <a:pt x="255" y="1161"/>
                </a:lnTo>
                <a:lnTo>
                  <a:pt x="252" y="1161"/>
                </a:lnTo>
                <a:lnTo>
                  <a:pt x="247" y="1159"/>
                </a:lnTo>
                <a:lnTo>
                  <a:pt x="246" y="1158"/>
                </a:lnTo>
                <a:lnTo>
                  <a:pt x="246" y="1154"/>
                </a:lnTo>
                <a:lnTo>
                  <a:pt x="246" y="1140"/>
                </a:lnTo>
                <a:lnTo>
                  <a:pt x="235" y="1140"/>
                </a:lnTo>
                <a:lnTo>
                  <a:pt x="227" y="1140"/>
                </a:lnTo>
                <a:lnTo>
                  <a:pt x="220" y="1137"/>
                </a:lnTo>
                <a:lnTo>
                  <a:pt x="216" y="1134"/>
                </a:lnTo>
                <a:lnTo>
                  <a:pt x="211" y="1129"/>
                </a:lnTo>
                <a:lnTo>
                  <a:pt x="211" y="1123"/>
                </a:lnTo>
                <a:lnTo>
                  <a:pt x="211" y="1075"/>
                </a:lnTo>
                <a:lnTo>
                  <a:pt x="211" y="1071"/>
                </a:lnTo>
                <a:lnTo>
                  <a:pt x="216" y="1066"/>
                </a:lnTo>
                <a:lnTo>
                  <a:pt x="220" y="1063"/>
                </a:lnTo>
                <a:lnTo>
                  <a:pt x="227" y="1059"/>
                </a:lnTo>
                <a:lnTo>
                  <a:pt x="235" y="1059"/>
                </a:lnTo>
                <a:close/>
                <a:moveTo>
                  <a:pt x="141" y="885"/>
                </a:moveTo>
                <a:lnTo>
                  <a:pt x="160" y="906"/>
                </a:lnTo>
                <a:lnTo>
                  <a:pt x="94" y="979"/>
                </a:lnTo>
                <a:lnTo>
                  <a:pt x="76" y="958"/>
                </a:lnTo>
                <a:lnTo>
                  <a:pt x="141" y="885"/>
                </a:lnTo>
                <a:close/>
                <a:moveTo>
                  <a:pt x="435" y="884"/>
                </a:moveTo>
                <a:lnTo>
                  <a:pt x="501" y="957"/>
                </a:lnTo>
                <a:lnTo>
                  <a:pt x="482" y="977"/>
                </a:lnTo>
                <a:lnTo>
                  <a:pt x="416" y="904"/>
                </a:lnTo>
                <a:lnTo>
                  <a:pt x="435" y="884"/>
                </a:lnTo>
                <a:close/>
                <a:moveTo>
                  <a:pt x="94" y="730"/>
                </a:moveTo>
                <a:lnTo>
                  <a:pt x="94" y="760"/>
                </a:lnTo>
                <a:lnTo>
                  <a:pt x="0" y="760"/>
                </a:lnTo>
                <a:lnTo>
                  <a:pt x="0" y="733"/>
                </a:lnTo>
                <a:lnTo>
                  <a:pt x="0" y="730"/>
                </a:lnTo>
                <a:lnTo>
                  <a:pt x="94" y="730"/>
                </a:lnTo>
                <a:close/>
                <a:moveTo>
                  <a:pt x="576" y="729"/>
                </a:moveTo>
                <a:lnTo>
                  <a:pt x="576" y="759"/>
                </a:lnTo>
                <a:lnTo>
                  <a:pt x="482" y="759"/>
                </a:lnTo>
                <a:lnTo>
                  <a:pt x="482" y="729"/>
                </a:lnTo>
                <a:lnTo>
                  <a:pt x="576" y="729"/>
                </a:lnTo>
                <a:close/>
                <a:moveTo>
                  <a:pt x="285" y="603"/>
                </a:moveTo>
                <a:lnTo>
                  <a:pt x="259" y="607"/>
                </a:lnTo>
                <a:lnTo>
                  <a:pt x="232" y="615"/>
                </a:lnTo>
                <a:lnTo>
                  <a:pt x="208" y="627"/>
                </a:lnTo>
                <a:lnTo>
                  <a:pt x="187" y="645"/>
                </a:lnTo>
                <a:lnTo>
                  <a:pt x="170" y="665"/>
                </a:lnTo>
                <a:lnTo>
                  <a:pt x="157" y="691"/>
                </a:lnTo>
                <a:lnTo>
                  <a:pt x="149" y="716"/>
                </a:lnTo>
                <a:lnTo>
                  <a:pt x="146" y="743"/>
                </a:lnTo>
                <a:lnTo>
                  <a:pt x="149" y="771"/>
                </a:lnTo>
                <a:lnTo>
                  <a:pt x="157" y="798"/>
                </a:lnTo>
                <a:lnTo>
                  <a:pt x="171" y="822"/>
                </a:lnTo>
                <a:lnTo>
                  <a:pt x="189" y="844"/>
                </a:lnTo>
                <a:lnTo>
                  <a:pt x="211" y="862"/>
                </a:lnTo>
                <a:lnTo>
                  <a:pt x="216" y="865"/>
                </a:lnTo>
                <a:lnTo>
                  <a:pt x="225" y="873"/>
                </a:lnTo>
                <a:lnTo>
                  <a:pt x="232" y="884"/>
                </a:lnTo>
                <a:lnTo>
                  <a:pt x="233" y="896"/>
                </a:lnTo>
                <a:lnTo>
                  <a:pt x="233" y="1012"/>
                </a:lnTo>
                <a:lnTo>
                  <a:pt x="333" y="1012"/>
                </a:lnTo>
                <a:lnTo>
                  <a:pt x="333" y="898"/>
                </a:lnTo>
                <a:lnTo>
                  <a:pt x="335" y="885"/>
                </a:lnTo>
                <a:lnTo>
                  <a:pt x="341" y="874"/>
                </a:lnTo>
                <a:lnTo>
                  <a:pt x="350" y="866"/>
                </a:lnTo>
                <a:lnTo>
                  <a:pt x="355" y="863"/>
                </a:lnTo>
                <a:lnTo>
                  <a:pt x="379" y="846"/>
                </a:lnTo>
                <a:lnTo>
                  <a:pt x="398" y="824"/>
                </a:lnTo>
                <a:lnTo>
                  <a:pt x="412" y="800"/>
                </a:lnTo>
                <a:lnTo>
                  <a:pt x="420" y="773"/>
                </a:lnTo>
                <a:lnTo>
                  <a:pt x="423" y="743"/>
                </a:lnTo>
                <a:lnTo>
                  <a:pt x="420" y="716"/>
                </a:lnTo>
                <a:lnTo>
                  <a:pt x="412" y="691"/>
                </a:lnTo>
                <a:lnTo>
                  <a:pt x="400" y="665"/>
                </a:lnTo>
                <a:lnTo>
                  <a:pt x="382" y="645"/>
                </a:lnTo>
                <a:lnTo>
                  <a:pt x="362" y="627"/>
                </a:lnTo>
                <a:lnTo>
                  <a:pt x="338" y="615"/>
                </a:lnTo>
                <a:lnTo>
                  <a:pt x="312" y="607"/>
                </a:lnTo>
                <a:lnTo>
                  <a:pt x="285" y="603"/>
                </a:lnTo>
                <a:close/>
                <a:moveTo>
                  <a:pt x="285" y="564"/>
                </a:moveTo>
                <a:lnTo>
                  <a:pt x="320" y="567"/>
                </a:lnTo>
                <a:lnTo>
                  <a:pt x="352" y="578"/>
                </a:lnTo>
                <a:lnTo>
                  <a:pt x="384" y="594"/>
                </a:lnTo>
                <a:lnTo>
                  <a:pt x="411" y="616"/>
                </a:lnTo>
                <a:lnTo>
                  <a:pt x="433" y="643"/>
                </a:lnTo>
                <a:lnTo>
                  <a:pt x="449" y="675"/>
                </a:lnTo>
                <a:lnTo>
                  <a:pt x="458" y="708"/>
                </a:lnTo>
                <a:lnTo>
                  <a:pt x="463" y="743"/>
                </a:lnTo>
                <a:lnTo>
                  <a:pt x="458" y="781"/>
                </a:lnTo>
                <a:lnTo>
                  <a:pt x="447" y="816"/>
                </a:lnTo>
                <a:lnTo>
                  <a:pt x="430" y="847"/>
                </a:lnTo>
                <a:lnTo>
                  <a:pt x="406" y="874"/>
                </a:lnTo>
                <a:lnTo>
                  <a:pt x="376" y="898"/>
                </a:lnTo>
                <a:lnTo>
                  <a:pt x="374" y="898"/>
                </a:lnTo>
                <a:lnTo>
                  <a:pt x="373" y="900"/>
                </a:lnTo>
                <a:lnTo>
                  <a:pt x="373" y="1018"/>
                </a:lnTo>
                <a:lnTo>
                  <a:pt x="368" y="1036"/>
                </a:lnTo>
                <a:lnTo>
                  <a:pt x="357" y="1047"/>
                </a:lnTo>
                <a:lnTo>
                  <a:pt x="341" y="1052"/>
                </a:lnTo>
                <a:lnTo>
                  <a:pt x="225" y="1052"/>
                </a:lnTo>
                <a:lnTo>
                  <a:pt x="209" y="1047"/>
                </a:lnTo>
                <a:lnTo>
                  <a:pt x="198" y="1036"/>
                </a:lnTo>
                <a:lnTo>
                  <a:pt x="193" y="1018"/>
                </a:lnTo>
                <a:lnTo>
                  <a:pt x="193" y="898"/>
                </a:lnTo>
                <a:lnTo>
                  <a:pt x="192" y="896"/>
                </a:lnTo>
                <a:lnTo>
                  <a:pt x="190" y="895"/>
                </a:lnTo>
                <a:lnTo>
                  <a:pt x="162" y="873"/>
                </a:lnTo>
                <a:lnTo>
                  <a:pt x="138" y="846"/>
                </a:lnTo>
                <a:lnTo>
                  <a:pt x="122" y="814"/>
                </a:lnTo>
                <a:lnTo>
                  <a:pt x="111" y="779"/>
                </a:lnTo>
                <a:lnTo>
                  <a:pt x="108" y="743"/>
                </a:lnTo>
                <a:lnTo>
                  <a:pt x="113" y="702"/>
                </a:lnTo>
                <a:lnTo>
                  <a:pt x="125" y="664"/>
                </a:lnTo>
                <a:lnTo>
                  <a:pt x="146" y="630"/>
                </a:lnTo>
                <a:lnTo>
                  <a:pt x="174" y="603"/>
                </a:lnTo>
                <a:lnTo>
                  <a:pt x="206" y="581"/>
                </a:lnTo>
                <a:lnTo>
                  <a:pt x="244" y="569"/>
                </a:lnTo>
                <a:lnTo>
                  <a:pt x="285" y="564"/>
                </a:lnTo>
                <a:close/>
                <a:moveTo>
                  <a:pt x="94" y="512"/>
                </a:moveTo>
                <a:lnTo>
                  <a:pt x="160" y="584"/>
                </a:lnTo>
                <a:lnTo>
                  <a:pt x="141" y="605"/>
                </a:lnTo>
                <a:lnTo>
                  <a:pt x="75" y="532"/>
                </a:lnTo>
                <a:lnTo>
                  <a:pt x="94" y="512"/>
                </a:lnTo>
                <a:close/>
                <a:moveTo>
                  <a:pt x="482" y="510"/>
                </a:moveTo>
                <a:lnTo>
                  <a:pt x="501" y="531"/>
                </a:lnTo>
                <a:lnTo>
                  <a:pt x="435" y="603"/>
                </a:lnTo>
                <a:lnTo>
                  <a:pt x="416" y="583"/>
                </a:lnTo>
                <a:lnTo>
                  <a:pt x="482" y="510"/>
                </a:lnTo>
                <a:close/>
                <a:moveTo>
                  <a:pt x="301" y="428"/>
                </a:moveTo>
                <a:lnTo>
                  <a:pt x="301" y="532"/>
                </a:lnTo>
                <a:lnTo>
                  <a:pt x="274" y="532"/>
                </a:lnTo>
                <a:lnTo>
                  <a:pt x="274" y="429"/>
                </a:lnTo>
                <a:lnTo>
                  <a:pt x="301" y="428"/>
                </a:lnTo>
                <a:close/>
                <a:moveTo>
                  <a:pt x="764" y="273"/>
                </a:moveTo>
                <a:lnTo>
                  <a:pt x="798" y="273"/>
                </a:lnTo>
                <a:lnTo>
                  <a:pt x="815" y="301"/>
                </a:lnTo>
                <a:lnTo>
                  <a:pt x="798" y="331"/>
                </a:lnTo>
                <a:lnTo>
                  <a:pt x="764" y="331"/>
                </a:lnTo>
                <a:lnTo>
                  <a:pt x="747" y="301"/>
                </a:lnTo>
                <a:lnTo>
                  <a:pt x="764" y="273"/>
                </a:lnTo>
                <a:close/>
                <a:moveTo>
                  <a:pt x="918" y="257"/>
                </a:moveTo>
                <a:lnTo>
                  <a:pt x="937" y="257"/>
                </a:lnTo>
                <a:lnTo>
                  <a:pt x="955" y="265"/>
                </a:lnTo>
                <a:lnTo>
                  <a:pt x="967" y="277"/>
                </a:lnTo>
                <a:lnTo>
                  <a:pt x="974" y="295"/>
                </a:lnTo>
                <a:lnTo>
                  <a:pt x="1061" y="743"/>
                </a:lnTo>
                <a:lnTo>
                  <a:pt x="1061" y="762"/>
                </a:lnTo>
                <a:lnTo>
                  <a:pt x="1053" y="778"/>
                </a:lnTo>
                <a:lnTo>
                  <a:pt x="1040" y="790"/>
                </a:lnTo>
                <a:lnTo>
                  <a:pt x="1023" y="798"/>
                </a:lnTo>
                <a:lnTo>
                  <a:pt x="1004" y="798"/>
                </a:lnTo>
                <a:lnTo>
                  <a:pt x="986" y="790"/>
                </a:lnTo>
                <a:lnTo>
                  <a:pt x="974" y="778"/>
                </a:lnTo>
                <a:lnTo>
                  <a:pt x="967" y="760"/>
                </a:lnTo>
                <a:lnTo>
                  <a:pt x="936" y="602"/>
                </a:lnTo>
                <a:lnTo>
                  <a:pt x="936" y="1297"/>
                </a:lnTo>
                <a:lnTo>
                  <a:pt x="823" y="881"/>
                </a:lnTo>
                <a:lnTo>
                  <a:pt x="763" y="881"/>
                </a:lnTo>
                <a:lnTo>
                  <a:pt x="630" y="1297"/>
                </a:lnTo>
                <a:lnTo>
                  <a:pt x="630" y="355"/>
                </a:lnTo>
                <a:lnTo>
                  <a:pt x="268" y="355"/>
                </a:lnTo>
                <a:lnTo>
                  <a:pt x="249" y="352"/>
                </a:lnTo>
                <a:lnTo>
                  <a:pt x="233" y="341"/>
                </a:lnTo>
                <a:lnTo>
                  <a:pt x="224" y="326"/>
                </a:lnTo>
                <a:lnTo>
                  <a:pt x="219" y="307"/>
                </a:lnTo>
                <a:lnTo>
                  <a:pt x="224" y="288"/>
                </a:lnTo>
                <a:lnTo>
                  <a:pt x="233" y="274"/>
                </a:lnTo>
                <a:lnTo>
                  <a:pt x="249" y="263"/>
                </a:lnTo>
                <a:lnTo>
                  <a:pt x="268" y="260"/>
                </a:lnTo>
                <a:lnTo>
                  <a:pt x="630" y="260"/>
                </a:lnTo>
                <a:lnTo>
                  <a:pt x="630" y="258"/>
                </a:lnTo>
                <a:lnTo>
                  <a:pt x="706" y="258"/>
                </a:lnTo>
                <a:lnTo>
                  <a:pt x="761" y="417"/>
                </a:lnTo>
                <a:lnTo>
                  <a:pt x="768" y="337"/>
                </a:lnTo>
                <a:lnTo>
                  <a:pt x="799" y="337"/>
                </a:lnTo>
                <a:lnTo>
                  <a:pt x="806" y="406"/>
                </a:lnTo>
                <a:lnTo>
                  <a:pt x="848" y="258"/>
                </a:lnTo>
                <a:lnTo>
                  <a:pt x="912" y="258"/>
                </a:lnTo>
                <a:lnTo>
                  <a:pt x="918" y="257"/>
                </a:lnTo>
                <a:close/>
                <a:moveTo>
                  <a:pt x="766" y="0"/>
                </a:moveTo>
                <a:lnTo>
                  <a:pt x="796" y="5"/>
                </a:lnTo>
                <a:lnTo>
                  <a:pt x="825" y="18"/>
                </a:lnTo>
                <a:lnTo>
                  <a:pt x="848" y="38"/>
                </a:lnTo>
                <a:lnTo>
                  <a:pt x="866" y="65"/>
                </a:lnTo>
                <a:lnTo>
                  <a:pt x="877" y="97"/>
                </a:lnTo>
                <a:lnTo>
                  <a:pt x="882" y="132"/>
                </a:lnTo>
                <a:lnTo>
                  <a:pt x="877" y="168"/>
                </a:lnTo>
                <a:lnTo>
                  <a:pt x="866" y="198"/>
                </a:lnTo>
                <a:lnTo>
                  <a:pt x="848" y="225"/>
                </a:lnTo>
                <a:lnTo>
                  <a:pt x="825" y="246"/>
                </a:lnTo>
                <a:lnTo>
                  <a:pt x="796" y="260"/>
                </a:lnTo>
                <a:lnTo>
                  <a:pt x="766" y="265"/>
                </a:lnTo>
                <a:lnTo>
                  <a:pt x="734" y="260"/>
                </a:lnTo>
                <a:lnTo>
                  <a:pt x="707" y="246"/>
                </a:lnTo>
                <a:lnTo>
                  <a:pt x="684" y="225"/>
                </a:lnTo>
                <a:lnTo>
                  <a:pt x="666" y="198"/>
                </a:lnTo>
                <a:lnTo>
                  <a:pt x="653" y="168"/>
                </a:lnTo>
                <a:lnTo>
                  <a:pt x="650" y="132"/>
                </a:lnTo>
                <a:lnTo>
                  <a:pt x="653" y="97"/>
                </a:lnTo>
                <a:lnTo>
                  <a:pt x="666" y="65"/>
                </a:lnTo>
                <a:lnTo>
                  <a:pt x="684" y="38"/>
                </a:lnTo>
                <a:lnTo>
                  <a:pt x="707" y="18"/>
                </a:lnTo>
                <a:lnTo>
                  <a:pt x="734" y="5"/>
                </a:lnTo>
                <a:lnTo>
                  <a:pt x="766" y="0"/>
                </a:lnTo>
                <a:close/>
              </a:path>
            </a:pathLst>
          </a:custGeom>
          <a:solidFill>
            <a:schemeClr val="tx2">
              <a:lumMod val="50000"/>
            </a:schemeClr>
          </a:solidFill>
          <a:ln>
            <a:noFill/>
          </a:ln>
        </p:spPr>
        <p:txBody>
          <a:bodyPr lIns="121920" tIns="60960" rIns="121920" bIns="60960"/>
          <a:lstStyle/>
          <a:p>
            <a:endParaRPr lang="zh-CN" altLang="en-US"/>
          </a:p>
        </p:txBody>
      </p:sp>
      <p:sp>
        <p:nvSpPr>
          <p:cNvPr id="13" name="Freeform 8"/>
          <p:cNvSpPr>
            <a:spLocks noEditPoints="1"/>
          </p:cNvSpPr>
          <p:nvPr/>
        </p:nvSpPr>
        <p:spPr bwMode="auto">
          <a:xfrm>
            <a:off x="6845300" y="2235200"/>
            <a:ext cx="668338" cy="511175"/>
          </a:xfrm>
          <a:custGeom>
            <a:avLst/>
            <a:gdLst>
              <a:gd name="T0" fmla="*/ 148640 w 1232"/>
              <a:gd name="T1" fmla="*/ 436448 h 944"/>
              <a:gd name="T2" fmla="*/ 193124 w 1232"/>
              <a:gd name="T3" fmla="*/ 439156 h 944"/>
              <a:gd name="T4" fmla="*/ 250084 w 1232"/>
              <a:gd name="T5" fmla="*/ 428867 h 944"/>
              <a:gd name="T6" fmla="*/ 249542 w 1232"/>
              <a:gd name="T7" fmla="*/ 360097 h 944"/>
              <a:gd name="T8" fmla="*/ 310300 w 1232"/>
              <a:gd name="T9" fmla="*/ 307571 h 944"/>
              <a:gd name="T10" fmla="*/ 206143 w 1232"/>
              <a:gd name="T11" fmla="*/ 367136 h 944"/>
              <a:gd name="T12" fmla="*/ 249542 w 1232"/>
              <a:gd name="T13" fmla="*/ 307571 h 944"/>
              <a:gd name="T14" fmla="*/ 133993 w 1232"/>
              <a:gd name="T15" fmla="*/ 344393 h 944"/>
              <a:gd name="T16" fmla="*/ 170339 w 1232"/>
              <a:gd name="T17" fmla="*/ 307571 h 944"/>
              <a:gd name="T18" fmla="*/ 91679 w 1232"/>
              <a:gd name="T19" fmla="*/ 346559 h 944"/>
              <a:gd name="T20" fmla="*/ 89510 w 1232"/>
              <a:gd name="T21" fmla="*/ 307571 h 944"/>
              <a:gd name="T22" fmla="*/ 292398 w 1232"/>
              <a:gd name="T23" fmla="*/ 511175 h 944"/>
              <a:gd name="T24" fmla="*/ 355326 w 1232"/>
              <a:gd name="T25" fmla="*/ 355765 h 944"/>
              <a:gd name="T26" fmla="*/ 379195 w 1232"/>
              <a:gd name="T27" fmla="*/ 319484 h 944"/>
              <a:gd name="T28" fmla="*/ 393842 w 1232"/>
              <a:gd name="T29" fmla="*/ 283745 h 944"/>
              <a:gd name="T30" fmla="*/ 324947 w 1232"/>
              <a:gd name="T31" fmla="*/ 284828 h 944"/>
              <a:gd name="T32" fmla="*/ 288058 w 1232"/>
              <a:gd name="T33" fmla="*/ 229596 h 944"/>
              <a:gd name="T34" fmla="*/ 261476 w 1232"/>
              <a:gd name="T35" fmla="*/ 257753 h 944"/>
              <a:gd name="T36" fmla="*/ 103072 w 1232"/>
              <a:gd name="T37" fmla="*/ 257753 h 944"/>
              <a:gd name="T38" fmla="*/ 100359 w 1232"/>
              <a:gd name="T39" fmla="*/ 229596 h 944"/>
              <a:gd name="T40" fmla="*/ 82457 w 1232"/>
              <a:gd name="T41" fmla="*/ 284828 h 944"/>
              <a:gd name="T42" fmla="*/ 281006 w 1232"/>
              <a:gd name="T43" fmla="*/ 151620 h 944"/>
              <a:gd name="T44" fmla="*/ 336881 w 1232"/>
              <a:gd name="T45" fmla="*/ 187900 h 944"/>
              <a:gd name="T46" fmla="*/ 193124 w 1232"/>
              <a:gd name="T47" fmla="*/ 151620 h 944"/>
              <a:gd name="T48" fmla="*/ 256052 w 1232"/>
              <a:gd name="T49" fmla="*/ 151620 h 944"/>
              <a:gd name="T50" fmla="*/ 100359 w 1232"/>
              <a:gd name="T51" fmla="*/ 206311 h 944"/>
              <a:gd name="T52" fmla="*/ 38516 w 1232"/>
              <a:gd name="T53" fmla="*/ 151620 h 944"/>
              <a:gd name="T54" fmla="*/ 75405 w 1232"/>
              <a:gd name="T55" fmla="*/ 206311 h 944"/>
              <a:gd name="T56" fmla="*/ 423136 w 1232"/>
              <a:gd name="T57" fmla="*/ 130501 h 944"/>
              <a:gd name="T58" fmla="*/ 423136 w 1232"/>
              <a:gd name="T59" fmla="*/ 130501 h 944"/>
              <a:gd name="T60" fmla="*/ 274496 w 1232"/>
              <a:gd name="T61" fmla="*/ 128335 h 944"/>
              <a:gd name="T62" fmla="*/ 266359 w 1232"/>
              <a:gd name="T63" fmla="*/ 86640 h 944"/>
              <a:gd name="T64" fmla="*/ 80830 w 1232"/>
              <a:gd name="T65" fmla="*/ 98553 h 944"/>
              <a:gd name="T66" fmla="*/ 97104 w 1232"/>
              <a:gd name="T67" fmla="*/ 108841 h 944"/>
              <a:gd name="T68" fmla="*/ 193124 w 1232"/>
              <a:gd name="T69" fmla="*/ 128335 h 944"/>
              <a:gd name="T70" fmla="*/ 219163 w 1232"/>
              <a:gd name="T71" fmla="*/ 79059 h 944"/>
              <a:gd name="T72" fmla="*/ 157320 w 1232"/>
              <a:gd name="T73" fmla="*/ 69312 h 944"/>
              <a:gd name="T74" fmla="*/ 115006 w 1232"/>
              <a:gd name="T75" fmla="*/ 128335 h 944"/>
              <a:gd name="T76" fmla="*/ 193124 w 1232"/>
              <a:gd name="T77" fmla="*/ 36822 h 944"/>
              <a:gd name="T78" fmla="*/ 267444 w 1232"/>
              <a:gd name="T79" fmla="*/ 58482 h 944"/>
              <a:gd name="T80" fmla="*/ 339594 w 1232"/>
              <a:gd name="T81" fmla="*/ 128335 h 944"/>
              <a:gd name="T82" fmla="*/ 351528 w 1232"/>
              <a:gd name="T83" fmla="*/ 151620 h 944"/>
              <a:gd name="T84" fmla="*/ 364548 w 1232"/>
              <a:gd name="T85" fmla="*/ 229596 h 944"/>
              <a:gd name="T86" fmla="*/ 352613 w 1232"/>
              <a:gd name="T87" fmla="*/ 284828 h 944"/>
              <a:gd name="T88" fmla="*/ 324947 w 1232"/>
              <a:gd name="T89" fmla="*/ 329773 h 944"/>
              <a:gd name="T90" fmla="*/ 244117 w 1232"/>
              <a:gd name="T91" fmla="*/ 388255 h 944"/>
              <a:gd name="T92" fmla="*/ 170339 w 1232"/>
              <a:gd name="T93" fmla="*/ 399626 h 944"/>
              <a:gd name="T94" fmla="*/ 97104 w 1232"/>
              <a:gd name="T95" fmla="*/ 377966 h 944"/>
              <a:gd name="T96" fmla="*/ 23869 w 1232"/>
              <a:gd name="T97" fmla="*/ 307571 h 944"/>
              <a:gd name="T98" fmla="*/ 12477 w 1232"/>
              <a:gd name="T99" fmla="*/ 284828 h 944"/>
              <a:gd name="T100" fmla="*/ 0 w 1232"/>
              <a:gd name="T101" fmla="*/ 206311 h 944"/>
              <a:gd name="T102" fmla="*/ 10850 w 1232"/>
              <a:gd name="T103" fmla="*/ 151620 h 944"/>
              <a:gd name="T104" fmla="*/ 38516 w 1232"/>
              <a:gd name="T105" fmla="*/ 107217 h 944"/>
              <a:gd name="T106" fmla="*/ 120431 w 1232"/>
              <a:gd name="T107" fmla="*/ 48193 h 944"/>
              <a:gd name="T108" fmla="*/ 566894 w 1232"/>
              <a:gd name="T109" fmla="*/ 0 h 944"/>
              <a:gd name="T110" fmla="*/ 566894 w 1232"/>
              <a:gd name="T111" fmla="*/ 0 h 94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232" h="944">
                <a:moveTo>
                  <a:pt x="461" y="792"/>
                </a:moveTo>
                <a:lnTo>
                  <a:pt x="461" y="944"/>
                </a:lnTo>
                <a:lnTo>
                  <a:pt x="274" y="944"/>
                </a:lnTo>
                <a:lnTo>
                  <a:pt x="274" y="806"/>
                </a:lnTo>
                <a:lnTo>
                  <a:pt x="295" y="809"/>
                </a:lnTo>
                <a:lnTo>
                  <a:pt x="304" y="811"/>
                </a:lnTo>
                <a:lnTo>
                  <a:pt x="314" y="811"/>
                </a:lnTo>
                <a:lnTo>
                  <a:pt x="356" y="811"/>
                </a:lnTo>
                <a:lnTo>
                  <a:pt x="368" y="811"/>
                </a:lnTo>
                <a:lnTo>
                  <a:pt x="377" y="809"/>
                </a:lnTo>
                <a:lnTo>
                  <a:pt x="420" y="803"/>
                </a:lnTo>
                <a:lnTo>
                  <a:pt x="461" y="792"/>
                </a:lnTo>
                <a:close/>
                <a:moveTo>
                  <a:pt x="506" y="568"/>
                </a:moveTo>
                <a:lnTo>
                  <a:pt x="493" y="605"/>
                </a:lnTo>
                <a:lnTo>
                  <a:pt x="477" y="636"/>
                </a:lnTo>
                <a:lnTo>
                  <a:pt x="460" y="665"/>
                </a:lnTo>
                <a:lnTo>
                  <a:pt x="491" y="646"/>
                </a:lnTo>
                <a:lnTo>
                  <a:pt x="521" y="624"/>
                </a:lnTo>
                <a:lnTo>
                  <a:pt x="548" y="598"/>
                </a:lnTo>
                <a:lnTo>
                  <a:pt x="572" y="568"/>
                </a:lnTo>
                <a:lnTo>
                  <a:pt x="506" y="568"/>
                </a:lnTo>
                <a:close/>
                <a:moveTo>
                  <a:pt x="356" y="568"/>
                </a:moveTo>
                <a:lnTo>
                  <a:pt x="356" y="689"/>
                </a:lnTo>
                <a:lnTo>
                  <a:pt x="380" y="678"/>
                </a:lnTo>
                <a:lnTo>
                  <a:pt x="404" y="660"/>
                </a:lnTo>
                <a:lnTo>
                  <a:pt x="425" y="636"/>
                </a:lnTo>
                <a:lnTo>
                  <a:pt x="444" y="605"/>
                </a:lnTo>
                <a:lnTo>
                  <a:pt x="460" y="568"/>
                </a:lnTo>
                <a:lnTo>
                  <a:pt x="356" y="568"/>
                </a:lnTo>
                <a:close/>
                <a:moveTo>
                  <a:pt x="212" y="568"/>
                </a:moveTo>
                <a:lnTo>
                  <a:pt x="228" y="605"/>
                </a:lnTo>
                <a:lnTo>
                  <a:pt x="247" y="636"/>
                </a:lnTo>
                <a:lnTo>
                  <a:pt x="268" y="660"/>
                </a:lnTo>
                <a:lnTo>
                  <a:pt x="290" y="678"/>
                </a:lnTo>
                <a:lnTo>
                  <a:pt x="314" y="689"/>
                </a:lnTo>
                <a:lnTo>
                  <a:pt x="314" y="568"/>
                </a:lnTo>
                <a:lnTo>
                  <a:pt x="212" y="568"/>
                </a:lnTo>
                <a:close/>
                <a:moveTo>
                  <a:pt x="98" y="568"/>
                </a:moveTo>
                <a:lnTo>
                  <a:pt x="131" y="608"/>
                </a:lnTo>
                <a:lnTo>
                  <a:pt x="169" y="640"/>
                </a:lnTo>
                <a:lnTo>
                  <a:pt x="212" y="665"/>
                </a:lnTo>
                <a:lnTo>
                  <a:pt x="195" y="636"/>
                </a:lnTo>
                <a:lnTo>
                  <a:pt x="179" y="605"/>
                </a:lnTo>
                <a:lnTo>
                  <a:pt x="165" y="568"/>
                </a:lnTo>
                <a:lnTo>
                  <a:pt x="98" y="568"/>
                </a:lnTo>
                <a:close/>
                <a:moveTo>
                  <a:pt x="726" y="524"/>
                </a:moveTo>
                <a:lnTo>
                  <a:pt x="726" y="944"/>
                </a:lnTo>
                <a:lnTo>
                  <a:pt x="539" y="944"/>
                </a:lnTo>
                <a:lnTo>
                  <a:pt x="539" y="757"/>
                </a:lnTo>
                <a:lnTo>
                  <a:pt x="582" y="728"/>
                </a:lnTo>
                <a:lnTo>
                  <a:pt x="620" y="695"/>
                </a:lnTo>
                <a:lnTo>
                  <a:pt x="655" y="657"/>
                </a:lnTo>
                <a:lnTo>
                  <a:pt x="685" y="616"/>
                </a:lnTo>
                <a:lnTo>
                  <a:pt x="688" y="609"/>
                </a:lnTo>
                <a:lnTo>
                  <a:pt x="693" y="603"/>
                </a:lnTo>
                <a:lnTo>
                  <a:pt x="699" y="590"/>
                </a:lnTo>
                <a:lnTo>
                  <a:pt x="715" y="559"/>
                </a:lnTo>
                <a:lnTo>
                  <a:pt x="720" y="546"/>
                </a:lnTo>
                <a:lnTo>
                  <a:pt x="723" y="533"/>
                </a:lnTo>
                <a:lnTo>
                  <a:pt x="726" y="524"/>
                </a:lnTo>
                <a:close/>
                <a:moveTo>
                  <a:pt x="531" y="424"/>
                </a:moveTo>
                <a:lnTo>
                  <a:pt x="528" y="476"/>
                </a:lnTo>
                <a:lnTo>
                  <a:pt x="518" y="526"/>
                </a:lnTo>
                <a:lnTo>
                  <a:pt x="599" y="526"/>
                </a:lnTo>
                <a:lnTo>
                  <a:pt x="612" y="492"/>
                </a:lnTo>
                <a:lnTo>
                  <a:pt x="621" y="459"/>
                </a:lnTo>
                <a:lnTo>
                  <a:pt x="626" y="424"/>
                </a:lnTo>
                <a:lnTo>
                  <a:pt x="531" y="424"/>
                </a:lnTo>
                <a:close/>
                <a:moveTo>
                  <a:pt x="356" y="424"/>
                </a:moveTo>
                <a:lnTo>
                  <a:pt x="356" y="526"/>
                </a:lnTo>
                <a:lnTo>
                  <a:pt x="472" y="526"/>
                </a:lnTo>
                <a:lnTo>
                  <a:pt x="482" y="476"/>
                </a:lnTo>
                <a:lnTo>
                  <a:pt x="485" y="424"/>
                </a:lnTo>
                <a:lnTo>
                  <a:pt x="356" y="424"/>
                </a:lnTo>
                <a:close/>
                <a:moveTo>
                  <a:pt x="185" y="424"/>
                </a:moveTo>
                <a:lnTo>
                  <a:pt x="190" y="476"/>
                </a:lnTo>
                <a:lnTo>
                  <a:pt x="199" y="526"/>
                </a:lnTo>
                <a:lnTo>
                  <a:pt x="314" y="526"/>
                </a:lnTo>
                <a:lnTo>
                  <a:pt x="314" y="424"/>
                </a:lnTo>
                <a:lnTo>
                  <a:pt x="185" y="424"/>
                </a:lnTo>
                <a:close/>
                <a:moveTo>
                  <a:pt x="46" y="424"/>
                </a:moveTo>
                <a:lnTo>
                  <a:pt x="54" y="476"/>
                </a:lnTo>
                <a:lnTo>
                  <a:pt x="71" y="526"/>
                </a:lnTo>
                <a:lnTo>
                  <a:pt x="152" y="526"/>
                </a:lnTo>
                <a:lnTo>
                  <a:pt x="144" y="476"/>
                </a:lnTo>
                <a:lnTo>
                  <a:pt x="139" y="424"/>
                </a:lnTo>
                <a:lnTo>
                  <a:pt x="46" y="424"/>
                </a:lnTo>
                <a:close/>
                <a:moveTo>
                  <a:pt x="518" y="280"/>
                </a:moveTo>
                <a:lnTo>
                  <a:pt x="528" y="329"/>
                </a:lnTo>
                <a:lnTo>
                  <a:pt x="531" y="381"/>
                </a:lnTo>
                <a:lnTo>
                  <a:pt x="626" y="381"/>
                </a:lnTo>
                <a:lnTo>
                  <a:pt x="621" y="347"/>
                </a:lnTo>
                <a:lnTo>
                  <a:pt x="612" y="313"/>
                </a:lnTo>
                <a:lnTo>
                  <a:pt x="599" y="280"/>
                </a:lnTo>
                <a:lnTo>
                  <a:pt x="518" y="280"/>
                </a:lnTo>
                <a:close/>
                <a:moveTo>
                  <a:pt x="356" y="280"/>
                </a:moveTo>
                <a:lnTo>
                  <a:pt x="356" y="381"/>
                </a:lnTo>
                <a:lnTo>
                  <a:pt x="485" y="381"/>
                </a:lnTo>
                <a:lnTo>
                  <a:pt x="482" y="329"/>
                </a:lnTo>
                <a:lnTo>
                  <a:pt x="472" y="280"/>
                </a:lnTo>
                <a:lnTo>
                  <a:pt x="356" y="280"/>
                </a:lnTo>
                <a:close/>
                <a:moveTo>
                  <a:pt x="199" y="280"/>
                </a:moveTo>
                <a:lnTo>
                  <a:pt x="190" y="329"/>
                </a:lnTo>
                <a:lnTo>
                  <a:pt x="185" y="381"/>
                </a:lnTo>
                <a:lnTo>
                  <a:pt x="314" y="381"/>
                </a:lnTo>
                <a:lnTo>
                  <a:pt x="314" y="280"/>
                </a:lnTo>
                <a:lnTo>
                  <a:pt x="199" y="280"/>
                </a:lnTo>
                <a:close/>
                <a:moveTo>
                  <a:pt x="71" y="280"/>
                </a:moveTo>
                <a:lnTo>
                  <a:pt x="58" y="313"/>
                </a:lnTo>
                <a:lnTo>
                  <a:pt x="50" y="347"/>
                </a:lnTo>
                <a:lnTo>
                  <a:pt x="46" y="381"/>
                </a:lnTo>
                <a:lnTo>
                  <a:pt x="139" y="381"/>
                </a:lnTo>
                <a:lnTo>
                  <a:pt x="144" y="329"/>
                </a:lnTo>
                <a:lnTo>
                  <a:pt x="152" y="280"/>
                </a:lnTo>
                <a:lnTo>
                  <a:pt x="71" y="280"/>
                </a:lnTo>
                <a:close/>
                <a:moveTo>
                  <a:pt x="780" y="241"/>
                </a:moveTo>
                <a:lnTo>
                  <a:pt x="967" y="241"/>
                </a:lnTo>
                <a:lnTo>
                  <a:pt x="967" y="944"/>
                </a:lnTo>
                <a:lnTo>
                  <a:pt x="780" y="944"/>
                </a:lnTo>
                <a:lnTo>
                  <a:pt x="780" y="241"/>
                </a:lnTo>
                <a:close/>
                <a:moveTo>
                  <a:pt x="460" y="141"/>
                </a:moveTo>
                <a:lnTo>
                  <a:pt x="477" y="169"/>
                </a:lnTo>
                <a:lnTo>
                  <a:pt x="493" y="201"/>
                </a:lnTo>
                <a:lnTo>
                  <a:pt x="506" y="237"/>
                </a:lnTo>
                <a:lnTo>
                  <a:pt x="572" y="237"/>
                </a:lnTo>
                <a:lnTo>
                  <a:pt x="548" y="207"/>
                </a:lnTo>
                <a:lnTo>
                  <a:pt x="521" y="182"/>
                </a:lnTo>
                <a:lnTo>
                  <a:pt x="491" y="160"/>
                </a:lnTo>
                <a:lnTo>
                  <a:pt x="460" y="141"/>
                </a:lnTo>
                <a:close/>
                <a:moveTo>
                  <a:pt x="212" y="141"/>
                </a:moveTo>
                <a:lnTo>
                  <a:pt x="179" y="160"/>
                </a:lnTo>
                <a:lnTo>
                  <a:pt x="149" y="182"/>
                </a:lnTo>
                <a:lnTo>
                  <a:pt x="122" y="207"/>
                </a:lnTo>
                <a:lnTo>
                  <a:pt x="98" y="237"/>
                </a:lnTo>
                <a:lnTo>
                  <a:pt x="165" y="237"/>
                </a:lnTo>
                <a:lnTo>
                  <a:pt x="179" y="201"/>
                </a:lnTo>
                <a:lnTo>
                  <a:pt x="195" y="169"/>
                </a:lnTo>
                <a:lnTo>
                  <a:pt x="212" y="141"/>
                </a:lnTo>
                <a:close/>
                <a:moveTo>
                  <a:pt x="356" y="117"/>
                </a:moveTo>
                <a:lnTo>
                  <a:pt x="356" y="237"/>
                </a:lnTo>
                <a:lnTo>
                  <a:pt x="460" y="237"/>
                </a:lnTo>
                <a:lnTo>
                  <a:pt x="444" y="201"/>
                </a:lnTo>
                <a:lnTo>
                  <a:pt x="425" y="169"/>
                </a:lnTo>
                <a:lnTo>
                  <a:pt x="404" y="146"/>
                </a:lnTo>
                <a:lnTo>
                  <a:pt x="380" y="128"/>
                </a:lnTo>
                <a:lnTo>
                  <a:pt x="356" y="117"/>
                </a:lnTo>
                <a:close/>
                <a:moveTo>
                  <a:pt x="314" y="117"/>
                </a:moveTo>
                <a:lnTo>
                  <a:pt x="290" y="128"/>
                </a:lnTo>
                <a:lnTo>
                  <a:pt x="268" y="146"/>
                </a:lnTo>
                <a:lnTo>
                  <a:pt x="247" y="169"/>
                </a:lnTo>
                <a:lnTo>
                  <a:pt x="228" y="201"/>
                </a:lnTo>
                <a:lnTo>
                  <a:pt x="212" y="237"/>
                </a:lnTo>
                <a:lnTo>
                  <a:pt x="314" y="237"/>
                </a:lnTo>
                <a:lnTo>
                  <a:pt x="314" y="117"/>
                </a:lnTo>
                <a:close/>
                <a:moveTo>
                  <a:pt x="314" y="68"/>
                </a:moveTo>
                <a:lnTo>
                  <a:pt x="356" y="68"/>
                </a:lnTo>
                <a:lnTo>
                  <a:pt x="356" y="70"/>
                </a:lnTo>
                <a:lnTo>
                  <a:pt x="404" y="76"/>
                </a:lnTo>
                <a:lnTo>
                  <a:pt x="450" y="89"/>
                </a:lnTo>
                <a:lnTo>
                  <a:pt x="493" y="108"/>
                </a:lnTo>
                <a:lnTo>
                  <a:pt x="533" y="131"/>
                </a:lnTo>
                <a:lnTo>
                  <a:pt x="569" y="161"/>
                </a:lnTo>
                <a:lnTo>
                  <a:pt x="599" y="198"/>
                </a:lnTo>
                <a:lnTo>
                  <a:pt x="626" y="237"/>
                </a:lnTo>
                <a:lnTo>
                  <a:pt x="628" y="237"/>
                </a:lnTo>
                <a:lnTo>
                  <a:pt x="634" y="248"/>
                </a:lnTo>
                <a:lnTo>
                  <a:pt x="650" y="280"/>
                </a:lnTo>
                <a:lnTo>
                  <a:pt x="648" y="280"/>
                </a:lnTo>
                <a:lnTo>
                  <a:pt x="663" y="329"/>
                </a:lnTo>
                <a:lnTo>
                  <a:pt x="671" y="381"/>
                </a:lnTo>
                <a:lnTo>
                  <a:pt x="672" y="381"/>
                </a:lnTo>
                <a:lnTo>
                  <a:pt x="672" y="424"/>
                </a:lnTo>
                <a:lnTo>
                  <a:pt x="671" y="424"/>
                </a:lnTo>
                <a:lnTo>
                  <a:pt x="663" y="476"/>
                </a:lnTo>
                <a:lnTo>
                  <a:pt x="648" y="526"/>
                </a:lnTo>
                <a:lnTo>
                  <a:pt x="650" y="526"/>
                </a:lnTo>
                <a:lnTo>
                  <a:pt x="634" y="557"/>
                </a:lnTo>
                <a:lnTo>
                  <a:pt x="628" y="568"/>
                </a:lnTo>
                <a:lnTo>
                  <a:pt x="626" y="568"/>
                </a:lnTo>
                <a:lnTo>
                  <a:pt x="599" y="609"/>
                </a:lnTo>
                <a:lnTo>
                  <a:pt x="569" y="644"/>
                </a:lnTo>
                <a:lnTo>
                  <a:pt x="533" y="674"/>
                </a:lnTo>
                <a:lnTo>
                  <a:pt x="493" y="698"/>
                </a:lnTo>
                <a:lnTo>
                  <a:pt x="450" y="717"/>
                </a:lnTo>
                <a:lnTo>
                  <a:pt x="404" y="730"/>
                </a:lnTo>
                <a:lnTo>
                  <a:pt x="356" y="736"/>
                </a:lnTo>
                <a:lnTo>
                  <a:pt x="356" y="738"/>
                </a:lnTo>
                <a:lnTo>
                  <a:pt x="314" y="738"/>
                </a:lnTo>
                <a:lnTo>
                  <a:pt x="314" y="736"/>
                </a:lnTo>
                <a:lnTo>
                  <a:pt x="266" y="730"/>
                </a:lnTo>
                <a:lnTo>
                  <a:pt x="222" y="717"/>
                </a:lnTo>
                <a:lnTo>
                  <a:pt x="179" y="698"/>
                </a:lnTo>
                <a:lnTo>
                  <a:pt x="139" y="674"/>
                </a:lnTo>
                <a:lnTo>
                  <a:pt x="103" y="644"/>
                </a:lnTo>
                <a:lnTo>
                  <a:pt x="71" y="609"/>
                </a:lnTo>
                <a:lnTo>
                  <a:pt x="44" y="568"/>
                </a:lnTo>
                <a:lnTo>
                  <a:pt x="38" y="557"/>
                </a:lnTo>
                <a:lnTo>
                  <a:pt x="20" y="526"/>
                </a:lnTo>
                <a:lnTo>
                  <a:pt x="23" y="526"/>
                </a:lnTo>
                <a:lnTo>
                  <a:pt x="8" y="476"/>
                </a:lnTo>
                <a:lnTo>
                  <a:pt x="1" y="424"/>
                </a:lnTo>
                <a:lnTo>
                  <a:pt x="0" y="424"/>
                </a:lnTo>
                <a:lnTo>
                  <a:pt x="0" y="381"/>
                </a:lnTo>
                <a:lnTo>
                  <a:pt x="1" y="381"/>
                </a:lnTo>
                <a:lnTo>
                  <a:pt x="8" y="329"/>
                </a:lnTo>
                <a:lnTo>
                  <a:pt x="23" y="280"/>
                </a:lnTo>
                <a:lnTo>
                  <a:pt x="20" y="280"/>
                </a:lnTo>
                <a:lnTo>
                  <a:pt x="38" y="248"/>
                </a:lnTo>
                <a:lnTo>
                  <a:pt x="44" y="237"/>
                </a:lnTo>
                <a:lnTo>
                  <a:pt x="71" y="198"/>
                </a:lnTo>
                <a:lnTo>
                  <a:pt x="103" y="161"/>
                </a:lnTo>
                <a:lnTo>
                  <a:pt x="139" y="131"/>
                </a:lnTo>
                <a:lnTo>
                  <a:pt x="179" y="108"/>
                </a:lnTo>
                <a:lnTo>
                  <a:pt x="222" y="89"/>
                </a:lnTo>
                <a:lnTo>
                  <a:pt x="266" y="76"/>
                </a:lnTo>
                <a:lnTo>
                  <a:pt x="314" y="70"/>
                </a:lnTo>
                <a:lnTo>
                  <a:pt x="314" y="68"/>
                </a:lnTo>
                <a:close/>
                <a:moveTo>
                  <a:pt x="1045" y="0"/>
                </a:moveTo>
                <a:lnTo>
                  <a:pt x="1232" y="0"/>
                </a:lnTo>
                <a:lnTo>
                  <a:pt x="1232" y="944"/>
                </a:lnTo>
                <a:lnTo>
                  <a:pt x="1045" y="944"/>
                </a:lnTo>
                <a:lnTo>
                  <a:pt x="1045" y="0"/>
                </a:lnTo>
                <a:close/>
              </a:path>
            </a:pathLst>
          </a:custGeom>
          <a:solidFill>
            <a:schemeClr val="tx2">
              <a:lumMod val="50000"/>
            </a:schemeClr>
          </a:solidFill>
          <a:ln>
            <a:noFill/>
          </a:ln>
        </p:spPr>
        <p:txBody>
          <a:bodyPr lIns="121920" tIns="60960" rIns="121920" bIns="60960"/>
          <a:lstStyle/>
          <a:p>
            <a:endParaRPr lang="zh-CN" altLang="en-US"/>
          </a:p>
        </p:txBody>
      </p:sp>
      <p:sp>
        <p:nvSpPr>
          <p:cNvPr id="14" name="Freeform 9"/>
          <p:cNvSpPr>
            <a:spLocks noEditPoints="1"/>
          </p:cNvSpPr>
          <p:nvPr/>
        </p:nvSpPr>
        <p:spPr bwMode="auto">
          <a:xfrm>
            <a:off x="9069388" y="2214563"/>
            <a:ext cx="555625" cy="552450"/>
          </a:xfrm>
          <a:custGeom>
            <a:avLst/>
            <a:gdLst>
              <a:gd name="T0" fmla="*/ 319988 w 1021"/>
              <a:gd name="T1" fmla="*/ 358713 h 1018"/>
              <a:gd name="T2" fmla="*/ 319444 w 1021"/>
              <a:gd name="T3" fmla="*/ 510121 h 1018"/>
              <a:gd name="T4" fmla="*/ 321076 w 1021"/>
              <a:gd name="T5" fmla="*/ 511749 h 1018"/>
              <a:gd name="T6" fmla="*/ 446786 w 1021"/>
              <a:gd name="T7" fmla="*/ 511206 h 1018"/>
              <a:gd name="T8" fmla="*/ 447874 w 1021"/>
              <a:gd name="T9" fmla="*/ 359798 h 1018"/>
              <a:gd name="T10" fmla="*/ 446241 w 1021"/>
              <a:gd name="T11" fmla="*/ 358713 h 1018"/>
              <a:gd name="T12" fmla="*/ 148566 w 1021"/>
              <a:gd name="T13" fmla="*/ 358713 h 1018"/>
              <a:gd name="T14" fmla="*/ 145845 w 1021"/>
              <a:gd name="T15" fmla="*/ 359798 h 1018"/>
              <a:gd name="T16" fmla="*/ 131151 w 1021"/>
              <a:gd name="T17" fmla="*/ 374993 h 1018"/>
              <a:gd name="T18" fmla="*/ 131151 w 1021"/>
              <a:gd name="T19" fmla="*/ 422749 h 1018"/>
              <a:gd name="T20" fmla="*/ 131151 w 1021"/>
              <a:gd name="T21" fmla="*/ 424377 h 1018"/>
              <a:gd name="T22" fmla="*/ 146933 w 1021"/>
              <a:gd name="T23" fmla="*/ 439030 h 1018"/>
              <a:gd name="T24" fmla="*/ 228018 w 1021"/>
              <a:gd name="T25" fmla="*/ 439030 h 1018"/>
              <a:gd name="T26" fmla="*/ 229651 w 1021"/>
              <a:gd name="T27" fmla="*/ 439030 h 1018"/>
              <a:gd name="T28" fmla="*/ 244889 w 1021"/>
              <a:gd name="T29" fmla="*/ 423292 h 1018"/>
              <a:gd name="T30" fmla="*/ 244889 w 1021"/>
              <a:gd name="T31" fmla="*/ 376078 h 1018"/>
              <a:gd name="T32" fmla="*/ 244344 w 1021"/>
              <a:gd name="T33" fmla="*/ 373365 h 1018"/>
              <a:gd name="T34" fmla="*/ 228563 w 1021"/>
              <a:gd name="T35" fmla="*/ 358713 h 1018"/>
              <a:gd name="T36" fmla="*/ 148566 w 1021"/>
              <a:gd name="T37" fmla="*/ 358713 h 1018"/>
              <a:gd name="T38" fmla="*/ 484879 w 1021"/>
              <a:gd name="T39" fmla="*/ 269713 h 1018"/>
              <a:gd name="T40" fmla="*/ 485968 w 1021"/>
              <a:gd name="T41" fmla="*/ 270256 h 1018"/>
              <a:gd name="T42" fmla="*/ 485968 w 1021"/>
              <a:gd name="T43" fmla="*/ 552450 h 1018"/>
              <a:gd name="T44" fmla="*/ 69657 w 1021"/>
              <a:gd name="T45" fmla="*/ 552450 h 1018"/>
              <a:gd name="T46" fmla="*/ 69113 w 1021"/>
              <a:gd name="T47" fmla="*/ 551365 h 1018"/>
              <a:gd name="T48" fmla="*/ 69113 w 1021"/>
              <a:gd name="T49" fmla="*/ 269713 h 1018"/>
              <a:gd name="T50" fmla="*/ 426106 w 1021"/>
              <a:gd name="T51" fmla="*/ 0 h 1018"/>
              <a:gd name="T52" fmla="*/ 426106 w 1021"/>
              <a:gd name="T53" fmla="*/ 122646 h 1018"/>
              <a:gd name="T54" fmla="*/ 428827 w 1021"/>
              <a:gd name="T55" fmla="*/ 126988 h 1018"/>
              <a:gd name="T56" fmla="*/ 555625 w 1021"/>
              <a:gd name="T57" fmla="*/ 230097 h 1018"/>
              <a:gd name="T58" fmla="*/ 555081 w 1021"/>
              <a:gd name="T59" fmla="*/ 230640 h 1018"/>
              <a:gd name="T60" fmla="*/ 1633 w 1021"/>
              <a:gd name="T61" fmla="*/ 230640 h 1018"/>
              <a:gd name="T62" fmla="*/ 0 w 1021"/>
              <a:gd name="T63" fmla="*/ 230640 h 1018"/>
              <a:gd name="T64" fmla="*/ 544 w 1021"/>
              <a:gd name="T65" fmla="*/ 229012 h 1018"/>
              <a:gd name="T66" fmla="*/ 261214 w 1021"/>
              <a:gd name="T67" fmla="*/ 16823 h 1018"/>
              <a:gd name="T68" fmla="*/ 266656 w 1021"/>
              <a:gd name="T69" fmla="*/ 15195 h 1018"/>
              <a:gd name="T70" fmla="*/ 290601 w 1021"/>
              <a:gd name="T71" fmla="*/ 16280 h 1018"/>
              <a:gd name="T72" fmla="*/ 294955 w 1021"/>
              <a:gd name="T73" fmla="*/ 17908 h 1018"/>
              <a:gd name="T74" fmla="*/ 368421 w 1021"/>
              <a:gd name="T75" fmla="*/ 77061 h 1018"/>
              <a:gd name="T76" fmla="*/ 371142 w 1021"/>
              <a:gd name="T77" fmla="*/ 75433 h 1018"/>
              <a:gd name="T78" fmla="*/ 426106 w 1021"/>
              <a:gd name="T79" fmla="*/ 0 h 101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021" h="1018">
                <a:moveTo>
                  <a:pt x="590" y="661"/>
                </a:moveTo>
                <a:lnTo>
                  <a:pt x="588" y="661"/>
                </a:lnTo>
                <a:lnTo>
                  <a:pt x="587" y="663"/>
                </a:lnTo>
                <a:lnTo>
                  <a:pt x="587" y="940"/>
                </a:lnTo>
                <a:lnTo>
                  <a:pt x="588" y="942"/>
                </a:lnTo>
                <a:lnTo>
                  <a:pt x="590" y="943"/>
                </a:lnTo>
                <a:lnTo>
                  <a:pt x="820" y="943"/>
                </a:lnTo>
                <a:lnTo>
                  <a:pt x="821" y="942"/>
                </a:lnTo>
                <a:lnTo>
                  <a:pt x="823" y="940"/>
                </a:lnTo>
                <a:lnTo>
                  <a:pt x="823" y="663"/>
                </a:lnTo>
                <a:lnTo>
                  <a:pt x="821" y="661"/>
                </a:lnTo>
                <a:lnTo>
                  <a:pt x="820" y="661"/>
                </a:lnTo>
                <a:lnTo>
                  <a:pt x="590" y="661"/>
                </a:lnTo>
                <a:close/>
                <a:moveTo>
                  <a:pt x="273" y="661"/>
                </a:moveTo>
                <a:lnTo>
                  <a:pt x="270" y="661"/>
                </a:lnTo>
                <a:lnTo>
                  <a:pt x="268" y="663"/>
                </a:lnTo>
                <a:lnTo>
                  <a:pt x="241" y="688"/>
                </a:lnTo>
                <a:lnTo>
                  <a:pt x="241" y="691"/>
                </a:lnTo>
                <a:lnTo>
                  <a:pt x="241" y="693"/>
                </a:lnTo>
                <a:lnTo>
                  <a:pt x="241" y="779"/>
                </a:lnTo>
                <a:lnTo>
                  <a:pt x="241" y="780"/>
                </a:lnTo>
                <a:lnTo>
                  <a:pt x="241" y="782"/>
                </a:lnTo>
                <a:lnTo>
                  <a:pt x="268" y="809"/>
                </a:lnTo>
                <a:lnTo>
                  <a:pt x="270" y="809"/>
                </a:lnTo>
                <a:lnTo>
                  <a:pt x="273" y="809"/>
                </a:lnTo>
                <a:lnTo>
                  <a:pt x="419" y="809"/>
                </a:lnTo>
                <a:lnTo>
                  <a:pt x="420" y="809"/>
                </a:lnTo>
                <a:lnTo>
                  <a:pt x="422" y="809"/>
                </a:lnTo>
                <a:lnTo>
                  <a:pt x="449" y="782"/>
                </a:lnTo>
                <a:lnTo>
                  <a:pt x="450" y="780"/>
                </a:lnTo>
                <a:lnTo>
                  <a:pt x="450" y="779"/>
                </a:lnTo>
                <a:lnTo>
                  <a:pt x="450" y="693"/>
                </a:lnTo>
                <a:lnTo>
                  <a:pt x="450" y="691"/>
                </a:lnTo>
                <a:lnTo>
                  <a:pt x="449" y="688"/>
                </a:lnTo>
                <a:lnTo>
                  <a:pt x="422" y="663"/>
                </a:lnTo>
                <a:lnTo>
                  <a:pt x="420" y="661"/>
                </a:lnTo>
                <a:lnTo>
                  <a:pt x="419" y="661"/>
                </a:lnTo>
                <a:lnTo>
                  <a:pt x="273" y="661"/>
                </a:lnTo>
                <a:close/>
                <a:moveTo>
                  <a:pt x="128" y="497"/>
                </a:moveTo>
                <a:lnTo>
                  <a:pt x="891" y="497"/>
                </a:lnTo>
                <a:lnTo>
                  <a:pt x="893" y="497"/>
                </a:lnTo>
                <a:lnTo>
                  <a:pt x="893" y="498"/>
                </a:lnTo>
                <a:lnTo>
                  <a:pt x="893" y="1016"/>
                </a:lnTo>
                <a:lnTo>
                  <a:pt x="893" y="1018"/>
                </a:lnTo>
                <a:lnTo>
                  <a:pt x="891" y="1018"/>
                </a:lnTo>
                <a:lnTo>
                  <a:pt x="128" y="1018"/>
                </a:lnTo>
                <a:lnTo>
                  <a:pt x="127" y="1018"/>
                </a:lnTo>
                <a:lnTo>
                  <a:pt x="127" y="1016"/>
                </a:lnTo>
                <a:lnTo>
                  <a:pt x="127" y="498"/>
                </a:lnTo>
                <a:lnTo>
                  <a:pt x="127" y="497"/>
                </a:lnTo>
                <a:lnTo>
                  <a:pt x="128" y="497"/>
                </a:lnTo>
                <a:close/>
                <a:moveTo>
                  <a:pt x="783" y="0"/>
                </a:moveTo>
                <a:lnTo>
                  <a:pt x="783" y="223"/>
                </a:lnTo>
                <a:lnTo>
                  <a:pt x="783" y="226"/>
                </a:lnTo>
                <a:lnTo>
                  <a:pt x="787" y="231"/>
                </a:lnTo>
                <a:lnTo>
                  <a:pt x="788" y="234"/>
                </a:lnTo>
                <a:lnTo>
                  <a:pt x="1020" y="422"/>
                </a:lnTo>
                <a:lnTo>
                  <a:pt x="1021" y="424"/>
                </a:lnTo>
                <a:lnTo>
                  <a:pt x="1021" y="425"/>
                </a:lnTo>
                <a:lnTo>
                  <a:pt x="1020" y="425"/>
                </a:lnTo>
                <a:lnTo>
                  <a:pt x="1018" y="425"/>
                </a:lnTo>
                <a:lnTo>
                  <a:pt x="3" y="425"/>
                </a:lnTo>
                <a:lnTo>
                  <a:pt x="0" y="425"/>
                </a:lnTo>
                <a:lnTo>
                  <a:pt x="0" y="424"/>
                </a:lnTo>
                <a:lnTo>
                  <a:pt x="1" y="422"/>
                </a:lnTo>
                <a:lnTo>
                  <a:pt x="477" y="33"/>
                </a:lnTo>
                <a:lnTo>
                  <a:pt x="480" y="31"/>
                </a:lnTo>
                <a:lnTo>
                  <a:pt x="485" y="30"/>
                </a:lnTo>
                <a:lnTo>
                  <a:pt x="490" y="28"/>
                </a:lnTo>
                <a:lnTo>
                  <a:pt x="531" y="28"/>
                </a:lnTo>
                <a:lnTo>
                  <a:pt x="534" y="30"/>
                </a:lnTo>
                <a:lnTo>
                  <a:pt x="539" y="31"/>
                </a:lnTo>
                <a:lnTo>
                  <a:pt x="542" y="33"/>
                </a:lnTo>
                <a:lnTo>
                  <a:pt x="674" y="140"/>
                </a:lnTo>
                <a:lnTo>
                  <a:pt x="677" y="142"/>
                </a:lnTo>
                <a:lnTo>
                  <a:pt x="680" y="140"/>
                </a:lnTo>
                <a:lnTo>
                  <a:pt x="682" y="139"/>
                </a:lnTo>
                <a:lnTo>
                  <a:pt x="715" y="3"/>
                </a:lnTo>
                <a:lnTo>
                  <a:pt x="783" y="0"/>
                </a:lnTo>
                <a:close/>
              </a:path>
            </a:pathLst>
          </a:custGeom>
          <a:solidFill>
            <a:schemeClr val="tx2">
              <a:lumMod val="50000"/>
            </a:schemeClr>
          </a:solidFill>
          <a:ln>
            <a:noFill/>
          </a:ln>
        </p:spPr>
        <p:txBody>
          <a:bodyPr lIns="121920" tIns="60960" rIns="121920" bIns="60960"/>
          <a:lstStyle/>
          <a:p>
            <a:endParaRPr lang="zh-CN" altLang="en-US"/>
          </a:p>
        </p:txBody>
      </p:sp>
      <p:sp>
        <p:nvSpPr>
          <p:cNvPr id="15" name="矩形 15"/>
          <p:cNvSpPr>
            <a:spLocks noChangeArrowheads="1"/>
          </p:cNvSpPr>
          <p:nvPr/>
        </p:nvSpPr>
        <p:spPr bwMode="auto">
          <a:xfrm>
            <a:off x="1982788" y="5370513"/>
            <a:ext cx="8342312" cy="495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lnSpc>
                <a:spcPct val="120000"/>
              </a:lnSpc>
              <a:spcBef>
                <a:spcPct val="20000"/>
              </a:spcBef>
            </a:pPr>
            <a:r>
              <a:rPr lang="en-US" altLang="zh-CN" sz="1400">
                <a:latin typeface="微软雅黑" charset="0"/>
                <a:ea typeface="微软雅黑" charset="0"/>
                <a:sym typeface="Arial" charset="0"/>
              </a:rPr>
              <a:t>Add your words here</a:t>
            </a:r>
            <a:r>
              <a:rPr lang="zh-CN" altLang="en-US" sz="1400" dirty="0">
                <a:latin typeface="微软雅黑" charset="0"/>
                <a:ea typeface="微软雅黑" charset="0"/>
                <a:sym typeface="Arial" charset="0"/>
              </a:rPr>
              <a:t>，</a:t>
            </a:r>
            <a:r>
              <a:rPr lang="en-US" altLang="zh-CN" sz="1400" dirty="0">
                <a:latin typeface="微软雅黑" charset="0"/>
                <a:ea typeface="微软雅黑" charset="0"/>
                <a:sym typeface="Arial" charset="0"/>
              </a:rPr>
              <a:t>according to your need to draw the text box size</a:t>
            </a:r>
            <a:r>
              <a:rPr lang="zh-CN" altLang="en-US" sz="1400" dirty="0">
                <a:latin typeface="微软雅黑" charset="0"/>
                <a:ea typeface="微软雅黑" charset="0"/>
                <a:sym typeface="Arial" charset="0"/>
              </a:rPr>
              <a:t>。</a:t>
            </a:r>
            <a:r>
              <a:rPr lang="en-US" altLang="zh-CN" sz="1400" dirty="0">
                <a:latin typeface="微软雅黑" charset="0"/>
                <a:ea typeface="微软雅黑" charset="0"/>
                <a:sym typeface="Arial" charset="0"/>
              </a:rPr>
              <a:t>Please read the instructions and more work at the end of the manual template.</a:t>
            </a:r>
          </a:p>
        </p:txBody>
      </p:sp>
      <p:sp>
        <p:nvSpPr>
          <p:cNvPr id="16" name="TextBox 13"/>
          <p:cNvSpPr txBox="1">
            <a:spLocks noChangeArrowheads="1"/>
          </p:cNvSpPr>
          <p:nvPr/>
        </p:nvSpPr>
        <p:spPr bwMode="auto">
          <a:xfrm>
            <a:off x="1982788" y="3259138"/>
            <a:ext cx="16144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spcBef>
                <a:spcPct val="20000"/>
              </a:spcBef>
            </a:pPr>
            <a:r>
              <a:rPr lang="en-US" altLang="zh-CN" sz="1600" b="1">
                <a:latin typeface="Arial" charset="0"/>
                <a:ea typeface="微软雅黑" charset="0"/>
                <a:sym typeface="Arial" charset="0"/>
              </a:rPr>
              <a:t>ADD TITLE</a:t>
            </a:r>
          </a:p>
        </p:txBody>
      </p:sp>
      <p:sp>
        <p:nvSpPr>
          <p:cNvPr id="17" name="TextBox 13"/>
          <p:cNvSpPr txBox="1">
            <a:spLocks noChangeArrowheads="1"/>
          </p:cNvSpPr>
          <p:nvPr/>
        </p:nvSpPr>
        <p:spPr bwMode="auto">
          <a:xfrm>
            <a:off x="1990725" y="3578225"/>
            <a:ext cx="16732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spcBef>
                <a:spcPct val="20000"/>
              </a:spcBef>
            </a:pPr>
            <a:r>
              <a:rPr lang="en-US" altLang="zh-CN" sz="1200">
                <a:latin typeface="Arial" charset="0"/>
                <a:ea typeface="微软雅黑" charset="0"/>
                <a:sym typeface="Arial" charset="0"/>
              </a:rPr>
              <a:t>add your words here</a:t>
            </a:r>
            <a:r>
              <a:rPr lang="zh-CN" altLang="en-US" sz="1200">
                <a:latin typeface="Arial" charset="0"/>
                <a:ea typeface="微软雅黑" charset="0"/>
                <a:sym typeface="Arial" charset="0"/>
              </a:rPr>
              <a:t>，</a:t>
            </a:r>
            <a:r>
              <a:rPr lang="en-US" altLang="zh-CN" sz="1200">
                <a:latin typeface="Arial" charset="0"/>
                <a:ea typeface="微软雅黑" charset="0"/>
                <a:sym typeface="Arial" charset="0"/>
              </a:rPr>
              <a:t>according to your need to draw the text box size</a:t>
            </a:r>
          </a:p>
        </p:txBody>
      </p:sp>
      <p:sp>
        <p:nvSpPr>
          <p:cNvPr id="18" name="TextBox 13"/>
          <p:cNvSpPr txBox="1">
            <a:spLocks noChangeArrowheads="1"/>
          </p:cNvSpPr>
          <p:nvPr/>
        </p:nvSpPr>
        <p:spPr bwMode="auto">
          <a:xfrm>
            <a:off x="4154488" y="3259138"/>
            <a:ext cx="16144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spcBef>
                <a:spcPct val="20000"/>
              </a:spcBef>
            </a:pPr>
            <a:r>
              <a:rPr lang="en-US" altLang="zh-CN" sz="1600" b="1">
                <a:latin typeface="Arial" charset="0"/>
                <a:ea typeface="微软雅黑" charset="0"/>
                <a:sym typeface="Arial" charset="0"/>
              </a:rPr>
              <a:t>ADD TITLE</a:t>
            </a:r>
          </a:p>
        </p:txBody>
      </p:sp>
      <p:sp>
        <p:nvSpPr>
          <p:cNvPr id="19" name="TextBox 13"/>
          <p:cNvSpPr txBox="1">
            <a:spLocks noChangeArrowheads="1"/>
          </p:cNvSpPr>
          <p:nvPr/>
        </p:nvSpPr>
        <p:spPr bwMode="auto">
          <a:xfrm>
            <a:off x="4162425" y="3578225"/>
            <a:ext cx="16732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spcBef>
                <a:spcPct val="20000"/>
              </a:spcBef>
            </a:pPr>
            <a:r>
              <a:rPr lang="en-US" altLang="zh-CN" sz="1200">
                <a:latin typeface="Arial" charset="0"/>
                <a:ea typeface="微软雅黑" charset="0"/>
                <a:sym typeface="Arial" charset="0"/>
              </a:rPr>
              <a:t>add your words here</a:t>
            </a:r>
            <a:r>
              <a:rPr lang="zh-CN" altLang="en-US" sz="1200">
                <a:latin typeface="Arial" charset="0"/>
                <a:ea typeface="微软雅黑" charset="0"/>
                <a:sym typeface="Arial" charset="0"/>
              </a:rPr>
              <a:t>，</a:t>
            </a:r>
            <a:r>
              <a:rPr lang="en-US" altLang="zh-CN" sz="1200">
                <a:latin typeface="Arial" charset="0"/>
                <a:ea typeface="微软雅黑" charset="0"/>
                <a:sym typeface="Arial" charset="0"/>
              </a:rPr>
              <a:t>according to your need to draw the text box size</a:t>
            </a:r>
          </a:p>
        </p:txBody>
      </p:sp>
      <p:sp>
        <p:nvSpPr>
          <p:cNvPr id="20" name="TextBox 13"/>
          <p:cNvSpPr txBox="1">
            <a:spLocks noChangeArrowheads="1"/>
          </p:cNvSpPr>
          <p:nvPr/>
        </p:nvSpPr>
        <p:spPr bwMode="auto">
          <a:xfrm>
            <a:off x="6354763" y="3259138"/>
            <a:ext cx="16144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spcBef>
                <a:spcPct val="20000"/>
              </a:spcBef>
            </a:pPr>
            <a:r>
              <a:rPr lang="en-US" altLang="zh-CN" sz="1600" b="1">
                <a:latin typeface="Arial" charset="0"/>
                <a:ea typeface="微软雅黑" charset="0"/>
                <a:sym typeface="Arial" charset="0"/>
              </a:rPr>
              <a:t>ADD TITLE</a:t>
            </a:r>
          </a:p>
        </p:txBody>
      </p:sp>
      <p:sp>
        <p:nvSpPr>
          <p:cNvPr id="21" name="TextBox 13"/>
          <p:cNvSpPr txBox="1">
            <a:spLocks noChangeArrowheads="1"/>
          </p:cNvSpPr>
          <p:nvPr/>
        </p:nvSpPr>
        <p:spPr bwMode="auto">
          <a:xfrm>
            <a:off x="6362700" y="3578225"/>
            <a:ext cx="16732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spcBef>
                <a:spcPct val="20000"/>
              </a:spcBef>
            </a:pPr>
            <a:r>
              <a:rPr lang="en-US" altLang="zh-CN" sz="1200">
                <a:latin typeface="Arial" charset="0"/>
                <a:ea typeface="微软雅黑" charset="0"/>
                <a:sym typeface="Arial" charset="0"/>
              </a:rPr>
              <a:t>add your words here</a:t>
            </a:r>
            <a:r>
              <a:rPr lang="zh-CN" altLang="en-US" sz="1200">
                <a:latin typeface="Arial" charset="0"/>
                <a:ea typeface="微软雅黑" charset="0"/>
                <a:sym typeface="Arial" charset="0"/>
              </a:rPr>
              <a:t>，</a:t>
            </a:r>
            <a:r>
              <a:rPr lang="en-US" altLang="zh-CN" sz="1200">
                <a:latin typeface="Arial" charset="0"/>
                <a:ea typeface="微软雅黑" charset="0"/>
                <a:sym typeface="Arial" charset="0"/>
              </a:rPr>
              <a:t>according to your need to draw the text box size</a:t>
            </a:r>
          </a:p>
        </p:txBody>
      </p:sp>
      <p:sp>
        <p:nvSpPr>
          <p:cNvPr id="22" name="TextBox 13"/>
          <p:cNvSpPr txBox="1">
            <a:spLocks noChangeArrowheads="1"/>
          </p:cNvSpPr>
          <p:nvPr/>
        </p:nvSpPr>
        <p:spPr bwMode="auto">
          <a:xfrm>
            <a:off x="8516938" y="3259138"/>
            <a:ext cx="16144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spcBef>
                <a:spcPct val="20000"/>
              </a:spcBef>
            </a:pPr>
            <a:r>
              <a:rPr lang="en-US" altLang="zh-CN" sz="1600" b="1">
                <a:latin typeface="Arial" charset="0"/>
                <a:ea typeface="微软雅黑" charset="0"/>
                <a:sym typeface="Arial" charset="0"/>
              </a:rPr>
              <a:t>ADD TITLE</a:t>
            </a:r>
          </a:p>
        </p:txBody>
      </p:sp>
      <p:sp>
        <p:nvSpPr>
          <p:cNvPr id="23" name="TextBox 13"/>
          <p:cNvSpPr txBox="1">
            <a:spLocks noChangeArrowheads="1"/>
          </p:cNvSpPr>
          <p:nvPr/>
        </p:nvSpPr>
        <p:spPr bwMode="auto">
          <a:xfrm>
            <a:off x="8524875" y="3578225"/>
            <a:ext cx="167322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charset="0"/>
                <a:ea typeface="宋体" charset="0"/>
              </a:defRPr>
            </a:lvl1pPr>
            <a:lvl2pPr marL="742950" indent="-285750" defTabSz="1216025">
              <a:defRPr>
                <a:solidFill>
                  <a:schemeClr val="tx1"/>
                </a:solidFill>
                <a:latin typeface="Calibri" charset="0"/>
                <a:ea typeface="宋体" charset="0"/>
              </a:defRPr>
            </a:lvl2pPr>
            <a:lvl3pPr marL="1143000" indent="-228600" defTabSz="1216025">
              <a:defRPr>
                <a:solidFill>
                  <a:schemeClr val="tx1"/>
                </a:solidFill>
                <a:latin typeface="Calibri" charset="0"/>
                <a:ea typeface="宋体" charset="0"/>
              </a:defRPr>
            </a:lvl3pPr>
            <a:lvl4pPr marL="1600200" indent="-228600" defTabSz="1216025">
              <a:defRPr>
                <a:solidFill>
                  <a:schemeClr val="tx1"/>
                </a:solidFill>
                <a:latin typeface="Calibri" charset="0"/>
                <a:ea typeface="宋体" charset="0"/>
              </a:defRPr>
            </a:lvl4pPr>
            <a:lvl5pPr marL="2057400" indent="-228600" defTabSz="1216025">
              <a:defRPr>
                <a:solidFill>
                  <a:schemeClr val="tx1"/>
                </a:solidFill>
                <a:latin typeface="Calibri" charset="0"/>
                <a:ea typeface="宋体" charset="0"/>
              </a:defRPr>
            </a:lvl5pPr>
            <a:lvl6pPr marL="2514600" indent="-228600" defTabSz="1216025" eaLnBrk="0" fontAlgn="base" hangingPunct="0">
              <a:spcBef>
                <a:spcPct val="0"/>
              </a:spcBef>
              <a:spcAft>
                <a:spcPct val="0"/>
              </a:spcAft>
              <a:buFont typeface="Arial" charset="0"/>
              <a:defRPr>
                <a:solidFill>
                  <a:schemeClr val="tx1"/>
                </a:solidFill>
                <a:latin typeface="Calibri" charset="0"/>
                <a:ea typeface="宋体" charset="0"/>
              </a:defRPr>
            </a:lvl6pPr>
            <a:lvl7pPr marL="2971800" indent="-228600" defTabSz="1216025" eaLnBrk="0" fontAlgn="base" hangingPunct="0">
              <a:spcBef>
                <a:spcPct val="0"/>
              </a:spcBef>
              <a:spcAft>
                <a:spcPct val="0"/>
              </a:spcAft>
              <a:buFont typeface="Arial" charset="0"/>
              <a:defRPr>
                <a:solidFill>
                  <a:schemeClr val="tx1"/>
                </a:solidFill>
                <a:latin typeface="Calibri" charset="0"/>
                <a:ea typeface="宋体" charset="0"/>
              </a:defRPr>
            </a:lvl7pPr>
            <a:lvl8pPr marL="3429000" indent="-228600" defTabSz="1216025" eaLnBrk="0" fontAlgn="base" hangingPunct="0">
              <a:spcBef>
                <a:spcPct val="0"/>
              </a:spcBef>
              <a:spcAft>
                <a:spcPct val="0"/>
              </a:spcAft>
              <a:buFont typeface="Arial" charset="0"/>
              <a:defRPr>
                <a:solidFill>
                  <a:schemeClr val="tx1"/>
                </a:solidFill>
                <a:latin typeface="Calibri" charset="0"/>
                <a:ea typeface="宋体" charset="0"/>
              </a:defRPr>
            </a:lvl8pPr>
            <a:lvl9pPr marL="3886200" indent="-228600" defTabSz="1216025" eaLnBrk="0" fontAlgn="base" hangingPunct="0">
              <a:spcBef>
                <a:spcPct val="0"/>
              </a:spcBef>
              <a:spcAft>
                <a:spcPct val="0"/>
              </a:spcAft>
              <a:buFont typeface="Arial" charset="0"/>
              <a:defRPr>
                <a:solidFill>
                  <a:schemeClr val="tx1"/>
                </a:solidFill>
                <a:latin typeface="Calibri" charset="0"/>
                <a:ea typeface="宋体" charset="0"/>
              </a:defRPr>
            </a:lvl9pPr>
          </a:lstStyle>
          <a:p>
            <a:pPr algn="ctr" eaLnBrk="1" hangingPunct="1">
              <a:spcBef>
                <a:spcPct val="20000"/>
              </a:spcBef>
            </a:pPr>
            <a:r>
              <a:rPr lang="en-US" altLang="zh-CN" sz="1200">
                <a:latin typeface="Arial" charset="0"/>
                <a:ea typeface="微软雅黑" charset="0"/>
                <a:sym typeface="Arial" charset="0"/>
              </a:rPr>
              <a:t>add your words here</a:t>
            </a:r>
            <a:r>
              <a:rPr lang="zh-CN" altLang="en-US" sz="1200">
                <a:latin typeface="Arial" charset="0"/>
                <a:ea typeface="微软雅黑" charset="0"/>
                <a:sym typeface="Arial" charset="0"/>
              </a:rPr>
              <a:t>，</a:t>
            </a:r>
            <a:r>
              <a:rPr lang="en-US" altLang="zh-CN" sz="1200">
                <a:latin typeface="Arial" charset="0"/>
                <a:ea typeface="微软雅黑" charset="0"/>
                <a:sym typeface="Arial" charset="0"/>
              </a:rPr>
              <a:t>according to your need to draw the text box size</a:t>
            </a:r>
          </a:p>
        </p:txBody>
      </p:sp>
      <p:sp>
        <p:nvSpPr>
          <p:cNvPr id="24" name="文本框 23"/>
          <p:cNvSpPr txBox="1"/>
          <p:nvPr/>
        </p:nvSpPr>
        <p:spPr>
          <a:xfrm>
            <a:off x="1458748" y="699040"/>
            <a:ext cx="3021101" cy="758285"/>
          </a:xfrm>
          <a:prstGeom prst="rect">
            <a:avLst/>
          </a:prstGeom>
          <a:noFill/>
        </p:spPr>
        <p:txBody>
          <a:bodyPr wrap="square" rtlCol="0" anchor="ctr">
            <a:spAutoFit/>
          </a:bodyPr>
          <a:lstStyle/>
          <a:p>
            <a:pPr>
              <a:lnSpc>
                <a:spcPct val="110000"/>
              </a:lnSpc>
            </a:pPr>
            <a:r>
              <a:rPr kumimoji="1" lang="en-US" altLang="zh-CN" sz="1867" b="1" dirty="0"/>
              <a:t>MORE THAN TEMPLATE</a:t>
            </a:r>
            <a:endParaRPr kumimoji="1" lang="en-US" altLang="zh-CN" sz="1867" b="1" dirty="0">
              <a:latin typeface="微软雅黑"/>
              <a:ea typeface="微软雅黑"/>
              <a:cs typeface="微软雅黑"/>
            </a:endParaRPr>
          </a:p>
          <a:p>
            <a:pPr>
              <a:lnSpc>
                <a:spcPct val="110000"/>
              </a:lnSpc>
            </a:pPr>
            <a:r>
              <a:rPr kumimoji="1" lang="zh-CN" altLang="en-US" sz="2067" b="1" dirty="0">
                <a:latin typeface="微软雅黑"/>
                <a:ea typeface="微软雅黑"/>
                <a:cs typeface="微软雅黑"/>
              </a:rPr>
              <a:t>点击此处添加副标题</a:t>
            </a:r>
          </a:p>
        </p:txBody>
      </p:sp>
    </p:spTree>
    <p:extLst>
      <p:ext uri="{BB962C8B-B14F-4D97-AF65-F5344CB8AC3E}">
        <p14:creationId xmlns:p14="http://schemas.microsoft.com/office/powerpoint/2010/main" val="49597334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1"/>
          <p:cNvSpPr>
            <a:spLocks/>
          </p:cNvSpPr>
          <p:nvPr/>
        </p:nvSpPr>
        <p:spPr bwMode="auto">
          <a:xfrm>
            <a:off x="5554663" y="5010364"/>
            <a:ext cx="1404938" cy="1860551"/>
          </a:xfrm>
          <a:custGeom>
            <a:avLst/>
            <a:gdLst/>
            <a:ahLst/>
            <a:cxnLst>
              <a:cxn ang="0">
                <a:pos x="885" y="361"/>
              </a:cxn>
              <a:cxn ang="0">
                <a:pos x="840" y="315"/>
              </a:cxn>
              <a:cxn ang="0">
                <a:pos x="379" y="777"/>
              </a:cxn>
              <a:cxn ang="0">
                <a:pos x="379" y="1172"/>
              </a:cxn>
              <a:cxn ang="0">
                <a:pos x="0" y="1172"/>
              </a:cxn>
              <a:cxn ang="0">
                <a:pos x="0" y="620"/>
              </a:cxn>
              <a:cxn ang="0">
                <a:pos x="572" y="49"/>
              </a:cxn>
              <a:cxn ang="0">
                <a:pos x="523" y="0"/>
              </a:cxn>
              <a:cxn ang="0">
                <a:pos x="885" y="0"/>
              </a:cxn>
              <a:cxn ang="0">
                <a:pos x="885" y="361"/>
              </a:cxn>
            </a:cxnLst>
            <a:rect l="0" t="0" r="r" b="b"/>
            <a:pathLst>
              <a:path w="885" h="1172">
                <a:moveTo>
                  <a:pt x="885" y="361"/>
                </a:moveTo>
                <a:lnTo>
                  <a:pt x="840" y="315"/>
                </a:lnTo>
                <a:lnTo>
                  <a:pt x="379" y="777"/>
                </a:lnTo>
                <a:lnTo>
                  <a:pt x="379" y="1172"/>
                </a:lnTo>
                <a:lnTo>
                  <a:pt x="0" y="1172"/>
                </a:lnTo>
                <a:lnTo>
                  <a:pt x="0" y="620"/>
                </a:lnTo>
                <a:lnTo>
                  <a:pt x="572" y="49"/>
                </a:lnTo>
                <a:lnTo>
                  <a:pt x="523" y="0"/>
                </a:lnTo>
                <a:lnTo>
                  <a:pt x="885" y="0"/>
                </a:lnTo>
                <a:lnTo>
                  <a:pt x="885" y="361"/>
                </a:lnTo>
                <a:close/>
              </a:path>
            </a:pathLst>
          </a:custGeom>
          <a:solidFill>
            <a:srgbClr val="E7E7E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 name="Freeform 12"/>
          <p:cNvSpPr>
            <a:spLocks/>
          </p:cNvSpPr>
          <p:nvPr/>
        </p:nvSpPr>
        <p:spPr bwMode="auto">
          <a:xfrm>
            <a:off x="5235575" y="2827544"/>
            <a:ext cx="1155700" cy="1193800"/>
          </a:xfrm>
          <a:custGeom>
            <a:avLst/>
            <a:gdLst/>
            <a:ahLst/>
            <a:cxnLst>
              <a:cxn ang="0">
                <a:pos x="313" y="41"/>
              </a:cxn>
              <a:cxn ang="0">
                <a:pos x="709" y="437"/>
              </a:cxn>
              <a:cxn ang="0">
                <a:pos x="682" y="463"/>
              </a:cxn>
              <a:cxn ang="0">
                <a:pos x="728" y="509"/>
              </a:cxn>
              <a:cxn ang="0">
                <a:pos x="483" y="752"/>
              </a:cxn>
              <a:cxn ang="0">
                <a:pos x="41" y="312"/>
              </a:cxn>
              <a:cxn ang="0">
                <a:pos x="0" y="352"/>
              </a:cxn>
              <a:cxn ang="0">
                <a:pos x="0" y="0"/>
              </a:cxn>
              <a:cxn ang="0">
                <a:pos x="349" y="0"/>
              </a:cxn>
              <a:cxn ang="0">
                <a:pos x="313" y="41"/>
              </a:cxn>
            </a:cxnLst>
            <a:rect l="0" t="0" r="r" b="b"/>
            <a:pathLst>
              <a:path w="728" h="752">
                <a:moveTo>
                  <a:pt x="313" y="41"/>
                </a:moveTo>
                <a:lnTo>
                  <a:pt x="709" y="437"/>
                </a:lnTo>
                <a:lnTo>
                  <a:pt x="682" y="463"/>
                </a:lnTo>
                <a:lnTo>
                  <a:pt x="728" y="509"/>
                </a:lnTo>
                <a:lnTo>
                  <a:pt x="483" y="752"/>
                </a:lnTo>
                <a:lnTo>
                  <a:pt x="41" y="312"/>
                </a:lnTo>
                <a:lnTo>
                  <a:pt x="0" y="352"/>
                </a:lnTo>
                <a:lnTo>
                  <a:pt x="0" y="0"/>
                </a:lnTo>
                <a:lnTo>
                  <a:pt x="349" y="0"/>
                </a:lnTo>
                <a:lnTo>
                  <a:pt x="313" y="41"/>
                </a:lnTo>
                <a:close/>
              </a:path>
            </a:pathLst>
          </a:custGeom>
          <a:solidFill>
            <a:srgbClr val="E7E7E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 name="Freeform 13"/>
          <p:cNvSpPr>
            <a:spLocks/>
          </p:cNvSpPr>
          <p:nvPr/>
        </p:nvSpPr>
        <p:spPr bwMode="auto">
          <a:xfrm>
            <a:off x="5232413" y="4283285"/>
            <a:ext cx="1166813" cy="1203325"/>
          </a:xfrm>
          <a:custGeom>
            <a:avLst/>
            <a:gdLst/>
            <a:ahLst/>
            <a:cxnLst>
              <a:cxn ang="0">
                <a:pos x="316" y="49"/>
              </a:cxn>
              <a:cxn ang="0">
                <a:pos x="711" y="442"/>
              </a:cxn>
              <a:cxn ang="0">
                <a:pos x="686" y="465"/>
              </a:cxn>
              <a:cxn ang="0">
                <a:pos x="735" y="514"/>
              </a:cxn>
              <a:cxn ang="0">
                <a:pos x="493" y="758"/>
              </a:cxn>
              <a:cxn ang="0">
                <a:pos x="49" y="316"/>
              </a:cxn>
              <a:cxn ang="0">
                <a:pos x="0" y="363"/>
              </a:cxn>
              <a:cxn ang="0">
                <a:pos x="0" y="0"/>
              </a:cxn>
              <a:cxn ang="0">
                <a:pos x="364" y="0"/>
              </a:cxn>
              <a:cxn ang="0">
                <a:pos x="316" y="49"/>
              </a:cxn>
            </a:cxnLst>
            <a:rect l="0" t="0" r="r" b="b"/>
            <a:pathLst>
              <a:path w="735" h="758">
                <a:moveTo>
                  <a:pt x="316" y="49"/>
                </a:moveTo>
                <a:lnTo>
                  <a:pt x="711" y="442"/>
                </a:lnTo>
                <a:lnTo>
                  <a:pt x="686" y="465"/>
                </a:lnTo>
                <a:lnTo>
                  <a:pt x="735" y="514"/>
                </a:lnTo>
                <a:lnTo>
                  <a:pt x="493" y="758"/>
                </a:lnTo>
                <a:lnTo>
                  <a:pt x="49" y="316"/>
                </a:lnTo>
                <a:lnTo>
                  <a:pt x="0" y="363"/>
                </a:lnTo>
                <a:lnTo>
                  <a:pt x="0" y="0"/>
                </a:lnTo>
                <a:lnTo>
                  <a:pt x="364" y="0"/>
                </a:lnTo>
                <a:lnTo>
                  <a:pt x="316" y="49"/>
                </a:lnTo>
                <a:close/>
              </a:path>
            </a:pathLst>
          </a:custGeom>
          <a:solidFill>
            <a:srgbClr val="90C7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14"/>
          <p:cNvSpPr>
            <a:spLocks/>
          </p:cNvSpPr>
          <p:nvPr/>
        </p:nvSpPr>
        <p:spPr bwMode="auto">
          <a:xfrm>
            <a:off x="5803900" y="3562564"/>
            <a:ext cx="1155700" cy="1185863"/>
          </a:xfrm>
          <a:custGeom>
            <a:avLst/>
            <a:gdLst/>
            <a:ahLst/>
            <a:cxnLst>
              <a:cxn ang="0">
                <a:pos x="728" y="350"/>
              </a:cxn>
              <a:cxn ang="0">
                <a:pos x="684" y="306"/>
              </a:cxn>
              <a:cxn ang="0">
                <a:pos x="241" y="747"/>
              </a:cxn>
              <a:cxn ang="0">
                <a:pos x="0" y="507"/>
              </a:cxn>
              <a:cxn ang="0">
                <a:pos x="42" y="460"/>
              </a:cxn>
              <a:cxn ang="0">
                <a:pos x="21" y="439"/>
              </a:cxn>
              <a:cxn ang="0">
                <a:pos x="419" y="42"/>
              </a:cxn>
              <a:cxn ang="0">
                <a:pos x="377" y="0"/>
              </a:cxn>
              <a:cxn ang="0">
                <a:pos x="728" y="0"/>
              </a:cxn>
              <a:cxn ang="0">
                <a:pos x="728" y="350"/>
              </a:cxn>
            </a:cxnLst>
            <a:rect l="0" t="0" r="r" b="b"/>
            <a:pathLst>
              <a:path w="728" h="747">
                <a:moveTo>
                  <a:pt x="728" y="350"/>
                </a:moveTo>
                <a:lnTo>
                  <a:pt x="684" y="306"/>
                </a:lnTo>
                <a:lnTo>
                  <a:pt x="241" y="747"/>
                </a:lnTo>
                <a:lnTo>
                  <a:pt x="0" y="507"/>
                </a:lnTo>
                <a:lnTo>
                  <a:pt x="42" y="460"/>
                </a:lnTo>
                <a:lnTo>
                  <a:pt x="21" y="439"/>
                </a:lnTo>
                <a:lnTo>
                  <a:pt x="419" y="42"/>
                </a:lnTo>
                <a:lnTo>
                  <a:pt x="377" y="0"/>
                </a:lnTo>
                <a:lnTo>
                  <a:pt x="728" y="0"/>
                </a:lnTo>
                <a:lnTo>
                  <a:pt x="728" y="350"/>
                </a:lnTo>
                <a:close/>
              </a:path>
            </a:pathLst>
          </a:custGeom>
          <a:solidFill>
            <a:srgbClr val="90C7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Text Placeholder 3"/>
          <p:cNvSpPr txBox="1">
            <a:spLocks/>
          </p:cNvSpPr>
          <p:nvPr/>
        </p:nvSpPr>
        <p:spPr>
          <a:xfrm rot="19086412">
            <a:off x="6493365" y="5174278"/>
            <a:ext cx="285336" cy="30777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2000" dirty="0">
                <a:solidFill>
                  <a:schemeClr val="tx1"/>
                </a:solidFill>
              </a:rPr>
              <a:t>01</a:t>
            </a:r>
          </a:p>
        </p:txBody>
      </p:sp>
      <p:sp>
        <p:nvSpPr>
          <p:cNvPr id="8" name="Text Placeholder 3"/>
          <p:cNvSpPr txBox="1">
            <a:spLocks/>
          </p:cNvSpPr>
          <p:nvPr/>
        </p:nvSpPr>
        <p:spPr>
          <a:xfrm rot="2817072">
            <a:off x="5389135" y="4416227"/>
            <a:ext cx="285336" cy="30777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2000" dirty="0">
                <a:solidFill>
                  <a:schemeClr val="tx1"/>
                </a:solidFill>
              </a:rPr>
              <a:t>02</a:t>
            </a:r>
          </a:p>
        </p:txBody>
      </p:sp>
      <p:sp>
        <p:nvSpPr>
          <p:cNvPr id="9" name="Text Placeholder 3"/>
          <p:cNvSpPr txBox="1">
            <a:spLocks/>
          </p:cNvSpPr>
          <p:nvPr/>
        </p:nvSpPr>
        <p:spPr>
          <a:xfrm rot="18997969">
            <a:off x="6478546" y="3716356"/>
            <a:ext cx="285336" cy="30777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2000" dirty="0">
                <a:solidFill>
                  <a:schemeClr val="tx1"/>
                </a:solidFill>
              </a:rPr>
              <a:t>03</a:t>
            </a:r>
          </a:p>
        </p:txBody>
      </p:sp>
      <p:sp>
        <p:nvSpPr>
          <p:cNvPr id="10" name="Text Placeholder 3"/>
          <p:cNvSpPr txBox="1">
            <a:spLocks/>
          </p:cNvSpPr>
          <p:nvPr/>
        </p:nvSpPr>
        <p:spPr>
          <a:xfrm rot="2817072">
            <a:off x="5404386" y="2986441"/>
            <a:ext cx="285336" cy="307777"/>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2000" dirty="0">
                <a:solidFill>
                  <a:schemeClr val="tx1"/>
                </a:solidFill>
              </a:rPr>
              <a:t>04</a:t>
            </a:r>
          </a:p>
        </p:txBody>
      </p:sp>
      <p:sp>
        <p:nvSpPr>
          <p:cNvPr id="11" name="Rectangle 59"/>
          <p:cNvSpPr/>
          <p:nvPr/>
        </p:nvSpPr>
        <p:spPr>
          <a:xfrm rot="18897855">
            <a:off x="6011076" y="4166527"/>
            <a:ext cx="537006" cy="161583"/>
          </a:xfrm>
          <a:prstGeom prst="rect">
            <a:avLst/>
          </a:prstGeom>
        </p:spPr>
        <p:txBody>
          <a:bodyPr wrap="none" lIns="0" tIns="0" rIns="0" bIns="0">
            <a:spAutoFit/>
          </a:bodyPr>
          <a:lstStyle/>
          <a:p>
            <a:pPr algn="r"/>
            <a:r>
              <a:rPr lang="en-US" sz="1050" b="1" dirty="0"/>
              <a:t>Keyword</a:t>
            </a:r>
          </a:p>
        </p:txBody>
      </p:sp>
      <p:sp>
        <p:nvSpPr>
          <p:cNvPr id="12" name="Rectangle 60"/>
          <p:cNvSpPr/>
          <p:nvPr/>
        </p:nvSpPr>
        <p:spPr>
          <a:xfrm rot="2726022">
            <a:off x="5637231" y="3428236"/>
            <a:ext cx="537006" cy="161583"/>
          </a:xfrm>
          <a:prstGeom prst="rect">
            <a:avLst/>
          </a:prstGeom>
        </p:spPr>
        <p:txBody>
          <a:bodyPr wrap="none" lIns="0" tIns="0" rIns="0" bIns="0">
            <a:spAutoFit/>
          </a:bodyPr>
          <a:lstStyle/>
          <a:p>
            <a:pPr algn="r"/>
            <a:r>
              <a:rPr lang="en-US" sz="1050" b="1" dirty="0"/>
              <a:t>Keyword</a:t>
            </a:r>
          </a:p>
        </p:txBody>
      </p:sp>
      <p:sp>
        <p:nvSpPr>
          <p:cNvPr id="13" name="Rectangle 61"/>
          <p:cNvSpPr/>
          <p:nvPr/>
        </p:nvSpPr>
        <p:spPr>
          <a:xfrm rot="2786029">
            <a:off x="5626956" y="4881078"/>
            <a:ext cx="537006" cy="161583"/>
          </a:xfrm>
          <a:prstGeom prst="rect">
            <a:avLst/>
          </a:prstGeom>
        </p:spPr>
        <p:txBody>
          <a:bodyPr wrap="none" lIns="0" tIns="0" rIns="0" bIns="0">
            <a:spAutoFit/>
          </a:bodyPr>
          <a:lstStyle/>
          <a:p>
            <a:pPr algn="r"/>
            <a:r>
              <a:rPr lang="en-US" sz="1050" b="1" dirty="0"/>
              <a:t>Keyword</a:t>
            </a:r>
          </a:p>
        </p:txBody>
      </p:sp>
      <p:sp>
        <p:nvSpPr>
          <p:cNvPr id="14" name="Rectangle 62"/>
          <p:cNvSpPr/>
          <p:nvPr/>
        </p:nvSpPr>
        <p:spPr>
          <a:xfrm rot="18897855">
            <a:off x="6020600" y="5606702"/>
            <a:ext cx="537006" cy="161583"/>
          </a:xfrm>
          <a:prstGeom prst="rect">
            <a:avLst/>
          </a:prstGeom>
        </p:spPr>
        <p:txBody>
          <a:bodyPr wrap="none" lIns="0" tIns="0" rIns="0" bIns="0">
            <a:spAutoFit/>
          </a:bodyPr>
          <a:lstStyle/>
          <a:p>
            <a:pPr algn="r"/>
            <a:r>
              <a:rPr lang="en-US" sz="1050" b="1" dirty="0"/>
              <a:t>Keyword</a:t>
            </a:r>
          </a:p>
        </p:txBody>
      </p:sp>
      <p:sp>
        <p:nvSpPr>
          <p:cNvPr id="15" name="Freeform 100"/>
          <p:cNvSpPr>
            <a:spLocks noEditPoints="1"/>
          </p:cNvSpPr>
          <p:nvPr/>
        </p:nvSpPr>
        <p:spPr bwMode="auto">
          <a:xfrm>
            <a:off x="5664881" y="6407650"/>
            <a:ext cx="383786" cy="367905"/>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87"/>
          <p:cNvSpPr>
            <a:spLocks noEditPoints="1"/>
          </p:cNvSpPr>
          <p:nvPr/>
        </p:nvSpPr>
        <p:spPr bwMode="auto">
          <a:xfrm>
            <a:off x="7059456" y="5055225"/>
            <a:ext cx="435239" cy="281277"/>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rgbClr val="E7E7E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52"/>
          <p:cNvSpPr>
            <a:spLocks noEditPoints="1"/>
          </p:cNvSpPr>
          <p:nvPr/>
        </p:nvSpPr>
        <p:spPr bwMode="auto">
          <a:xfrm>
            <a:off x="4755459" y="4320134"/>
            <a:ext cx="418835" cy="418835"/>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rgbClr val="90C7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51"/>
          <p:cNvSpPr>
            <a:spLocks noEditPoints="1"/>
          </p:cNvSpPr>
          <p:nvPr/>
        </p:nvSpPr>
        <p:spPr bwMode="auto">
          <a:xfrm>
            <a:off x="7034225" y="3507813"/>
            <a:ext cx="361141" cy="511277"/>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rgbClr val="90C7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152"/>
          <p:cNvSpPr>
            <a:spLocks noEditPoints="1"/>
          </p:cNvSpPr>
          <p:nvPr/>
        </p:nvSpPr>
        <p:spPr bwMode="auto">
          <a:xfrm>
            <a:off x="4740257" y="2873067"/>
            <a:ext cx="396972" cy="36685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rgbClr val="E7E7E7"/>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0" name="Group 59"/>
          <p:cNvGrpSpPr/>
          <p:nvPr/>
        </p:nvGrpSpPr>
        <p:grpSpPr>
          <a:xfrm>
            <a:off x="7632498" y="4831072"/>
            <a:ext cx="2146312" cy="671368"/>
            <a:chOff x="7154104" y="3244276"/>
            <a:chExt cx="2146312" cy="671368"/>
          </a:xfrm>
        </p:grpSpPr>
        <p:sp>
          <p:nvSpPr>
            <p:cNvPr id="21" name="TextBox 69"/>
            <p:cNvSpPr txBox="1"/>
            <p:nvPr/>
          </p:nvSpPr>
          <p:spPr>
            <a:xfrm>
              <a:off x="7154105" y="3453979"/>
              <a:ext cx="2146311" cy="461665"/>
            </a:xfrm>
            <a:prstGeom prst="rect">
              <a:avLst/>
            </a:prstGeom>
            <a:noFill/>
          </p:spPr>
          <p:txBody>
            <a:bodyPr wrap="square" lIns="0" tIns="0" rIns="0" bIns="0" rtlCol="0">
              <a:spAutoFit/>
            </a:bodyPr>
            <a:lstStyle/>
            <a:p>
              <a:pPr>
                <a:spcBef>
                  <a:spcPct val="20000"/>
                </a:spcBef>
                <a:defRPr/>
              </a:pPr>
              <a:r>
                <a:rPr lang="en-US" sz="1000" dirty="0"/>
                <a:t>There are many variations passages of lorem ipsum available  majority have suffered alteration .</a:t>
              </a:r>
            </a:p>
          </p:txBody>
        </p:sp>
        <p:sp>
          <p:nvSpPr>
            <p:cNvPr id="22" name="Rectangle 70"/>
            <p:cNvSpPr/>
            <p:nvPr/>
          </p:nvSpPr>
          <p:spPr>
            <a:xfrm>
              <a:off x="7154104" y="3244276"/>
              <a:ext cx="990656" cy="184666"/>
            </a:xfrm>
            <a:prstGeom prst="rect">
              <a:avLst/>
            </a:prstGeom>
          </p:spPr>
          <p:txBody>
            <a:bodyPr wrap="none" lIns="0" tIns="0" rIns="0" bIns="0">
              <a:spAutoFit/>
            </a:bodyPr>
            <a:lstStyle/>
            <a:p>
              <a:r>
                <a:rPr lang="en-US" sz="1200" b="1" dirty="0"/>
                <a:t>Keyword Here</a:t>
              </a:r>
            </a:p>
          </p:txBody>
        </p:sp>
      </p:grpSp>
      <p:grpSp>
        <p:nvGrpSpPr>
          <p:cNvPr id="23" name="Group 58"/>
          <p:cNvGrpSpPr/>
          <p:nvPr/>
        </p:nvGrpSpPr>
        <p:grpSpPr>
          <a:xfrm>
            <a:off x="7632502" y="3418433"/>
            <a:ext cx="2146313" cy="680893"/>
            <a:chOff x="7174424" y="1381167"/>
            <a:chExt cx="2146313" cy="680893"/>
          </a:xfrm>
        </p:grpSpPr>
        <p:sp>
          <p:nvSpPr>
            <p:cNvPr id="24" name="TextBox 72"/>
            <p:cNvSpPr txBox="1"/>
            <p:nvPr/>
          </p:nvSpPr>
          <p:spPr>
            <a:xfrm>
              <a:off x="7174425" y="1600395"/>
              <a:ext cx="2146312" cy="461665"/>
            </a:xfrm>
            <a:prstGeom prst="rect">
              <a:avLst/>
            </a:prstGeom>
            <a:noFill/>
          </p:spPr>
          <p:txBody>
            <a:bodyPr wrap="square" lIns="0" tIns="0" rIns="0" bIns="0" rtlCol="0">
              <a:spAutoFit/>
            </a:bodyPr>
            <a:lstStyle/>
            <a:p>
              <a:pPr>
                <a:spcBef>
                  <a:spcPct val="20000"/>
                </a:spcBef>
                <a:defRPr/>
              </a:pPr>
              <a:r>
                <a:rPr lang="en-US" sz="1000" dirty="0"/>
                <a:t>There are many variations passages lorem ipsum available  majority have suffered alteration .</a:t>
              </a:r>
            </a:p>
          </p:txBody>
        </p:sp>
        <p:sp>
          <p:nvSpPr>
            <p:cNvPr id="25" name="Rectangle 73"/>
            <p:cNvSpPr/>
            <p:nvPr/>
          </p:nvSpPr>
          <p:spPr>
            <a:xfrm>
              <a:off x="7174424" y="1381167"/>
              <a:ext cx="990656" cy="184666"/>
            </a:xfrm>
            <a:prstGeom prst="rect">
              <a:avLst/>
            </a:prstGeom>
          </p:spPr>
          <p:txBody>
            <a:bodyPr wrap="none" lIns="0" tIns="0" rIns="0" bIns="0">
              <a:spAutoFit/>
            </a:bodyPr>
            <a:lstStyle/>
            <a:p>
              <a:r>
                <a:rPr lang="en-US" sz="1200" b="1" dirty="0"/>
                <a:t>Keyword Here</a:t>
              </a:r>
            </a:p>
          </p:txBody>
        </p:sp>
      </p:grpSp>
      <p:grpSp>
        <p:nvGrpSpPr>
          <p:cNvPr id="26" name="Group 56"/>
          <p:cNvGrpSpPr/>
          <p:nvPr/>
        </p:nvGrpSpPr>
        <p:grpSpPr>
          <a:xfrm>
            <a:off x="2369354" y="4216445"/>
            <a:ext cx="2276196" cy="652317"/>
            <a:chOff x="-296510" y="1420652"/>
            <a:chExt cx="2276196" cy="652316"/>
          </a:xfrm>
        </p:grpSpPr>
        <p:sp>
          <p:nvSpPr>
            <p:cNvPr id="27" name="TextBox 75"/>
            <p:cNvSpPr txBox="1"/>
            <p:nvPr/>
          </p:nvSpPr>
          <p:spPr>
            <a:xfrm>
              <a:off x="-296510" y="1611304"/>
              <a:ext cx="2276196" cy="461664"/>
            </a:xfrm>
            <a:prstGeom prst="rect">
              <a:avLst/>
            </a:prstGeom>
            <a:noFill/>
          </p:spPr>
          <p:txBody>
            <a:bodyPr wrap="square" lIns="0" tIns="0" rIns="0" bIns="0" rtlCol="0">
              <a:spAutoFit/>
            </a:bodyPr>
            <a:lstStyle/>
            <a:p>
              <a:pPr algn="r">
                <a:spcBef>
                  <a:spcPct val="20000"/>
                </a:spcBef>
                <a:defRPr/>
              </a:pPr>
              <a:r>
                <a:rPr lang="en-US" sz="1000" dirty="0"/>
                <a:t>There are many variations passages of lorem ipsum available  majority have suffered alteration </a:t>
              </a:r>
            </a:p>
          </p:txBody>
        </p:sp>
        <p:sp>
          <p:nvSpPr>
            <p:cNvPr id="28" name="Rectangle 76"/>
            <p:cNvSpPr/>
            <p:nvPr/>
          </p:nvSpPr>
          <p:spPr>
            <a:xfrm>
              <a:off x="989028" y="1420652"/>
              <a:ext cx="990657" cy="184666"/>
            </a:xfrm>
            <a:prstGeom prst="rect">
              <a:avLst/>
            </a:prstGeom>
          </p:spPr>
          <p:txBody>
            <a:bodyPr wrap="none" lIns="0" tIns="0" rIns="0" bIns="0">
              <a:spAutoFit/>
            </a:bodyPr>
            <a:lstStyle/>
            <a:p>
              <a:pPr algn="r"/>
              <a:r>
                <a:rPr lang="en-US" sz="1200" b="1" dirty="0"/>
                <a:t>Keyword Here</a:t>
              </a:r>
            </a:p>
          </p:txBody>
        </p:sp>
      </p:grpSp>
      <p:grpSp>
        <p:nvGrpSpPr>
          <p:cNvPr id="29" name="Group 56"/>
          <p:cNvGrpSpPr/>
          <p:nvPr/>
        </p:nvGrpSpPr>
        <p:grpSpPr>
          <a:xfrm>
            <a:off x="2546298" y="2747577"/>
            <a:ext cx="2099252" cy="652317"/>
            <a:chOff x="-119566" y="1420652"/>
            <a:chExt cx="2099252" cy="652316"/>
          </a:xfrm>
        </p:grpSpPr>
        <p:sp>
          <p:nvSpPr>
            <p:cNvPr id="30" name="TextBox 78"/>
            <p:cNvSpPr txBox="1"/>
            <p:nvPr/>
          </p:nvSpPr>
          <p:spPr>
            <a:xfrm>
              <a:off x="-119566" y="1611304"/>
              <a:ext cx="2099252" cy="461664"/>
            </a:xfrm>
            <a:prstGeom prst="rect">
              <a:avLst/>
            </a:prstGeom>
            <a:noFill/>
          </p:spPr>
          <p:txBody>
            <a:bodyPr wrap="square" lIns="0" tIns="0" rIns="0" bIns="0" rtlCol="0">
              <a:spAutoFit/>
            </a:bodyPr>
            <a:lstStyle/>
            <a:p>
              <a:pPr algn="r">
                <a:spcBef>
                  <a:spcPct val="20000"/>
                </a:spcBef>
                <a:defRPr/>
              </a:pPr>
              <a:r>
                <a:rPr lang="en-US" sz="1000" dirty="0"/>
                <a:t>There are many variations passages lorem ipsum available  majority have suffered alteration </a:t>
              </a:r>
            </a:p>
          </p:txBody>
        </p:sp>
        <p:sp>
          <p:nvSpPr>
            <p:cNvPr id="31" name="Rectangle 79"/>
            <p:cNvSpPr/>
            <p:nvPr/>
          </p:nvSpPr>
          <p:spPr>
            <a:xfrm>
              <a:off x="989028" y="1420652"/>
              <a:ext cx="990657" cy="184666"/>
            </a:xfrm>
            <a:prstGeom prst="rect">
              <a:avLst/>
            </a:prstGeom>
          </p:spPr>
          <p:txBody>
            <a:bodyPr wrap="none" lIns="0" tIns="0" rIns="0" bIns="0">
              <a:spAutoFit/>
            </a:bodyPr>
            <a:lstStyle/>
            <a:p>
              <a:pPr algn="r"/>
              <a:r>
                <a:rPr lang="en-US" sz="1200" b="1" dirty="0"/>
                <a:t>Keyword Here</a:t>
              </a:r>
            </a:p>
          </p:txBody>
        </p:sp>
      </p:grpSp>
      <p:sp>
        <p:nvSpPr>
          <p:cNvPr id="32" name="文本框 31"/>
          <p:cNvSpPr txBox="1"/>
          <p:nvPr/>
        </p:nvSpPr>
        <p:spPr>
          <a:xfrm>
            <a:off x="1458748" y="699040"/>
            <a:ext cx="3021101" cy="758285"/>
          </a:xfrm>
          <a:prstGeom prst="rect">
            <a:avLst/>
          </a:prstGeom>
          <a:noFill/>
        </p:spPr>
        <p:txBody>
          <a:bodyPr wrap="square" rtlCol="0" anchor="ctr">
            <a:spAutoFit/>
          </a:bodyPr>
          <a:lstStyle/>
          <a:p>
            <a:pPr>
              <a:lnSpc>
                <a:spcPct val="110000"/>
              </a:lnSpc>
            </a:pPr>
            <a:r>
              <a:rPr kumimoji="1" lang="en-US" altLang="zh-CN" sz="1867" b="1" dirty="0"/>
              <a:t>MORE THAN TEMPLATE</a:t>
            </a:r>
            <a:endParaRPr kumimoji="1" lang="en-US" altLang="zh-CN" sz="1867" b="1" dirty="0">
              <a:latin typeface="微软雅黑"/>
              <a:ea typeface="微软雅黑"/>
              <a:cs typeface="微软雅黑"/>
            </a:endParaRPr>
          </a:p>
          <a:p>
            <a:pPr>
              <a:lnSpc>
                <a:spcPct val="110000"/>
              </a:lnSpc>
            </a:pPr>
            <a:r>
              <a:rPr kumimoji="1" lang="zh-CN" altLang="en-US" sz="2067" b="1" dirty="0">
                <a:latin typeface="微软雅黑"/>
                <a:ea typeface="微软雅黑"/>
                <a:cs typeface="微软雅黑"/>
              </a:rPr>
              <a:t>点击此处添加副标题</a:t>
            </a:r>
          </a:p>
        </p:txBody>
      </p:sp>
    </p:spTree>
    <p:extLst>
      <p:ext uri="{BB962C8B-B14F-4D97-AF65-F5344CB8AC3E}">
        <p14:creationId xmlns:p14="http://schemas.microsoft.com/office/powerpoint/2010/main" val="144002582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par>
                                <p:cTn id="34" presetID="2" presetClass="entr" presetSubtype="2" accel="50000" decel="50000"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53"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p:cTn id="41" dur="500" fill="hold"/>
                                        <p:tgtEl>
                                          <p:spTgt spid="5"/>
                                        </p:tgtEl>
                                        <p:attrNameLst>
                                          <p:attrName>ppt_w</p:attrName>
                                        </p:attrNameLst>
                                      </p:cBhvr>
                                      <p:tavLst>
                                        <p:tav tm="0">
                                          <p:val>
                                            <p:fltVal val="0"/>
                                          </p:val>
                                        </p:tav>
                                        <p:tav tm="100000">
                                          <p:val>
                                            <p:strVal val="#ppt_w"/>
                                          </p:val>
                                        </p:tav>
                                      </p:tavLst>
                                    </p:anim>
                                    <p:anim calcmode="lin" valueType="num">
                                      <p:cBhvr>
                                        <p:cTn id="42" dur="500" fill="hold"/>
                                        <p:tgtEl>
                                          <p:spTgt spid="5"/>
                                        </p:tgtEl>
                                        <p:attrNameLst>
                                          <p:attrName>ppt_h</p:attrName>
                                        </p:attrNameLst>
                                      </p:cBhvr>
                                      <p:tavLst>
                                        <p:tav tm="0">
                                          <p:val>
                                            <p:fltVal val="0"/>
                                          </p:val>
                                        </p:tav>
                                        <p:tav tm="100000">
                                          <p:val>
                                            <p:strVal val="#ppt_h"/>
                                          </p:val>
                                        </p:tav>
                                      </p:tavLst>
                                    </p:anim>
                                    <p:animEffect transition="in" filter="fade">
                                      <p:cBhvr>
                                        <p:cTn id="43" dur="500"/>
                                        <p:tgtEl>
                                          <p:spTgt spid="5"/>
                                        </p:tgtEl>
                                      </p:cBhvr>
                                    </p:animEffect>
                                  </p:childTnLst>
                                </p:cTn>
                              </p:par>
                            </p:childTnLst>
                          </p:cTn>
                        </p:par>
                        <p:par>
                          <p:cTn id="44" fill="hold">
                            <p:stCondLst>
                              <p:cond delay="3000"/>
                            </p:stCondLst>
                            <p:childTnLst>
                              <p:par>
                                <p:cTn id="45" presetID="53"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500" fill="hold"/>
                                        <p:tgtEl>
                                          <p:spTgt spid="8"/>
                                        </p:tgtEl>
                                        <p:attrNameLst>
                                          <p:attrName>ppt_w</p:attrName>
                                        </p:attrNameLst>
                                      </p:cBhvr>
                                      <p:tavLst>
                                        <p:tav tm="0">
                                          <p:val>
                                            <p:fltVal val="0"/>
                                          </p:val>
                                        </p:tav>
                                        <p:tav tm="100000">
                                          <p:val>
                                            <p:strVal val="#ppt_w"/>
                                          </p:val>
                                        </p:tav>
                                      </p:tavLst>
                                    </p:anim>
                                    <p:anim calcmode="lin" valueType="num">
                                      <p:cBhvr>
                                        <p:cTn id="48" dur="500" fill="hold"/>
                                        <p:tgtEl>
                                          <p:spTgt spid="8"/>
                                        </p:tgtEl>
                                        <p:attrNameLst>
                                          <p:attrName>ppt_h</p:attrName>
                                        </p:attrNameLst>
                                      </p:cBhvr>
                                      <p:tavLst>
                                        <p:tav tm="0">
                                          <p:val>
                                            <p:fltVal val="0"/>
                                          </p:val>
                                        </p:tav>
                                        <p:tav tm="100000">
                                          <p:val>
                                            <p:strVal val="#ppt_h"/>
                                          </p:val>
                                        </p:tav>
                                      </p:tavLst>
                                    </p:anim>
                                    <p:animEffect transition="in" filter="fade">
                                      <p:cBhvr>
                                        <p:cTn id="49" dur="500"/>
                                        <p:tgtEl>
                                          <p:spTgt spid="8"/>
                                        </p:tgtEl>
                                      </p:cBhvr>
                                    </p:animEffect>
                                  </p:childTnLst>
                                </p:cTn>
                              </p:par>
                            </p:childTnLst>
                          </p:cTn>
                        </p:par>
                        <p:par>
                          <p:cTn id="50" fill="hold">
                            <p:stCondLst>
                              <p:cond delay="3500"/>
                            </p:stCondLst>
                            <p:childTnLst>
                              <p:par>
                                <p:cTn id="51" presetID="53" presetClass="entr" presetSubtype="0"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Effect transition="in" filter="fade">
                                      <p:cBhvr>
                                        <p:cTn id="55" dur="500"/>
                                        <p:tgtEl>
                                          <p:spTgt spid="13"/>
                                        </p:tgtEl>
                                      </p:cBhvr>
                                    </p:animEffect>
                                  </p:childTnLst>
                                </p:cTn>
                              </p:par>
                            </p:childTnLst>
                          </p:cTn>
                        </p:par>
                        <p:par>
                          <p:cTn id="56" fill="hold">
                            <p:stCondLst>
                              <p:cond delay="4000"/>
                            </p:stCondLst>
                            <p:childTnLst>
                              <p:par>
                                <p:cTn id="57" presetID="53"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Effect transition="in" filter="fade">
                                      <p:cBhvr>
                                        <p:cTn id="61" dur="500"/>
                                        <p:tgtEl>
                                          <p:spTgt spid="17"/>
                                        </p:tgtEl>
                                      </p:cBhvr>
                                    </p:animEffect>
                                  </p:childTnLst>
                                </p:cTn>
                              </p:par>
                              <p:par>
                                <p:cTn id="62" presetID="2" presetClass="entr" presetSubtype="8" accel="50000" decel="50000" fill="hold" nodeType="with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additive="base">
                                        <p:cTn id="64" dur="500" fill="hold"/>
                                        <p:tgtEl>
                                          <p:spTgt spid="26"/>
                                        </p:tgtEl>
                                        <p:attrNameLst>
                                          <p:attrName>ppt_x</p:attrName>
                                        </p:attrNameLst>
                                      </p:cBhvr>
                                      <p:tavLst>
                                        <p:tav tm="0">
                                          <p:val>
                                            <p:strVal val="0-#ppt_w/2"/>
                                          </p:val>
                                        </p:tav>
                                        <p:tav tm="100000">
                                          <p:val>
                                            <p:strVal val="#ppt_x"/>
                                          </p:val>
                                        </p:tav>
                                      </p:tavLst>
                                    </p:anim>
                                    <p:anim calcmode="lin" valueType="num">
                                      <p:cBhvr additive="base">
                                        <p:cTn id="65" dur="500" fill="hold"/>
                                        <p:tgtEl>
                                          <p:spTgt spid="26"/>
                                        </p:tgtEl>
                                        <p:attrNameLst>
                                          <p:attrName>ppt_y</p:attrName>
                                        </p:attrNameLst>
                                      </p:cBhvr>
                                      <p:tavLst>
                                        <p:tav tm="0">
                                          <p:val>
                                            <p:strVal val="#ppt_y"/>
                                          </p:val>
                                        </p:tav>
                                        <p:tav tm="100000">
                                          <p:val>
                                            <p:strVal val="#ppt_y"/>
                                          </p:val>
                                        </p:tav>
                                      </p:tavLst>
                                    </p:anim>
                                  </p:childTnLst>
                                </p:cTn>
                              </p:par>
                            </p:childTnLst>
                          </p:cTn>
                        </p:par>
                        <p:par>
                          <p:cTn id="66" fill="hold">
                            <p:stCondLst>
                              <p:cond delay="4500"/>
                            </p:stCondLst>
                            <p:childTnLst>
                              <p:par>
                                <p:cTn id="67" presetID="53" presetClass="entr" presetSubtype="0" fill="hold" grpId="0" nodeType="afterEffect">
                                  <p:stCondLst>
                                    <p:cond delay="0"/>
                                  </p:stCondLst>
                                  <p:childTnLst>
                                    <p:set>
                                      <p:cBhvr>
                                        <p:cTn id="68" dur="1" fill="hold">
                                          <p:stCondLst>
                                            <p:cond delay="0"/>
                                          </p:stCondLst>
                                        </p:cTn>
                                        <p:tgtEl>
                                          <p:spTgt spid="6"/>
                                        </p:tgtEl>
                                        <p:attrNameLst>
                                          <p:attrName>style.visibility</p:attrName>
                                        </p:attrNameLst>
                                      </p:cBhvr>
                                      <p:to>
                                        <p:strVal val="visible"/>
                                      </p:to>
                                    </p:set>
                                    <p:anim calcmode="lin" valueType="num">
                                      <p:cBhvr>
                                        <p:cTn id="69" dur="500" fill="hold"/>
                                        <p:tgtEl>
                                          <p:spTgt spid="6"/>
                                        </p:tgtEl>
                                        <p:attrNameLst>
                                          <p:attrName>ppt_w</p:attrName>
                                        </p:attrNameLst>
                                      </p:cBhvr>
                                      <p:tavLst>
                                        <p:tav tm="0">
                                          <p:val>
                                            <p:fltVal val="0"/>
                                          </p:val>
                                        </p:tav>
                                        <p:tav tm="100000">
                                          <p:val>
                                            <p:strVal val="#ppt_w"/>
                                          </p:val>
                                        </p:tav>
                                      </p:tavLst>
                                    </p:anim>
                                    <p:anim calcmode="lin" valueType="num">
                                      <p:cBhvr>
                                        <p:cTn id="70" dur="500" fill="hold"/>
                                        <p:tgtEl>
                                          <p:spTgt spid="6"/>
                                        </p:tgtEl>
                                        <p:attrNameLst>
                                          <p:attrName>ppt_h</p:attrName>
                                        </p:attrNameLst>
                                      </p:cBhvr>
                                      <p:tavLst>
                                        <p:tav tm="0">
                                          <p:val>
                                            <p:fltVal val="0"/>
                                          </p:val>
                                        </p:tav>
                                        <p:tav tm="100000">
                                          <p:val>
                                            <p:strVal val="#ppt_h"/>
                                          </p:val>
                                        </p:tav>
                                      </p:tavLst>
                                    </p:anim>
                                    <p:animEffect transition="in" filter="fade">
                                      <p:cBhvr>
                                        <p:cTn id="71" dur="500"/>
                                        <p:tgtEl>
                                          <p:spTgt spid="6"/>
                                        </p:tgtEl>
                                      </p:cBhvr>
                                    </p:animEffect>
                                  </p:childTnLst>
                                </p:cTn>
                              </p:par>
                            </p:childTnLst>
                          </p:cTn>
                        </p:par>
                        <p:par>
                          <p:cTn id="72" fill="hold">
                            <p:stCondLst>
                              <p:cond delay="5000"/>
                            </p:stCondLst>
                            <p:childTnLst>
                              <p:par>
                                <p:cTn id="73" presetID="53" presetClass="entr" presetSubtype="0" fill="hold" grpId="0" nodeType="afterEffect">
                                  <p:stCondLst>
                                    <p:cond delay="0"/>
                                  </p:stCondLst>
                                  <p:childTnLst>
                                    <p:set>
                                      <p:cBhvr>
                                        <p:cTn id="74" dur="1" fill="hold">
                                          <p:stCondLst>
                                            <p:cond delay="0"/>
                                          </p:stCondLst>
                                        </p:cTn>
                                        <p:tgtEl>
                                          <p:spTgt spid="9"/>
                                        </p:tgtEl>
                                        <p:attrNameLst>
                                          <p:attrName>style.visibility</p:attrName>
                                        </p:attrNameLst>
                                      </p:cBhvr>
                                      <p:to>
                                        <p:strVal val="visible"/>
                                      </p:to>
                                    </p:set>
                                    <p:anim calcmode="lin" valueType="num">
                                      <p:cBhvr>
                                        <p:cTn id="75" dur="500" fill="hold"/>
                                        <p:tgtEl>
                                          <p:spTgt spid="9"/>
                                        </p:tgtEl>
                                        <p:attrNameLst>
                                          <p:attrName>ppt_w</p:attrName>
                                        </p:attrNameLst>
                                      </p:cBhvr>
                                      <p:tavLst>
                                        <p:tav tm="0">
                                          <p:val>
                                            <p:fltVal val="0"/>
                                          </p:val>
                                        </p:tav>
                                        <p:tav tm="100000">
                                          <p:val>
                                            <p:strVal val="#ppt_w"/>
                                          </p:val>
                                        </p:tav>
                                      </p:tavLst>
                                    </p:anim>
                                    <p:anim calcmode="lin" valueType="num">
                                      <p:cBhvr>
                                        <p:cTn id="76" dur="500" fill="hold"/>
                                        <p:tgtEl>
                                          <p:spTgt spid="9"/>
                                        </p:tgtEl>
                                        <p:attrNameLst>
                                          <p:attrName>ppt_h</p:attrName>
                                        </p:attrNameLst>
                                      </p:cBhvr>
                                      <p:tavLst>
                                        <p:tav tm="0">
                                          <p:val>
                                            <p:fltVal val="0"/>
                                          </p:val>
                                        </p:tav>
                                        <p:tav tm="100000">
                                          <p:val>
                                            <p:strVal val="#ppt_h"/>
                                          </p:val>
                                        </p:tav>
                                      </p:tavLst>
                                    </p:anim>
                                    <p:animEffect transition="in" filter="fade">
                                      <p:cBhvr>
                                        <p:cTn id="77" dur="500"/>
                                        <p:tgtEl>
                                          <p:spTgt spid="9"/>
                                        </p:tgtEl>
                                      </p:cBhvr>
                                    </p:animEffect>
                                  </p:childTnLst>
                                </p:cTn>
                              </p:par>
                            </p:childTnLst>
                          </p:cTn>
                        </p:par>
                        <p:par>
                          <p:cTn id="78" fill="hold">
                            <p:stCondLst>
                              <p:cond delay="5500"/>
                            </p:stCondLst>
                            <p:childTnLst>
                              <p:par>
                                <p:cTn id="79" presetID="53" presetClass="entr" presetSubtype="0" fill="hold" grpId="0" nodeType="afterEffect">
                                  <p:stCondLst>
                                    <p:cond delay="0"/>
                                  </p:stCondLst>
                                  <p:childTnLst>
                                    <p:set>
                                      <p:cBhvr>
                                        <p:cTn id="80" dur="1" fill="hold">
                                          <p:stCondLst>
                                            <p:cond delay="0"/>
                                          </p:stCondLst>
                                        </p:cTn>
                                        <p:tgtEl>
                                          <p:spTgt spid="11"/>
                                        </p:tgtEl>
                                        <p:attrNameLst>
                                          <p:attrName>style.visibility</p:attrName>
                                        </p:attrNameLst>
                                      </p:cBhvr>
                                      <p:to>
                                        <p:strVal val="visible"/>
                                      </p:to>
                                    </p:set>
                                    <p:anim calcmode="lin" valueType="num">
                                      <p:cBhvr>
                                        <p:cTn id="81" dur="500" fill="hold"/>
                                        <p:tgtEl>
                                          <p:spTgt spid="11"/>
                                        </p:tgtEl>
                                        <p:attrNameLst>
                                          <p:attrName>ppt_w</p:attrName>
                                        </p:attrNameLst>
                                      </p:cBhvr>
                                      <p:tavLst>
                                        <p:tav tm="0">
                                          <p:val>
                                            <p:fltVal val="0"/>
                                          </p:val>
                                        </p:tav>
                                        <p:tav tm="100000">
                                          <p:val>
                                            <p:strVal val="#ppt_w"/>
                                          </p:val>
                                        </p:tav>
                                      </p:tavLst>
                                    </p:anim>
                                    <p:anim calcmode="lin" valueType="num">
                                      <p:cBhvr>
                                        <p:cTn id="82" dur="500" fill="hold"/>
                                        <p:tgtEl>
                                          <p:spTgt spid="11"/>
                                        </p:tgtEl>
                                        <p:attrNameLst>
                                          <p:attrName>ppt_h</p:attrName>
                                        </p:attrNameLst>
                                      </p:cBhvr>
                                      <p:tavLst>
                                        <p:tav tm="0">
                                          <p:val>
                                            <p:fltVal val="0"/>
                                          </p:val>
                                        </p:tav>
                                        <p:tav tm="100000">
                                          <p:val>
                                            <p:strVal val="#ppt_h"/>
                                          </p:val>
                                        </p:tav>
                                      </p:tavLst>
                                    </p:anim>
                                    <p:animEffect transition="in" filter="fade">
                                      <p:cBhvr>
                                        <p:cTn id="83" dur="500"/>
                                        <p:tgtEl>
                                          <p:spTgt spid="11"/>
                                        </p:tgtEl>
                                      </p:cBhvr>
                                    </p:animEffect>
                                  </p:childTnLst>
                                </p:cTn>
                              </p:par>
                            </p:childTnLst>
                          </p:cTn>
                        </p:par>
                        <p:par>
                          <p:cTn id="84" fill="hold">
                            <p:stCondLst>
                              <p:cond delay="6000"/>
                            </p:stCondLst>
                            <p:childTnLst>
                              <p:par>
                                <p:cTn id="85" presetID="53" presetClass="entr" presetSubtype="0" fill="hold" grpId="0" nodeType="after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p:cTn id="87" dur="500" fill="hold"/>
                                        <p:tgtEl>
                                          <p:spTgt spid="18"/>
                                        </p:tgtEl>
                                        <p:attrNameLst>
                                          <p:attrName>ppt_w</p:attrName>
                                        </p:attrNameLst>
                                      </p:cBhvr>
                                      <p:tavLst>
                                        <p:tav tm="0">
                                          <p:val>
                                            <p:fltVal val="0"/>
                                          </p:val>
                                        </p:tav>
                                        <p:tav tm="100000">
                                          <p:val>
                                            <p:strVal val="#ppt_w"/>
                                          </p:val>
                                        </p:tav>
                                      </p:tavLst>
                                    </p:anim>
                                    <p:anim calcmode="lin" valueType="num">
                                      <p:cBhvr>
                                        <p:cTn id="88" dur="500" fill="hold"/>
                                        <p:tgtEl>
                                          <p:spTgt spid="18"/>
                                        </p:tgtEl>
                                        <p:attrNameLst>
                                          <p:attrName>ppt_h</p:attrName>
                                        </p:attrNameLst>
                                      </p:cBhvr>
                                      <p:tavLst>
                                        <p:tav tm="0">
                                          <p:val>
                                            <p:fltVal val="0"/>
                                          </p:val>
                                        </p:tav>
                                        <p:tav tm="100000">
                                          <p:val>
                                            <p:strVal val="#ppt_h"/>
                                          </p:val>
                                        </p:tav>
                                      </p:tavLst>
                                    </p:anim>
                                    <p:animEffect transition="in" filter="fade">
                                      <p:cBhvr>
                                        <p:cTn id="89" dur="500"/>
                                        <p:tgtEl>
                                          <p:spTgt spid="18"/>
                                        </p:tgtEl>
                                      </p:cBhvr>
                                    </p:animEffect>
                                  </p:childTnLst>
                                </p:cTn>
                              </p:par>
                              <p:par>
                                <p:cTn id="90" presetID="2" presetClass="entr" presetSubtype="2" accel="50000" decel="50000" fill="hold" nodeType="with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additive="base">
                                        <p:cTn id="92" dur="500" fill="hold"/>
                                        <p:tgtEl>
                                          <p:spTgt spid="23"/>
                                        </p:tgtEl>
                                        <p:attrNameLst>
                                          <p:attrName>ppt_x</p:attrName>
                                        </p:attrNameLst>
                                      </p:cBhvr>
                                      <p:tavLst>
                                        <p:tav tm="0">
                                          <p:val>
                                            <p:strVal val="1+#ppt_w/2"/>
                                          </p:val>
                                        </p:tav>
                                        <p:tav tm="100000">
                                          <p:val>
                                            <p:strVal val="#ppt_x"/>
                                          </p:val>
                                        </p:tav>
                                      </p:tavLst>
                                    </p:anim>
                                    <p:anim calcmode="lin" valueType="num">
                                      <p:cBhvr additive="base">
                                        <p:cTn id="93" dur="500" fill="hold"/>
                                        <p:tgtEl>
                                          <p:spTgt spid="23"/>
                                        </p:tgtEl>
                                        <p:attrNameLst>
                                          <p:attrName>ppt_y</p:attrName>
                                        </p:attrNameLst>
                                      </p:cBhvr>
                                      <p:tavLst>
                                        <p:tav tm="0">
                                          <p:val>
                                            <p:strVal val="#ppt_y"/>
                                          </p:val>
                                        </p:tav>
                                        <p:tav tm="100000">
                                          <p:val>
                                            <p:strVal val="#ppt_y"/>
                                          </p:val>
                                        </p:tav>
                                      </p:tavLst>
                                    </p:anim>
                                  </p:childTnLst>
                                </p:cTn>
                              </p:par>
                            </p:childTnLst>
                          </p:cTn>
                        </p:par>
                        <p:par>
                          <p:cTn id="94" fill="hold">
                            <p:stCondLst>
                              <p:cond delay="6500"/>
                            </p:stCondLst>
                            <p:childTnLst>
                              <p:par>
                                <p:cTn id="95" presetID="53" presetClass="entr" presetSubtype="0" fill="hold" grpId="0" nodeType="afterEffect">
                                  <p:stCondLst>
                                    <p:cond delay="0"/>
                                  </p:stCondLst>
                                  <p:childTnLst>
                                    <p:set>
                                      <p:cBhvr>
                                        <p:cTn id="96" dur="1" fill="hold">
                                          <p:stCondLst>
                                            <p:cond delay="0"/>
                                          </p:stCondLst>
                                        </p:cTn>
                                        <p:tgtEl>
                                          <p:spTgt spid="4"/>
                                        </p:tgtEl>
                                        <p:attrNameLst>
                                          <p:attrName>style.visibility</p:attrName>
                                        </p:attrNameLst>
                                      </p:cBhvr>
                                      <p:to>
                                        <p:strVal val="visible"/>
                                      </p:to>
                                    </p:set>
                                    <p:anim calcmode="lin" valueType="num">
                                      <p:cBhvr>
                                        <p:cTn id="97" dur="500" fill="hold"/>
                                        <p:tgtEl>
                                          <p:spTgt spid="4"/>
                                        </p:tgtEl>
                                        <p:attrNameLst>
                                          <p:attrName>ppt_w</p:attrName>
                                        </p:attrNameLst>
                                      </p:cBhvr>
                                      <p:tavLst>
                                        <p:tav tm="0">
                                          <p:val>
                                            <p:fltVal val="0"/>
                                          </p:val>
                                        </p:tav>
                                        <p:tav tm="100000">
                                          <p:val>
                                            <p:strVal val="#ppt_w"/>
                                          </p:val>
                                        </p:tav>
                                      </p:tavLst>
                                    </p:anim>
                                    <p:anim calcmode="lin" valueType="num">
                                      <p:cBhvr>
                                        <p:cTn id="98" dur="500" fill="hold"/>
                                        <p:tgtEl>
                                          <p:spTgt spid="4"/>
                                        </p:tgtEl>
                                        <p:attrNameLst>
                                          <p:attrName>ppt_h</p:attrName>
                                        </p:attrNameLst>
                                      </p:cBhvr>
                                      <p:tavLst>
                                        <p:tav tm="0">
                                          <p:val>
                                            <p:fltVal val="0"/>
                                          </p:val>
                                        </p:tav>
                                        <p:tav tm="100000">
                                          <p:val>
                                            <p:strVal val="#ppt_h"/>
                                          </p:val>
                                        </p:tav>
                                      </p:tavLst>
                                    </p:anim>
                                    <p:animEffect transition="in" filter="fade">
                                      <p:cBhvr>
                                        <p:cTn id="99" dur="500"/>
                                        <p:tgtEl>
                                          <p:spTgt spid="4"/>
                                        </p:tgtEl>
                                      </p:cBhvr>
                                    </p:animEffect>
                                  </p:childTnLst>
                                </p:cTn>
                              </p:par>
                            </p:childTnLst>
                          </p:cTn>
                        </p:par>
                        <p:par>
                          <p:cTn id="100" fill="hold">
                            <p:stCondLst>
                              <p:cond delay="7000"/>
                            </p:stCondLst>
                            <p:childTnLst>
                              <p:par>
                                <p:cTn id="101" presetID="53" presetClass="entr" presetSubtype="0" fill="hold" grpId="0" nodeType="afterEffect">
                                  <p:stCondLst>
                                    <p:cond delay="0"/>
                                  </p:stCondLst>
                                  <p:childTnLst>
                                    <p:set>
                                      <p:cBhvr>
                                        <p:cTn id="102" dur="1" fill="hold">
                                          <p:stCondLst>
                                            <p:cond delay="0"/>
                                          </p:stCondLst>
                                        </p:cTn>
                                        <p:tgtEl>
                                          <p:spTgt spid="10"/>
                                        </p:tgtEl>
                                        <p:attrNameLst>
                                          <p:attrName>style.visibility</p:attrName>
                                        </p:attrNameLst>
                                      </p:cBhvr>
                                      <p:to>
                                        <p:strVal val="visible"/>
                                      </p:to>
                                    </p:set>
                                    <p:anim calcmode="lin" valueType="num">
                                      <p:cBhvr>
                                        <p:cTn id="103" dur="500" fill="hold"/>
                                        <p:tgtEl>
                                          <p:spTgt spid="10"/>
                                        </p:tgtEl>
                                        <p:attrNameLst>
                                          <p:attrName>ppt_w</p:attrName>
                                        </p:attrNameLst>
                                      </p:cBhvr>
                                      <p:tavLst>
                                        <p:tav tm="0">
                                          <p:val>
                                            <p:fltVal val="0"/>
                                          </p:val>
                                        </p:tav>
                                        <p:tav tm="100000">
                                          <p:val>
                                            <p:strVal val="#ppt_w"/>
                                          </p:val>
                                        </p:tav>
                                      </p:tavLst>
                                    </p:anim>
                                    <p:anim calcmode="lin" valueType="num">
                                      <p:cBhvr>
                                        <p:cTn id="104" dur="500" fill="hold"/>
                                        <p:tgtEl>
                                          <p:spTgt spid="10"/>
                                        </p:tgtEl>
                                        <p:attrNameLst>
                                          <p:attrName>ppt_h</p:attrName>
                                        </p:attrNameLst>
                                      </p:cBhvr>
                                      <p:tavLst>
                                        <p:tav tm="0">
                                          <p:val>
                                            <p:fltVal val="0"/>
                                          </p:val>
                                        </p:tav>
                                        <p:tav tm="100000">
                                          <p:val>
                                            <p:strVal val="#ppt_h"/>
                                          </p:val>
                                        </p:tav>
                                      </p:tavLst>
                                    </p:anim>
                                    <p:animEffect transition="in" filter="fade">
                                      <p:cBhvr>
                                        <p:cTn id="105" dur="500"/>
                                        <p:tgtEl>
                                          <p:spTgt spid="10"/>
                                        </p:tgtEl>
                                      </p:cBhvr>
                                    </p:animEffect>
                                  </p:childTnLst>
                                </p:cTn>
                              </p:par>
                            </p:childTnLst>
                          </p:cTn>
                        </p:par>
                        <p:par>
                          <p:cTn id="106" fill="hold">
                            <p:stCondLst>
                              <p:cond delay="7500"/>
                            </p:stCondLst>
                            <p:childTnLst>
                              <p:par>
                                <p:cTn id="107" presetID="53" presetClass="entr" presetSubtype="0" fill="hold" grpId="0" nodeType="afterEffect">
                                  <p:stCondLst>
                                    <p:cond delay="0"/>
                                  </p:stCondLst>
                                  <p:childTnLst>
                                    <p:set>
                                      <p:cBhvr>
                                        <p:cTn id="108" dur="1" fill="hold">
                                          <p:stCondLst>
                                            <p:cond delay="0"/>
                                          </p:stCondLst>
                                        </p:cTn>
                                        <p:tgtEl>
                                          <p:spTgt spid="12"/>
                                        </p:tgtEl>
                                        <p:attrNameLst>
                                          <p:attrName>style.visibility</p:attrName>
                                        </p:attrNameLst>
                                      </p:cBhvr>
                                      <p:to>
                                        <p:strVal val="visible"/>
                                      </p:to>
                                    </p:set>
                                    <p:anim calcmode="lin" valueType="num">
                                      <p:cBhvr>
                                        <p:cTn id="109" dur="500" fill="hold"/>
                                        <p:tgtEl>
                                          <p:spTgt spid="12"/>
                                        </p:tgtEl>
                                        <p:attrNameLst>
                                          <p:attrName>ppt_w</p:attrName>
                                        </p:attrNameLst>
                                      </p:cBhvr>
                                      <p:tavLst>
                                        <p:tav tm="0">
                                          <p:val>
                                            <p:fltVal val="0"/>
                                          </p:val>
                                        </p:tav>
                                        <p:tav tm="100000">
                                          <p:val>
                                            <p:strVal val="#ppt_w"/>
                                          </p:val>
                                        </p:tav>
                                      </p:tavLst>
                                    </p:anim>
                                    <p:anim calcmode="lin" valueType="num">
                                      <p:cBhvr>
                                        <p:cTn id="110" dur="500" fill="hold"/>
                                        <p:tgtEl>
                                          <p:spTgt spid="12"/>
                                        </p:tgtEl>
                                        <p:attrNameLst>
                                          <p:attrName>ppt_h</p:attrName>
                                        </p:attrNameLst>
                                      </p:cBhvr>
                                      <p:tavLst>
                                        <p:tav tm="0">
                                          <p:val>
                                            <p:fltVal val="0"/>
                                          </p:val>
                                        </p:tav>
                                        <p:tav tm="100000">
                                          <p:val>
                                            <p:strVal val="#ppt_h"/>
                                          </p:val>
                                        </p:tav>
                                      </p:tavLst>
                                    </p:anim>
                                    <p:animEffect transition="in" filter="fade">
                                      <p:cBhvr>
                                        <p:cTn id="111" dur="500"/>
                                        <p:tgtEl>
                                          <p:spTgt spid="12"/>
                                        </p:tgtEl>
                                      </p:cBhvr>
                                    </p:animEffect>
                                  </p:childTnLst>
                                </p:cTn>
                              </p:par>
                            </p:childTnLst>
                          </p:cTn>
                        </p:par>
                        <p:par>
                          <p:cTn id="112" fill="hold">
                            <p:stCondLst>
                              <p:cond delay="8000"/>
                            </p:stCondLst>
                            <p:childTnLst>
                              <p:par>
                                <p:cTn id="113" presetID="53" presetClass="entr" presetSubtype="0" fill="hold" grpId="0" nodeType="afterEffect">
                                  <p:stCondLst>
                                    <p:cond delay="0"/>
                                  </p:stCondLst>
                                  <p:childTnLst>
                                    <p:set>
                                      <p:cBhvr>
                                        <p:cTn id="114" dur="1" fill="hold">
                                          <p:stCondLst>
                                            <p:cond delay="0"/>
                                          </p:stCondLst>
                                        </p:cTn>
                                        <p:tgtEl>
                                          <p:spTgt spid="19"/>
                                        </p:tgtEl>
                                        <p:attrNameLst>
                                          <p:attrName>style.visibility</p:attrName>
                                        </p:attrNameLst>
                                      </p:cBhvr>
                                      <p:to>
                                        <p:strVal val="visible"/>
                                      </p:to>
                                    </p:set>
                                    <p:anim calcmode="lin" valueType="num">
                                      <p:cBhvr>
                                        <p:cTn id="115" dur="500" fill="hold"/>
                                        <p:tgtEl>
                                          <p:spTgt spid="19"/>
                                        </p:tgtEl>
                                        <p:attrNameLst>
                                          <p:attrName>ppt_w</p:attrName>
                                        </p:attrNameLst>
                                      </p:cBhvr>
                                      <p:tavLst>
                                        <p:tav tm="0">
                                          <p:val>
                                            <p:fltVal val="0"/>
                                          </p:val>
                                        </p:tav>
                                        <p:tav tm="100000">
                                          <p:val>
                                            <p:strVal val="#ppt_w"/>
                                          </p:val>
                                        </p:tav>
                                      </p:tavLst>
                                    </p:anim>
                                    <p:anim calcmode="lin" valueType="num">
                                      <p:cBhvr>
                                        <p:cTn id="116" dur="500" fill="hold"/>
                                        <p:tgtEl>
                                          <p:spTgt spid="19"/>
                                        </p:tgtEl>
                                        <p:attrNameLst>
                                          <p:attrName>ppt_h</p:attrName>
                                        </p:attrNameLst>
                                      </p:cBhvr>
                                      <p:tavLst>
                                        <p:tav tm="0">
                                          <p:val>
                                            <p:fltVal val="0"/>
                                          </p:val>
                                        </p:tav>
                                        <p:tav tm="100000">
                                          <p:val>
                                            <p:strVal val="#ppt_h"/>
                                          </p:val>
                                        </p:tav>
                                      </p:tavLst>
                                    </p:anim>
                                    <p:animEffect transition="in" filter="fade">
                                      <p:cBhvr>
                                        <p:cTn id="117" dur="500"/>
                                        <p:tgtEl>
                                          <p:spTgt spid="19"/>
                                        </p:tgtEl>
                                      </p:cBhvr>
                                    </p:animEffect>
                                  </p:childTnLst>
                                </p:cTn>
                              </p:par>
                              <p:par>
                                <p:cTn id="118" presetID="2" presetClass="entr" presetSubtype="8" accel="50000" decel="50000" fill="hold" nodeType="withEffect">
                                  <p:stCondLst>
                                    <p:cond delay="0"/>
                                  </p:stCondLst>
                                  <p:childTnLst>
                                    <p:set>
                                      <p:cBhvr>
                                        <p:cTn id="119" dur="1" fill="hold">
                                          <p:stCondLst>
                                            <p:cond delay="0"/>
                                          </p:stCondLst>
                                        </p:cTn>
                                        <p:tgtEl>
                                          <p:spTgt spid="29"/>
                                        </p:tgtEl>
                                        <p:attrNameLst>
                                          <p:attrName>style.visibility</p:attrName>
                                        </p:attrNameLst>
                                      </p:cBhvr>
                                      <p:to>
                                        <p:strVal val="visible"/>
                                      </p:to>
                                    </p:set>
                                    <p:anim calcmode="lin" valueType="num">
                                      <p:cBhvr additive="base">
                                        <p:cTn id="120" dur="500" fill="hold"/>
                                        <p:tgtEl>
                                          <p:spTgt spid="29"/>
                                        </p:tgtEl>
                                        <p:attrNameLst>
                                          <p:attrName>ppt_x</p:attrName>
                                        </p:attrNameLst>
                                      </p:cBhvr>
                                      <p:tavLst>
                                        <p:tav tm="0">
                                          <p:val>
                                            <p:strVal val="0-#ppt_w/2"/>
                                          </p:val>
                                        </p:tav>
                                        <p:tav tm="100000">
                                          <p:val>
                                            <p:strVal val="#ppt_x"/>
                                          </p:val>
                                        </p:tav>
                                      </p:tavLst>
                                    </p:anim>
                                    <p:anim calcmode="lin" valueType="num">
                                      <p:cBhvr additive="base">
                                        <p:cTn id="121"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animBg="1"/>
      <p:bldP spid="16" grpId="0" animBg="1"/>
      <p:bldP spid="17" grpId="0" animBg="1"/>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8">
            <a:extLst>
              <a:ext uri="{FF2B5EF4-FFF2-40B4-BE49-F238E27FC236}">
                <a16:creationId xmlns="" xmlns:a16="http://schemas.microsoft.com/office/drawing/2014/main" id="{7866D60C-254A-450D-8C46-CB9A490336DF}"/>
              </a:ext>
            </a:extLst>
          </p:cNvPr>
          <p:cNvSpPr txBox="1">
            <a:spLocks noChangeArrowheads="1"/>
          </p:cNvSpPr>
          <p:nvPr/>
        </p:nvSpPr>
        <p:spPr bwMode="auto">
          <a:xfrm>
            <a:off x="1605847" y="2239968"/>
            <a:ext cx="7315200"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ea typeface="宋体" charset="0"/>
              </a:defRPr>
            </a:lvl1pPr>
            <a:lvl2pPr marL="742950" indent="-285750">
              <a:spcBef>
                <a:spcPct val="20000"/>
              </a:spcBef>
              <a:buChar char="–"/>
              <a:defRPr sz="2800">
                <a:solidFill>
                  <a:schemeClr val="tx1"/>
                </a:solidFill>
                <a:latin typeface="Arial" charset="0"/>
                <a:ea typeface="宋体" charset="0"/>
              </a:defRPr>
            </a:lvl2pPr>
            <a:lvl3pPr marL="1143000" indent="-228600">
              <a:spcBef>
                <a:spcPct val="20000"/>
              </a:spcBef>
              <a:buChar char="•"/>
              <a:defRPr sz="2400">
                <a:solidFill>
                  <a:schemeClr val="tx1"/>
                </a:solidFill>
                <a:latin typeface="Arial" charset="0"/>
                <a:ea typeface="宋体" charset="0"/>
              </a:defRPr>
            </a:lvl3pPr>
            <a:lvl4pPr marL="1600200" indent="-228600">
              <a:spcBef>
                <a:spcPct val="20000"/>
              </a:spcBef>
              <a:buChar char="–"/>
              <a:defRPr sz="2000">
                <a:solidFill>
                  <a:schemeClr val="tx1"/>
                </a:solidFill>
                <a:latin typeface="Arial" charset="0"/>
                <a:ea typeface="宋体" charset="0"/>
              </a:defRPr>
            </a:lvl4pPr>
            <a:lvl5pPr marL="2057400" indent="-228600">
              <a:spcBef>
                <a:spcPct val="20000"/>
              </a:spcBef>
              <a:buChar char="»"/>
              <a:defRPr sz="2000">
                <a:solidFill>
                  <a:schemeClr val="tx1"/>
                </a:solidFill>
                <a:latin typeface="Arial" charset="0"/>
                <a:ea typeface="宋体" charset="0"/>
              </a:defRPr>
            </a:lvl5pPr>
            <a:lvl6pPr marL="2514600" indent="-228600" eaLnBrk="0" fontAlgn="base" hangingPunct="0">
              <a:spcBef>
                <a:spcPct val="20000"/>
              </a:spcBef>
              <a:spcAft>
                <a:spcPct val="0"/>
              </a:spcAft>
              <a:buChar char="»"/>
              <a:defRPr sz="2000">
                <a:solidFill>
                  <a:schemeClr val="tx1"/>
                </a:solidFill>
                <a:latin typeface="Arial" charset="0"/>
                <a:ea typeface="宋体" charset="0"/>
              </a:defRPr>
            </a:lvl6pPr>
            <a:lvl7pPr marL="2971800" indent="-228600" eaLnBrk="0" fontAlgn="base" hangingPunct="0">
              <a:spcBef>
                <a:spcPct val="20000"/>
              </a:spcBef>
              <a:spcAft>
                <a:spcPct val="0"/>
              </a:spcAft>
              <a:buChar char="»"/>
              <a:defRPr sz="2000">
                <a:solidFill>
                  <a:schemeClr val="tx1"/>
                </a:solidFill>
                <a:latin typeface="Arial" charset="0"/>
                <a:ea typeface="宋体" charset="0"/>
              </a:defRPr>
            </a:lvl7pPr>
            <a:lvl8pPr marL="3429000" indent="-228600" eaLnBrk="0" fontAlgn="base" hangingPunct="0">
              <a:spcBef>
                <a:spcPct val="20000"/>
              </a:spcBef>
              <a:spcAft>
                <a:spcPct val="0"/>
              </a:spcAft>
              <a:buChar char="»"/>
              <a:defRPr sz="2000">
                <a:solidFill>
                  <a:schemeClr val="tx1"/>
                </a:solidFill>
                <a:latin typeface="Arial" charset="0"/>
                <a:ea typeface="宋体" charset="0"/>
              </a:defRPr>
            </a:lvl8pPr>
            <a:lvl9pPr marL="3886200" indent="-228600" eaLnBrk="0" fontAlgn="base" hangingPunct="0">
              <a:spcBef>
                <a:spcPct val="20000"/>
              </a:spcBef>
              <a:spcAft>
                <a:spcPct val="0"/>
              </a:spcAft>
              <a:buChar char="»"/>
              <a:defRPr sz="2000">
                <a:solidFill>
                  <a:schemeClr val="tx1"/>
                </a:solidFill>
                <a:latin typeface="Arial" charset="0"/>
                <a:ea typeface="宋体" charset="0"/>
              </a:defRPr>
            </a:lvl9pPr>
          </a:lstStyle>
          <a:p>
            <a:pPr eaLnBrk="1" hangingPunct="1">
              <a:spcBef>
                <a:spcPct val="0"/>
              </a:spcBef>
              <a:buFontTx/>
              <a:buNone/>
            </a:pPr>
            <a:r>
              <a:rPr kumimoji="1" lang="zh-CN" altLang="en-US" sz="11500" b="1" dirty="0">
                <a:latin typeface="Agency FB" panose="020B0503020202020204" pitchFamily="34" charset="0"/>
                <a:ea typeface="Yuanti SC" charset="-122"/>
                <a:cs typeface="Yuanti SC" charset="-122"/>
              </a:rPr>
              <a:t>  </a:t>
            </a:r>
            <a:r>
              <a:rPr kumimoji="1" lang="en-US" altLang="zh-CN" sz="11500" b="1" dirty="0">
                <a:latin typeface="Agency FB" panose="020B0503020202020204" pitchFamily="34" charset="0"/>
                <a:ea typeface="Yuanti SC" charset="-122"/>
                <a:cs typeface="Yuanti SC" charset="-122"/>
              </a:rPr>
              <a:t>PART</a:t>
            </a:r>
            <a:r>
              <a:rPr kumimoji="1" lang="zh-CN" altLang="en-US" sz="11500" b="1" dirty="0">
                <a:latin typeface="Agency FB" panose="020B0503020202020204" pitchFamily="34" charset="0"/>
                <a:ea typeface="Yuanti SC" charset="-122"/>
                <a:cs typeface="Yuanti SC" charset="-122"/>
              </a:rPr>
              <a:t> </a:t>
            </a:r>
            <a:r>
              <a:rPr kumimoji="1" lang="en-US" altLang="zh-CN" sz="11500" b="1" dirty="0">
                <a:latin typeface="Agency FB" panose="020B0503020202020204" pitchFamily="34" charset="0"/>
                <a:ea typeface="Yuanti SC" charset="-122"/>
                <a:cs typeface="Yuanti SC" charset="-122"/>
              </a:rPr>
              <a:t>TWO</a:t>
            </a:r>
            <a:endParaRPr kumimoji="1" lang="zh-CN" altLang="en-US" sz="23900" b="1" dirty="0">
              <a:latin typeface="Agency FB" panose="020B0503020202020204" pitchFamily="34" charset="0"/>
              <a:ea typeface="Yuanti SC" charset="-122"/>
              <a:cs typeface="Yuanti SC" charset="-122"/>
            </a:endParaRPr>
          </a:p>
        </p:txBody>
      </p:sp>
      <p:sp>
        <p:nvSpPr>
          <p:cNvPr id="5" name="TextBox 1">
            <a:extLst>
              <a:ext uri="{FF2B5EF4-FFF2-40B4-BE49-F238E27FC236}">
                <a16:creationId xmlns="" xmlns:a16="http://schemas.microsoft.com/office/drawing/2014/main" id="{CC687E20-6ED1-4C52-81A1-7F60A2FBBF93}"/>
              </a:ext>
            </a:extLst>
          </p:cNvPr>
          <p:cNvSpPr txBox="1"/>
          <p:nvPr/>
        </p:nvSpPr>
        <p:spPr>
          <a:xfrm>
            <a:off x="2262521" y="3775328"/>
            <a:ext cx="4616648" cy="969496"/>
          </a:xfrm>
          <a:prstGeom prst="rect">
            <a:avLst/>
          </a:prstGeom>
          <a:noFill/>
        </p:spPr>
        <p:txBody>
          <a:bodyPr wrap="none" lIns="0" tIns="0" rIns="0" rtlCol="0">
            <a:spAutoFit/>
          </a:bodyPr>
          <a:lstStyle/>
          <a:p>
            <a:r>
              <a:rPr lang="zh-CN" altLang="en-US" sz="6000" b="1" dirty="0">
                <a:latin typeface="微软雅黑" panose="020B0503020204020204" pitchFamily="34" charset="-122"/>
                <a:ea typeface="微软雅黑" panose="020B0503020204020204" pitchFamily="34" charset="-122"/>
              </a:rPr>
              <a:t>工作完成情况</a:t>
            </a:r>
          </a:p>
        </p:txBody>
      </p:sp>
      <p:sp>
        <p:nvSpPr>
          <p:cNvPr id="6" name="文本框 3">
            <a:extLst>
              <a:ext uri="{FF2B5EF4-FFF2-40B4-BE49-F238E27FC236}">
                <a16:creationId xmlns="" xmlns:a16="http://schemas.microsoft.com/office/drawing/2014/main" id="{A1D65F7D-6E26-4CC5-9200-D58F5524B386}"/>
              </a:ext>
            </a:extLst>
          </p:cNvPr>
          <p:cNvSpPr txBox="1"/>
          <p:nvPr/>
        </p:nvSpPr>
        <p:spPr>
          <a:xfrm>
            <a:off x="2102069" y="4737079"/>
            <a:ext cx="5803682" cy="1372683"/>
          </a:xfrm>
          <a:prstGeom prst="rect">
            <a:avLst/>
          </a:prstGeom>
          <a:noFill/>
        </p:spPr>
        <p:txBody>
          <a:bodyPr wrap="square" rtlCol="0">
            <a:spAutoFit/>
          </a:bodyPr>
          <a:lstStyle/>
          <a:p>
            <a:pPr>
              <a:lnSpc>
                <a:spcPct val="130000"/>
              </a:lnSpc>
            </a:pPr>
            <a:r>
              <a:rPr lang="zh-CN" altLang="en-US" sz="1600" dirty="0">
                <a:latin typeface="Microsoft YaHei" charset="0"/>
                <a:ea typeface="Microsoft YaHei" charset="0"/>
                <a:cs typeface="Microsoft YaHei" charset="0"/>
                <a:sym typeface="+mn-lt"/>
              </a:rPr>
              <a:t>您的内容打在这里，或者通过复制您的文本后，在此框中选择粘贴，并选择只保留文字。您的内容打在这里，或者通过复制您的文本后，在此框中选择粘贴，并选择只保留文字。</a:t>
            </a:r>
          </a:p>
          <a:p>
            <a:pPr>
              <a:lnSpc>
                <a:spcPct val="130000"/>
              </a:lnSpc>
            </a:pPr>
            <a:endParaRPr lang="zh-CN" altLang="en-US" sz="1600" dirty="0">
              <a:latin typeface="Microsoft YaHei" charset="0"/>
              <a:ea typeface="Microsoft YaHei" charset="0"/>
              <a:cs typeface="Microsoft YaHei" charset="0"/>
              <a:sym typeface="+mn-lt"/>
            </a:endParaRPr>
          </a:p>
        </p:txBody>
      </p:sp>
    </p:spTree>
    <p:extLst>
      <p:ext uri="{BB962C8B-B14F-4D97-AF65-F5344CB8AC3E}">
        <p14:creationId xmlns:p14="http://schemas.microsoft.com/office/powerpoint/2010/main" val="77174950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483"/>
          <p:cNvSpPr>
            <a:spLocks/>
          </p:cNvSpPr>
          <p:nvPr/>
        </p:nvSpPr>
        <p:spPr bwMode="auto">
          <a:xfrm>
            <a:off x="1323976" y="2058988"/>
            <a:ext cx="2028825" cy="3171325"/>
          </a:xfrm>
          <a:custGeom>
            <a:avLst/>
            <a:gdLst>
              <a:gd name="T0" fmla="*/ 144 w 289"/>
              <a:gd name="T1" fmla="*/ 0 h 453"/>
              <a:gd name="T2" fmla="*/ 0 w 289"/>
              <a:gd name="T3" fmla="*/ 144 h 453"/>
              <a:gd name="T4" fmla="*/ 84 w 289"/>
              <a:gd name="T5" fmla="*/ 275 h 453"/>
              <a:gd name="T6" fmla="*/ 139 w 289"/>
              <a:gd name="T7" fmla="*/ 346 h 453"/>
              <a:gd name="T8" fmla="*/ 139 w 289"/>
              <a:gd name="T9" fmla="*/ 329 h 453"/>
              <a:gd name="T10" fmla="*/ 119 w 289"/>
              <a:gd name="T11" fmla="*/ 398 h 453"/>
              <a:gd name="T12" fmla="*/ 111 w 289"/>
              <a:gd name="T13" fmla="*/ 419 h 453"/>
              <a:gd name="T14" fmla="*/ 144 w 289"/>
              <a:gd name="T15" fmla="*/ 453 h 453"/>
              <a:gd name="T16" fmla="*/ 178 w 289"/>
              <a:gd name="T17" fmla="*/ 419 h 453"/>
              <a:gd name="T18" fmla="*/ 169 w 289"/>
              <a:gd name="T19" fmla="*/ 398 h 453"/>
              <a:gd name="T20" fmla="*/ 149 w 289"/>
              <a:gd name="T21" fmla="*/ 329 h 453"/>
              <a:gd name="T22" fmla="*/ 149 w 289"/>
              <a:gd name="T23" fmla="*/ 346 h 453"/>
              <a:gd name="T24" fmla="*/ 205 w 289"/>
              <a:gd name="T25" fmla="*/ 275 h 453"/>
              <a:gd name="T26" fmla="*/ 289 w 289"/>
              <a:gd name="T27" fmla="*/ 144 h 453"/>
              <a:gd name="T28" fmla="*/ 144 w 289"/>
              <a:gd name="T29"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453">
                <a:moveTo>
                  <a:pt x="144" y="0"/>
                </a:moveTo>
                <a:cubicBezTo>
                  <a:pt x="65" y="0"/>
                  <a:pt x="0" y="64"/>
                  <a:pt x="0" y="144"/>
                </a:cubicBezTo>
                <a:cubicBezTo>
                  <a:pt x="0" y="202"/>
                  <a:pt x="34" y="252"/>
                  <a:pt x="84" y="275"/>
                </a:cubicBezTo>
                <a:cubicBezTo>
                  <a:pt x="113" y="288"/>
                  <a:pt x="139" y="314"/>
                  <a:pt x="139" y="346"/>
                </a:cubicBezTo>
                <a:cubicBezTo>
                  <a:pt x="139" y="329"/>
                  <a:pt x="139" y="329"/>
                  <a:pt x="139" y="329"/>
                </a:cubicBezTo>
                <a:cubicBezTo>
                  <a:pt x="139" y="361"/>
                  <a:pt x="128" y="388"/>
                  <a:pt x="119" y="398"/>
                </a:cubicBezTo>
                <a:cubicBezTo>
                  <a:pt x="114" y="404"/>
                  <a:pt x="111" y="411"/>
                  <a:pt x="111" y="419"/>
                </a:cubicBezTo>
                <a:cubicBezTo>
                  <a:pt x="111" y="438"/>
                  <a:pt x="126" y="453"/>
                  <a:pt x="144" y="453"/>
                </a:cubicBezTo>
                <a:cubicBezTo>
                  <a:pt x="163" y="453"/>
                  <a:pt x="178" y="438"/>
                  <a:pt x="178" y="419"/>
                </a:cubicBezTo>
                <a:cubicBezTo>
                  <a:pt x="178" y="411"/>
                  <a:pt x="175" y="404"/>
                  <a:pt x="169" y="398"/>
                </a:cubicBezTo>
                <a:cubicBezTo>
                  <a:pt x="161" y="388"/>
                  <a:pt x="149" y="361"/>
                  <a:pt x="149" y="329"/>
                </a:cubicBezTo>
                <a:cubicBezTo>
                  <a:pt x="149" y="346"/>
                  <a:pt x="149" y="346"/>
                  <a:pt x="149" y="346"/>
                </a:cubicBezTo>
                <a:cubicBezTo>
                  <a:pt x="149" y="314"/>
                  <a:pt x="176" y="288"/>
                  <a:pt x="205" y="275"/>
                </a:cubicBezTo>
                <a:cubicBezTo>
                  <a:pt x="254" y="252"/>
                  <a:pt x="289" y="202"/>
                  <a:pt x="289" y="144"/>
                </a:cubicBezTo>
                <a:cubicBezTo>
                  <a:pt x="289" y="64"/>
                  <a:pt x="224" y="0"/>
                  <a:pt x="144" y="0"/>
                </a:cubicBezTo>
                <a:close/>
              </a:path>
            </a:pathLst>
          </a:custGeom>
          <a:solidFill>
            <a:srgbClr val="90C7FF"/>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4" name="矩形 3"/>
          <p:cNvSpPr/>
          <p:nvPr/>
        </p:nvSpPr>
        <p:spPr>
          <a:xfrm>
            <a:off x="1767074" y="2876397"/>
            <a:ext cx="1221809" cy="276999"/>
          </a:xfrm>
          <a:prstGeom prst="rect">
            <a:avLst/>
          </a:prstGeom>
        </p:spPr>
        <p:txBody>
          <a:bodyPr wrap="none">
            <a:spAutoFit/>
          </a:bodyPr>
          <a:lstStyle/>
          <a:p>
            <a:pPr defTabSz="1219170" eaLnBrk="0" fontAlgn="base" hangingPunct="0">
              <a:spcBef>
                <a:spcPct val="0"/>
              </a:spcBef>
              <a:spcAft>
                <a:spcPct val="0"/>
              </a:spcAft>
            </a:pPr>
            <a:r>
              <a:rPr lang="en-US" altLang="zh-CN" sz="1200" b="1" dirty="0">
                <a:latin typeface="Arial" panose="020B0604020202020204" pitchFamily="34" charset="0"/>
                <a:ea typeface="Arial Unicode MS" panose="020B0604020202020204" pitchFamily="34" charset="-122"/>
                <a:cs typeface="Arial" panose="020B0604020202020204" pitchFamily="34" charset="0"/>
              </a:rPr>
              <a:t>Add your title </a:t>
            </a:r>
            <a:endParaRPr lang="zh-CN" altLang="en-US" sz="1200" b="1" dirty="0"/>
          </a:p>
        </p:txBody>
      </p:sp>
      <p:sp>
        <p:nvSpPr>
          <p:cNvPr id="5" name="文本框 4"/>
          <p:cNvSpPr txBox="1"/>
          <p:nvPr/>
        </p:nvSpPr>
        <p:spPr>
          <a:xfrm>
            <a:off x="1743180" y="2190625"/>
            <a:ext cx="1005403" cy="830997"/>
          </a:xfrm>
          <a:prstGeom prst="rect">
            <a:avLst/>
          </a:prstGeom>
          <a:noFill/>
        </p:spPr>
        <p:txBody>
          <a:bodyPr wrap="none" rtlCol="0">
            <a:spAutoFit/>
          </a:bodyPr>
          <a:lstStyle/>
          <a:p>
            <a:pPr defTabSz="1219170" eaLnBrk="0" fontAlgn="base" hangingPunct="0">
              <a:spcBef>
                <a:spcPct val="0"/>
              </a:spcBef>
              <a:spcAft>
                <a:spcPct val="0"/>
              </a:spcAft>
            </a:pPr>
            <a:r>
              <a:rPr lang="en-US" altLang="zh-CN" sz="4800" dirty="0">
                <a:latin typeface="Arial Black" panose="020B0A04020102020204" pitchFamily="34" charset="0"/>
                <a:cs typeface="Arial" panose="020B0604020202020204" pitchFamily="34" charset="0"/>
              </a:rPr>
              <a:t>28</a:t>
            </a:r>
            <a:endParaRPr lang="zh-CN" altLang="en-US" sz="4800" dirty="0">
              <a:latin typeface="Arial Black" panose="020B0A04020102020204" pitchFamily="34" charset="0"/>
              <a:cs typeface="Arial" panose="020B0604020202020204" pitchFamily="34" charset="0"/>
            </a:endParaRPr>
          </a:p>
        </p:txBody>
      </p:sp>
      <p:sp>
        <p:nvSpPr>
          <p:cNvPr id="6" name="矩形 5"/>
          <p:cNvSpPr/>
          <p:nvPr/>
        </p:nvSpPr>
        <p:spPr>
          <a:xfrm>
            <a:off x="2611321" y="2551289"/>
            <a:ext cx="364202" cy="307777"/>
          </a:xfrm>
          <a:prstGeom prst="rect">
            <a:avLst/>
          </a:prstGeom>
        </p:spPr>
        <p:txBody>
          <a:bodyPr wrap="none">
            <a:spAutoFit/>
          </a:bodyPr>
          <a:lstStyle/>
          <a:p>
            <a:pPr defTabSz="1219170" eaLnBrk="0" fontAlgn="base" hangingPunct="0">
              <a:spcBef>
                <a:spcPct val="0"/>
              </a:spcBef>
              <a:spcAft>
                <a:spcPct val="0"/>
              </a:spcAft>
            </a:pPr>
            <a:r>
              <a:rPr lang="en-US" altLang="zh-CN" sz="1400" dirty="0">
                <a:latin typeface="Arial Black" panose="020B0A04020102020204" pitchFamily="34" charset="0"/>
                <a:cs typeface="Arial" panose="020B0604020202020204" pitchFamily="34" charset="0"/>
              </a:rPr>
              <a:t>%</a:t>
            </a:r>
            <a:endParaRPr lang="zh-CN" altLang="en-US" sz="1400" dirty="0">
              <a:latin typeface="Arial Black" panose="020B0A04020102020204" pitchFamily="34" charset="0"/>
            </a:endParaRPr>
          </a:p>
        </p:txBody>
      </p:sp>
      <p:sp>
        <p:nvSpPr>
          <p:cNvPr id="7" name="文本框 6"/>
          <p:cNvSpPr txBox="1"/>
          <p:nvPr/>
        </p:nvSpPr>
        <p:spPr>
          <a:xfrm>
            <a:off x="1621067" y="3107872"/>
            <a:ext cx="1424307" cy="861774"/>
          </a:xfrm>
          <a:prstGeom prst="rect">
            <a:avLst/>
          </a:prstGeom>
          <a:noFill/>
        </p:spPr>
        <p:txBody>
          <a:bodyPr wrap="square" rtlCol="0">
            <a:spAutoFit/>
          </a:bodyPr>
          <a:lstStyle/>
          <a:p>
            <a:pPr algn="ctr" defTabSz="1219170" eaLnBrk="0" fontAlgn="base" hangingPunct="0">
              <a:lnSpc>
                <a:spcPts val="1200"/>
              </a:lnSpc>
              <a:spcBef>
                <a:spcPct val="0"/>
              </a:spcBef>
              <a:spcAft>
                <a:spcPct val="0"/>
              </a:spcAft>
            </a:pPr>
            <a:r>
              <a:rPr lang="en-US" altLang="zh-CN" sz="7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Insert your desired .This is a sample text. Insert your desired</a:t>
            </a:r>
            <a:endParaRPr lang="zh-CN" altLang="en-US" sz="700" dirty="0">
              <a:latin typeface="Arial" panose="020B0604020202020204" pitchFamily="34" charset="0"/>
              <a:cs typeface="Arial" panose="020B0604020202020204" pitchFamily="34" charset="0"/>
            </a:endParaRPr>
          </a:p>
        </p:txBody>
      </p:sp>
      <p:grpSp>
        <p:nvGrpSpPr>
          <p:cNvPr id="8" name="组合 15"/>
          <p:cNvGrpSpPr/>
          <p:nvPr/>
        </p:nvGrpSpPr>
        <p:grpSpPr>
          <a:xfrm>
            <a:off x="1747838" y="5366064"/>
            <a:ext cx="1132041" cy="511508"/>
            <a:chOff x="1310879" y="4024550"/>
            <a:chExt cx="849031" cy="383631"/>
          </a:xfrm>
        </p:grpSpPr>
        <p:sp>
          <p:nvSpPr>
            <p:cNvPr id="9" name="文本框 8"/>
            <p:cNvSpPr txBox="1"/>
            <p:nvPr/>
          </p:nvSpPr>
          <p:spPr>
            <a:xfrm>
              <a:off x="1384495" y="4024550"/>
              <a:ext cx="679513" cy="284742"/>
            </a:xfrm>
            <a:prstGeom prst="rect">
              <a:avLst/>
            </a:prstGeom>
            <a:noFill/>
          </p:spPr>
          <p:txBody>
            <a:bodyPr wrap="none" rtlCol="0">
              <a:spAutoFit/>
            </a:bodyPr>
            <a:lstStyle>
              <a:defPPr>
                <a:defRPr lang="zh-CN"/>
              </a:defPPr>
              <a:lvl1pPr>
                <a:defRPr sz="1400">
                  <a:solidFill>
                    <a:schemeClr val="tx1">
                      <a:lumMod val="90000"/>
                      <a:lumOff val="10000"/>
                    </a:schemeClr>
                  </a:solidFill>
                  <a:latin typeface="Arial Black" panose="020B0A04020102020204" pitchFamily="34" charset="0"/>
                  <a:cs typeface="Arial" panose="020B0604020202020204" pitchFamily="34" charset="0"/>
                </a:defRPr>
              </a:lvl1pPr>
            </a:lstStyle>
            <a:p>
              <a:pPr defTabSz="1219170" eaLnBrk="0" fontAlgn="base" hangingPunct="0">
                <a:spcBef>
                  <a:spcPct val="0"/>
                </a:spcBef>
                <a:spcAft>
                  <a:spcPct val="0"/>
                </a:spcAft>
              </a:pPr>
              <a:r>
                <a:rPr lang="en-US" altLang="zh-CN" sz="1867" dirty="0">
                  <a:solidFill>
                    <a:schemeClr val="tx1"/>
                  </a:solidFill>
                </a:rPr>
                <a:t>1,450</a:t>
              </a:r>
              <a:endParaRPr lang="zh-CN" altLang="en-US" sz="1867" dirty="0">
                <a:solidFill>
                  <a:schemeClr val="tx1"/>
                </a:solidFill>
              </a:endParaRPr>
            </a:p>
          </p:txBody>
        </p:sp>
        <p:sp>
          <p:nvSpPr>
            <p:cNvPr id="10" name="矩形 9"/>
            <p:cNvSpPr/>
            <p:nvPr/>
          </p:nvSpPr>
          <p:spPr>
            <a:xfrm>
              <a:off x="1310879" y="4246598"/>
              <a:ext cx="849031" cy="161583"/>
            </a:xfrm>
            <a:prstGeom prst="rect">
              <a:avLst/>
            </a:prstGeom>
          </p:spPr>
          <p:txBody>
            <a:bodyPr wrap="none">
              <a:spAutoFit/>
            </a:bodyPr>
            <a:lstStyle/>
            <a:p>
              <a:pPr defTabSz="1219170" eaLnBrk="0" fontAlgn="base" hangingPunct="0">
                <a:spcBef>
                  <a:spcPct val="0"/>
                </a:spcBef>
                <a:spcAft>
                  <a:spcPct val="0"/>
                </a:spcAft>
              </a:pPr>
              <a:r>
                <a:rPr lang="en-US" altLang="zh-CN" sz="800" dirty="0">
                  <a:latin typeface="Arial" panose="020B0604020202020204" pitchFamily="34" charset="0"/>
                  <a:ea typeface="Arial Unicode MS" panose="020B0604020202020204" pitchFamily="34" charset="-122"/>
                  <a:cs typeface="Arial" panose="020B0604020202020204" pitchFamily="34" charset="0"/>
                </a:rPr>
                <a:t>Add your title in here</a:t>
              </a:r>
              <a:endParaRPr lang="zh-CN" altLang="en-US" sz="800" dirty="0"/>
            </a:p>
          </p:txBody>
        </p:sp>
      </p:grpSp>
      <p:sp>
        <p:nvSpPr>
          <p:cNvPr id="11" name="Freeform 554"/>
          <p:cNvSpPr>
            <a:spLocks noEditPoints="1"/>
          </p:cNvSpPr>
          <p:nvPr/>
        </p:nvSpPr>
        <p:spPr bwMode="auto">
          <a:xfrm>
            <a:off x="2156991" y="4855635"/>
            <a:ext cx="359620" cy="319928"/>
          </a:xfrm>
          <a:custGeom>
            <a:avLst/>
            <a:gdLst>
              <a:gd name="T0" fmla="*/ 226 w 271"/>
              <a:gd name="T1" fmla="*/ 0 h 241"/>
              <a:gd name="T2" fmla="*/ 47 w 271"/>
              <a:gd name="T3" fmla="*/ 0 h 241"/>
              <a:gd name="T4" fmla="*/ 42 w 271"/>
              <a:gd name="T5" fmla="*/ 5 h 241"/>
              <a:gd name="T6" fmla="*/ 0 w 271"/>
              <a:gd name="T7" fmla="*/ 80 h 241"/>
              <a:gd name="T8" fmla="*/ 5 w 271"/>
              <a:gd name="T9" fmla="*/ 90 h 241"/>
              <a:gd name="T10" fmla="*/ 131 w 271"/>
              <a:gd name="T11" fmla="*/ 239 h 241"/>
              <a:gd name="T12" fmla="*/ 137 w 271"/>
              <a:gd name="T13" fmla="*/ 239 h 241"/>
              <a:gd name="T14" fmla="*/ 269 w 271"/>
              <a:gd name="T15" fmla="*/ 90 h 241"/>
              <a:gd name="T16" fmla="*/ 271 w 271"/>
              <a:gd name="T17" fmla="*/ 80 h 241"/>
              <a:gd name="T18" fmla="*/ 230 w 271"/>
              <a:gd name="T19" fmla="*/ 5 h 241"/>
              <a:gd name="T20" fmla="*/ 226 w 271"/>
              <a:gd name="T21" fmla="*/ 0 h 241"/>
              <a:gd name="T22" fmla="*/ 226 w 271"/>
              <a:gd name="T23" fmla="*/ 0 h 241"/>
              <a:gd name="T24" fmla="*/ 213 w 271"/>
              <a:gd name="T25" fmla="*/ 71 h 241"/>
              <a:gd name="T26" fmla="*/ 134 w 271"/>
              <a:gd name="T27" fmla="*/ 193 h 241"/>
              <a:gd name="T28" fmla="*/ 60 w 271"/>
              <a:gd name="T29" fmla="*/ 70 h 241"/>
              <a:gd name="T30" fmla="*/ 41 w 271"/>
              <a:gd name="T31" fmla="*/ 70 h 241"/>
              <a:gd name="T32" fmla="*/ 41 w 271"/>
              <a:gd name="T33" fmla="*/ 47 h 241"/>
              <a:gd name="T34" fmla="*/ 99 w 271"/>
              <a:gd name="T35" fmla="*/ 47 h 241"/>
              <a:gd name="T36" fmla="*/ 145 w 271"/>
              <a:gd name="T37" fmla="*/ 129 h 241"/>
              <a:gd name="T38" fmla="*/ 200 w 271"/>
              <a:gd name="T39" fmla="*/ 47 h 241"/>
              <a:gd name="T40" fmla="*/ 230 w 271"/>
              <a:gd name="T41" fmla="*/ 47 h 241"/>
              <a:gd name="T42" fmla="*/ 230 w 271"/>
              <a:gd name="T43" fmla="*/ 71 h 241"/>
              <a:gd name="T44" fmla="*/ 213 w 271"/>
              <a:gd name="T45" fmla="*/ 71 h 241"/>
              <a:gd name="T46" fmla="*/ 213 w 271"/>
              <a:gd name="T47" fmla="*/ 71 h 241"/>
              <a:gd name="T48" fmla="*/ 213 w 271"/>
              <a:gd name="T49" fmla="*/ 71 h 241"/>
              <a:gd name="T50" fmla="*/ 213 w 271"/>
              <a:gd name="T51" fmla="*/ 7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1" h="241">
                <a:moveTo>
                  <a:pt x="226" y="0"/>
                </a:moveTo>
                <a:cubicBezTo>
                  <a:pt x="47" y="0"/>
                  <a:pt x="47" y="0"/>
                  <a:pt x="47" y="0"/>
                </a:cubicBezTo>
                <a:cubicBezTo>
                  <a:pt x="45" y="0"/>
                  <a:pt x="44" y="2"/>
                  <a:pt x="42" y="5"/>
                </a:cubicBezTo>
                <a:cubicBezTo>
                  <a:pt x="0" y="80"/>
                  <a:pt x="0" y="80"/>
                  <a:pt x="0" y="80"/>
                </a:cubicBezTo>
                <a:cubicBezTo>
                  <a:pt x="0" y="85"/>
                  <a:pt x="5" y="90"/>
                  <a:pt x="5" y="90"/>
                </a:cubicBezTo>
                <a:cubicBezTo>
                  <a:pt x="5" y="90"/>
                  <a:pt x="129" y="236"/>
                  <a:pt x="131" y="239"/>
                </a:cubicBezTo>
                <a:cubicBezTo>
                  <a:pt x="133" y="241"/>
                  <a:pt x="136" y="240"/>
                  <a:pt x="137" y="239"/>
                </a:cubicBezTo>
                <a:cubicBezTo>
                  <a:pt x="139" y="237"/>
                  <a:pt x="269" y="90"/>
                  <a:pt x="269" y="90"/>
                </a:cubicBezTo>
                <a:cubicBezTo>
                  <a:pt x="269" y="90"/>
                  <a:pt x="271" y="85"/>
                  <a:pt x="271" y="80"/>
                </a:cubicBezTo>
                <a:cubicBezTo>
                  <a:pt x="230" y="5"/>
                  <a:pt x="230" y="5"/>
                  <a:pt x="230" y="5"/>
                </a:cubicBezTo>
                <a:cubicBezTo>
                  <a:pt x="230" y="3"/>
                  <a:pt x="228" y="0"/>
                  <a:pt x="226" y="0"/>
                </a:cubicBezTo>
                <a:cubicBezTo>
                  <a:pt x="226" y="0"/>
                  <a:pt x="226" y="0"/>
                  <a:pt x="226" y="0"/>
                </a:cubicBezTo>
                <a:close/>
                <a:moveTo>
                  <a:pt x="213" y="71"/>
                </a:moveTo>
                <a:cubicBezTo>
                  <a:pt x="134" y="193"/>
                  <a:pt x="134" y="193"/>
                  <a:pt x="134" y="193"/>
                </a:cubicBezTo>
                <a:cubicBezTo>
                  <a:pt x="60" y="70"/>
                  <a:pt x="60" y="70"/>
                  <a:pt x="60" y="70"/>
                </a:cubicBezTo>
                <a:cubicBezTo>
                  <a:pt x="41" y="70"/>
                  <a:pt x="41" y="70"/>
                  <a:pt x="41" y="70"/>
                </a:cubicBezTo>
                <a:cubicBezTo>
                  <a:pt x="41" y="47"/>
                  <a:pt x="41" y="47"/>
                  <a:pt x="41" y="47"/>
                </a:cubicBezTo>
                <a:cubicBezTo>
                  <a:pt x="99" y="47"/>
                  <a:pt x="99" y="47"/>
                  <a:pt x="99" y="47"/>
                </a:cubicBezTo>
                <a:cubicBezTo>
                  <a:pt x="145" y="129"/>
                  <a:pt x="145" y="129"/>
                  <a:pt x="145" y="129"/>
                </a:cubicBezTo>
                <a:cubicBezTo>
                  <a:pt x="200" y="47"/>
                  <a:pt x="200" y="47"/>
                  <a:pt x="200" y="47"/>
                </a:cubicBezTo>
                <a:cubicBezTo>
                  <a:pt x="230" y="47"/>
                  <a:pt x="230" y="47"/>
                  <a:pt x="230" y="47"/>
                </a:cubicBezTo>
                <a:cubicBezTo>
                  <a:pt x="230" y="71"/>
                  <a:pt x="230" y="71"/>
                  <a:pt x="230" y="71"/>
                </a:cubicBezTo>
                <a:cubicBezTo>
                  <a:pt x="213" y="71"/>
                  <a:pt x="213" y="71"/>
                  <a:pt x="213" y="71"/>
                </a:cubicBezTo>
                <a:cubicBezTo>
                  <a:pt x="213" y="71"/>
                  <a:pt x="213" y="71"/>
                  <a:pt x="213" y="71"/>
                </a:cubicBezTo>
                <a:close/>
                <a:moveTo>
                  <a:pt x="213" y="71"/>
                </a:moveTo>
                <a:cubicBezTo>
                  <a:pt x="213" y="71"/>
                  <a:pt x="213" y="71"/>
                  <a:pt x="213" y="71"/>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12" name="Freeform 2483"/>
          <p:cNvSpPr>
            <a:spLocks/>
          </p:cNvSpPr>
          <p:nvPr/>
        </p:nvSpPr>
        <p:spPr bwMode="auto">
          <a:xfrm>
            <a:off x="6505576" y="2058988"/>
            <a:ext cx="2028825" cy="3171325"/>
          </a:xfrm>
          <a:custGeom>
            <a:avLst/>
            <a:gdLst>
              <a:gd name="T0" fmla="*/ 144 w 289"/>
              <a:gd name="T1" fmla="*/ 0 h 453"/>
              <a:gd name="T2" fmla="*/ 0 w 289"/>
              <a:gd name="T3" fmla="*/ 144 h 453"/>
              <a:gd name="T4" fmla="*/ 84 w 289"/>
              <a:gd name="T5" fmla="*/ 275 h 453"/>
              <a:gd name="T6" fmla="*/ 139 w 289"/>
              <a:gd name="T7" fmla="*/ 346 h 453"/>
              <a:gd name="T8" fmla="*/ 139 w 289"/>
              <a:gd name="T9" fmla="*/ 329 h 453"/>
              <a:gd name="T10" fmla="*/ 119 w 289"/>
              <a:gd name="T11" fmla="*/ 398 h 453"/>
              <a:gd name="T12" fmla="*/ 111 w 289"/>
              <a:gd name="T13" fmla="*/ 419 h 453"/>
              <a:gd name="T14" fmla="*/ 144 w 289"/>
              <a:gd name="T15" fmla="*/ 453 h 453"/>
              <a:gd name="T16" fmla="*/ 178 w 289"/>
              <a:gd name="T17" fmla="*/ 419 h 453"/>
              <a:gd name="T18" fmla="*/ 169 w 289"/>
              <a:gd name="T19" fmla="*/ 398 h 453"/>
              <a:gd name="T20" fmla="*/ 149 w 289"/>
              <a:gd name="T21" fmla="*/ 329 h 453"/>
              <a:gd name="T22" fmla="*/ 149 w 289"/>
              <a:gd name="T23" fmla="*/ 346 h 453"/>
              <a:gd name="T24" fmla="*/ 205 w 289"/>
              <a:gd name="T25" fmla="*/ 275 h 453"/>
              <a:gd name="T26" fmla="*/ 289 w 289"/>
              <a:gd name="T27" fmla="*/ 144 h 453"/>
              <a:gd name="T28" fmla="*/ 144 w 289"/>
              <a:gd name="T29"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453">
                <a:moveTo>
                  <a:pt x="144" y="0"/>
                </a:moveTo>
                <a:cubicBezTo>
                  <a:pt x="65" y="0"/>
                  <a:pt x="0" y="64"/>
                  <a:pt x="0" y="144"/>
                </a:cubicBezTo>
                <a:cubicBezTo>
                  <a:pt x="0" y="202"/>
                  <a:pt x="34" y="252"/>
                  <a:pt x="84" y="275"/>
                </a:cubicBezTo>
                <a:cubicBezTo>
                  <a:pt x="113" y="288"/>
                  <a:pt x="139" y="314"/>
                  <a:pt x="139" y="346"/>
                </a:cubicBezTo>
                <a:cubicBezTo>
                  <a:pt x="139" y="329"/>
                  <a:pt x="139" y="329"/>
                  <a:pt x="139" y="329"/>
                </a:cubicBezTo>
                <a:cubicBezTo>
                  <a:pt x="139" y="361"/>
                  <a:pt x="128" y="388"/>
                  <a:pt x="119" y="398"/>
                </a:cubicBezTo>
                <a:cubicBezTo>
                  <a:pt x="114" y="404"/>
                  <a:pt x="111" y="411"/>
                  <a:pt x="111" y="419"/>
                </a:cubicBezTo>
                <a:cubicBezTo>
                  <a:pt x="111" y="438"/>
                  <a:pt x="126" y="453"/>
                  <a:pt x="144" y="453"/>
                </a:cubicBezTo>
                <a:cubicBezTo>
                  <a:pt x="163" y="453"/>
                  <a:pt x="178" y="438"/>
                  <a:pt x="178" y="419"/>
                </a:cubicBezTo>
                <a:cubicBezTo>
                  <a:pt x="178" y="411"/>
                  <a:pt x="175" y="404"/>
                  <a:pt x="169" y="398"/>
                </a:cubicBezTo>
                <a:cubicBezTo>
                  <a:pt x="161" y="388"/>
                  <a:pt x="149" y="361"/>
                  <a:pt x="149" y="329"/>
                </a:cubicBezTo>
                <a:cubicBezTo>
                  <a:pt x="149" y="346"/>
                  <a:pt x="149" y="346"/>
                  <a:pt x="149" y="346"/>
                </a:cubicBezTo>
                <a:cubicBezTo>
                  <a:pt x="149" y="314"/>
                  <a:pt x="176" y="288"/>
                  <a:pt x="205" y="275"/>
                </a:cubicBezTo>
                <a:cubicBezTo>
                  <a:pt x="254" y="252"/>
                  <a:pt x="289" y="202"/>
                  <a:pt x="289" y="144"/>
                </a:cubicBezTo>
                <a:cubicBezTo>
                  <a:pt x="289" y="64"/>
                  <a:pt x="224" y="0"/>
                  <a:pt x="144" y="0"/>
                </a:cubicBezTo>
                <a:close/>
              </a:path>
            </a:pathLst>
          </a:custGeom>
          <a:solidFill>
            <a:srgbClr val="90C7FF"/>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13" name="矩形 12"/>
          <p:cNvSpPr/>
          <p:nvPr/>
        </p:nvSpPr>
        <p:spPr>
          <a:xfrm>
            <a:off x="6948674" y="2876397"/>
            <a:ext cx="1221809" cy="276999"/>
          </a:xfrm>
          <a:prstGeom prst="rect">
            <a:avLst/>
          </a:prstGeom>
        </p:spPr>
        <p:txBody>
          <a:bodyPr wrap="none">
            <a:spAutoFit/>
          </a:bodyPr>
          <a:lstStyle/>
          <a:p>
            <a:pPr defTabSz="1219170" eaLnBrk="0" fontAlgn="base" hangingPunct="0">
              <a:spcBef>
                <a:spcPct val="0"/>
              </a:spcBef>
              <a:spcAft>
                <a:spcPct val="0"/>
              </a:spcAft>
            </a:pPr>
            <a:r>
              <a:rPr lang="en-US" altLang="zh-CN" sz="1200" b="1" dirty="0">
                <a:latin typeface="Arial" panose="020B0604020202020204" pitchFamily="34" charset="0"/>
                <a:ea typeface="Arial Unicode MS" panose="020B0604020202020204" pitchFamily="34" charset="-122"/>
                <a:cs typeface="Arial" panose="020B0604020202020204" pitchFamily="34" charset="0"/>
              </a:rPr>
              <a:t>Add your title </a:t>
            </a:r>
            <a:endParaRPr lang="zh-CN" altLang="en-US" sz="1200" b="1" dirty="0"/>
          </a:p>
        </p:txBody>
      </p:sp>
      <p:sp>
        <p:nvSpPr>
          <p:cNvPr id="14" name="文本框 13"/>
          <p:cNvSpPr txBox="1"/>
          <p:nvPr/>
        </p:nvSpPr>
        <p:spPr>
          <a:xfrm>
            <a:off x="6924780" y="2190625"/>
            <a:ext cx="1005403" cy="830997"/>
          </a:xfrm>
          <a:prstGeom prst="rect">
            <a:avLst/>
          </a:prstGeom>
          <a:noFill/>
        </p:spPr>
        <p:txBody>
          <a:bodyPr wrap="none" rtlCol="0">
            <a:spAutoFit/>
          </a:bodyPr>
          <a:lstStyle/>
          <a:p>
            <a:pPr defTabSz="1219170" eaLnBrk="0" fontAlgn="base" hangingPunct="0">
              <a:spcBef>
                <a:spcPct val="0"/>
              </a:spcBef>
              <a:spcAft>
                <a:spcPct val="0"/>
              </a:spcAft>
            </a:pPr>
            <a:r>
              <a:rPr lang="en-US" altLang="zh-CN" sz="4800" dirty="0">
                <a:latin typeface="Arial Black" panose="020B0A04020102020204" pitchFamily="34" charset="0"/>
                <a:cs typeface="Arial" panose="020B0604020202020204" pitchFamily="34" charset="0"/>
              </a:rPr>
              <a:t>19</a:t>
            </a:r>
            <a:endParaRPr lang="zh-CN" altLang="en-US" sz="4800" dirty="0">
              <a:latin typeface="Arial Black" panose="020B0A04020102020204" pitchFamily="34" charset="0"/>
              <a:cs typeface="Arial" panose="020B0604020202020204" pitchFamily="34" charset="0"/>
            </a:endParaRPr>
          </a:p>
        </p:txBody>
      </p:sp>
      <p:sp>
        <p:nvSpPr>
          <p:cNvPr id="15" name="矩形 14"/>
          <p:cNvSpPr/>
          <p:nvPr/>
        </p:nvSpPr>
        <p:spPr>
          <a:xfrm>
            <a:off x="7792921" y="2551289"/>
            <a:ext cx="364202" cy="307777"/>
          </a:xfrm>
          <a:prstGeom prst="rect">
            <a:avLst/>
          </a:prstGeom>
        </p:spPr>
        <p:txBody>
          <a:bodyPr wrap="none">
            <a:spAutoFit/>
          </a:bodyPr>
          <a:lstStyle/>
          <a:p>
            <a:pPr defTabSz="1219170" eaLnBrk="0" fontAlgn="base" hangingPunct="0">
              <a:spcBef>
                <a:spcPct val="0"/>
              </a:spcBef>
              <a:spcAft>
                <a:spcPct val="0"/>
              </a:spcAft>
            </a:pPr>
            <a:r>
              <a:rPr lang="en-US" altLang="zh-CN" sz="1400" dirty="0">
                <a:latin typeface="Arial Black" panose="020B0A04020102020204" pitchFamily="34" charset="0"/>
                <a:cs typeface="Arial" panose="020B0604020202020204" pitchFamily="34" charset="0"/>
              </a:rPr>
              <a:t>%</a:t>
            </a:r>
            <a:endParaRPr lang="zh-CN" altLang="en-US" sz="1400" dirty="0">
              <a:latin typeface="Arial Black" panose="020B0A04020102020204" pitchFamily="34" charset="0"/>
            </a:endParaRPr>
          </a:p>
        </p:txBody>
      </p:sp>
      <p:sp>
        <p:nvSpPr>
          <p:cNvPr id="16" name="文本框 15"/>
          <p:cNvSpPr txBox="1"/>
          <p:nvPr/>
        </p:nvSpPr>
        <p:spPr>
          <a:xfrm>
            <a:off x="6802667" y="3107872"/>
            <a:ext cx="1424307" cy="861774"/>
          </a:xfrm>
          <a:prstGeom prst="rect">
            <a:avLst/>
          </a:prstGeom>
          <a:noFill/>
        </p:spPr>
        <p:txBody>
          <a:bodyPr wrap="square" rtlCol="0">
            <a:spAutoFit/>
          </a:bodyPr>
          <a:lstStyle/>
          <a:p>
            <a:pPr algn="ctr" defTabSz="1219170" eaLnBrk="0" fontAlgn="base" hangingPunct="0">
              <a:lnSpc>
                <a:spcPts val="1200"/>
              </a:lnSpc>
              <a:spcBef>
                <a:spcPct val="0"/>
              </a:spcBef>
              <a:spcAft>
                <a:spcPct val="0"/>
              </a:spcAft>
            </a:pPr>
            <a:r>
              <a:rPr lang="en-US" altLang="zh-CN" sz="7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Insert your desired .This is a sample text. Insert your desired</a:t>
            </a:r>
            <a:endParaRPr lang="zh-CN" altLang="en-US" sz="700" dirty="0">
              <a:latin typeface="Arial" panose="020B0604020202020204" pitchFamily="34" charset="0"/>
              <a:cs typeface="Arial" panose="020B0604020202020204" pitchFamily="34" charset="0"/>
            </a:endParaRPr>
          </a:p>
        </p:txBody>
      </p:sp>
      <p:grpSp>
        <p:nvGrpSpPr>
          <p:cNvPr id="17" name="组合 16"/>
          <p:cNvGrpSpPr/>
          <p:nvPr/>
        </p:nvGrpSpPr>
        <p:grpSpPr>
          <a:xfrm>
            <a:off x="6929437" y="5366064"/>
            <a:ext cx="1132041" cy="511508"/>
            <a:chOff x="5197079" y="4024550"/>
            <a:chExt cx="849031" cy="383631"/>
          </a:xfrm>
        </p:grpSpPr>
        <p:sp>
          <p:nvSpPr>
            <p:cNvPr id="18" name="文本框 17"/>
            <p:cNvSpPr txBox="1"/>
            <p:nvPr/>
          </p:nvSpPr>
          <p:spPr>
            <a:xfrm>
              <a:off x="5277551" y="4024550"/>
              <a:ext cx="679513" cy="284742"/>
            </a:xfrm>
            <a:prstGeom prst="rect">
              <a:avLst/>
            </a:prstGeom>
            <a:noFill/>
          </p:spPr>
          <p:txBody>
            <a:bodyPr wrap="none" rtlCol="0">
              <a:spAutoFit/>
            </a:bodyPr>
            <a:lstStyle/>
            <a:p>
              <a:pPr defTabSz="1219170" eaLnBrk="0" fontAlgn="base" hangingPunct="0">
                <a:spcBef>
                  <a:spcPct val="0"/>
                </a:spcBef>
                <a:spcAft>
                  <a:spcPct val="0"/>
                </a:spcAft>
              </a:pPr>
              <a:r>
                <a:rPr lang="en-US" altLang="zh-CN" sz="1867" dirty="0">
                  <a:latin typeface="Arial Black" panose="020B0A04020102020204" pitchFamily="34" charset="0"/>
                  <a:cs typeface="Arial" panose="020B0604020202020204" pitchFamily="34" charset="0"/>
                </a:rPr>
                <a:t>1,450</a:t>
              </a:r>
              <a:endParaRPr lang="zh-CN" altLang="en-US" sz="1867" dirty="0">
                <a:latin typeface="Arial Black" panose="020B0A04020102020204" pitchFamily="34" charset="0"/>
                <a:cs typeface="Arial" panose="020B0604020202020204" pitchFamily="34" charset="0"/>
              </a:endParaRPr>
            </a:p>
          </p:txBody>
        </p:sp>
        <p:sp>
          <p:nvSpPr>
            <p:cNvPr id="19" name="矩形 18"/>
            <p:cNvSpPr/>
            <p:nvPr/>
          </p:nvSpPr>
          <p:spPr>
            <a:xfrm>
              <a:off x="5197079" y="4246598"/>
              <a:ext cx="849031" cy="161583"/>
            </a:xfrm>
            <a:prstGeom prst="rect">
              <a:avLst/>
            </a:prstGeom>
          </p:spPr>
          <p:txBody>
            <a:bodyPr wrap="none">
              <a:spAutoFit/>
            </a:bodyPr>
            <a:lstStyle/>
            <a:p>
              <a:pPr defTabSz="1219170" eaLnBrk="0" fontAlgn="base" hangingPunct="0">
                <a:spcBef>
                  <a:spcPct val="0"/>
                </a:spcBef>
                <a:spcAft>
                  <a:spcPct val="0"/>
                </a:spcAft>
              </a:pPr>
              <a:r>
                <a:rPr lang="en-US" altLang="zh-CN" sz="800" dirty="0">
                  <a:latin typeface="Arial" panose="020B0604020202020204" pitchFamily="34" charset="0"/>
                  <a:ea typeface="Arial Unicode MS" panose="020B0604020202020204" pitchFamily="34" charset="-122"/>
                  <a:cs typeface="Arial" panose="020B0604020202020204" pitchFamily="34" charset="0"/>
                </a:rPr>
                <a:t>Add your title in here</a:t>
              </a:r>
              <a:endParaRPr lang="zh-CN" altLang="en-US" sz="800" dirty="0"/>
            </a:p>
          </p:txBody>
        </p:sp>
      </p:grpSp>
      <p:sp>
        <p:nvSpPr>
          <p:cNvPr id="20" name="Freeform 568"/>
          <p:cNvSpPr>
            <a:spLocks noEditPoints="1"/>
          </p:cNvSpPr>
          <p:nvPr/>
        </p:nvSpPr>
        <p:spPr bwMode="auto">
          <a:xfrm>
            <a:off x="7338063" y="4862979"/>
            <a:ext cx="339863" cy="318623"/>
          </a:xfrm>
          <a:custGeom>
            <a:avLst/>
            <a:gdLst>
              <a:gd name="T0" fmla="*/ 135 w 240"/>
              <a:gd name="T1" fmla="*/ 0 h 225"/>
              <a:gd name="T2" fmla="*/ 0 w 240"/>
              <a:gd name="T3" fmla="*/ 150 h 225"/>
              <a:gd name="T4" fmla="*/ 45 w 240"/>
              <a:gd name="T5" fmla="*/ 150 h 225"/>
              <a:gd name="T6" fmla="*/ 90 w 240"/>
              <a:gd name="T7" fmla="*/ 165 h 225"/>
              <a:gd name="T8" fmla="*/ 135 w 240"/>
              <a:gd name="T9" fmla="*/ 225 h 225"/>
              <a:gd name="T10" fmla="*/ 240 w 240"/>
              <a:gd name="T11" fmla="*/ 105 h 225"/>
              <a:gd name="T12" fmla="*/ 135 w 240"/>
              <a:gd name="T13" fmla="*/ 0 h 225"/>
              <a:gd name="T14" fmla="*/ 60 w 240"/>
              <a:gd name="T15" fmla="*/ 108 h 225"/>
              <a:gd name="T16" fmla="*/ 41 w 240"/>
              <a:gd name="T17" fmla="*/ 90 h 225"/>
              <a:gd name="T18" fmla="*/ 60 w 240"/>
              <a:gd name="T19" fmla="*/ 71 h 225"/>
              <a:gd name="T20" fmla="*/ 79 w 240"/>
              <a:gd name="T21" fmla="*/ 90 h 225"/>
              <a:gd name="T22" fmla="*/ 60 w 240"/>
              <a:gd name="T23" fmla="*/ 108 h 225"/>
              <a:gd name="T24" fmla="*/ 94 w 240"/>
              <a:gd name="T25" fmla="*/ 52 h 225"/>
              <a:gd name="T26" fmla="*/ 112 w 240"/>
              <a:gd name="T27" fmla="*/ 33 h 225"/>
              <a:gd name="T28" fmla="*/ 131 w 240"/>
              <a:gd name="T29" fmla="*/ 52 h 225"/>
              <a:gd name="T30" fmla="*/ 112 w 240"/>
              <a:gd name="T31" fmla="*/ 71 h 225"/>
              <a:gd name="T32" fmla="*/ 94 w 240"/>
              <a:gd name="T33" fmla="*/ 52 h 225"/>
              <a:gd name="T34" fmla="*/ 143 w 240"/>
              <a:gd name="T35" fmla="*/ 183 h 225"/>
              <a:gd name="T36" fmla="*/ 116 w 240"/>
              <a:gd name="T37" fmla="*/ 157 h 225"/>
              <a:gd name="T38" fmla="*/ 143 w 240"/>
              <a:gd name="T39" fmla="*/ 131 h 225"/>
              <a:gd name="T40" fmla="*/ 169 w 240"/>
              <a:gd name="T41" fmla="*/ 157 h 225"/>
              <a:gd name="T42" fmla="*/ 143 w 240"/>
              <a:gd name="T43" fmla="*/ 183 h 225"/>
              <a:gd name="T44" fmla="*/ 188 w 240"/>
              <a:gd name="T45" fmla="*/ 138 h 225"/>
              <a:gd name="T46" fmla="*/ 176 w 240"/>
              <a:gd name="T47" fmla="*/ 127 h 225"/>
              <a:gd name="T48" fmla="*/ 188 w 240"/>
              <a:gd name="T49" fmla="*/ 116 h 225"/>
              <a:gd name="T50" fmla="*/ 199 w 240"/>
              <a:gd name="T51" fmla="*/ 127 h 225"/>
              <a:gd name="T52" fmla="*/ 188 w 240"/>
              <a:gd name="T53" fmla="*/ 138 h 225"/>
              <a:gd name="T54" fmla="*/ 173 w 240"/>
              <a:gd name="T55" fmla="*/ 93 h 225"/>
              <a:gd name="T56" fmla="*/ 146 w 240"/>
              <a:gd name="T57" fmla="*/ 67 h 225"/>
              <a:gd name="T58" fmla="*/ 173 w 240"/>
              <a:gd name="T59" fmla="*/ 41 h 225"/>
              <a:gd name="T60" fmla="*/ 199 w 240"/>
              <a:gd name="T61" fmla="*/ 67 h 225"/>
              <a:gd name="T62" fmla="*/ 173 w 240"/>
              <a:gd name="T63" fmla="*/ 9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0" h="225">
                <a:moveTo>
                  <a:pt x="135" y="0"/>
                </a:moveTo>
                <a:cubicBezTo>
                  <a:pt x="45" y="0"/>
                  <a:pt x="0" y="90"/>
                  <a:pt x="0" y="150"/>
                </a:cubicBezTo>
                <a:cubicBezTo>
                  <a:pt x="0" y="165"/>
                  <a:pt x="30" y="195"/>
                  <a:pt x="45" y="150"/>
                </a:cubicBezTo>
                <a:cubicBezTo>
                  <a:pt x="52" y="129"/>
                  <a:pt x="90" y="135"/>
                  <a:pt x="90" y="165"/>
                </a:cubicBezTo>
                <a:cubicBezTo>
                  <a:pt x="90" y="198"/>
                  <a:pt x="105" y="225"/>
                  <a:pt x="135" y="225"/>
                </a:cubicBezTo>
                <a:cubicBezTo>
                  <a:pt x="225" y="225"/>
                  <a:pt x="240" y="150"/>
                  <a:pt x="240" y="105"/>
                </a:cubicBezTo>
                <a:cubicBezTo>
                  <a:pt x="240" y="60"/>
                  <a:pt x="225" y="0"/>
                  <a:pt x="135" y="0"/>
                </a:cubicBezTo>
                <a:close/>
                <a:moveTo>
                  <a:pt x="60" y="108"/>
                </a:moveTo>
                <a:cubicBezTo>
                  <a:pt x="50" y="108"/>
                  <a:pt x="41" y="100"/>
                  <a:pt x="41" y="90"/>
                </a:cubicBezTo>
                <a:cubicBezTo>
                  <a:pt x="41" y="79"/>
                  <a:pt x="50" y="71"/>
                  <a:pt x="60" y="71"/>
                </a:cubicBezTo>
                <a:cubicBezTo>
                  <a:pt x="70" y="71"/>
                  <a:pt x="79" y="79"/>
                  <a:pt x="79" y="90"/>
                </a:cubicBezTo>
                <a:cubicBezTo>
                  <a:pt x="79" y="100"/>
                  <a:pt x="70" y="108"/>
                  <a:pt x="60" y="108"/>
                </a:cubicBezTo>
                <a:close/>
                <a:moveTo>
                  <a:pt x="94" y="52"/>
                </a:moveTo>
                <a:cubicBezTo>
                  <a:pt x="94" y="42"/>
                  <a:pt x="102" y="33"/>
                  <a:pt x="112" y="33"/>
                </a:cubicBezTo>
                <a:cubicBezTo>
                  <a:pt x="123" y="33"/>
                  <a:pt x="131" y="42"/>
                  <a:pt x="131" y="52"/>
                </a:cubicBezTo>
                <a:cubicBezTo>
                  <a:pt x="131" y="62"/>
                  <a:pt x="123" y="71"/>
                  <a:pt x="112" y="71"/>
                </a:cubicBezTo>
                <a:cubicBezTo>
                  <a:pt x="102" y="71"/>
                  <a:pt x="94" y="62"/>
                  <a:pt x="94" y="52"/>
                </a:cubicBezTo>
                <a:close/>
                <a:moveTo>
                  <a:pt x="143" y="183"/>
                </a:moveTo>
                <a:cubicBezTo>
                  <a:pt x="128" y="183"/>
                  <a:pt x="116" y="172"/>
                  <a:pt x="116" y="157"/>
                </a:cubicBezTo>
                <a:cubicBezTo>
                  <a:pt x="116" y="143"/>
                  <a:pt x="128" y="131"/>
                  <a:pt x="143" y="131"/>
                </a:cubicBezTo>
                <a:cubicBezTo>
                  <a:pt x="157" y="131"/>
                  <a:pt x="169" y="143"/>
                  <a:pt x="169" y="157"/>
                </a:cubicBezTo>
                <a:cubicBezTo>
                  <a:pt x="169" y="172"/>
                  <a:pt x="157" y="183"/>
                  <a:pt x="143" y="183"/>
                </a:cubicBezTo>
                <a:close/>
                <a:moveTo>
                  <a:pt x="188" y="138"/>
                </a:moveTo>
                <a:cubicBezTo>
                  <a:pt x="181" y="138"/>
                  <a:pt x="176" y="133"/>
                  <a:pt x="176" y="127"/>
                </a:cubicBezTo>
                <a:cubicBezTo>
                  <a:pt x="176" y="121"/>
                  <a:pt x="181" y="116"/>
                  <a:pt x="188" y="116"/>
                </a:cubicBezTo>
                <a:cubicBezTo>
                  <a:pt x="194" y="116"/>
                  <a:pt x="199" y="121"/>
                  <a:pt x="199" y="127"/>
                </a:cubicBezTo>
                <a:cubicBezTo>
                  <a:pt x="199" y="133"/>
                  <a:pt x="194" y="138"/>
                  <a:pt x="188" y="138"/>
                </a:cubicBezTo>
                <a:close/>
                <a:moveTo>
                  <a:pt x="173" y="93"/>
                </a:moveTo>
                <a:cubicBezTo>
                  <a:pt x="158" y="93"/>
                  <a:pt x="146" y="82"/>
                  <a:pt x="146" y="67"/>
                </a:cubicBezTo>
                <a:cubicBezTo>
                  <a:pt x="146" y="53"/>
                  <a:pt x="158" y="41"/>
                  <a:pt x="173" y="41"/>
                </a:cubicBezTo>
                <a:cubicBezTo>
                  <a:pt x="187" y="41"/>
                  <a:pt x="199" y="53"/>
                  <a:pt x="199" y="67"/>
                </a:cubicBezTo>
                <a:cubicBezTo>
                  <a:pt x="199" y="82"/>
                  <a:pt x="187" y="93"/>
                  <a:pt x="173" y="9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21" name="Freeform 2483"/>
          <p:cNvSpPr>
            <a:spLocks/>
          </p:cNvSpPr>
          <p:nvPr/>
        </p:nvSpPr>
        <p:spPr bwMode="auto">
          <a:xfrm>
            <a:off x="9096376" y="2058988"/>
            <a:ext cx="2028825" cy="3171325"/>
          </a:xfrm>
          <a:custGeom>
            <a:avLst/>
            <a:gdLst>
              <a:gd name="T0" fmla="*/ 144 w 289"/>
              <a:gd name="T1" fmla="*/ 0 h 453"/>
              <a:gd name="T2" fmla="*/ 0 w 289"/>
              <a:gd name="T3" fmla="*/ 144 h 453"/>
              <a:gd name="T4" fmla="*/ 84 w 289"/>
              <a:gd name="T5" fmla="*/ 275 h 453"/>
              <a:gd name="T6" fmla="*/ 139 w 289"/>
              <a:gd name="T7" fmla="*/ 346 h 453"/>
              <a:gd name="T8" fmla="*/ 139 w 289"/>
              <a:gd name="T9" fmla="*/ 329 h 453"/>
              <a:gd name="T10" fmla="*/ 119 w 289"/>
              <a:gd name="T11" fmla="*/ 398 h 453"/>
              <a:gd name="T12" fmla="*/ 111 w 289"/>
              <a:gd name="T13" fmla="*/ 419 h 453"/>
              <a:gd name="T14" fmla="*/ 144 w 289"/>
              <a:gd name="T15" fmla="*/ 453 h 453"/>
              <a:gd name="T16" fmla="*/ 178 w 289"/>
              <a:gd name="T17" fmla="*/ 419 h 453"/>
              <a:gd name="T18" fmla="*/ 169 w 289"/>
              <a:gd name="T19" fmla="*/ 398 h 453"/>
              <a:gd name="T20" fmla="*/ 149 w 289"/>
              <a:gd name="T21" fmla="*/ 329 h 453"/>
              <a:gd name="T22" fmla="*/ 149 w 289"/>
              <a:gd name="T23" fmla="*/ 346 h 453"/>
              <a:gd name="T24" fmla="*/ 205 w 289"/>
              <a:gd name="T25" fmla="*/ 275 h 453"/>
              <a:gd name="T26" fmla="*/ 289 w 289"/>
              <a:gd name="T27" fmla="*/ 144 h 453"/>
              <a:gd name="T28" fmla="*/ 144 w 289"/>
              <a:gd name="T29"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453">
                <a:moveTo>
                  <a:pt x="144" y="0"/>
                </a:moveTo>
                <a:cubicBezTo>
                  <a:pt x="65" y="0"/>
                  <a:pt x="0" y="64"/>
                  <a:pt x="0" y="144"/>
                </a:cubicBezTo>
                <a:cubicBezTo>
                  <a:pt x="0" y="202"/>
                  <a:pt x="34" y="252"/>
                  <a:pt x="84" y="275"/>
                </a:cubicBezTo>
                <a:cubicBezTo>
                  <a:pt x="113" y="288"/>
                  <a:pt x="139" y="314"/>
                  <a:pt x="139" y="346"/>
                </a:cubicBezTo>
                <a:cubicBezTo>
                  <a:pt x="139" y="329"/>
                  <a:pt x="139" y="329"/>
                  <a:pt x="139" y="329"/>
                </a:cubicBezTo>
                <a:cubicBezTo>
                  <a:pt x="139" y="361"/>
                  <a:pt x="128" y="388"/>
                  <a:pt x="119" y="398"/>
                </a:cubicBezTo>
                <a:cubicBezTo>
                  <a:pt x="114" y="404"/>
                  <a:pt x="111" y="411"/>
                  <a:pt x="111" y="419"/>
                </a:cubicBezTo>
                <a:cubicBezTo>
                  <a:pt x="111" y="438"/>
                  <a:pt x="126" y="453"/>
                  <a:pt x="144" y="453"/>
                </a:cubicBezTo>
                <a:cubicBezTo>
                  <a:pt x="163" y="453"/>
                  <a:pt x="178" y="438"/>
                  <a:pt x="178" y="419"/>
                </a:cubicBezTo>
                <a:cubicBezTo>
                  <a:pt x="178" y="411"/>
                  <a:pt x="175" y="404"/>
                  <a:pt x="169" y="398"/>
                </a:cubicBezTo>
                <a:cubicBezTo>
                  <a:pt x="161" y="388"/>
                  <a:pt x="149" y="361"/>
                  <a:pt x="149" y="329"/>
                </a:cubicBezTo>
                <a:cubicBezTo>
                  <a:pt x="149" y="346"/>
                  <a:pt x="149" y="346"/>
                  <a:pt x="149" y="346"/>
                </a:cubicBezTo>
                <a:cubicBezTo>
                  <a:pt x="149" y="314"/>
                  <a:pt x="176" y="288"/>
                  <a:pt x="205" y="275"/>
                </a:cubicBezTo>
                <a:cubicBezTo>
                  <a:pt x="254" y="252"/>
                  <a:pt x="289" y="202"/>
                  <a:pt x="289" y="144"/>
                </a:cubicBezTo>
                <a:cubicBezTo>
                  <a:pt x="289" y="64"/>
                  <a:pt x="224" y="0"/>
                  <a:pt x="144" y="0"/>
                </a:cubicBezTo>
                <a:close/>
              </a:path>
            </a:pathLst>
          </a:custGeom>
          <a:solidFill>
            <a:srgbClr val="E7E7E7"/>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22" name="矩形 21"/>
          <p:cNvSpPr/>
          <p:nvPr/>
        </p:nvSpPr>
        <p:spPr>
          <a:xfrm>
            <a:off x="9539474" y="2876397"/>
            <a:ext cx="1221809" cy="276999"/>
          </a:xfrm>
          <a:prstGeom prst="rect">
            <a:avLst/>
          </a:prstGeom>
        </p:spPr>
        <p:txBody>
          <a:bodyPr wrap="none">
            <a:spAutoFit/>
          </a:bodyPr>
          <a:lstStyle/>
          <a:p>
            <a:pPr defTabSz="1219170" eaLnBrk="0" fontAlgn="base" hangingPunct="0">
              <a:spcBef>
                <a:spcPct val="0"/>
              </a:spcBef>
              <a:spcAft>
                <a:spcPct val="0"/>
              </a:spcAft>
            </a:pPr>
            <a:r>
              <a:rPr lang="en-US" altLang="zh-CN" sz="1200" b="1" dirty="0">
                <a:latin typeface="Arial" panose="020B0604020202020204" pitchFamily="34" charset="0"/>
                <a:ea typeface="Arial Unicode MS" panose="020B0604020202020204" pitchFamily="34" charset="-122"/>
                <a:cs typeface="Arial" panose="020B0604020202020204" pitchFamily="34" charset="0"/>
              </a:rPr>
              <a:t>Add your title </a:t>
            </a:r>
            <a:endParaRPr lang="zh-CN" altLang="en-US" sz="1200" b="1" dirty="0"/>
          </a:p>
        </p:txBody>
      </p:sp>
      <p:sp>
        <p:nvSpPr>
          <p:cNvPr id="23" name="文本框 22"/>
          <p:cNvSpPr txBox="1"/>
          <p:nvPr/>
        </p:nvSpPr>
        <p:spPr>
          <a:xfrm>
            <a:off x="9515580" y="2190625"/>
            <a:ext cx="1005403" cy="830997"/>
          </a:xfrm>
          <a:prstGeom prst="rect">
            <a:avLst/>
          </a:prstGeom>
          <a:noFill/>
        </p:spPr>
        <p:txBody>
          <a:bodyPr wrap="none" rtlCol="0">
            <a:spAutoFit/>
          </a:bodyPr>
          <a:lstStyle/>
          <a:p>
            <a:pPr defTabSz="1219170" eaLnBrk="0" fontAlgn="base" hangingPunct="0">
              <a:spcBef>
                <a:spcPct val="0"/>
              </a:spcBef>
              <a:spcAft>
                <a:spcPct val="0"/>
              </a:spcAft>
            </a:pPr>
            <a:r>
              <a:rPr lang="en-US" altLang="zh-CN" sz="4800" dirty="0">
                <a:latin typeface="Arial Black" panose="020B0A04020102020204" pitchFamily="34" charset="0"/>
                <a:cs typeface="Arial" panose="020B0604020202020204" pitchFamily="34" charset="0"/>
              </a:rPr>
              <a:t>72</a:t>
            </a:r>
            <a:endParaRPr lang="zh-CN" altLang="en-US" sz="4800" dirty="0">
              <a:latin typeface="Arial Black" panose="020B0A04020102020204" pitchFamily="34" charset="0"/>
              <a:cs typeface="Arial" panose="020B0604020202020204" pitchFamily="34" charset="0"/>
            </a:endParaRPr>
          </a:p>
        </p:txBody>
      </p:sp>
      <p:sp>
        <p:nvSpPr>
          <p:cNvPr id="24" name="矩形 23"/>
          <p:cNvSpPr/>
          <p:nvPr/>
        </p:nvSpPr>
        <p:spPr>
          <a:xfrm>
            <a:off x="10383721" y="2551289"/>
            <a:ext cx="364202" cy="307777"/>
          </a:xfrm>
          <a:prstGeom prst="rect">
            <a:avLst/>
          </a:prstGeom>
        </p:spPr>
        <p:txBody>
          <a:bodyPr wrap="none">
            <a:spAutoFit/>
          </a:bodyPr>
          <a:lstStyle/>
          <a:p>
            <a:pPr defTabSz="1219170" eaLnBrk="0" fontAlgn="base" hangingPunct="0">
              <a:spcBef>
                <a:spcPct val="0"/>
              </a:spcBef>
              <a:spcAft>
                <a:spcPct val="0"/>
              </a:spcAft>
            </a:pPr>
            <a:r>
              <a:rPr lang="en-US" altLang="zh-CN" sz="1400" dirty="0">
                <a:latin typeface="Arial Black" panose="020B0A04020102020204" pitchFamily="34" charset="0"/>
                <a:cs typeface="Arial" panose="020B0604020202020204" pitchFamily="34" charset="0"/>
              </a:rPr>
              <a:t>%</a:t>
            </a:r>
            <a:endParaRPr lang="zh-CN" altLang="en-US" sz="1400" dirty="0">
              <a:latin typeface="Arial Black" panose="020B0A04020102020204" pitchFamily="34" charset="0"/>
            </a:endParaRPr>
          </a:p>
        </p:txBody>
      </p:sp>
      <p:sp>
        <p:nvSpPr>
          <p:cNvPr id="25" name="文本框 24"/>
          <p:cNvSpPr txBox="1"/>
          <p:nvPr/>
        </p:nvSpPr>
        <p:spPr>
          <a:xfrm>
            <a:off x="9393467" y="3107872"/>
            <a:ext cx="1424307" cy="861774"/>
          </a:xfrm>
          <a:prstGeom prst="rect">
            <a:avLst/>
          </a:prstGeom>
          <a:noFill/>
        </p:spPr>
        <p:txBody>
          <a:bodyPr wrap="square" rtlCol="0">
            <a:spAutoFit/>
          </a:bodyPr>
          <a:lstStyle/>
          <a:p>
            <a:pPr algn="ctr" defTabSz="1219170" eaLnBrk="0" fontAlgn="base" hangingPunct="0">
              <a:lnSpc>
                <a:spcPts val="1200"/>
              </a:lnSpc>
              <a:spcBef>
                <a:spcPct val="0"/>
              </a:spcBef>
              <a:spcAft>
                <a:spcPct val="0"/>
              </a:spcAft>
            </a:pPr>
            <a:r>
              <a:rPr lang="en-US" altLang="zh-CN" sz="7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Insert your desired .This is a sample text. Insert your desired</a:t>
            </a:r>
            <a:endParaRPr lang="zh-CN" altLang="en-US" sz="700" dirty="0">
              <a:latin typeface="Arial" panose="020B0604020202020204" pitchFamily="34" charset="0"/>
              <a:cs typeface="Arial" panose="020B0604020202020204" pitchFamily="34" charset="0"/>
            </a:endParaRPr>
          </a:p>
        </p:txBody>
      </p:sp>
      <p:grpSp>
        <p:nvGrpSpPr>
          <p:cNvPr id="26" name="组合 17"/>
          <p:cNvGrpSpPr/>
          <p:nvPr/>
        </p:nvGrpSpPr>
        <p:grpSpPr>
          <a:xfrm>
            <a:off x="9520236" y="5366064"/>
            <a:ext cx="1132041" cy="511508"/>
            <a:chOff x="7140179" y="4024550"/>
            <a:chExt cx="849031" cy="383631"/>
          </a:xfrm>
        </p:grpSpPr>
        <p:sp>
          <p:nvSpPr>
            <p:cNvPr id="27" name="文本框 26"/>
            <p:cNvSpPr txBox="1"/>
            <p:nvPr/>
          </p:nvSpPr>
          <p:spPr>
            <a:xfrm>
              <a:off x="7222572" y="4024550"/>
              <a:ext cx="679513" cy="284742"/>
            </a:xfrm>
            <a:prstGeom prst="rect">
              <a:avLst/>
            </a:prstGeom>
            <a:noFill/>
          </p:spPr>
          <p:txBody>
            <a:bodyPr wrap="none" rtlCol="0">
              <a:spAutoFit/>
            </a:bodyPr>
            <a:lstStyle>
              <a:defPPr>
                <a:defRPr lang="zh-CN"/>
              </a:defPPr>
              <a:lvl1pPr>
                <a:defRPr sz="1400">
                  <a:solidFill>
                    <a:schemeClr val="tx1">
                      <a:lumMod val="90000"/>
                      <a:lumOff val="10000"/>
                    </a:schemeClr>
                  </a:solidFill>
                  <a:latin typeface="Arial Black" panose="020B0A04020102020204" pitchFamily="34" charset="0"/>
                  <a:cs typeface="Arial" panose="020B0604020202020204" pitchFamily="34" charset="0"/>
                </a:defRPr>
              </a:lvl1pPr>
            </a:lstStyle>
            <a:p>
              <a:pPr defTabSz="1219170" eaLnBrk="0" fontAlgn="base" hangingPunct="0">
                <a:spcBef>
                  <a:spcPct val="0"/>
                </a:spcBef>
                <a:spcAft>
                  <a:spcPct val="0"/>
                </a:spcAft>
              </a:pPr>
              <a:r>
                <a:rPr lang="en-US" altLang="zh-CN" sz="1867" dirty="0">
                  <a:solidFill>
                    <a:schemeClr val="tx1"/>
                  </a:solidFill>
                </a:rPr>
                <a:t>1,450</a:t>
              </a:r>
              <a:endParaRPr lang="zh-CN" altLang="en-US" sz="1867" dirty="0">
                <a:solidFill>
                  <a:schemeClr val="tx1"/>
                </a:solidFill>
              </a:endParaRPr>
            </a:p>
          </p:txBody>
        </p:sp>
        <p:sp>
          <p:nvSpPr>
            <p:cNvPr id="28" name="矩形 27"/>
            <p:cNvSpPr/>
            <p:nvPr/>
          </p:nvSpPr>
          <p:spPr>
            <a:xfrm>
              <a:off x="7140179" y="4246598"/>
              <a:ext cx="849031" cy="161583"/>
            </a:xfrm>
            <a:prstGeom prst="rect">
              <a:avLst/>
            </a:prstGeom>
          </p:spPr>
          <p:txBody>
            <a:bodyPr wrap="none">
              <a:spAutoFit/>
            </a:bodyPr>
            <a:lstStyle/>
            <a:p>
              <a:pPr defTabSz="1219170" eaLnBrk="0" fontAlgn="base" hangingPunct="0">
                <a:spcBef>
                  <a:spcPct val="0"/>
                </a:spcBef>
                <a:spcAft>
                  <a:spcPct val="0"/>
                </a:spcAft>
              </a:pPr>
              <a:r>
                <a:rPr lang="en-US" altLang="zh-CN" sz="800" dirty="0">
                  <a:latin typeface="Arial" panose="020B0604020202020204" pitchFamily="34" charset="0"/>
                  <a:ea typeface="Arial Unicode MS" panose="020B0604020202020204" pitchFamily="34" charset="-122"/>
                  <a:cs typeface="Arial" panose="020B0604020202020204" pitchFamily="34" charset="0"/>
                </a:rPr>
                <a:t>Add your title in here</a:t>
              </a:r>
              <a:endParaRPr lang="zh-CN" altLang="en-US" sz="800" dirty="0"/>
            </a:p>
          </p:txBody>
        </p:sp>
      </p:grpSp>
      <p:sp>
        <p:nvSpPr>
          <p:cNvPr id="29" name="Freeform 1176"/>
          <p:cNvSpPr>
            <a:spLocks noEditPoints="1"/>
          </p:cNvSpPr>
          <p:nvPr/>
        </p:nvSpPr>
        <p:spPr bwMode="auto">
          <a:xfrm>
            <a:off x="9984505" y="4868923"/>
            <a:ext cx="278704" cy="252292"/>
          </a:xfrm>
          <a:custGeom>
            <a:avLst/>
            <a:gdLst>
              <a:gd name="T0" fmla="*/ 256 w 256"/>
              <a:gd name="T1" fmla="*/ 96 h 232"/>
              <a:gd name="T2" fmla="*/ 224 w 256"/>
              <a:gd name="T3" fmla="*/ 128 h 232"/>
              <a:gd name="T4" fmla="*/ 192 w 256"/>
              <a:gd name="T5" fmla="*/ 96 h 232"/>
              <a:gd name="T6" fmla="*/ 160 w 256"/>
              <a:gd name="T7" fmla="*/ 128 h 232"/>
              <a:gd name="T8" fmla="*/ 128 w 256"/>
              <a:gd name="T9" fmla="*/ 96 h 232"/>
              <a:gd name="T10" fmla="*/ 96 w 256"/>
              <a:gd name="T11" fmla="*/ 128 h 232"/>
              <a:gd name="T12" fmla="*/ 64 w 256"/>
              <a:gd name="T13" fmla="*/ 96 h 232"/>
              <a:gd name="T14" fmla="*/ 32 w 256"/>
              <a:gd name="T15" fmla="*/ 128 h 232"/>
              <a:gd name="T16" fmla="*/ 0 w 256"/>
              <a:gd name="T17" fmla="*/ 96 h 232"/>
              <a:gd name="T18" fmla="*/ 23 w 256"/>
              <a:gd name="T19" fmla="*/ 36 h 232"/>
              <a:gd name="T20" fmla="*/ 234 w 256"/>
              <a:gd name="T21" fmla="*/ 36 h 232"/>
              <a:gd name="T22" fmla="*/ 256 w 256"/>
              <a:gd name="T23" fmla="*/ 96 h 232"/>
              <a:gd name="T24" fmla="*/ 216 w 256"/>
              <a:gd name="T25" fmla="*/ 24 h 232"/>
              <a:gd name="T26" fmla="*/ 40 w 256"/>
              <a:gd name="T27" fmla="*/ 24 h 232"/>
              <a:gd name="T28" fmla="*/ 28 w 256"/>
              <a:gd name="T29" fmla="*/ 12 h 232"/>
              <a:gd name="T30" fmla="*/ 40 w 256"/>
              <a:gd name="T31" fmla="*/ 0 h 232"/>
              <a:gd name="T32" fmla="*/ 216 w 256"/>
              <a:gd name="T33" fmla="*/ 0 h 232"/>
              <a:gd name="T34" fmla="*/ 228 w 256"/>
              <a:gd name="T35" fmla="*/ 12 h 232"/>
              <a:gd name="T36" fmla="*/ 216 w 256"/>
              <a:gd name="T37" fmla="*/ 24 h 232"/>
              <a:gd name="T38" fmla="*/ 36 w 256"/>
              <a:gd name="T39" fmla="*/ 140 h 232"/>
              <a:gd name="T40" fmla="*/ 36 w 256"/>
              <a:gd name="T41" fmla="*/ 140 h 232"/>
              <a:gd name="T42" fmla="*/ 39 w 256"/>
              <a:gd name="T43" fmla="*/ 139 h 232"/>
              <a:gd name="T44" fmla="*/ 40 w 256"/>
              <a:gd name="T45" fmla="*/ 139 h 232"/>
              <a:gd name="T46" fmla="*/ 42 w 256"/>
              <a:gd name="T47" fmla="*/ 139 h 232"/>
              <a:gd name="T48" fmla="*/ 48 w 256"/>
              <a:gd name="T49" fmla="*/ 137 h 232"/>
              <a:gd name="T50" fmla="*/ 48 w 256"/>
              <a:gd name="T51" fmla="*/ 137 h 232"/>
              <a:gd name="T52" fmla="*/ 48 w 256"/>
              <a:gd name="T53" fmla="*/ 196 h 232"/>
              <a:gd name="T54" fmla="*/ 208 w 256"/>
              <a:gd name="T55" fmla="*/ 196 h 232"/>
              <a:gd name="T56" fmla="*/ 208 w 256"/>
              <a:gd name="T57" fmla="*/ 137 h 232"/>
              <a:gd name="T58" fmla="*/ 208 w 256"/>
              <a:gd name="T59" fmla="*/ 137 h 232"/>
              <a:gd name="T60" fmla="*/ 214 w 256"/>
              <a:gd name="T61" fmla="*/ 139 h 232"/>
              <a:gd name="T62" fmla="*/ 216 w 256"/>
              <a:gd name="T63" fmla="*/ 139 h 232"/>
              <a:gd name="T64" fmla="*/ 217 w 256"/>
              <a:gd name="T65" fmla="*/ 139 h 232"/>
              <a:gd name="T66" fmla="*/ 220 w 256"/>
              <a:gd name="T67" fmla="*/ 140 h 232"/>
              <a:gd name="T68" fmla="*/ 220 w 256"/>
              <a:gd name="T69" fmla="*/ 140 h 232"/>
              <a:gd name="T70" fmla="*/ 224 w 256"/>
              <a:gd name="T71" fmla="*/ 140 h 232"/>
              <a:gd name="T72" fmla="*/ 232 w 256"/>
              <a:gd name="T73" fmla="*/ 139 h 232"/>
              <a:gd name="T74" fmla="*/ 232 w 256"/>
              <a:gd name="T75" fmla="*/ 220 h 232"/>
              <a:gd name="T76" fmla="*/ 220 w 256"/>
              <a:gd name="T77" fmla="*/ 232 h 232"/>
              <a:gd name="T78" fmla="*/ 36 w 256"/>
              <a:gd name="T79" fmla="*/ 232 h 232"/>
              <a:gd name="T80" fmla="*/ 24 w 256"/>
              <a:gd name="T81" fmla="*/ 220 h 232"/>
              <a:gd name="T82" fmla="*/ 24 w 256"/>
              <a:gd name="T83" fmla="*/ 139 h 232"/>
              <a:gd name="T84" fmla="*/ 32 w 256"/>
              <a:gd name="T85" fmla="*/ 140 h 232"/>
              <a:gd name="T86" fmla="*/ 36 w 256"/>
              <a:gd name="T87" fmla="*/ 14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6" h="232">
                <a:moveTo>
                  <a:pt x="256" y="96"/>
                </a:moveTo>
                <a:cubicBezTo>
                  <a:pt x="256" y="114"/>
                  <a:pt x="242" y="128"/>
                  <a:pt x="224" y="128"/>
                </a:cubicBezTo>
                <a:cubicBezTo>
                  <a:pt x="206" y="128"/>
                  <a:pt x="192" y="114"/>
                  <a:pt x="192" y="96"/>
                </a:cubicBezTo>
                <a:cubicBezTo>
                  <a:pt x="192" y="114"/>
                  <a:pt x="178" y="128"/>
                  <a:pt x="160" y="128"/>
                </a:cubicBezTo>
                <a:cubicBezTo>
                  <a:pt x="142" y="128"/>
                  <a:pt x="128" y="114"/>
                  <a:pt x="128" y="96"/>
                </a:cubicBezTo>
                <a:cubicBezTo>
                  <a:pt x="128" y="114"/>
                  <a:pt x="114" y="128"/>
                  <a:pt x="96" y="128"/>
                </a:cubicBezTo>
                <a:cubicBezTo>
                  <a:pt x="78" y="128"/>
                  <a:pt x="64" y="114"/>
                  <a:pt x="64" y="96"/>
                </a:cubicBezTo>
                <a:cubicBezTo>
                  <a:pt x="64" y="114"/>
                  <a:pt x="50" y="128"/>
                  <a:pt x="32" y="128"/>
                </a:cubicBezTo>
                <a:cubicBezTo>
                  <a:pt x="14" y="128"/>
                  <a:pt x="0" y="114"/>
                  <a:pt x="0" y="96"/>
                </a:cubicBezTo>
                <a:cubicBezTo>
                  <a:pt x="23" y="36"/>
                  <a:pt x="23" y="36"/>
                  <a:pt x="23" y="36"/>
                </a:cubicBezTo>
                <a:cubicBezTo>
                  <a:pt x="234" y="36"/>
                  <a:pt x="234" y="36"/>
                  <a:pt x="234" y="36"/>
                </a:cubicBezTo>
                <a:lnTo>
                  <a:pt x="256" y="96"/>
                </a:lnTo>
                <a:close/>
                <a:moveTo>
                  <a:pt x="216" y="24"/>
                </a:moveTo>
                <a:cubicBezTo>
                  <a:pt x="40" y="24"/>
                  <a:pt x="40" y="24"/>
                  <a:pt x="40" y="24"/>
                </a:cubicBezTo>
                <a:cubicBezTo>
                  <a:pt x="33" y="24"/>
                  <a:pt x="28" y="19"/>
                  <a:pt x="28" y="12"/>
                </a:cubicBezTo>
                <a:cubicBezTo>
                  <a:pt x="28" y="5"/>
                  <a:pt x="33" y="0"/>
                  <a:pt x="40" y="0"/>
                </a:cubicBezTo>
                <a:cubicBezTo>
                  <a:pt x="216" y="0"/>
                  <a:pt x="216" y="0"/>
                  <a:pt x="216" y="0"/>
                </a:cubicBezTo>
                <a:cubicBezTo>
                  <a:pt x="223" y="0"/>
                  <a:pt x="228" y="5"/>
                  <a:pt x="228" y="12"/>
                </a:cubicBezTo>
                <a:cubicBezTo>
                  <a:pt x="228" y="19"/>
                  <a:pt x="223" y="24"/>
                  <a:pt x="216" y="24"/>
                </a:cubicBezTo>
                <a:moveTo>
                  <a:pt x="36" y="140"/>
                </a:moveTo>
                <a:cubicBezTo>
                  <a:pt x="36" y="140"/>
                  <a:pt x="36" y="140"/>
                  <a:pt x="36" y="140"/>
                </a:cubicBezTo>
                <a:cubicBezTo>
                  <a:pt x="37" y="140"/>
                  <a:pt x="38" y="140"/>
                  <a:pt x="39" y="139"/>
                </a:cubicBezTo>
                <a:cubicBezTo>
                  <a:pt x="40" y="139"/>
                  <a:pt x="40" y="139"/>
                  <a:pt x="40" y="139"/>
                </a:cubicBezTo>
                <a:cubicBezTo>
                  <a:pt x="41" y="139"/>
                  <a:pt x="41" y="139"/>
                  <a:pt x="42" y="139"/>
                </a:cubicBezTo>
                <a:cubicBezTo>
                  <a:pt x="44" y="138"/>
                  <a:pt x="46" y="138"/>
                  <a:pt x="48" y="137"/>
                </a:cubicBezTo>
                <a:cubicBezTo>
                  <a:pt x="48" y="137"/>
                  <a:pt x="48" y="137"/>
                  <a:pt x="48" y="137"/>
                </a:cubicBezTo>
                <a:cubicBezTo>
                  <a:pt x="48" y="196"/>
                  <a:pt x="48" y="196"/>
                  <a:pt x="48" y="196"/>
                </a:cubicBezTo>
                <a:cubicBezTo>
                  <a:pt x="208" y="196"/>
                  <a:pt x="208" y="196"/>
                  <a:pt x="208" y="196"/>
                </a:cubicBezTo>
                <a:cubicBezTo>
                  <a:pt x="208" y="137"/>
                  <a:pt x="208" y="137"/>
                  <a:pt x="208" y="137"/>
                </a:cubicBezTo>
                <a:cubicBezTo>
                  <a:pt x="208" y="137"/>
                  <a:pt x="208" y="137"/>
                  <a:pt x="208" y="137"/>
                </a:cubicBezTo>
                <a:cubicBezTo>
                  <a:pt x="210" y="138"/>
                  <a:pt x="212" y="138"/>
                  <a:pt x="214" y="139"/>
                </a:cubicBezTo>
                <a:cubicBezTo>
                  <a:pt x="215" y="139"/>
                  <a:pt x="215" y="139"/>
                  <a:pt x="216" y="139"/>
                </a:cubicBezTo>
                <a:cubicBezTo>
                  <a:pt x="216" y="139"/>
                  <a:pt x="216" y="139"/>
                  <a:pt x="217" y="139"/>
                </a:cubicBezTo>
                <a:cubicBezTo>
                  <a:pt x="218" y="140"/>
                  <a:pt x="219" y="140"/>
                  <a:pt x="220" y="140"/>
                </a:cubicBezTo>
                <a:cubicBezTo>
                  <a:pt x="220" y="140"/>
                  <a:pt x="220" y="140"/>
                  <a:pt x="220" y="140"/>
                </a:cubicBezTo>
                <a:cubicBezTo>
                  <a:pt x="221" y="140"/>
                  <a:pt x="223" y="140"/>
                  <a:pt x="224" y="140"/>
                </a:cubicBezTo>
                <a:cubicBezTo>
                  <a:pt x="227" y="140"/>
                  <a:pt x="229" y="140"/>
                  <a:pt x="232" y="139"/>
                </a:cubicBezTo>
                <a:cubicBezTo>
                  <a:pt x="232" y="220"/>
                  <a:pt x="232" y="220"/>
                  <a:pt x="232" y="220"/>
                </a:cubicBezTo>
                <a:cubicBezTo>
                  <a:pt x="232" y="227"/>
                  <a:pt x="227" y="232"/>
                  <a:pt x="220" y="232"/>
                </a:cubicBezTo>
                <a:cubicBezTo>
                  <a:pt x="36" y="232"/>
                  <a:pt x="36" y="232"/>
                  <a:pt x="36" y="232"/>
                </a:cubicBezTo>
                <a:cubicBezTo>
                  <a:pt x="29" y="232"/>
                  <a:pt x="24" y="227"/>
                  <a:pt x="24" y="220"/>
                </a:cubicBezTo>
                <a:cubicBezTo>
                  <a:pt x="24" y="139"/>
                  <a:pt x="24" y="139"/>
                  <a:pt x="24" y="139"/>
                </a:cubicBezTo>
                <a:cubicBezTo>
                  <a:pt x="27" y="140"/>
                  <a:pt x="29" y="140"/>
                  <a:pt x="32" y="140"/>
                </a:cubicBezTo>
                <a:cubicBezTo>
                  <a:pt x="33" y="140"/>
                  <a:pt x="35" y="140"/>
                  <a:pt x="36" y="140"/>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30" name="Freeform 2483"/>
          <p:cNvSpPr>
            <a:spLocks/>
          </p:cNvSpPr>
          <p:nvPr/>
        </p:nvSpPr>
        <p:spPr bwMode="auto">
          <a:xfrm>
            <a:off x="3914776" y="2058989"/>
            <a:ext cx="2028825" cy="3171327"/>
          </a:xfrm>
          <a:custGeom>
            <a:avLst/>
            <a:gdLst>
              <a:gd name="T0" fmla="*/ 144 w 289"/>
              <a:gd name="T1" fmla="*/ 0 h 453"/>
              <a:gd name="T2" fmla="*/ 0 w 289"/>
              <a:gd name="T3" fmla="*/ 144 h 453"/>
              <a:gd name="T4" fmla="*/ 84 w 289"/>
              <a:gd name="T5" fmla="*/ 275 h 453"/>
              <a:gd name="T6" fmla="*/ 139 w 289"/>
              <a:gd name="T7" fmla="*/ 346 h 453"/>
              <a:gd name="T8" fmla="*/ 139 w 289"/>
              <a:gd name="T9" fmla="*/ 329 h 453"/>
              <a:gd name="T10" fmla="*/ 119 w 289"/>
              <a:gd name="T11" fmla="*/ 398 h 453"/>
              <a:gd name="T12" fmla="*/ 111 w 289"/>
              <a:gd name="T13" fmla="*/ 419 h 453"/>
              <a:gd name="T14" fmla="*/ 144 w 289"/>
              <a:gd name="T15" fmla="*/ 453 h 453"/>
              <a:gd name="T16" fmla="*/ 178 w 289"/>
              <a:gd name="T17" fmla="*/ 419 h 453"/>
              <a:gd name="T18" fmla="*/ 169 w 289"/>
              <a:gd name="T19" fmla="*/ 398 h 453"/>
              <a:gd name="T20" fmla="*/ 149 w 289"/>
              <a:gd name="T21" fmla="*/ 329 h 453"/>
              <a:gd name="T22" fmla="*/ 149 w 289"/>
              <a:gd name="T23" fmla="*/ 346 h 453"/>
              <a:gd name="T24" fmla="*/ 205 w 289"/>
              <a:gd name="T25" fmla="*/ 275 h 453"/>
              <a:gd name="T26" fmla="*/ 289 w 289"/>
              <a:gd name="T27" fmla="*/ 144 h 453"/>
              <a:gd name="T28" fmla="*/ 144 w 289"/>
              <a:gd name="T29"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453">
                <a:moveTo>
                  <a:pt x="144" y="0"/>
                </a:moveTo>
                <a:cubicBezTo>
                  <a:pt x="65" y="0"/>
                  <a:pt x="0" y="64"/>
                  <a:pt x="0" y="144"/>
                </a:cubicBezTo>
                <a:cubicBezTo>
                  <a:pt x="0" y="202"/>
                  <a:pt x="34" y="252"/>
                  <a:pt x="84" y="275"/>
                </a:cubicBezTo>
                <a:cubicBezTo>
                  <a:pt x="113" y="288"/>
                  <a:pt x="139" y="314"/>
                  <a:pt x="139" y="346"/>
                </a:cubicBezTo>
                <a:cubicBezTo>
                  <a:pt x="139" y="329"/>
                  <a:pt x="139" y="329"/>
                  <a:pt x="139" y="329"/>
                </a:cubicBezTo>
                <a:cubicBezTo>
                  <a:pt x="139" y="361"/>
                  <a:pt x="128" y="388"/>
                  <a:pt x="119" y="398"/>
                </a:cubicBezTo>
                <a:cubicBezTo>
                  <a:pt x="114" y="404"/>
                  <a:pt x="111" y="411"/>
                  <a:pt x="111" y="419"/>
                </a:cubicBezTo>
                <a:cubicBezTo>
                  <a:pt x="111" y="438"/>
                  <a:pt x="126" y="453"/>
                  <a:pt x="144" y="453"/>
                </a:cubicBezTo>
                <a:cubicBezTo>
                  <a:pt x="163" y="453"/>
                  <a:pt x="178" y="438"/>
                  <a:pt x="178" y="419"/>
                </a:cubicBezTo>
                <a:cubicBezTo>
                  <a:pt x="178" y="411"/>
                  <a:pt x="175" y="404"/>
                  <a:pt x="169" y="398"/>
                </a:cubicBezTo>
                <a:cubicBezTo>
                  <a:pt x="161" y="388"/>
                  <a:pt x="149" y="361"/>
                  <a:pt x="149" y="329"/>
                </a:cubicBezTo>
                <a:cubicBezTo>
                  <a:pt x="149" y="346"/>
                  <a:pt x="149" y="346"/>
                  <a:pt x="149" y="346"/>
                </a:cubicBezTo>
                <a:cubicBezTo>
                  <a:pt x="149" y="314"/>
                  <a:pt x="176" y="288"/>
                  <a:pt x="205" y="275"/>
                </a:cubicBezTo>
                <a:cubicBezTo>
                  <a:pt x="254" y="252"/>
                  <a:pt x="289" y="202"/>
                  <a:pt x="289" y="144"/>
                </a:cubicBezTo>
                <a:cubicBezTo>
                  <a:pt x="289" y="64"/>
                  <a:pt x="224" y="0"/>
                  <a:pt x="144" y="0"/>
                </a:cubicBezTo>
                <a:close/>
              </a:path>
            </a:pathLst>
          </a:custGeom>
          <a:solidFill>
            <a:srgbClr val="E7E7E7"/>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31" name="矩形 30"/>
          <p:cNvSpPr/>
          <p:nvPr/>
        </p:nvSpPr>
        <p:spPr>
          <a:xfrm>
            <a:off x="4357874" y="2876397"/>
            <a:ext cx="1221809" cy="276999"/>
          </a:xfrm>
          <a:prstGeom prst="rect">
            <a:avLst/>
          </a:prstGeom>
        </p:spPr>
        <p:txBody>
          <a:bodyPr wrap="none">
            <a:spAutoFit/>
          </a:bodyPr>
          <a:lstStyle/>
          <a:p>
            <a:pPr defTabSz="1219170" eaLnBrk="0" fontAlgn="base" hangingPunct="0">
              <a:spcBef>
                <a:spcPct val="0"/>
              </a:spcBef>
              <a:spcAft>
                <a:spcPct val="0"/>
              </a:spcAft>
            </a:pPr>
            <a:r>
              <a:rPr lang="en-US" altLang="zh-CN" sz="1200" b="1" dirty="0">
                <a:latin typeface="Arial" panose="020B0604020202020204" pitchFamily="34" charset="0"/>
                <a:ea typeface="Arial Unicode MS" panose="020B0604020202020204" pitchFamily="34" charset="-122"/>
                <a:cs typeface="Arial" panose="020B0604020202020204" pitchFamily="34" charset="0"/>
              </a:rPr>
              <a:t>Add your title </a:t>
            </a:r>
            <a:endParaRPr lang="zh-CN" altLang="en-US" sz="1200" b="1" dirty="0"/>
          </a:p>
        </p:txBody>
      </p:sp>
      <p:sp>
        <p:nvSpPr>
          <p:cNvPr id="32" name="文本框 31"/>
          <p:cNvSpPr txBox="1"/>
          <p:nvPr/>
        </p:nvSpPr>
        <p:spPr>
          <a:xfrm>
            <a:off x="4333980" y="2190625"/>
            <a:ext cx="1005403" cy="830997"/>
          </a:xfrm>
          <a:prstGeom prst="rect">
            <a:avLst/>
          </a:prstGeom>
          <a:noFill/>
        </p:spPr>
        <p:txBody>
          <a:bodyPr wrap="none" rtlCol="0">
            <a:spAutoFit/>
          </a:bodyPr>
          <a:lstStyle/>
          <a:p>
            <a:pPr defTabSz="1219170" eaLnBrk="0" fontAlgn="base" hangingPunct="0">
              <a:spcBef>
                <a:spcPct val="0"/>
              </a:spcBef>
              <a:spcAft>
                <a:spcPct val="0"/>
              </a:spcAft>
            </a:pPr>
            <a:r>
              <a:rPr lang="en-US" altLang="zh-CN" sz="4800" dirty="0">
                <a:latin typeface="Arial Black" panose="020B0A04020102020204" pitchFamily="34" charset="0"/>
                <a:cs typeface="Arial" panose="020B0604020202020204" pitchFamily="34" charset="0"/>
              </a:rPr>
              <a:t>35</a:t>
            </a:r>
            <a:endParaRPr lang="zh-CN" altLang="en-US" sz="4800" dirty="0">
              <a:latin typeface="Arial Black" panose="020B0A04020102020204" pitchFamily="34" charset="0"/>
              <a:cs typeface="Arial" panose="020B0604020202020204" pitchFamily="34" charset="0"/>
            </a:endParaRPr>
          </a:p>
        </p:txBody>
      </p:sp>
      <p:sp>
        <p:nvSpPr>
          <p:cNvPr id="33" name="矩形 32"/>
          <p:cNvSpPr/>
          <p:nvPr/>
        </p:nvSpPr>
        <p:spPr>
          <a:xfrm>
            <a:off x="5202121" y="2551289"/>
            <a:ext cx="364202" cy="307777"/>
          </a:xfrm>
          <a:prstGeom prst="rect">
            <a:avLst/>
          </a:prstGeom>
        </p:spPr>
        <p:txBody>
          <a:bodyPr wrap="none">
            <a:spAutoFit/>
          </a:bodyPr>
          <a:lstStyle/>
          <a:p>
            <a:pPr defTabSz="1219170" eaLnBrk="0" fontAlgn="base" hangingPunct="0">
              <a:spcBef>
                <a:spcPct val="0"/>
              </a:spcBef>
              <a:spcAft>
                <a:spcPct val="0"/>
              </a:spcAft>
            </a:pPr>
            <a:r>
              <a:rPr lang="en-US" altLang="zh-CN" sz="1400" dirty="0">
                <a:latin typeface="Arial Black" panose="020B0A04020102020204" pitchFamily="34" charset="0"/>
                <a:cs typeface="Arial" panose="020B0604020202020204" pitchFamily="34" charset="0"/>
              </a:rPr>
              <a:t>%</a:t>
            </a:r>
            <a:endParaRPr lang="zh-CN" altLang="en-US" sz="1400" dirty="0">
              <a:latin typeface="Arial Black" panose="020B0A04020102020204" pitchFamily="34" charset="0"/>
            </a:endParaRPr>
          </a:p>
        </p:txBody>
      </p:sp>
      <p:sp>
        <p:nvSpPr>
          <p:cNvPr id="34" name="文本框 33"/>
          <p:cNvSpPr txBox="1"/>
          <p:nvPr/>
        </p:nvSpPr>
        <p:spPr>
          <a:xfrm>
            <a:off x="4211867" y="3107872"/>
            <a:ext cx="1424307" cy="861774"/>
          </a:xfrm>
          <a:prstGeom prst="rect">
            <a:avLst/>
          </a:prstGeom>
          <a:noFill/>
        </p:spPr>
        <p:txBody>
          <a:bodyPr wrap="square" rtlCol="0">
            <a:spAutoFit/>
          </a:bodyPr>
          <a:lstStyle/>
          <a:p>
            <a:pPr algn="ctr" defTabSz="1219170" eaLnBrk="0" fontAlgn="base" hangingPunct="0">
              <a:lnSpc>
                <a:spcPts val="1200"/>
              </a:lnSpc>
              <a:spcBef>
                <a:spcPct val="0"/>
              </a:spcBef>
              <a:spcAft>
                <a:spcPct val="0"/>
              </a:spcAft>
            </a:pPr>
            <a:r>
              <a:rPr lang="en-US" altLang="zh-CN" sz="700" dirty="0">
                <a:latin typeface="Arial" panose="020B0604020202020204" pitchFamily="34" charset="0"/>
                <a:ea typeface="微软雅黑" panose="020B0503020204020204" pitchFamily="34" charset="-122"/>
                <a:cs typeface="Arial" panose="020B0604020202020204" pitchFamily="34" charset="0"/>
              </a:rPr>
              <a:t>This is a sample text. Insert your desired  this is a sample text. Insert your desired .This is a sample text. Insert your desired</a:t>
            </a:r>
            <a:endParaRPr lang="zh-CN" altLang="en-US" sz="700" dirty="0">
              <a:latin typeface="Arial" panose="020B0604020202020204" pitchFamily="34" charset="0"/>
              <a:cs typeface="Arial" panose="020B0604020202020204" pitchFamily="34" charset="0"/>
            </a:endParaRPr>
          </a:p>
        </p:txBody>
      </p:sp>
      <p:sp>
        <p:nvSpPr>
          <p:cNvPr id="35" name="Freeform 558"/>
          <p:cNvSpPr>
            <a:spLocks/>
          </p:cNvSpPr>
          <p:nvPr/>
        </p:nvSpPr>
        <p:spPr bwMode="auto">
          <a:xfrm>
            <a:off x="4737242" y="4870451"/>
            <a:ext cx="371196" cy="311151"/>
          </a:xfrm>
          <a:custGeom>
            <a:avLst/>
            <a:gdLst>
              <a:gd name="T0" fmla="*/ 213 w 240"/>
              <a:gd name="T1" fmla="*/ 74 h 200"/>
              <a:gd name="T2" fmla="*/ 239 w 240"/>
              <a:gd name="T3" fmla="*/ 58 h 200"/>
              <a:gd name="T4" fmla="*/ 210 w 240"/>
              <a:gd name="T5" fmla="*/ 61 h 200"/>
              <a:gd name="T6" fmla="*/ 209 w 240"/>
              <a:gd name="T7" fmla="*/ 56 h 200"/>
              <a:gd name="T8" fmla="*/ 158 w 240"/>
              <a:gd name="T9" fmla="*/ 16 h 200"/>
              <a:gd name="T10" fmla="*/ 164 w 240"/>
              <a:gd name="T11" fmla="*/ 14 h 200"/>
              <a:gd name="T12" fmla="*/ 179 w 240"/>
              <a:gd name="T13" fmla="*/ 5 h 200"/>
              <a:gd name="T14" fmla="*/ 155 w 240"/>
              <a:gd name="T15" fmla="*/ 10 h 200"/>
              <a:gd name="T16" fmla="*/ 168 w 240"/>
              <a:gd name="T17" fmla="*/ 0 h 200"/>
              <a:gd name="T18" fmla="*/ 149 w 240"/>
              <a:gd name="T19" fmla="*/ 9 h 200"/>
              <a:gd name="T20" fmla="*/ 153 w 240"/>
              <a:gd name="T21" fmla="*/ 2 h 200"/>
              <a:gd name="T22" fmla="*/ 115 w 240"/>
              <a:gd name="T23" fmla="*/ 60 h 200"/>
              <a:gd name="T24" fmla="*/ 97 w 240"/>
              <a:gd name="T25" fmla="*/ 45 h 200"/>
              <a:gd name="T26" fmla="*/ 35 w 240"/>
              <a:gd name="T27" fmla="*/ 18 h 200"/>
              <a:gd name="T28" fmla="*/ 56 w 240"/>
              <a:gd name="T29" fmla="*/ 48 h 200"/>
              <a:gd name="T30" fmla="*/ 41 w 240"/>
              <a:gd name="T31" fmla="*/ 50 h 200"/>
              <a:gd name="T32" fmla="*/ 68 w 240"/>
              <a:gd name="T33" fmla="*/ 74 h 200"/>
              <a:gd name="T34" fmla="*/ 52 w 240"/>
              <a:gd name="T35" fmla="*/ 80 h 200"/>
              <a:gd name="T36" fmla="*/ 81 w 240"/>
              <a:gd name="T37" fmla="*/ 95 h 200"/>
              <a:gd name="T38" fmla="*/ 89 w 240"/>
              <a:gd name="T39" fmla="*/ 115 h 200"/>
              <a:gd name="T40" fmla="*/ 0 w 240"/>
              <a:gd name="T41" fmla="*/ 118 h 200"/>
              <a:gd name="T42" fmla="*/ 211 w 240"/>
              <a:gd name="T43" fmla="*/ 87 h 200"/>
              <a:gd name="T44" fmla="*/ 240 w 240"/>
              <a:gd name="T45" fmla="*/ 76 h 200"/>
              <a:gd name="T46" fmla="*/ 213 w 240"/>
              <a:gd name="T47" fmla="*/ 7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0" h="200">
                <a:moveTo>
                  <a:pt x="213" y="74"/>
                </a:moveTo>
                <a:cubicBezTo>
                  <a:pt x="226" y="72"/>
                  <a:pt x="235" y="66"/>
                  <a:pt x="239" y="58"/>
                </a:cubicBezTo>
                <a:cubicBezTo>
                  <a:pt x="234" y="61"/>
                  <a:pt x="219" y="64"/>
                  <a:pt x="210" y="61"/>
                </a:cubicBezTo>
                <a:cubicBezTo>
                  <a:pt x="210" y="59"/>
                  <a:pt x="210" y="57"/>
                  <a:pt x="209" y="56"/>
                </a:cubicBezTo>
                <a:cubicBezTo>
                  <a:pt x="203" y="32"/>
                  <a:pt x="181" y="13"/>
                  <a:pt x="158" y="16"/>
                </a:cubicBezTo>
                <a:cubicBezTo>
                  <a:pt x="160" y="15"/>
                  <a:pt x="162" y="14"/>
                  <a:pt x="164" y="14"/>
                </a:cubicBezTo>
                <a:cubicBezTo>
                  <a:pt x="166" y="13"/>
                  <a:pt x="181" y="10"/>
                  <a:pt x="179" y="5"/>
                </a:cubicBezTo>
                <a:cubicBezTo>
                  <a:pt x="177" y="1"/>
                  <a:pt x="159" y="9"/>
                  <a:pt x="155" y="10"/>
                </a:cubicBezTo>
                <a:cubicBezTo>
                  <a:pt x="160" y="8"/>
                  <a:pt x="167" y="5"/>
                  <a:pt x="168" y="0"/>
                </a:cubicBezTo>
                <a:cubicBezTo>
                  <a:pt x="161" y="1"/>
                  <a:pt x="154" y="4"/>
                  <a:pt x="149" y="9"/>
                </a:cubicBezTo>
                <a:cubicBezTo>
                  <a:pt x="151" y="7"/>
                  <a:pt x="153" y="4"/>
                  <a:pt x="153" y="2"/>
                </a:cubicBezTo>
                <a:cubicBezTo>
                  <a:pt x="135" y="13"/>
                  <a:pt x="124" y="37"/>
                  <a:pt x="115" y="60"/>
                </a:cubicBezTo>
                <a:cubicBezTo>
                  <a:pt x="108" y="53"/>
                  <a:pt x="102" y="48"/>
                  <a:pt x="97" y="45"/>
                </a:cubicBezTo>
                <a:cubicBezTo>
                  <a:pt x="82" y="37"/>
                  <a:pt x="64" y="29"/>
                  <a:pt x="35" y="18"/>
                </a:cubicBezTo>
                <a:cubicBezTo>
                  <a:pt x="35" y="27"/>
                  <a:pt x="40" y="40"/>
                  <a:pt x="56" y="48"/>
                </a:cubicBezTo>
                <a:cubicBezTo>
                  <a:pt x="53" y="48"/>
                  <a:pt x="46" y="49"/>
                  <a:pt x="41" y="50"/>
                </a:cubicBezTo>
                <a:cubicBezTo>
                  <a:pt x="43" y="61"/>
                  <a:pt x="50" y="70"/>
                  <a:pt x="68" y="74"/>
                </a:cubicBezTo>
                <a:cubicBezTo>
                  <a:pt x="60" y="74"/>
                  <a:pt x="56" y="76"/>
                  <a:pt x="52" y="80"/>
                </a:cubicBezTo>
                <a:cubicBezTo>
                  <a:pt x="55" y="88"/>
                  <a:pt x="65" y="97"/>
                  <a:pt x="81" y="95"/>
                </a:cubicBezTo>
                <a:cubicBezTo>
                  <a:pt x="63" y="103"/>
                  <a:pt x="74" y="118"/>
                  <a:pt x="89" y="115"/>
                </a:cubicBezTo>
                <a:cubicBezTo>
                  <a:pt x="63" y="142"/>
                  <a:pt x="23" y="140"/>
                  <a:pt x="0" y="118"/>
                </a:cubicBezTo>
                <a:cubicBezTo>
                  <a:pt x="60" y="200"/>
                  <a:pt x="192" y="166"/>
                  <a:pt x="211" y="87"/>
                </a:cubicBezTo>
                <a:cubicBezTo>
                  <a:pt x="226" y="87"/>
                  <a:pt x="234" y="82"/>
                  <a:pt x="240" y="76"/>
                </a:cubicBezTo>
                <a:cubicBezTo>
                  <a:pt x="231" y="78"/>
                  <a:pt x="219" y="76"/>
                  <a:pt x="213" y="7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grpSp>
        <p:nvGrpSpPr>
          <p:cNvPr id="36" name="组合 1"/>
          <p:cNvGrpSpPr/>
          <p:nvPr/>
        </p:nvGrpSpPr>
        <p:grpSpPr>
          <a:xfrm>
            <a:off x="4420284" y="5366064"/>
            <a:ext cx="1132041" cy="511508"/>
            <a:chOff x="3315213" y="3974205"/>
            <a:chExt cx="849031" cy="383631"/>
          </a:xfrm>
        </p:grpSpPr>
        <p:sp>
          <p:nvSpPr>
            <p:cNvPr id="37" name="文本框 36"/>
            <p:cNvSpPr txBox="1"/>
            <p:nvPr/>
          </p:nvSpPr>
          <p:spPr>
            <a:xfrm>
              <a:off x="3389898" y="3974205"/>
              <a:ext cx="679513" cy="284742"/>
            </a:xfrm>
            <a:prstGeom prst="rect">
              <a:avLst/>
            </a:prstGeom>
            <a:noFill/>
          </p:spPr>
          <p:txBody>
            <a:bodyPr wrap="none" rtlCol="0">
              <a:spAutoFit/>
            </a:bodyPr>
            <a:lstStyle>
              <a:defPPr>
                <a:defRPr lang="zh-CN"/>
              </a:defPPr>
              <a:lvl1pPr>
                <a:defRPr sz="1400">
                  <a:solidFill>
                    <a:schemeClr val="tx1">
                      <a:lumMod val="90000"/>
                      <a:lumOff val="10000"/>
                    </a:schemeClr>
                  </a:solidFill>
                  <a:latin typeface="Arial Black" panose="020B0A04020102020204" pitchFamily="34" charset="0"/>
                  <a:cs typeface="Arial" panose="020B0604020202020204" pitchFamily="34" charset="0"/>
                </a:defRPr>
              </a:lvl1pPr>
            </a:lstStyle>
            <a:p>
              <a:pPr defTabSz="1219170" eaLnBrk="0" fontAlgn="base" hangingPunct="0">
                <a:spcBef>
                  <a:spcPct val="0"/>
                </a:spcBef>
                <a:spcAft>
                  <a:spcPct val="0"/>
                </a:spcAft>
              </a:pPr>
              <a:r>
                <a:rPr lang="en-US" altLang="zh-CN" sz="1867" dirty="0">
                  <a:solidFill>
                    <a:schemeClr val="tx1"/>
                  </a:solidFill>
                </a:rPr>
                <a:t>2,420</a:t>
              </a:r>
              <a:endParaRPr lang="zh-CN" altLang="en-US" sz="1867" dirty="0">
                <a:solidFill>
                  <a:schemeClr val="tx1"/>
                </a:solidFill>
              </a:endParaRPr>
            </a:p>
          </p:txBody>
        </p:sp>
        <p:sp>
          <p:nvSpPr>
            <p:cNvPr id="38" name="矩形 37"/>
            <p:cNvSpPr/>
            <p:nvPr/>
          </p:nvSpPr>
          <p:spPr>
            <a:xfrm>
              <a:off x="3315213" y="4196253"/>
              <a:ext cx="849031" cy="161583"/>
            </a:xfrm>
            <a:prstGeom prst="rect">
              <a:avLst/>
            </a:prstGeom>
          </p:spPr>
          <p:txBody>
            <a:bodyPr wrap="none">
              <a:spAutoFit/>
            </a:bodyPr>
            <a:lstStyle/>
            <a:p>
              <a:pPr defTabSz="1219170" eaLnBrk="0" fontAlgn="base" hangingPunct="0">
                <a:spcBef>
                  <a:spcPct val="0"/>
                </a:spcBef>
                <a:spcAft>
                  <a:spcPct val="0"/>
                </a:spcAft>
              </a:pPr>
              <a:r>
                <a:rPr lang="en-US" altLang="zh-CN" sz="800" dirty="0">
                  <a:latin typeface="Arial" panose="020B0604020202020204" pitchFamily="34" charset="0"/>
                  <a:ea typeface="Arial Unicode MS" panose="020B0604020202020204" pitchFamily="34" charset="-122"/>
                  <a:cs typeface="Arial" panose="020B0604020202020204" pitchFamily="34" charset="0"/>
                </a:rPr>
                <a:t>Add your title in here</a:t>
              </a:r>
              <a:endParaRPr lang="zh-CN" altLang="en-US" sz="800" dirty="0"/>
            </a:p>
          </p:txBody>
        </p:sp>
      </p:grpSp>
      <p:sp>
        <p:nvSpPr>
          <p:cNvPr id="39" name="文本框 38"/>
          <p:cNvSpPr txBox="1"/>
          <p:nvPr/>
        </p:nvSpPr>
        <p:spPr>
          <a:xfrm>
            <a:off x="1458748" y="699040"/>
            <a:ext cx="3021101" cy="758285"/>
          </a:xfrm>
          <a:prstGeom prst="rect">
            <a:avLst/>
          </a:prstGeom>
          <a:noFill/>
        </p:spPr>
        <p:txBody>
          <a:bodyPr wrap="square" rtlCol="0" anchor="ctr">
            <a:spAutoFit/>
          </a:bodyPr>
          <a:lstStyle/>
          <a:p>
            <a:pPr>
              <a:lnSpc>
                <a:spcPct val="110000"/>
              </a:lnSpc>
            </a:pPr>
            <a:r>
              <a:rPr kumimoji="1" lang="en-US" altLang="zh-CN" sz="1867" b="1" dirty="0"/>
              <a:t>MORE THAN TEMPLATE</a:t>
            </a:r>
            <a:endParaRPr kumimoji="1" lang="en-US" altLang="zh-CN" sz="1867" b="1" dirty="0">
              <a:latin typeface="微软雅黑"/>
              <a:ea typeface="微软雅黑"/>
              <a:cs typeface="微软雅黑"/>
            </a:endParaRPr>
          </a:p>
          <a:p>
            <a:pPr>
              <a:lnSpc>
                <a:spcPct val="110000"/>
              </a:lnSpc>
            </a:pPr>
            <a:r>
              <a:rPr kumimoji="1" lang="zh-CN" altLang="en-US" sz="2067" b="1" dirty="0">
                <a:latin typeface="微软雅黑"/>
                <a:ea typeface="微软雅黑"/>
                <a:cs typeface="微软雅黑"/>
              </a:rPr>
              <a:t>点击此处添加副标题</a:t>
            </a:r>
          </a:p>
        </p:txBody>
      </p:sp>
    </p:spTree>
    <p:extLst>
      <p:ext uri="{BB962C8B-B14F-4D97-AF65-F5344CB8AC3E}">
        <p14:creationId xmlns:p14="http://schemas.microsoft.com/office/powerpoint/2010/main" val="786243171"/>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p:nvSpPr>
        <p:spPr bwMode="auto">
          <a:xfrm>
            <a:off x="1" y="1406149"/>
            <a:ext cx="12188825" cy="3000375"/>
          </a:xfrm>
          <a:custGeom>
            <a:avLst/>
            <a:gdLst>
              <a:gd name="T0" fmla="*/ 0 w 4136"/>
              <a:gd name="T1" fmla="*/ 696 h 1016"/>
              <a:gd name="T2" fmla="*/ 344 w 4136"/>
              <a:gd name="T3" fmla="*/ 536 h 1016"/>
              <a:gd name="T4" fmla="*/ 1072 w 4136"/>
              <a:gd name="T5" fmla="*/ 840 h 1016"/>
              <a:gd name="T6" fmla="*/ 1768 w 4136"/>
              <a:gd name="T7" fmla="*/ 448 h 1016"/>
              <a:gd name="T8" fmla="*/ 2152 w 4136"/>
              <a:gd name="T9" fmla="*/ 680 h 1016"/>
              <a:gd name="T10" fmla="*/ 2520 w 4136"/>
              <a:gd name="T11" fmla="*/ 432 h 1016"/>
              <a:gd name="T12" fmla="*/ 2992 w 4136"/>
              <a:gd name="T13" fmla="*/ 496 h 1016"/>
              <a:gd name="T14" fmla="*/ 3448 w 4136"/>
              <a:gd name="T15" fmla="*/ 136 h 1016"/>
              <a:gd name="T16" fmla="*/ 3872 w 4136"/>
              <a:gd name="T17" fmla="*/ 568 h 1016"/>
              <a:gd name="T18" fmla="*/ 4136 w 4136"/>
              <a:gd name="T19" fmla="*/ 0 h 1016"/>
              <a:gd name="T20" fmla="*/ 4136 w 4136"/>
              <a:gd name="T21" fmla="*/ 1016 h 1016"/>
              <a:gd name="T22" fmla="*/ 0 w 4136"/>
              <a:gd name="T23" fmla="*/ 1016 h 1016"/>
              <a:gd name="T24" fmla="*/ 0 w 4136"/>
              <a:gd name="T25" fmla="*/ 696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36" h="1016">
                <a:moveTo>
                  <a:pt x="0" y="696"/>
                </a:moveTo>
                <a:cubicBezTo>
                  <a:pt x="0" y="696"/>
                  <a:pt x="64" y="528"/>
                  <a:pt x="344" y="536"/>
                </a:cubicBezTo>
                <a:cubicBezTo>
                  <a:pt x="624" y="544"/>
                  <a:pt x="776" y="896"/>
                  <a:pt x="1072" y="840"/>
                </a:cubicBezTo>
                <a:cubicBezTo>
                  <a:pt x="1368" y="784"/>
                  <a:pt x="1600" y="424"/>
                  <a:pt x="1768" y="448"/>
                </a:cubicBezTo>
                <a:cubicBezTo>
                  <a:pt x="1936" y="472"/>
                  <a:pt x="2048" y="680"/>
                  <a:pt x="2152" y="680"/>
                </a:cubicBezTo>
                <a:cubicBezTo>
                  <a:pt x="2256" y="680"/>
                  <a:pt x="2400" y="432"/>
                  <a:pt x="2520" y="432"/>
                </a:cubicBezTo>
                <a:cubicBezTo>
                  <a:pt x="2640" y="432"/>
                  <a:pt x="2840" y="512"/>
                  <a:pt x="2992" y="496"/>
                </a:cubicBezTo>
                <a:cubicBezTo>
                  <a:pt x="3144" y="480"/>
                  <a:pt x="3304" y="128"/>
                  <a:pt x="3448" y="136"/>
                </a:cubicBezTo>
                <a:cubicBezTo>
                  <a:pt x="3592" y="144"/>
                  <a:pt x="3800" y="568"/>
                  <a:pt x="3872" y="568"/>
                </a:cubicBezTo>
                <a:cubicBezTo>
                  <a:pt x="3944" y="568"/>
                  <a:pt x="4120" y="80"/>
                  <a:pt x="4136" y="0"/>
                </a:cubicBezTo>
                <a:cubicBezTo>
                  <a:pt x="4136" y="1016"/>
                  <a:pt x="4136" y="1016"/>
                  <a:pt x="4136" y="1016"/>
                </a:cubicBezTo>
                <a:cubicBezTo>
                  <a:pt x="0" y="1016"/>
                  <a:pt x="0" y="1016"/>
                  <a:pt x="0" y="1016"/>
                </a:cubicBezTo>
                <a:lnTo>
                  <a:pt x="0" y="696"/>
                </a:lnTo>
                <a:close/>
              </a:path>
            </a:pathLst>
          </a:custGeom>
          <a:solidFill>
            <a:srgbClr val="90C7FF"/>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 name="文本框 3"/>
          <p:cNvSpPr txBox="1"/>
          <p:nvPr/>
        </p:nvSpPr>
        <p:spPr>
          <a:xfrm>
            <a:off x="969304" y="5826897"/>
            <a:ext cx="1107996" cy="461665"/>
          </a:xfrm>
          <a:prstGeom prst="rect">
            <a:avLst/>
          </a:prstGeom>
          <a:noFill/>
        </p:spPr>
        <p:txBody>
          <a:bodyPr wrap="none" rtlCol="0">
            <a:spAutoFit/>
          </a:bodyPr>
          <a:lstStyle/>
          <a:p>
            <a:pPr defTabSz="1219170" eaLnBrk="0" fontAlgn="base" hangingPunct="0">
              <a:spcBef>
                <a:spcPct val="0"/>
              </a:spcBef>
              <a:spcAft>
                <a:spcPct val="0"/>
              </a:spcAft>
            </a:pPr>
            <a:r>
              <a:rPr lang="en-US" altLang="zh-CN" sz="2400" dirty="0">
                <a:latin typeface="Arial Black" panose="020B0A04020102020204" pitchFamily="34" charset="0"/>
                <a:cs typeface="Arial" panose="020B0604020202020204" pitchFamily="34" charset="0"/>
              </a:rPr>
              <a:t>1,450</a:t>
            </a:r>
            <a:endParaRPr lang="zh-CN" altLang="en-US" sz="2400" dirty="0">
              <a:latin typeface="Arial Black" panose="020B0A04020102020204" pitchFamily="34" charset="0"/>
              <a:cs typeface="Arial" panose="020B0604020202020204" pitchFamily="34" charset="0"/>
            </a:endParaRPr>
          </a:p>
        </p:txBody>
      </p:sp>
      <p:sp>
        <p:nvSpPr>
          <p:cNvPr id="5" name="矩形 4"/>
          <p:cNvSpPr/>
          <p:nvPr/>
        </p:nvSpPr>
        <p:spPr>
          <a:xfrm>
            <a:off x="980397" y="6161060"/>
            <a:ext cx="1132041" cy="215444"/>
          </a:xfrm>
          <a:prstGeom prst="rect">
            <a:avLst/>
          </a:prstGeom>
        </p:spPr>
        <p:txBody>
          <a:bodyPr wrap="none">
            <a:spAutoFit/>
          </a:bodyPr>
          <a:lstStyle/>
          <a:p>
            <a:pPr defTabSz="1219170" eaLnBrk="0" fontAlgn="base" hangingPunct="0">
              <a:spcBef>
                <a:spcPct val="0"/>
              </a:spcBef>
              <a:spcAft>
                <a:spcPct val="0"/>
              </a:spcAft>
            </a:pPr>
            <a:r>
              <a:rPr lang="en-US" altLang="zh-CN" sz="800" dirty="0">
                <a:latin typeface="Arial" panose="020B0604020202020204" pitchFamily="34" charset="0"/>
                <a:ea typeface="Arial Unicode MS" panose="020B0604020202020204" pitchFamily="34" charset="-122"/>
                <a:cs typeface="Arial" panose="020B0604020202020204" pitchFamily="34" charset="0"/>
              </a:rPr>
              <a:t>Add your title in here</a:t>
            </a:r>
            <a:endParaRPr lang="zh-CN" altLang="en-US" sz="800" dirty="0"/>
          </a:p>
        </p:txBody>
      </p:sp>
      <p:sp>
        <p:nvSpPr>
          <p:cNvPr id="6" name="文本框 5"/>
          <p:cNvSpPr txBox="1"/>
          <p:nvPr/>
        </p:nvSpPr>
        <p:spPr>
          <a:xfrm>
            <a:off x="3090744" y="5833020"/>
            <a:ext cx="1107996" cy="461665"/>
          </a:xfrm>
          <a:prstGeom prst="rect">
            <a:avLst/>
          </a:prstGeom>
          <a:noFill/>
        </p:spPr>
        <p:txBody>
          <a:bodyPr wrap="none" rtlCol="0">
            <a:spAutoFit/>
          </a:bodyPr>
          <a:lstStyle/>
          <a:p>
            <a:pPr defTabSz="1219170" eaLnBrk="0" fontAlgn="base" hangingPunct="0">
              <a:spcBef>
                <a:spcPct val="0"/>
              </a:spcBef>
              <a:spcAft>
                <a:spcPct val="0"/>
              </a:spcAft>
            </a:pPr>
            <a:r>
              <a:rPr lang="en-US" altLang="zh-CN" sz="2400" dirty="0">
                <a:latin typeface="Arial Black" panose="020B0A04020102020204" pitchFamily="34" charset="0"/>
                <a:cs typeface="Arial" panose="020B0604020202020204" pitchFamily="34" charset="0"/>
              </a:rPr>
              <a:t>2,850</a:t>
            </a:r>
            <a:endParaRPr lang="zh-CN" altLang="en-US" sz="2400" dirty="0">
              <a:latin typeface="Arial Black" panose="020B0A04020102020204" pitchFamily="34" charset="0"/>
              <a:cs typeface="Arial" panose="020B0604020202020204" pitchFamily="34" charset="0"/>
            </a:endParaRPr>
          </a:p>
        </p:txBody>
      </p:sp>
      <p:sp>
        <p:nvSpPr>
          <p:cNvPr id="7" name="矩形 6"/>
          <p:cNvSpPr/>
          <p:nvPr/>
        </p:nvSpPr>
        <p:spPr>
          <a:xfrm>
            <a:off x="3057365" y="6167181"/>
            <a:ext cx="1132041" cy="215444"/>
          </a:xfrm>
          <a:prstGeom prst="rect">
            <a:avLst/>
          </a:prstGeom>
        </p:spPr>
        <p:txBody>
          <a:bodyPr wrap="none">
            <a:spAutoFit/>
          </a:bodyPr>
          <a:lstStyle/>
          <a:p>
            <a:pPr defTabSz="1219170" eaLnBrk="0" fontAlgn="base" hangingPunct="0">
              <a:spcBef>
                <a:spcPct val="0"/>
              </a:spcBef>
              <a:spcAft>
                <a:spcPct val="0"/>
              </a:spcAft>
            </a:pPr>
            <a:r>
              <a:rPr lang="en-US" altLang="zh-CN" sz="800" dirty="0">
                <a:latin typeface="Arial" panose="020B0604020202020204" pitchFamily="34" charset="0"/>
                <a:ea typeface="Arial Unicode MS" panose="020B0604020202020204" pitchFamily="34" charset="-122"/>
                <a:cs typeface="Arial" panose="020B0604020202020204" pitchFamily="34" charset="0"/>
              </a:rPr>
              <a:t>Add your title in here</a:t>
            </a:r>
            <a:endParaRPr lang="zh-CN" altLang="en-US" sz="800" dirty="0"/>
          </a:p>
        </p:txBody>
      </p:sp>
      <p:sp>
        <p:nvSpPr>
          <p:cNvPr id="8" name="文本框 7"/>
          <p:cNvSpPr txBox="1"/>
          <p:nvPr/>
        </p:nvSpPr>
        <p:spPr>
          <a:xfrm>
            <a:off x="5164559" y="5826897"/>
            <a:ext cx="1107996" cy="461665"/>
          </a:xfrm>
          <a:prstGeom prst="rect">
            <a:avLst/>
          </a:prstGeom>
          <a:noFill/>
        </p:spPr>
        <p:txBody>
          <a:bodyPr wrap="none" rtlCol="0">
            <a:spAutoFit/>
          </a:bodyPr>
          <a:lstStyle/>
          <a:p>
            <a:pPr defTabSz="1219170" eaLnBrk="0" fontAlgn="base" hangingPunct="0">
              <a:spcBef>
                <a:spcPct val="0"/>
              </a:spcBef>
              <a:spcAft>
                <a:spcPct val="0"/>
              </a:spcAft>
            </a:pPr>
            <a:r>
              <a:rPr lang="en-US" altLang="zh-CN" sz="2400" dirty="0">
                <a:latin typeface="Arial Black" panose="020B0A04020102020204" pitchFamily="34" charset="0"/>
                <a:cs typeface="Arial" panose="020B0604020202020204" pitchFamily="34" charset="0"/>
              </a:rPr>
              <a:t>3,150</a:t>
            </a:r>
            <a:endParaRPr lang="zh-CN" altLang="en-US" sz="2400" dirty="0">
              <a:latin typeface="Arial Black" panose="020B0A04020102020204" pitchFamily="34" charset="0"/>
              <a:cs typeface="Arial" panose="020B0604020202020204" pitchFamily="34" charset="0"/>
            </a:endParaRPr>
          </a:p>
        </p:txBody>
      </p:sp>
      <p:sp>
        <p:nvSpPr>
          <p:cNvPr id="9" name="矩形 8"/>
          <p:cNvSpPr/>
          <p:nvPr/>
        </p:nvSpPr>
        <p:spPr>
          <a:xfrm>
            <a:off x="5129905" y="6161060"/>
            <a:ext cx="1132041" cy="215444"/>
          </a:xfrm>
          <a:prstGeom prst="rect">
            <a:avLst/>
          </a:prstGeom>
        </p:spPr>
        <p:txBody>
          <a:bodyPr wrap="none">
            <a:spAutoFit/>
          </a:bodyPr>
          <a:lstStyle/>
          <a:p>
            <a:pPr defTabSz="1219170" eaLnBrk="0" fontAlgn="base" hangingPunct="0">
              <a:spcBef>
                <a:spcPct val="0"/>
              </a:spcBef>
              <a:spcAft>
                <a:spcPct val="0"/>
              </a:spcAft>
            </a:pPr>
            <a:r>
              <a:rPr lang="en-US" altLang="zh-CN" sz="800" dirty="0">
                <a:latin typeface="Arial" panose="020B0604020202020204" pitchFamily="34" charset="0"/>
                <a:ea typeface="Arial Unicode MS" panose="020B0604020202020204" pitchFamily="34" charset="-122"/>
                <a:cs typeface="Arial" panose="020B0604020202020204" pitchFamily="34" charset="0"/>
              </a:rPr>
              <a:t>Add your title in here</a:t>
            </a:r>
            <a:endParaRPr lang="zh-CN" altLang="en-US" sz="800" dirty="0"/>
          </a:p>
        </p:txBody>
      </p:sp>
      <p:sp>
        <p:nvSpPr>
          <p:cNvPr id="10" name="文本框 9"/>
          <p:cNvSpPr txBox="1"/>
          <p:nvPr/>
        </p:nvSpPr>
        <p:spPr>
          <a:xfrm>
            <a:off x="7451281" y="5826897"/>
            <a:ext cx="1107996" cy="461665"/>
          </a:xfrm>
          <a:prstGeom prst="rect">
            <a:avLst/>
          </a:prstGeom>
          <a:noFill/>
        </p:spPr>
        <p:txBody>
          <a:bodyPr wrap="none" rtlCol="0">
            <a:spAutoFit/>
          </a:bodyPr>
          <a:lstStyle/>
          <a:p>
            <a:pPr defTabSz="1219170" eaLnBrk="0" fontAlgn="base" hangingPunct="0">
              <a:spcBef>
                <a:spcPct val="0"/>
              </a:spcBef>
              <a:spcAft>
                <a:spcPct val="0"/>
              </a:spcAft>
            </a:pPr>
            <a:r>
              <a:rPr lang="en-US" altLang="zh-CN" sz="2400" dirty="0">
                <a:latin typeface="Arial Black" panose="020B0A04020102020204" pitchFamily="34" charset="0"/>
                <a:cs typeface="Arial" panose="020B0604020202020204" pitchFamily="34" charset="0"/>
              </a:rPr>
              <a:t>2,320</a:t>
            </a:r>
            <a:endParaRPr lang="zh-CN" altLang="en-US" sz="2400" dirty="0">
              <a:latin typeface="Arial Black" panose="020B0A04020102020204" pitchFamily="34" charset="0"/>
              <a:cs typeface="Arial" panose="020B0604020202020204" pitchFamily="34" charset="0"/>
            </a:endParaRPr>
          </a:p>
        </p:txBody>
      </p:sp>
      <p:sp>
        <p:nvSpPr>
          <p:cNvPr id="11" name="矩形 10"/>
          <p:cNvSpPr/>
          <p:nvPr/>
        </p:nvSpPr>
        <p:spPr>
          <a:xfrm>
            <a:off x="7416627" y="6161060"/>
            <a:ext cx="1132041" cy="215444"/>
          </a:xfrm>
          <a:prstGeom prst="rect">
            <a:avLst/>
          </a:prstGeom>
        </p:spPr>
        <p:txBody>
          <a:bodyPr wrap="none">
            <a:spAutoFit/>
          </a:bodyPr>
          <a:lstStyle/>
          <a:p>
            <a:pPr defTabSz="1219170" eaLnBrk="0" fontAlgn="base" hangingPunct="0">
              <a:spcBef>
                <a:spcPct val="0"/>
              </a:spcBef>
              <a:spcAft>
                <a:spcPct val="0"/>
              </a:spcAft>
            </a:pPr>
            <a:r>
              <a:rPr lang="en-US" altLang="zh-CN" sz="800" dirty="0">
                <a:latin typeface="Arial" panose="020B0604020202020204" pitchFamily="34" charset="0"/>
                <a:ea typeface="Arial Unicode MS" panose="020B0604020202020204" pitchFamily="34" charset="-122"/>
                <a:cs typeface="Arial" panose="020B0604020202020204" pitchFamily="34" charset="0"/>
              </a:rPr>
              <a:t>Add your title in here</a:t>
            </a:r>
            <a:endParaRPr lang="zh-CN" altLang="en-US" sz="800" dirty="0"/>
          </a:p>
        </p:txBody>
      </p:sp>
      <p:sp>
        <p:nvSpPr>
          <p:cNvPr id="12" name="任意多边形 7"/>
          <p:cNvSpPr/>
          <p:nvPr/>
        </p:nvSpPr>
        <p:spPr>
          <a:xfrm>
            <a:off x="1524000" y="3129643"/>
            <a:ext cx="0" cy="1282700"/>
          </a:xfrm>
          <a:custGeom>
            <a:avLst/>
            <a:gdLst>
              <a:gd name="connsiteX0" fmla="*/ 0 w 0"/>
              <a:gd name="connsiteY0" fmla="*/ 1282700 h 1282700"/>
              <a:gd name="connsiteX1" fmla="*/ 0 w 0"/>
              <a:gd name="connsiteY1" fmla="*/ 0 h 1282700"/>
            </a:gdLst>
            <a:ahLst/>
            <a:cxnLst>
              <a:cxn ang="0">
                <a:pos x="connsiteX0" y="connsiteY0"/>
              </a:cxn>
              <a:cxn ang="0">
                <a:pos x="connsiteX1" y="connsiteY1"/>
              </a:cxn>
            </a:cxnLst>
            <a:rect l="l" t="t" r="r" b="b"/>
            <a:pathLst>
              <a:path h="1282700">
                <a:moveTo>
                  <a:pt x="0" y="1282700"/>
                </a:moveTo>
                <a:lnTo>
                  <a:pt x="0" y="0"/>
                </a:lnTo>
              </a:path>
            </a:pathLst>
          </a:custGeom>
          <a:noFill/>
          <a:ln w="12700">
            <a:solidFill>
              <a:srgbClr val="095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13" name="任意多边形 8"/>
          <p:cNvSpPr/>
          <p:nvPr/>
        </p:nvSpPr>
        <p:spPr>
          <a:xfrm>
            <a:off x="3632200" y="3713843"/>
            <a:ext cx="0" cy="698500"/>
          </a:xfrm>
          <a:custGeom>
            <a:avLst/>
            <a:gdLst>
              <a:gd name="connsiteX0" fmla="*/ 0 w 0"/>
              <a:gd name="connsiteY0" fmla="*/ 698500 h 698500"/>
              <a:gd name="connsiteX1" fmla="*/ 0 w 0"/>
              <a:gd name="connsiteY1" fmla="*/ 0 h 698500"/>
            </a:gdLst>
            <a:ahLst/>
            <a:cxnLst>
              <a:cxn ang="0">
                <a:pos x="connsiteX0" y="connsiteY0"/>
              </a:cxn>
              <a:cxn ang="0">
                <a:pos x="connsiteX1" y="connsiteY1"/>
              </a:cxn>
            </a:cxnLst>
            <a:rect l="l" t="t" r="r" b="b"/>
            <a:pathLst>
              <a:path h="698500">
                <a:moveTo>
                  <a:pt x="0" y="698500"/>
                </a:moveTo>
                <a:lnTo>
                  <a:pt x="0" y="0"/>
                </a:lnTo>
              </a:path>
            </a:pathLst>
          </a:custGeom>
          <a:noFill/>
          <a:ln w="12700">
            <a:solidFill>
              <a:srgbClr val="095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14" name="任意多边形 11"/>
          <p:cNvSpPr/>
          <p:nvPr/>
        </p:nvSpPr>
        <p:spPr>
          <a:xfrm>
            <a:off x="10241282" y="1827894"/>
            <a:ext cx="45719" cy="2571751"/>
          </a:xfrm>
          <a:custGeom>
            <a:avLst/>
            <a:gdLst>
              <a:gd name="connsiteX0" fmla="*/ 0 w 0"/>
              <a:gd name="connsiteY0" fmla="*/ 2527300 h 2527300"/>
              <a:gd name="connsiteX1" fmla="*/ 0 w 0"/>
              <a:gd name="connsiteY1" fmla="*/ 0 h 2527300"/>
            </a:gdLst>
            <a:ahLst/>
            <a:cxnLst>
              <a:cxn ang="0">
                <a:pos x="connsiteX0" y="connsiteY0"/>
              </a:cxn>
              <a:cxn ang="0">
                <a:pos x="connsiteX1" y="connsiteY1"/>
              </a:cxn>
            </a:cxnLst>
            <a:rect l="l" t="t" r="r" b="b"/>
            <a:pathLst>
              <a:path h="2527300">
                <a:moveTo>
                  <a:pt x="0" y="2527300"/>
                </a:moveTo>
                <a:lnTo>
                  <a:pt x="0" y="0"/>
                </a:lnTo>
              </a:path>
            </a:pathLst>
          </a:custGeom>
          <a:noFill/>
          <a:ln w="12700">
            <a:solidFill>
              <a:srgbClr val="095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15" name="文本框 14"/>
          <p:cNvSpPr txBox="1"/>
          <p:nvPr/>
        </p:nvSpPr>
        <p:spPr>
          <a:xfrm>
            <a:off x="9744539" y="5826897"/>
            <a:ext cx="1107996" cy="461665"/>
          </a:xfrm>
          <a:prstGeom prst="rect">
            <a:avLst/>
          </a:prstGeom>
          <a:noFill/>
        </p:spPr>
        <p:txBody>
          <a:bodyPr wrap="none" rtlCol="0">
            <a:spAutoFit/>
          </a:bodyPr>
          <a:lstStyle/>
          <a:p>
            <a:pPr defTabSz="1219170" eaLnBrk="0" fontAlgn="base" hangingPunct="0">
              <a:spcBef>
                <a:spcPct val="0"/>
              </a:spcBef>
              <a:spcAft>
                <a:spcPct val="0"/>
              </a:spcAft>
            </a:pPr>
            <a:r>
              <a:rPr lang="en-US" altLang="zh-CN" sz="2400" dirty="0">
                <a:latin typeface="Arial Black" panose="020B0A04020102020204" pitchFamily="34" charset="0"/>
                <a:cs typeface="Arial" panose="020B0604020202020204" pitchFamily="34" charset="0"/>
              </a:rPr>
              <a:t>2,320</a:t>
            </a:r>
            <a:endParaRPr lang="zh-CN" altLang="en-US" sz="2400" dirty="0">
              <a:latin typeface="Arial Black" panose="020B0A04020102020204" pitchFamily="34" charset="0"/>
              <a:cs typeface="Arial" panose="020B0604020202020204" pitchFamily="34" charset="0"/>
            </a:endParaRPr>
          </a:p>
        </p:txBody>
      </p:sp>
      <p:sp>
        <p:nvSpPr>
          <p:cNvPr id="16" name="矩形 15"/>
          <p:cNvSpPr/>
          <p:nvPr/>
        </p:nvSpPr>
        <p:spPr>
          <a:xfrm>
            <a:off x="9709885" y="6161060"/>
            <a:ext cx="1132041" cy="215444"/>
          </a:xfrm>
          <a:prstGeom prst="rect">
            <a:avLst/>
          </a:prstGeom>
        </p:spPr>
        <p:txBody>
          <a:bodyPr wrap="none">
            <a:spAutoFit/>
          </a:bodyPr>
          <a:lstStyle/>
          <a:p>
            <a:pPr defTabSz="1219170" eaLnBrk="0" fontAlgn="base" hangingPunct="0">
              <a:spcBef>
                <a:spcPct val="0"/>
              </a:spcBef>
              <a:spcAft>
                <a:spcPct val="0"/>
              </a:spcAft>
            </a:pPr>
            <a:r>
              <a:rPr lang="en-US" altLang="zh-CN" sz="800" dirty="0">
                <a:latin typeface="Arial" panose="020B0604020202020204" pitchFamily="34" charset="0"/>
                <a:ea typeface="Arial Unicode MS" panose="020B0604020202020204" pitchFamily="34" charset="-122"/>
                <a:cs typeface="Arial" panose="020B0604020202020204" pitchFamily="34" charset="0"/>
              </a:rPr>
              <a:t>Add your title in here</a:t>
            </a:r>
            <a:endParaRPr lang="zh-CN" altLang="en-US" sz="800" dirty="0"/>
          </a:p>
        </p:txBody>
      </p:sp>
      <p:sp>
        <p:nvSpPr>
          <p:cNvPr id="17" name="任意多边形 18"/>
          <p:cNvSpPr/>
          <p:nvPr/>
        </p:nvSpPr>
        <p:spPr>
          <a:xfrm>
            <a:off x="7953829" y="2772229"/>
            <a:ext cx="0" cy="1625600"/>
          </a:xfrm>
          <a:custGeom>
            <a:avLst/>
            <a:gdLst>
              <a:gd name="connsiteX0" fmla="*/ 0 w 0"/>
              <a:gd name="connsiteY0" fmla="*/ 1625600 h 1625600"/>
              <a:gd name="connsiteX1" fmla="*/ 0 w 0"/>
              <a:gd name="connsiteY1" fmla="*/ 0 h 1625600"/>
            </a:gdLst>
            <a:ahLst/>
            <a:cxnLst>
              <a:cxn ang="0">
                <a:pos x="connsiteX0" y="connsiteY0"/>
              </a:cxn>
              <a:cxn ang="0">
                <a:pos x="connsiteX1" y="connsiteY1"/>
              </a:cxn>
            </a:cxnLst>
            <a:rect l="l" t="t" r="r" b="b"/>
            <a:pathLst>
              <a:path h="1625600">
                <a:moveTo>
                  <a:pt x="0" y="1625600"/>
                </a:moveTo>
                <a:lnTo>
                  <a:pt x="0" y="0"/>
                </a:lnTo>
              </a:path>
            </a:pathLst>
          </a:custGeom>
          <a:noFill/>
          <a:ln w="12700">
            <a:solidFill>
              <a:srgbClr val="095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18" name="任意多边形 19"/>
          <p:cNvSpPr/>
          <p:nvPr/>
        </p:nvSpPr>
        <p:spPr>
          <a:xfrm>
            <a:off x="5646057" y="2946402"/>
            <a:ext cx="0" cy="1465943"/>
          </a:xfrm>
          <a:custGeom>
            <a:avLst/>
            <a:gdLst>
              <a:gd name="connsiteX0" fmla="*/ 0 w 0"/>
              <a:gd name="connsiteY0" fmla="*/ 1465943 h 1465943"/>
              <a:gd name="connsiteX1" fmla="*/ 0 w 0"/>
              <a:gd name="connsiteY1" fmla="*/ 0 h 1465943"/>
            </a:gdLst>
            <a:ahLst/>
            <a:cxnLst>
              <a:cxn ang="0">
                <a:pos x="connsiteX0" y="connsiteY0"/>
              </a:cxn>
              <a:cxn ang="0">
                <a:pos x="connsiteX1" y="connsiteY1"/>
              </a:cxn>
            </a:cxnLst>
            <a:rect l="l" t="t" r="r" b="b"/>
            <a:pathLst>
              <a:path h="1465943">
                <a:moveTo>
                  <a:pt x="0" y="1465943"/>
                </a:moveTo>
                <a:lnTo>
                  <a:pt x="0" y="0"/>
                </a:lnTo>
              </a:path>
            </a:pathLst>
          </a:custGeom>
          <a:noFill/>
          <a:ln w="12700">
            <a:solidFill>
              <a:srgbClr val="0955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19" name="矩形 18"/>
          <p:cNvSpPr/>
          <p:nvPr/>
        </p:nvSpPr>
        <p:spPr>
          <a:xfrm>
            <a:off x="1081997" y="2648603"/>
            <a:ext cx="963725" cy="246221"/>
          </a:xfrm>
          <a:prstGeom prst="rect">
            <a:avLst/>
          </a:prstGeom>
        </p:spPr>
        <p:txBody>
          <a:bodyPr wrap="none">
            <a:spAutoFit/>
          </a:bodyPr>
          <a:lstStyle/>
          <a:p>
            <a:pPr defTabSz="1219170" eaLnBrk="0" fontAlgn="base" hangingPunct="0">
              <a:spcBef>
                <a:spcPct val="0"/>
              </a:spcBef>
              <a:spcAft>
                <a:spcPct val="0"/>
              </a:spcAft>
            </a:pPr>
            <a:r>
              <a:rPr lang="en-US" altLang="zh-CN" sz="1000" dirty="0">
                <a:latin typeface="Arial" panose="020B0604020202020204" pitchFamily="34" charset="0"/>
                <a:ea typeface="Arial Unicode MS" panose="020B0604020202020204" pitchFamily="34" charset="-122"/>
                <a:cs typeface="Arial" panose="020B0604020202020204" pitchFamily="34" charset="0"/>
              </a:rPr>
              <a:t>Add your title </a:t>
            </a:r>
            <a:endParaRPr lang="zh-CN" altLang="en-US" sz="1000" dirty="0"/>
          </a:p>
        </p:txBody>
      </p:sp>
      <p:sp>
        <p:nvSpPr>
          <p:cNvPr id="20" name="椭圆 19"/>
          <p:cNvSpPr/>
          <p:nvPr/>
        </p:nvSpPr>
        <p:spPr>
          <a:xfrm>
            <a:off x="1435101" y="3039837"/>
            <a:ext cx="174172" cy="174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21" name="椭圆 20"/>
          <p:cNvSpPr/>
          <p:nvPr/>
        </p:nvSpPr>
        <p:spPr>
          <a:xfrm>
            <a:off x="3543301" y="3630387"/>
            <a:ext cx="174172" cy="174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22" name="椭圆 21"/>
          <p:cNvSpPr/>
          <p:nvPr/>
        </p:nvSpPr>
        <p:spPr>
          <a:xfrm>
            <a:off x="5556251" y="2836637"/>
            <a:ext cx="174172" cy="174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23" name="椭圆 22"/>
          <p:cNvSpPr/>
          <p:nvPr/>
        </p:nvSpPr>
        <p:spPr>
          <a:xfrm>
            <a:off x="7861301" y="2693762"/>
            <a:ext cx="174172" cy="174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24" name="椭圆 23"/>
          <p:cNvSpPr/>
          <p:nvPr/>
        </p:nvSpPr>
        <p:spPr>
          <a:xfrm>
            <a:off x="10156826" y="1741262"/>
            <a:ext cx="174172" cy="17417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chemeClr val="tx1"/>
              </a:solidFill>
            </a:endParaRPr>
          </a:p>
        </p:txBody>
      </p:sp>
      <p:sp>
        <p:nvSpPr>
          <p:cNvPr id="25" name="矩形 24"/>
          <p:cNvSpPr/>
          <p:nvPr/>
        </p:nvSpPr>
        <p:spPr>
          <a:xfrm>
            <a:off x="3070453" y="3272717"/>
            <a:ext cx="963725" cy="246221"/>
          </a:xfrm>
          <a:prstGeom prst="rect">
            <a:avLst/>
          </a:prstGeom>
        </p:spPr>
        <p:txBody>
          <a:bodyPr wrap="none">
            <a:spAutoFit/>
          </a:bodyPr>
          <a:lstStyle/>
          <a:p>
            <a:pPr defTabSz="1219170" eaLnBrk="0" fontAlgn="base" hangingPunct="0">
              <a:spcBef>
                <a:spcPct val="0"/>
              </a:spcBef>
              <a:spcAft>
                <a:spcPct val="0"/>
              </a:spcAft>
            </a:pPr>
            <a:r>
              <a:rPr lang="en-US" altLang="zh-CN" sz="1000" dirty="0">
                <a:latin typeface="Arial" panose="020B0604020202020204" pitchFamily="34" charset="0"/>
                <a:ea typeface="Arial Unicode MS" panose="020B0604020202020204" pitchFamily="34" charset="-122"/>
                <a:cs typeface="Arial" panose="020B0604020202020204" pitchFamily="34" charset="0"/>
              </a:rPr>
              <a:t>Add your title </a:t>
            </a:r>
            <a:endParaRPr lang="zh-CN" altLang="en-US" sz="1000" dirty="0"/>
          </a:p>
        </p:txBody>
      </p:sp>
      <p:sp>
        <p:nvSpPr>
          <p:cNvPr id="26" name="矩形 25"/>
          <p:cNvSpPr/>
          <p:nvPr/>
        </p:nvSpPr>
        <p:spPr>
          <a:xfrm>
            <a:off x="5175025" y="2430889"/>
            <a:ext cx="963725" cy="246221"/>
          </a:xfrm>
          <a:prstGeom prst="rect">
            <a:avLst/>
          </a:prstGeom>
        </p:spPr>
        <p:txBody>
          <a:bodyPr wrap="none">
            <a:spAutoFit/>
          </a:bodyPr>
          <a:lstStyle/>
          <a:p>
            <a:pPr defTabSz="1219170" eaLnBrk="0" fontAlgn="base" hangingPunct="0">
              <a:spcBef>
                <a:spcPct val="0"/>
              </a:spcBef>
              <a:spcAft>
                <a:spcPct val="0"/>
              </a:spcAft>
            </a:pPr>
            <a:r>
              <a:rPr lang="en-US" altLang="zh-CN" sz="1000" dirty="0">
                <a:latin typeface="Arial" panose="020B0604020202020204" pitchFamily="34" charset="0"/>
                <a:ea typeface="Arial Unicode MS" panose="020B0604020202020204" pitchFamily="34" charset="-122"/>
                <a:cs typeface="Arial" panose="020B0604020202020204" pitchFamily="34" charset="0"/>
              </a:rPr>
              <a:t>Add your title </a:t>
            </a:r>
            <a:endParaRPr lang="zh-CN" altLang="en-US" sz="1000" dirty="0"/>
          </a:p>
        </p:txBody>
      </p:sp>
      <p:sp>
        <p:nvSpPr>
          <p:cNvPr id="27" name="矩形 26"/>
          <p:cNvSpPr/>
          <p:nvPr/>
        </p:nvSpPr>
        <p:spPr>
          <a:xfrm>
            <a:off x="7424739" y="2329289"/>
            <a:ext cx="963725" cy="246221"/>
          </a:xfrm>
          <a:prstGeom prst="rect">
            <a:avLst/>
          </a:prstGeom>
        </p:spPr>
        <p:txBody>
          <a:bodyPr wrap="none">
            <a:spAutoFit/>
          </a:bodyPr>
          <a:lstStyle/>
          <a:p>
            <a:pPr defTabSz="1219170" eaLnBrk="0" fontAlgn="base" hangingPunct="0">
              <a:spcBef>
                <a:spcPct val="0"/>
              </a:spcBef>
              <a:spcAft>
                <a:spcPct val="0"/>
              </a:spcAft>
            </a:pPr>
            <a:r>
              <a:rPr lang="en-US" altLang="zh-CN" sz="1000" dirty="0">
                <a:latin typeface="Arial" panose="020B0604020202020204" pitchFamily="34" charset="0"/>
                <a:ea typeface="Arial Unicode MS" panose="020B0604020202020204" pitchFamily="34" charset="-122"/>
                <a:cs typeface="Arial" panose="020B0604020202020204" pitchFamily="34" charset="0"/>
              </a:rPr>
              <a:t>Add your title </a:t>
            </a:r>
            <a:endParaRPr lang="zh-CN" altLang="en-US" sz="1000" dirty="0"/>
          </a:p>
        </p:txBody>
      </p:sp>
      <p:sp>
        <p:nvSpPr>
          <p:cNvPr id="28" name="矩形 27"/>
          <p:cNvSpPr/>
          <p:nvPr/>
        </p:nvSpPr>
        <p:spPr>
          <a:xfrm>
            <a:off x="9703482" y="1429403"/>
            <a:ext cx="963725" cy="246221"/>
          </a:xfrm>
          <a:prstGeom prst="rect">
            <a:avLst/>
          </a:prstGeom>
        </p:spPr>
        <p:txBody>
          <a:bodyPr wrap="none">
            <a:spAutoFit/>
          </a:bodyPr>
          <a:lstStyle/>
          <a:p>
            <a:pPr defTabSz="1219170" eaLnBrk="0" fontAlgn="base" hangingPunct="0">
              <a:spcBef>
                <a:spcPct val="0"/>
              </a:spcBef>
              <a:spcAft>
                <a:spcPct val="0"/>
              </a:spcAft>
            </a:pPr>
            <a:r>
              <a:rPr lang="en-US" altLang="zh-CN" sz="1000" dirty="0">
                <a:latin typeface="Arial" panose="020B0604020202020204" pitchFamily="34" charset="0"/>
                <a:ea typeface="Arial Unicode MS" panose="020B0604020202020204" pitchFamily="34" charset="-122"/>
                <a:cs typeface="Arial" panose="020B0604020202020204" pitchFamily="34" charset="0"/>
              </a:rPr>
              <a:t>Add your title </a:t>
            </a:r>
            <a:endParaRPr lang="zh-CN" altLang="en-US" sz="1000" dirty="0"/>
          </a:p>
        </p:txBody>
      </p:sp>
      <p:grpSp>
        <p:nvGrpSpPr>
          <p:cNvPr id="29" name="组合 27"/>
          <p:cNvGrpSpPr/>
          <p:nvPr/>
        </p:nvGrpSpPr>
        <p:grpSpPr>
          <a:xfrm>
            <a:off x="9951437" y="4784500"/>
            <a:ext cx="580640" cy="663800"/>
            <a:chOff x="9931400" y="4514850"/>
            <a:chExt cx="620713" cy="709613"/>
          </a:xfrm>
          <a:solidFill>
            <a:srgbClr val="90C7FF"/>
          </a:solidFill>
        </p:grpSpPr>
        <p:sp>
          <p:nvSpPr>
            <p:cNvPr id="30" name="Freeform 9"/>
            <p:cNvSpPr>
              <a:spLocks/>
            </p:cNvSpPr>
            <p:nvPr/>
          </p:nvSpPr>
          <p:spPr bwMode="auto">
            <a:xfrm>
              <a:off x="9931400" y="4514850"/>
              <a:ext cx="620713" cy="442913"/>
            </a:xfrm>
            <a:custGeom>
              <a:avLst/>
              <a:gdLst>
                <a:gd name="T0" fmla="*/ 193 w 210"/>
                <a:gd name="T1" fmla="*/ 74 h 150"/>
                <a:gd name="T2" fmla="*/ 195 w 210"/>
                <a:gd name="T3" fmla="*/ 60 h 150"/>
                <a:gd name="T4" fmla="*/ 135 w 210"/>
                <a:gd name="T5" fmla="*/ 0 h 150"/>
                <a:gd name="T6" fmla="*/ 81 w 210"/>
                <a:gd name="T7" fmla="*/ 33 h 150"/>
                <a:gd name="T8" fmla="*/ 67 w 210"/>
                <a:gd name="T9" fmla="*/ 30 h 150"/>
                <a:gd name="T10" fmla="*/ 30 w 210"/>
                <a:gd name="T11" fmla="*/ 66 h 150"/>
                <a:gd name="T12" fmla="*/ 0 w 210"/>
                <a:gd name="T13" fmla="*/ 105 h 150"/>
                <a:gd name="T14" fmla="*/ 60 w 210"/>
                <a:gd name="T15" fmla="*/ 150 h 150"/>
                <a:gd name="T16" fmla="*/ 150 w 210"/>
                <a:gd name="T17" fmla="*/ 150 h 150"/>
                <a:gd name="T18" fmla="*/ 210 w 210"/>
                <a:gd name="T19" fmla="*/ 105 h 150"/>
                <a:gd name="T20" fmla="*/ 193 w 210"/>
                <a:gd name="T21" fmla="*/ 7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0" h="150">
                  <a:moveTo>
                    <a:pt x="193" y="74"/>
                  </a:moveTo>
                  <a:cubicBezTo>
                    <a:pt x="194" y="70"/>
                    <a:pt x="195" y="65"/>
                    <a:pt x="195" y="60"/>
                  </a:cubicBezTo>
                  <a:cubicBezTo>
                    <a:pt x="195" y="27"/>
                    <a:pt x="168" y="0"/>
                    <a:pt x="135" y="0"/>
                  </a:cubicBezTo>
                  <a:cubicBezTo>
                    <a:pt x="111" y="0"/>
                    <a:pt x="91" y="14"/>
                    <a:pt x="81" y="33"/>
                  </a:cubicBezTo>
                  <a:cubicBezTo>
                    <a:pt x="77" y="31"/>
                    <a:pt x="72" y="30"/>
                    <a:pt x="67" y="30"/>
                  </a:cubicBezTo>
                  <a:cubicBezTo>
                    <a:pt x="47" y="30"/>
                    <a:pt x="30" y="46"/>
                    <a:pt x="30" y="66"/>
                  </a:cubicBezTo>
                  <a:cubicBezTo>
                    <a:pt x="12" y="74"/>
                    <a:pt x="0" y="89"/>
                    <a:pt x="0" y="105"/>
                  </a:cubicBezTo>
                  <a:cubicBezTo>
                    <a:pt x="0" y="130"/>
                    <a:pt x="27" y="150"/>
                    <a:pt x="60" y="150"/>
                  </a:cubicBezTo>
                  <a:cubicBezTo>
                    <a:pt x="150" y="150"/>
                    <a:pt x="150" y="150"/>
                    <a:pt x="150" y="150"/>
                  </a:cubicBezTo>
                  <a:cubicBezTo>
                    <a:pt x="183" y="150"/>
                    <a:pt x="210" y="130"/>
                    <a:pt x="210" y="105"/>
                  </a:cubicBezTo>
                  <a:cubicBezTo>
                    <a:pt x="210" y="93"/>
                    <a:pt x="203" y="82"/>
                    <a:pt x="193" y="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31" name="Oval 10"/>
            <p:cNvSpPr>
              <a:spLocks noChangeArrowheads="1"/>
            </p:cNvSpPr>
            <p:nvPr/>
          </p:nvSpPr>
          <p:spPr bwMode="auto">
            <a:xfrm>
              <a:off x="9931400" y="5091113"/>
              <a:ext cx="133350" cy="133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32" name="Oval 11"/>
            <p:cNvSpPr>
              <a:spLocks noChangeArrowheads="1"/>
            </p:cNvSpPr>
            <p:nvPr/>
          </p:nvSpPr>
          <p:spPr bwMode="auto">
            <a:xfrm>
              <a:off x="10153650" y="5002213"/>
              <a:ext cx="131763" cy="133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33" name="Oval 12"/>
            <p:cNvSpPr>
              <a:spLocks noChangeArrowheads="1"/>
            </p:cNvSpPr>
            <p:nvPr/>
          </p:nvSpPr>
          <p:spPr bwMode="auto">
            <a:xfrm>
              <a:off x="10374313" y="5091113"/>
              <a:ext cx="133350" cy="133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grpSp>
      <p:grpSp>
        <p:nvGrpSpPr>
          <p:cNvPr id="34" name="组合 46"/>
          <p:cNvGrpSpPr/>
          <p:nvPr/>
        </p:nvGrpSpPr>
        <p:grpSpPr>
          <a:xfrm>
            <a:off x="7593013" y="4865025"/>
            <a:ext cx="585787" cy="587131"/>
            <a:chOff x="7593013" y="4511675"/>
            <a:chExt cx="692151" cy="693738"/>
          </a:xfrm>
          <a:solidFill>
            <a:srgbClr val="90C7FF"/>
          </a:solidFill>
        </p:grpSpPr>
        <p:sp>
          <p:nvSpPr>
            <p:cNvPr id="35" name="Freeform 16"/>
            <p:cNvSpPr>
              <a:spLocks noEditPoints="1"/>
            </p:cNvSpPr>
            <p:nvPr/>
          </p:nvSpPr>
          <p:spPr bwMode="auto">
            <a:xfrm>
              <a:off x="7794626" y="4511675"/>
              <a:ext cx="490538" cy="492125"/>
            </a:xfrm>
            <a:custGeom>
              <a:avLst/>
              <a:gdLst>
                <a:gd name="T0" fmla="*/ 119 w 170"/>
                <a:gd name="T1" fmla="*/ 18 h 171"/>
                <a:gd name="T2" fmla="*/ 69 w 170"/>
                <a:gd name="T3" fmla="*/ 48 h 171"/>
                <a:gd name="T4" fmla="*/ 6 w 170"/>
                <a:gd name="T5" fmla="*/ 112 h 171"/>
                <a:gd name="T6" fmla="*/ 6 w 170"/>
                <a:gd name="T7" fmla="*/ 133 h 171"/>
                <a:gd name="T8" fmla="*/ 37 w 170"/>
                <a:gd name="T9" fmla="*/ 165 h 171"/>
                <a:gd name="T10" fmla="*/ 59 w 170"/>
                <a:gd name="T11" fmla="*/ 165 h 171"/>
                <a:gd name="T12" fmla="*/ 122 w 170"/>
                <a:gd name="T13" fmla="*/ 101 h 171"/>
                <a:gd name="T14" fmla="*/ 153 w 170"/>
                <a:gd name="T15" fmla="*/ 52 h 171"/>
                <a:gd name="T16" fmla="*/ 170 w 170"/>
                <a:gd name="T17" fmla="*/ 0 h 171"/>
                <a:gd name="T18" fmla="*/ 119 w 170"/>
                <a:gd name="T19" fmla="*/ 18 h 171"/>
                <a:gd name="T20" fmla="*/ 75 w 170"/>
                <a:gd name="T21" fmla="*/ 128 h 171"/>
                <a:gd name="T22" fmla="*/ 43 w 170"/>
                <a:gd name="T23" fmla="*/ 128 h 171"/>
                <a:gd name="T24" fmla="*/ 43 w 170"/>
                <a:gd name="T25" fmla="*/ 96 h 171"/>
                <a:gd name="T26" fmla="*/ 75 w 170"/>
                <a:gd name="T27" fmla="*/ 96 h 171"/>
                <a:gd name="T28" fmla="*/ 75 w 170"/>
                <a:gd name="T29" fmla="*/ 128 h 171"/>
                <a:gd name="T30" fmla="*/ 117 w 170"/>
                <a:gd name="T31" fmla="*/ 85 h 171"/>
                <a:gd name="T32" fmla="*/ 85 w 170"/>
                <a:gd name="T33" fmla="*/ 85 h 171"/>
                <a:gd name="T34" fmla="*/ 85 w 170"/>
                <a:gd name="T35" fmla="*/ 54 h 171"/>
                <a:gd name="T36" fmla="*/ 117 w 170"/>
                <a:gd name="T37" fmla="*/ 54 h 171"/>
                <a:gd name="T38" fmla="*/ 117 w 170"/>
                <a:gd name="T39"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0" h="171">
                  <a:moveTo>
                    <a:pt x="119" y="18"/>
                  </a:moveTo>
                  <a:cubicBezTo>
                    <a:pt x="103" y="23"/>
                    <a:pt x="81" y="37"/>
                    <a:pt x="69" y="48"/>
                  </a:cubicBezTo>
                  <a:cubicBezTo>
                    <a:pt x="6" y="112"/>
                    <a:pt x="6" y="112"/>
                    <a:pt x="6" y="112"/>
                  </a:cubicBezTo>
                  <a:cubicBezTo>
                    <a:pt x="0" y="118"/>
                    <a:pt x="0" y="127"/>
                    <a:pt x="6" y="133"/>
                  </a:cubicBezTo>
                  <a:cubicBezTo>
                    <a:pt x="37" y="165"/>
                    <a:pt x="37" y="165"/>
                    <a:pt x="37" y="165"/>
                  </a:cubicBezTo>
                  <a:cubicBezTo>
                    <a:pt x="43" y="171"/>
                    <a:pt x="53" y="171"/>
                    <a:pt x="59" y="165"/>
                  </a:cubicBezTo>
                  <a:cubicBezTo>
                    <a:pt x="122" y="101"/>
                    <a:pt x="122" y="101"/>
                    <a:pt x="122" y="101"/>
                  </a:cubicBezTo>
                  <a:cubicBezTo>
                    <a:pt x="134" y="90"/>
                    <a:pt x="148" y="67"/>
                    <a:pt x="153" y="52"/>
                  </a:cubicBezTo>
                  <a:cubicBezTo>
                    <a:pt x="170" y="0"/>
                    <a:pt x="170" y="0"/>
                    <a:pt x="170" y="0"/>
                  </a:cubicBezTo>
                  <a:lnTo>
                    <a:pt x="119" y="18"/>
                  </a:lnTo>
                  <a:close/>
                  <a:moveTo>
                    <a:pt x="75" y="128"/>
                  </a:moveTo>
                  <a:cubicBezTo>
                    <a:pt x="66" y="137"/>
                    <a:pt x="52" y="137"/>
                    <a:pt x="43" y="128"/>
                  </a:cubicBezTo>
                  <a:cubicBezTo>
                    <a:pt x="34" y="119"/>
                    <a:pt x="34" y="105"/>
                    <a:pt x="43" y="96"/>
                  </a:cubicBezTo>
                  <a:cubicBezTo>
                    <a:pt x="52" y="87"/>
                    <a:pt x="66" y="87"/>
                    <a:pt x="75" y="96"/>
                  </a:cubicBezTo>
                  <a:cubicBezTo>
                    <a:pt x="83" y="105"/>
                    <a:pt x="83" y="119"/>
                    <a:pt x="75" y="128"/>
                  </a:cubicBezTo>
                  <a:close/>
                  <a:moveTo>
                    <a:pt x="117" y="85"/>
                  </a:moveTo>
                  <a:cubicBezTo>
                    <a:pt x="108" y="94"/>
                    <a:pt x="94" y="94"/>
                    <a:pt x="85" y="85"/>
                  </a:cubicBezTo>
                  <a:cubicBezTo>
                    <a:pt x="76" y="77"/>
                    <a:pt x="76" y="62"/>
                    <a:pt x="85" y="54"/>
                  </a:cubicBezTo>
                  <a:cubicBezTo>
                    <a:pt x="94" y="45"/>
                    <a:pt x="108" y="45"/>
                    <a:pt x="117" y="54"/>
                  </a:cubicBezTo>
                  <a:cubicBezTo>
                    <a:pt x="126" y="62"/>
                    <a:pt x="126" y="77"/>
                    <a:pt x="117"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36" name="Freeform 17"/>
            <p:cNvSpPr>
              <a:spLocks/>
            </p:cNvSpPr>
            <p:nvPr/>
          </p:nvSpPr>
          <p:spPr bwMode="auto">
            <a:xfrm>
              <a:off x="7610476" y="4706938"/>
              <a:ext cx="230188" cy="204788"/>
            </a:xfrm>
            <a:custGeom>
              <a:avLst/>
              <a:gdLst>
                <a:gd name="T0" fmla="*/ 27 w 80"/>
                <a:gd name="T1" fmla="*/ 65 h 71"/>
                <a:gd name="T2" fmla="*/ 80 w 80"/>
                <a:gd name="T3" fmla="*/ 12 h 71"/>
                <a:gd name="T4" fmla="*/ 38 w 80"/>
                <a:gd name="T5" fmla="*/ 12 h 71"/>
                <a:gd name="T6" fmla="*/ 6 w 80"/>
                <a:gd name="T7" fmla="*/ 44 h 71"/>
                <a:gd name="T8" fmla="*/ 6 w 80"/>
                <a:gd name="T9" fmla="*/ 65 h 71"/>
                <a:gd name="T10" fmla="*/ 27 w 80"/>
                <a:gd name="T11" fmla="*/ 65 h 71"/>
              </a:gdLst>
              <a:ahLst/>
              <a:cxnLst>
                <a:cxn ang="0">
                  <a:pos x="T0" y="T1"/>
                </a:cxn>
                <a:cxn ang="0">
                  <a:pos x="T2" y="T3"/>
                </a:cxn>
                <a:cxn ang="0">
                  <a:pos x="T4" y="T5"/>
                </a:cxn>
                <a:cxn ang="0">
                  <a:pos x="T6" y="T7"/>
                </a:cxn>
                <a:cxn ang="0">
                  <a:pos x="T8" y="T9"/>
                </a:cxn>
                <a:cxn ang="0">
                  <a:pos x="T10" y="T11"/>
                </a:cxn>
              </a:cxnLst>
              <a:rect l="0" t="0" r="r" b="b"/>
              <a:pathLst>
                <a:path w="80" h="71">
                  <a:moveTo>
                    <a:pt x="27" y="65"/>
                  </a:moveTo>
                  <a:cubicBezTo>
                    <a:pt x="80" y="12"/>
                    <a:pt x="80" y="12"/>
                    <a:pt x="80" y="12"/>
                  </a:cubicBezTo>
                  <a:cubicBezTo>
                    <a:pt x="69" y="0"/>
                    <a:pt x="49" y="0"/>
                    <a:pt x="38" y="12"/>
                  </a:cubicBezTo>
                  <a:cubicBezTo>
                    <a:pt x="6" y="44"/>
                    <a:pt x="6" y="44"/>
                    <a:pt x="6" y="44"/>
                  </a:cubicBezTo>
                  <a:cubicBezTo>
                    <a:pt x="0" y="50"/>
                    <a:pt x="0" y="59"/>
                    <a:pt x="6" y="65"/>
                  </a:cubicBezTo>
                  <a:cubicBezTo>
                    <a:pt x="12" y="71"/>
                    <a:pt x="21" y="71"/>
                    <a:pt x="27"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37" name="Freeform 18"/>
            <p:cNvSpPr>
              <a:spLocks/>
            </p:cNvSpPr>
            <p:nvPr/>
          </p:nvSpPr>
          <p:spPr bwMode="auto">
            <a:xfrm>
              <a:off x="7886701" y="4954588"/>
              <a:ext cx="203200" cy="230188"/>
            </a:xfrm>
            <a:custGeom>
              <a:avLst/>
              <a:gdLst>
                <a:gd name="T0" fmla="*/ 5 w 70"/>
                <a:gd name="T1" fmla="*/ 53 h 80"/>
                <a:gd name="T2" fmla="*/ 5 w 70"/>
                <a:gd name="T3" fmla="*/ 75 h 80"/>
                <a:gd name="T4" fmla="*/ 27 w 70"/>
                <a:gd name="T5" fmla="*/ 75 h 80"/>
                <a:gd name="T6" fmla="*/ 59 w 70"/>
                <a:gd name="T7" fmla="*/ 43 h 80"/>
                <a:gd name="T8" fmla="*/ 59 w 70"/>
                <a:gd name="T9" fmla="*/ 0 h 80"/>
                <a:gd name="T10" fmla="*/ 5 w 70"/>
                <a:gd name="T11" fmla="*/ 53 h 80"/>
              </a:gdLst>
              <a:ahLst/>
              <a:cxnLst>
                <a:cxn ang="0">
                  <a:pos x="T0" y="T1"/>
                </a:cxn>
                <a:cxn ang="0">
                  <a:pos x="T2" y="T3"/>
                </a:cxn>
                <a:cxn ang="0">
                  <a:pos x="T4" y="T5"/>
                </a:cxn>
                <a:cxn ang="0">
                  <a:pos x="T6" y="T7"/>
                </a:cxn>
                <a:cxn ang="0">
                  <a:pos x="T8" y="T9"/>
                </a:cxn>
                <a:cxn ang="0">
                  <a:pos x="T10" y="T11"/>
                </a:cxn>
              </a:cxnLst>
              <a:rect l="0" t="0" r="r" b="b"/>
              <a:pathLst>
                <a:path w="70" h="80">
                  <a:moveTo>
                    <a:pt x="5" y="53"/>
                  </a:moveTo>
                  <a:cubicBezTo>
                    <a:pt x="0" y="59"/>
                    <a:pt x="0" y="69"/>
                    <a:pt x="5" y="75"/>
                  </a:cubicBezTo>
                  <a:cubicBezTo>
                    <a:pt x="11" y="80"/>
                    <a:pt x="21" y="80"/>
                    <a:pt x="27" y="75"/>
                  </a:cubicBezTo>
                  <a:cubicBezTo>
                    <a:pt x="59" y="43"/>
                    <a:pt x="59" y="43"/>
                    <a:pt x="59" y="43"/>
                  </a:cubicBezTo>
                  <a:cubicBezTo>
                    <a:pt x="70" y="31"/>
                    <a:pt x="70" y="12"/>
                    <a:pt x="59" y="0"/>
                  </a:cubicBezTo>
                  <a:lnTo>
                    <a:pt x="5"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38" name="Freeform 19"/>
            <p:cNvSpPr>
              <a:spLocks/>
            </p:cNvSpPr>
            <p:nvPr/>
          </p:nvSpPr>
          <p:spPr bwMode="auto">
            <a:xfrm>
              <a:off x="7758113" y="4926013"/>
              <a:ext cx="114300" cy="115888"/>
            </a:xfrm>
            <a:custGeom>
              <a:avLst/>
              <a:gdLst>
                <a:gd name="T0" fmla="*/ 3 w 40"/>
                <a:gd name="T1" fmla="*/ 5 h 40"/>
                <a:gd name="T2" fmla="*/ 3 w 40"/>
                <a:gd name="T3" fmla="*/ 16 h 40"/>
                <a:gd name="T4" fmla="*/ 24 w 40"/>
                <a:gd name="T5" fmla="*/ 37 h 40"/>
                <a:gd name="T6" fmla="*/ 35 w 40"/>
                <a:gd name="T7" fmla="*/ 37 h 40"/>
                <a:gd name="T8" fmla="*/ 40 w 40"/>
                <a:gd name="T9" fmla="*/ 32 h 40"/>
                <a:gd name="T10" fmla="*/ 8 w 40"/>
                <a:gd name="T11" fmla="*/ 0 h 40"/>
                <a:gd name="T12" fmla="*/ 3 w 40"/>
                <a:gd name="T13" fmla="*/ 5 h 40"/>
              </a:gdLst>
              <a:ahLst/>
              <a:cxnLst>
                <a:cxn ang="0">
                  <a:pos x="T0" y="T1"/>
                </a:cxn>
                <a:cxn ang="0">
                  <a:pos x="T2" y="T3"/>
                </a:cxn>
                <a:cxn ang="0">
                  <a:pos x="T4" y="T5"/>
                </a:cxn>
                <a:cxn ang="0">
                  <a:pos x="T6" y="T7"/>
                </a:cxn>
                <a:cxn ang="0">
                  <a:pos x="T8" y="T9"/>
                </a:cxn>
                <a:cxn ang="0">
                  <a:pos x="T10" y="T11"/>
                </a:cxn>
                <a:cxn ang="0">
                  <a:pos x="T12" y="T13"/>
                </a:cxn>
              </a:cxnLst>
              <a:rect l="0" t="0" r="r" b="b"/>
              <a:pathLst>
                <a:path w="40" h="40">
                  <a:moveTo>
                    <a:pt x="3" y="5"/>
                  </a:moveTo>
                  <a:cubicBezTo>
                    <a:pt x="0" y="8"/>
                    <a:pt x="0" y="13"/>
                    <a:pt x="3" y="16"/>
                  </a:cubicBezTo>
                  <a:cubicBezTo>
                    <a:pt x="24" y="37"/>
                    <a:pt x="24" y="37"/>
                    <a:pt x="24" y="37"/>
                  </a:cubicBezTo>
                  <a:cubicBezTo>
                    <a:pt x="27" y="40"/>
                    <a:pt x="32" y="40"/>
                    <a:pt x="35" y="37"/>
                  </a:cubicBezTo>
                  <a:cubicBezTo>
                    <a:pt x="40" y="32"/>
                    <a:pt x="40" y="32"/>
                    <a:pt x="40" y="32"/>
                  </a:cubicBezTo>
                  <a:cubicBezTo>
                    <a:pt x="8" y="0"/>
                    <a:pt x="8" y="0"/>
                    <a:pt x="8" y="0"/>
                  </a:cubicBezTo>
                  <a:lnTo>
                    <a:pt x="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39" name="Freeform 20"/>
            <p:cNvSpPr>
              <a:spLocks/>
            </p:cNvSpPr>
            <p:nvPr/>
          </p:nvSpPr>
          <p:spPr bwMode="auto">
            <a:xfrm>
              <a:off x="7593013" y="4989513"/>
              <a:ext cx="215900" cy="215900"/>
            </a:xfrm>
            <a:custGeom>
              <a:avLst/>
              <a:gdLst>
                <a:gd name="T0" fmla="*/ 0 w 75"/>
                <a:gd name="T1" fmla="*/ 75 h 75"/>
                <a:gd name="T2" fmla="*/ 60 w 75"/>
                <a:gd name="T3" fmla="*/ 15 h 75"/>
                <a:gd name="T4" fmla="*/ 0 w 75"/>
                <a:gd name="T5" fmla="*/ 75 h 75"/>
              </a:gdLst>
              <a:ahLst/>
              <a:cxnLst>
                <a:cxn ang="0">
                  <a:pos x="T0" y="T1"/>
                </a:cxn>
                <a:cxn ang="0">
                  <a:pos x="T2" y="T3"/>
                </a:cxn>
                <a:cxn ang="0">
                  <a:pos x="T4" y="T5"/>
                </a:cxn>
              </a:cxnLst>
              <a:rect l="0" t="0" r="r" b="b"/>
              <a:pathLst>
                <a:path w="75" h="75">
                  <a:moveTo>
                    <a:pt x="0" y="75"/>
                  </a:moveTo>
                  <a:cubicBezTo>
                    <a:pt x="30" y="60"/>
                    <a:pt x="75" y="30"/>
                    <a:pt x="60" y="15"/>
                  </a:cubicBezTo>
                  <a:cubicBezTo>
                    <a:pt x="45" y="0"/>
                    <a:pt x="15" y="45"/>
                    <a:pt x="0"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grpSp>
      <p:sp>
        <p:nvSpPr>
          <p:cNvPr id="40" name="Freeform 24"/>
          <p:cNvSpPr>
            <a:spLocks noEditPoints="1"/>
          </p:cNvSpPr>
          <p:nvPr/>
        </p:nvSpPr>
        <p:spPr bwMode="auto">
          <a:xfrm>
            <a:off x="5384801" y="4885420"/>
            <a:ext cx="635000" cy="569913"/>
          </a:xfrm>
          <a:custGeom>
            <a:avLst/>
            <a:gdLst>
              <a:gd name="T0" fmla="*/ 111 w 270"/>
              <a:gd name="T1" fmla="*/ 168 h 242"/>
              <a:gd name="T2" fmla="*/ 197 w 270"/>
              <a:gd name="T3" fmla="*/ 93 h 242"/>
              <a:gd name="T4" fmla="*/ 236 w 270"/>
              <a:gd name="T5" fmla="*/ 101 h 242"/>
              <a:gd name="T6" fmla="*/ 118 w 270"/>
              <a:gd name="T7" fmla="*/ 0 h 242"/>
              <a:gd name="T8" fmla="*/ 0 w 270"/>
              <a:gd name="T9" fmla="*/ 108 h 242"/>
              <a:gd name="T10" fmla="*/ 27 w 270"/>
              <a:gd name="T11" fmla="*/ 177 h 242"/>
              <a:gd name="T12" fmla="*/ 7 w 270"/>
              <a:gd name="T13" fmla="*/ 222 h 242"/>
              <a:gd name="T14" fmla="*/ 63 w 270"/>
              <a:gd name="T15" fmla="*/ 202 h 242"/>
              <a:gd name="T16" fmla="*/ 120 w 270"/>
              <a:gd name="T17" fmla="*/ 216 h 242"/>
              <a:gd name="T18" fmla="*/ 132 w 270"/>
              <a:gd name="T19" fmla="*/ 216 h 242"/>
              <a:gd name="T20" fmla="*/ 111 w 270"/>
              <a:gd name="T21" fmla="*/ 168 h 242"/>
              <a:gd name="T22" fmla="*/ 169 w 270"/>
              <a:gd name="T23" fmla="*/ 52 h 242"/>
              <a:gd name="T24" fmla="*/ 186 w 270"/>
              <a:gd name="T25" fmla="*/ 69 h 242"/>
              <a:gd name="T26" fmla="*/ 169 w 270"/>
              <a:gd name="T27" fmla="*/ 86 h 242"/>
              <a:gd name="T28" fmla="*/ 152 w 270"/>
              <a:gd name="T29" fmla="*/ 69 h 242"/>
              <a:gd name="T30" fmla="*/ 169 w 270"/>
              <a:gd name="T31" fmla="*/ 52 h 242"/>
              <a:gd name="T32" fmla="*/ 76 w 270"/>
              <a:gd name="T33" fmla="*/ 52 h 242"/>
              <a:gd name="T34" fmla="*/ 93 w 270"/>
              <a:gd name="T35" fmla="*/ 69 h 242"/>
              <a:gd name="T36" fmla="*/ 76 w 270"/>
              <a:gd name="T37" fmla="*/ 86 h 242"/>
              <a:gd name="T38" fmla="*/ 59 w 270"/>
              <a:gd name="T39" fmla="*/ 69 h 242"/>
              <a:gd name="T40" fmla="*/ 76 w 270"/>
              <a:gd name="T41" fmla="*/ 52 h 242"/>
              <a:gd name="T42" fmla="*/ 253 w 270"/>
              <a:gd name="T43" fmla="*/ 214 h 242"/>
              <a:gd name="T44" fmla="*/ 270 w 270"/>
              <a:gd name="T45" fmla="*/ 172 h 242"/>
              <a:gd name="T46" fmla="*/ 197 w 270"/>
              <a:gd name="T47" fmla="*/ 104 h 242"/>
              <a:gd name="T48" fmla="*/ 125 w 270"/>
              <a:gd name="T49" fmla="*/ 172 h 242"/>
              <a:gd name="T50" fmla="*/ 197 w 270"/>
              <a:gd name="T51" fmla="*/ 239 h 242"/>
              <a:gd name="T52" fmla="*/ 231 w 270"/>
              <a:gd name="T53" fmla="*/ 231 h 242"/>
              <a:gd name="T54" fmla="*/ 265 w 270"/>
              <a:gd name="T55" fmla="*/ 242 h 242"/>
              <a:gd name="T56" fmla="*/ 253 w 270"/>
              <a:gd name="T57" fmla="*/ 214 h 242"/>
              <a:gd name="T58" fmla="*/ 226 w 270"/>
              <a:gd name="T59" fmla="*/ 145 h 242"/>
              <a:gd name="T60" fmla="*/ 236 w 270"/>
              <a:gd name="T61" fmla="*/ 155 h 242"/>
              <a:gd name="T62" fmla="*/ 226 w 270"/>
              <a:gd name="T63" fmla="*/ 165 h 242"/>
              <a:gd name="T64" fmla="*/ 216 w 270"/>
              <a:gd name="T65" fmla="*/ 155 h 242"/>
              <a:gd name="T66" fmla="*/ 226 w 270"/>
              <a:gd name="T67" fmla="*/ 145 h 242"/>
              <a:gd name="T68" fmla="*/ 169 w 270"/>
              <a:gd name="T69" fmla="*/ 145 h 242"/>
              <a:gd name="T70" fmla="*/ 179 w 270"/>
              <a:gd name="T71" fmla="*/ 155 h 242"/>
              <a:gd name="T72" fmla="*/ 169 w 270"/>
              <a:gd name="T73" fmla="*/ 165 h 242"/>
              <a:gd name="T74" fmla="*/ 159 w 270"/>
              <a:gd name="T75" fmla="*/ 155 h 242"/>
              <a:gd name="T76" fmla="*/ 169 w 270"/>
              <a:gd name="T77" fmla="*/ 145 h 242"/>
              <a:gd name="T78" fmla="*/ 169 w 270"/>
              <a:gd name="T79" fmla="*/ 145 h 242"/>
              <a:gd name="T80" fmla="*/ 169 w 270"/>
              <a:gd name="T81" fmla="*/ 145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70" h="242">
                <a:moveTo>
                  <a:pt x="111" y="168"/>
                </a:moveTo>
                <a:cubicBezTo>
                  <a:pt x="111" y="126"/>
                  <a:pt x="150" y="93"/>
                  <a:pt x="197" y="93"/>
                </a:cubicBezTo>
                <a:cubicBezTo>
                  <a:pt x="211" y="93"/>
                  <a:pt x="224" y="96"/>
                  <a:pt x="236" y="101"/>
                </a:cubicBezTo>
                <a:cubicBezTo>
                  <a:pt x="231" y="45"/>
                  <a:pt x="181" y="0"/>
                  <a:pt x="118" y="0"/>
                </a:cubicBezTo>
                <a:cubicBezTo>
                  <a:pt x="53" y="0"/>
                  <a:pt x="0" y="49"/>
                  <a:pt x="0" y="108"/>
                </a:cubicBezTo>
                <a:cubicBezTo>
                  <a:pt x="0" y="133"/>
                  <a:pt x="10" y="158"/>
                  <a:pt x="27" y="177"/>
                </a:cubicBezTo>
                <a:cubicBezTo>
                  <a:pt x="7" y="222"/>
                  <a:pt x="7" y="222"/>
                  <a:pt x="7" y="222"/>
                </a:cubicBezTo>
                <a:cubicBezTo>
                  <a:pt x="63" y="202"/>
                  <a:pt x="63" y="202"/>
                  <a:pt x="63" y="202"/>
                </a:cubicBezTo>
                <a:cubicBezTo>
                  <a:pt x="79" y="210"/>
                  <a:pt x="100" y="216"/>
                  <a:pt x="120" y="216"/>
                </a:cubicBezTo>
                <a:cubicBezTo>
                  <a:pt x="132" y="216"/>
                  <a:pt x="132" y="216"/>
                  <a:pt x="132" y="216"/>
                </a:cubicBezTo>
                <a:cubicBezTo>
                  <a:pt x="120" y="202"/>
                  <a:pt x="111" y="185"/>
                  <a:pt x="111" y="168"/>
                </a:cubicBezTo>
                <a:close/>
                <a:moveTo>
                  <a:pt x="169" y="52"/>
                </a:moveTo>
                <a:cubicBezTo>
                  <a:pt x="177" y="52"/>
                  <a:pt x="186" y="59"/>
                  <a:pt x="186" y="69"/>
                </a:cubicBezTo>
                <a:cubicBezTo>
                  <a:pt x="186" y="77"/>
                  <a:pt x="179" y="86"/>
                  <a:pt x="169" y="86"/>
                </a:cubicBezTo>
                <a:cubicBezTo>
                  <a:pt x="159" y="86"/>
                  <a:pt x="152" y="79"/>
                  <a:pt x="152" y="69"/>
                </a:cubicBezTo>
                <a:cubicBezTo>
                  <a:pt x="152" y="61"/>
                  <a:pt x="159" y="52"/>
                  <a:pt x="169" y="52"/>
                </a:cubicBezTo>
                <a:close/>
                <a:moveTo>
                  <a:pt x="76" y="52"/>
                </a:moveTo>
                <a:cubicBezTo>
                  <a:pt x="85" y="52"/>
                  <a:pt x="93" y="59"/>
                  <a:pt x="93" y="69"/>
                </a:cubicBezTo>
                <a:cubicBezTo>
                  <a:pt x="93" y="77"/>
                  <a:pt x="86" y="86"/>
                  <a:pt x="76" y="86"/>
                </a:cubicBezTo>
                <a:cubicBezTo>
                  <a:pt x="66" y="86"/>
                  <a:pt x="59" y="79"/>
                  <a:pt x="59" y="69"/>
                </a:cubicBezTo>
                <a:cubicBezTo>
                  <a:pt x="59" y="61"/>
                  <a:pt x="66" y="52"/>
                  <a:pt x="76" y="52"/>
                </a:cubicBezTo>
                <a:close/>
                <a:moveTo>
                  <a:pt x="253" y="214"/>
                </a:moveTo>
                <a:cubicBezTo>
                  <a:pt x="263" y="202"/>
                  <a:pt x="270" y="189"/>
                  <a:pt x="270" y="172"/>
                </a:cubicBezTo>
                <a:cubicBezTo>
                  <a:pt x="270" y="135"/>
                  <a:pt x="238" y="104"/>
                  <a:pt x="197" y="104"/>
                </a:cubicBezTo>
                <a:cubicBezTo>
                  <a:pt x="157" y="104"/>
                  <a:pt x="125" y="135"/>
                  <a:pt x="125" y="172"/>
                </a:cubicBezTo>
                <a:cubicBezTo>
                  <a:pt x="125" y="209"/>
                  <a:pt x="157" y="239"/>
                  <a:pt x="197" y="239"/>
                </a:cubicBezTo>
                <a:cubicBezTo>
                  <a:pt x="209" y="239"/>
                  <a:pt x="221" y="236"/>
                  <a:pt x="231" y="231"/>
                </a:cubicBezTo>
                <a:cubicBezTo>
                  <a:pt x="265" y="242"/>
                  <a:pt x="265" y="242"/>
                  <a:pt x="265" y="242"/>
                </a:cubicBezTo>
                <a:cubicBezTo>
                  <a:pt x="253" y="214"/>
                  <a:pt x="253" y="214"/>
                  <a:pt x="253" y="214"/>
                </a:cubicBezTo>
                <a:close/>
                <a:moveTo>
                  <a:pt x="226" y="145"/>
                </a:moveTo>
                <a:cubicBezTo>
                  <a:pt x="231" y="145"/>
                  <a:pt x="236" y="150"/>
                  <a:pt x="236" y="155"/>
                </a:cubicBezTo>
                <a:cubicBezTo>
                  <a:pt x="236" y="160"/>
                  <a:pt x="231" y="165"/>
                  <a:pt x="226" y="165"/>
                </a:cubicBezTo>
                <a:cubicBezTo>
                  <a:pt x="221" y="165"/>
                  <a:pt x="216" y="160"/>
                  <a:pt x="216" y="155"/>
                </a:cubicBezTo>
                <a:cubicBezTo>
                  <a:pt x="216" y="148"/>
                  <a:pt x="221" y="145"/>
                  <a:pt x="226" y="145"/>
                </a:cubicBezTo>
                <a:close/>
                <a:moveTo>
                  <a:pt x="169" y="145"/>
                </a:moveTo>
                <a:cubicBezTo>
                  <a:pt x="174" y="145"/>
                  <a:pt x="179" y="150"/>
                  <a:pt x="179" y="155"/>
                </a:cubicBezTo>
                <a:cubicBezTo>
                  <a:pt x="179" y="160"/>
                  <a:pt x="174" y="165"/>
                  <a:pt x="169" y="165"/>
                </a:cubicBezTo>
                <a:cubicBezTo>
                  <a:pt x="164" y="165"/>
                  <a:pt x="159" y="160"/>
                  <a:pt x="159" y="155"/>
                </a:cubicBezTo>
                <a:cubicBezTo>
                  <a:pt x="159" y="148"/>
                  <a:pt x="162" y="145"/>
                  <a:pt x="169" y="145"/>
                </a:cubicBezTo>
                <a:close/>
                <a:moveTo>
                  <a:pt x="169" y="145"/>
                </a:moveTo>
                <a:cubicBezTo>
                  <a:pt x="169" y="145"/>
                  <a:pt x="169" y="145"/>
                  <a:pt x="169" y="145"/>
                </a:cubicBezTo>
              </a:path>
            </a:pathLst>
          </a:custGeom>
          <a:solidFill>
            <a:srgbClr val="90C7FF"/>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41" name="Freeform 28"/>
          <p:cNvSpPr>
            <a:spLocks noEditPoints="1"/>
          </p:cNvSpPr>
          <p:nvPr/>
        </p:nvSpPr>
        <p:spPr bwMode="auto">
          <a:xfrm>
            <a:off x="3365501" y="4852082"/>
            <a:ext cx="630239" cy="631825"/>
          </a:xfrm>
          <a:custGeom>
            <a:avLst/>
            <a:gdLst>
              <a:gd name="T0" fmla="*/ 130 w 260"/>
              <a:gd name="T1" fmla="*/ 0 h 261"/>
              <a:gd name="T2" fmla="*/ 0 w 260"/>
              <a:gd name="T3" fmla="*/ 131 h 261"/>
              <a:gd name="T4" fmla="*/ 130 w 260"/>
              <a:gd name="T5" fmla="*/ 261 h 261"/>
              <a:gd name="T6" fmla="*/ 260 w 260"/>
              <a:gd name="T7" fmla="*/ 131 h 261"/>
              <a:gd name="T8" fmla="*/ 130 w 260"/>
              <a:gd name="T9" fmla="*/ 0 h 261"/>
              <a:gd name="T10" fmla="*/ 130 w 260"/>
              <a:gd name="T11" fmla="*/ 0 h 261"/>
              <a:gd name="T12" fmla="*/ 130 w 260"/>
              <a:gd name="T13" fmla="*/ 235 h 261"/>
              <a:gd name="T14" fmla="*/ 26 w 260"/>
              <a:gd name="T15" fmla="*/ 131 h 261"/>
              <a:gd name="T16" fmla="*/ 130 w 260"/>
              <a:gd name="T17" fmla="*/ 26 h 261"/>
              <a:gd name="T18" fmla="*/ 234 w 260"/>
              <a:gd name="T19" fmla="*/ 131 h 261"/>
              <a:gd name="T20" fmla="*/ 130 w 260"/>
              <a:gd name="T21" fmla="*/ 235 h 261"/>
              <a:gd name="T22" fmla="*/ 130 w 260"/>
              <a:gd name="T23" fmla="*/ 235 h 261"/>
              <a:gd name="T24" fmla="*/ 182 w 260"/>
              <a:gd name="T25" fmla="*/ 118 h 261"/>
              <a:gd name="T26" fmla="*/ 143 w 260"/>
              <a:gd name="T27" fmla="*/ 118 h 261"/>
              <a:gd name="T28" fmla="*/ 143 w 260"/>
              <a:gd name="T29" fmla="*/ 52 h 261"/>
              <a:gd name="T30" fmla="*/ 130 w 260"/>
              <a:gd name="T31" fmla="*/ 39 h 261"/>
              <a:gd name="T32" fmla="*/ 117 w 260"/>
              <a:gd name="T33" fmla="*/ 52 h 261"/>
              <a:gd name="T34" fmla="*/ 117 w 260"/>
              <a:gd name="T35" fmla="*/ 131 h 261"/>
              <a:gd name="T36" fmla="*/ 130 w 260"/>
              <a:gd name="T37" fmla="*/ 144 h 261"/>
              <a:gd name="T38" fmla="*/ 182 w 260"/>
              <a:gd name="T39" fmla="*/ 144 h 261"/>
              <a:gd name="T40" fmla="*/ 195 w 260"/>
              <a:gd name="T41" fmla="*/ 131 h 261"/>
              <a:gd name="T42" fmla="*/ 182 w 260"/>
              <a:gd name="T43" fmla="*/ 118 h 261"/>
              <a:gd name="T44" fmla="*/ 182 w 260"/>
              <a:gd name="T45" fmla="*/ 118 h 261"/>
              <a:gd name="T46" fmla="*/ 182 w 260"/>
              <a:gd name="T47" fmla="*/ 118 h 261"/>
              <a:gd name="T48" fmla="*/ 182 w 260"/>
              <a:gd name="T49" fmla="*/ 11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0" h="261">
                <a:moveTo>
                  <a:pt x="130" y="0"/>
                </a:moveTo>
                <a:cubicBezTo>
                  <a:pt x="58" y="0"/>
                  <a:pt x="0" y="59"/>
                  <a:pt x="0" y="131"/>
                </a:cubicBezTo>
                <a:cubicBezTo>
                  <a:pt x="0" y="203"/>
                  <a:pt x="58" y="261"/>
                  <a:pt x="130" y="261"/>
                </a:cubicBezTo>
                <a:cubicBezTo>
                  <a:pt x="202" y="261"/>
                  <a:pt x="260" y="203"/>
                  <a:pt x="260" y="131"/>
                </a:cubicBezTo>
                <a:cubicBezTo>
                  <a:pt x="260" y="59"/>
                  <a:pt x="202" y="0"/>
                  <a:pt x="130" y="0"/>
                </a:cubicBezTo>
                <a:cubicBezTo>
                  <a:pt x="130" y="0"/>
                  <a:pt x="130" y="0"/>
                  <a:pt x="130" y="0"/>
                </a:cubicBezTo>
                <a:close/>
                <a:moveTo>
                  <a:pt x="130" y="235"/>
                </a:moveTo>
                <a:cubicBezTo>
                  <a:pt x="72" y="235"/>
                  <a:pt x="26" y="188"/>
                  <a:pt x="26" y="131"/>
                </a:cubicBezTo>
                <a:cubicBezTo>
                  <a:pt x="26" y="73"/>
                  <a:pt x="72" y="26"/>
                  <a:pt x="130" y="26"/>
                </a:cubicBezTo>
                <a:cubicBezTo>
                  <a:pt x="188" y="26"/>
                  <a:pt x="234" y="73"/>
                  <a:pt x="234" y="131"/>
                </a:cubicBezTo>
                <a:cubicBezTo>
                  <a:pt x="234" y="188"/>
                  <a:pt x="188" y="235"/>
                  <a:pt x="130" y="235"/>
                </a:cubicBezTo>
                <a:cubicBezTo>
                  <a:pt x="130" y="235"/>
                  <a:pt x="130" y="235"/>
                  <a:pt x="130" y="235"/>
                </a:cubicBezTo>
                <a:close/>
                <a:moveTo>
                  <a:pt x="182" y="118"/>
                </a:moveTo>
                <a:cubicBezTo>
                  <a:pt x="143" y="118"/>
                  <a:pt x="143" y="118"/>
                  <a:pt x="143" y="118"/>
                </a:cubicBezTo>
                <a:cubicBezTo>
                  <a:pt x="143" y="52"/>
                  <a:pt x="143" y="52"/>
                  <a:pt x="143" y="52"/>
                </a:cubicBezTo>
                <a:cubicBezTo>
                  <a:pt x="143" y="45"/>
                  <a:pt x="137" y="39"/>
                  <a:pt x="130" y="39"/>
                </a:cubicBezTo>
                <a:cubicBezTo>
                  <a:pt x="123" y="39"/>
                  <a:pt x="117" y="45"/>
                  <a:pt x="117" y="52"/>
                </a:cubicBezTo>
                <a:cubicBezTo>
                  <a:pt x="117" y="131"/>
                  <a:pt x="117" y="131"/>
                  <a:pt x="117" y="131"/>
                </a:cubicBezTo>
                <a:cubicBezTo>
                  <a:pt x="117" y="138"/>
                  <a:pt x="123" y="144"/>
                  <a:pt x="130" y="144"/>
                </a:cubicBezTo>
                <a:cubicBezTo>
                  <a:pt x="182" y="144"/>
                  <a:pt x="182" y="144"/>
                  <a:pt x="182" y="144"/>
                </a:cubicBezTo>
                <a:cubicBezTo>
                  <a:pt x="189" y="144"/>
                  <a:pt x="195" y="138"/>
                  <a:pt x="195" y="131"/>
                </a:cubicBezTo>
                <a:cubicBezTo>
                  <a:pt x="195" y="123"/>
                  <a:pt x="189" y="118"/>
                  <a:pt x="182" y="118"/>
                </a:cubicBezTo>
                <a:cubicBezTo>
                  <a:pt x="182" y="118"/>
                  <a:pt x="182" y="118"/>
                  <a:pt x="182" y="118"/>
                </a:cubicBezTo>
                <a:close/>
                <a:moveTo>
                  <a:pt x="182" y="118"/>
                </a:moveTo>
                <a:cubicBezTo>
                  <a:pt x="182" y="118"/>
                  <a:pt x="182" y="118"/>
                  <a:pt x="182" y="118"/>
                </a:cubicBezTo>
              </a:path>
            </a:pathLst>
          </a:custGeom>
          <a:solidFill>
            <a:srgbClr val="90C7FF"/>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42" name="Freeform 32"/>
          <p:cNvSpPr>
            <a:spLocks noEditPoints="1"/>
          </p:cNvSpPr>
          <p:nvPr/>
        </p:nvSpPr>
        <p:spPr bwMode="auto">
          <a:xfrm>
            <a:off x="1162049" y="4864782"/>
            <a:ext cx="730251" cy="596900"/>
          </a:xfrm>
          <a:custGeom>
            <a:avLst/>
            <a:gdLst>
              <a:gd name="T0" fmla="*/ 142 w 192"/>
              <a:gd name="T1" fmla="*/ 111 h 156"/>
              <a:gd name="T2" fmla="*/ 96 w 192"/>
              <a:gd name="T3" fmla="*/ 134 h 156"/>
              <a:gd name="T4" fmla="*/ 40 w 192"/>
              <a:gd name="T5" fmla="*/ 78 h 156"/>
              <a:gd name="T6" fmla="*/ 47 w 192"/>
              <a:gd name="T7" fmla="*/ 78 h 156"/>
              <a:gd name="T8" fmla="*/ 58 w 192"/>
              <a:gd name="T9" fmla="*/ 78 h 156"/>
              <a:gd name="T10" fmla="*/ 29 w 192"/>
              <a:gd name="T11" fmla="*/ 49 h 156"/>
              <a:gd name="T12" fmla="*/ 0 w 192"/>
              <a:gd name="T13" fmla="*/ 78 h 156"/>
              <a:gd name="T14" fmla="*/ 15 w 192"/>
              <a:gd name="T15" fmla="*/ 78 h 156"/>
              <a:gd name="T16" fmla="*/ 16 w 192"/>
              <a:gd name="T17" fmla="*/ 78 h 156"/>
              <a:gd name="T18" fmla="*/ 18 w 192"/>
              <a:gd name="T19" fmla="*/ 78 h 156"/>
              <a:gd name="T20" fmla="*/ 96 w 192"/>
              <a:gd name="T21" fmla="*/ 156 h 156"/>
              <a:gd name="T22" fmla="*/ 157 w 192"/>
              <a:gd name="T23" fmla="*/ 126 h 156"/>
              <a:gd name="T24" fmla="*/ 151 w 192"/>
              <a:gd name="T25" fmla="*/ 120 h 156"/>
              <a:gd name="T26" fmla="*/ 142 w 192"/>
              <a:gd name="T27" fmla="*/ 111 h 156"/>
              <a:gd name="T28" fmla="*/ 180 w 192"/>
              <a:gd name="T29" fmla="*/ 78 h 156"/>
              <a:gd name="T30" fmla="*/ 180 w 192"/>
              <a:gd name="T31" fmla="*/ 78 h 156"/>
              <a:gd name="T32" fmla="*/ 174 w 192"/>
              <a:gd name="T33" fmla="*/ 78 h 156"/>
              <a:gd name="T34" fmla="*/ 174 w 192"/>
              <a:gd name="T35" fmla="*/ 78 h 156"/>
              <a:gd name="T36" fmla="*/ 174 w 192"/>
              <a:gd name="T37" fmla="*/ 78 h 156"/>
              <a:gd name="T38" fmla="*/ 96 w 192"/>
              <a:gd name="T39" fmla="*/ 0 h 156"/>
              <a:gd name="T40" fmla="*/ 35 w 192"/>
              <a:gd name="T41" fmla="*/ 30 h 156"/>
              <a:gd name="T42" fmla="*/ 41 w 192"/>
              <a:gd name="T43" fmla="*/ 37 h 156"/>
              <a:gd name="T44" fmla="*/ 50 w 192"/>
              <a:gd name="T45" fmla="*/ 46 h 156"/>
              <a:gd name="T46" fmla="*/ 96 w 192"/>
              <a:gd name="T47" fmla="*/ 22 h 156"/>
              <a:gd name="T48" fmla="*/ 152 w 192"/>
              <a:gd name="T49" fmla="*/ 78 h 156"/>
              <a:gd name="T50" fmla="*/ 152 w 192"/>
              <a:gd name="T51" fmla="*/ 78 h 156"/>
              <a:gd name="T52" fmla="*/ 152 w 192"/>
              <a:gd name="T53" fmla="*/ 78 h 156"/>
              <a:gd name="T54" fmla="*/ 145 w 192"/>
              <a:gd name="T55" fmla="*/ 78 h 156"/>
              <a:gd name="T56" fmla="*/ 145 w 192"/>
              <a:gd name="T57" fmla="*/ 78 h 156"/>
              <a:gd name="T58" fmla="*/ 134 w 192"/>
              <a:gd name="T59" fmla="*/ 78 h 156"/>
              <a:gd name="T60" fmla="*/ 163 w 192"/>
              <a:gd name="T61" fmla="*/ 107 h 156"/>
              <a:gd name="T62" fmla="*/ 192 w 192"/>
              <a:gd name="T63" fmla="*/ 78 h 156"/>
              <a:gd name="T64" fmla="*/ 180 w 192"/>
              <a:gd name="T65" fmla="*/ 78 h 156"/>
              <a:gd name="T66" fmla="*/ 123 w 192"/>
              <a:gd name="T67" fmla="*/ 43 h 156"/>
              <a:gd name="T68" fmla="*/ 104 w 192"/>
              <a:gd name="T69" fmla="*/ 76 h 156"/>
              <a:gd name="T70" fmla="*/ 119 w 192"/>
              <a:gd name="T71" fmla="*/ 76 h 156"/>
              <a:gd name="T72" fmla="*/ 119 w 192"/>
              <a:gd name="T73" fmla="*/ 83 h 156"/>
              <a:gd name="T74" fmla="*/ 102 w 192"/>
              <a:gd name="T75" fmla="*/ 83 h 156"/>
              <a:gd name="T76" fmla="*/ 102 w 192"/>
              <a:gd name="T77" fmla="*/ 93 h 156"/>
              <a:gd name="T78" fmla="*/ 119 w 192"/>
              <a:gd name="T79" fmla="*/ 93 h 156"/>
              <a:gd name="T80" fmla="*/ 119 w 192"/>
              <a:gd name="T81" fmla="*/ 100 h 156"/>
              <a:gd name="T82" fmla="*/ 102 w 192"/>
              <a:gd name="T83" fmla="*/ 100 h 156"/>
              <a:gd name="T84" fmla="*/ 102 w 192"/>
              <a:gd name="T85" fmla="*/ 115 h 156"/>
              <a:gd name="T86" fmla="*/ 93 w 192"/>
              <a:gd name="T87" fmla="*/ 115 h 156"/>
              <a:gd name="T88" fmla="*/ 93 w 192"/>
              <a:gd name="T89" fmla="*/ 100 h 156"/>
              <a:gd name="T90" fmla="*/ 74 w 192"/>
              <a:gd name="T91" fmla="*/ 100 h 156"/>
              <a:gd name="T92" fmla="*/ 74 w 192"/>
              <a:gd name="T93" fmla="*/ 93 h 156"/>
              <a:gd name="T94" fmla="*/ 93 w 192"/>
              <a:gd name="T95" fmla="*/ 93 h 156"/>
              <a:gd name="T96" fmla="*/ 93 w 192"/>
              <a:gd name="T97" fmla="*/ 83 h 156"/>
              <a:gd name="T98" fmla="*/ 74 w 192"/>
              <a:gd name="T99" fmla="*/ 83 h 156"/>
              <a:gd name="T100" fmla="*/ 74 w 192"/>
              <a:gd name="T101" fmla="*/ 76 h 156"/>
              <a:gd name="T102" fmla="*/ 90 w 192"/>
              <a:gd name="T103" fmla="*/ 76 h 156"/>
              <a:gd name="T104" fmla="*/ 71 w 192"/>
              <a:gd name="T105" fmla="*/ 43 h 156"/>
              <a:gd name="T106" fmla="*/ 81 w 192"/>
              <a:gd name="T107" fmla="*/ 43 h 156"/>
              <a:gd name="T108" fmla="*/ 97 w 192"/>
              <a:gd name="T109" fmla="*/ 74 h 156"/>
              <a:gd name="T110" fmla="*/ 98 w 192"/>
              <a:gd name="T111" fmla="*/ 74 h 156"/>
              <a:gd name="T112" fmla="*/ 103 w 192"/>
              <a:gd name="T113" fmla="*/ 63 h 156"/>
              <a:gd name="T114" fmla="*/ 114 w 192"/>
              <a:gd name="T115" fmla="*/ 43 h 156"/>
              <a:gd name="T116" fmla="*/ 123 w 192"/>
              <a:gd name="T117" fmla="*/ 43 h 156"/>
              <a:gd name="T118" fmla="*/ 123 w 192"/>
              <a:gd name="T119" fmla="*/ 43 h 156"/>
              <a:gd name="T120" fmla="*/ 123 w 192"/>
              <a:gd name="T121" fmla="*/ 43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2" h="156">
                <a:moveTo>
                  <a:pt x="142" y="111"/>
                </a:moveTo>
                <a:cubicBezTo>
                  <a:pt x="131" y="125"/>
                  <a:pt x="115" y="134"/>
                  <a:pt x="96" y="134"/>
                </a:cubicBezTo>
                <a:cubicBezTo>
                  <a:pt x="65" y="134"/>
                  <a:pt x="40" y="109"/>
                  <a:pt x="40" y="78"/>
                </a:cubicBezTo>
                <a:cubicBezTo>
                  <a:pt x="47" y="78"/>
                  <a:pt x="47" y="78"/>
                  <a:pt x="47" y="78"/>
                </a:cubicBezTo>
                <a:cubicBezTo>
                  <a:pt x="58" y="78"/>
                  <a:pt x="58" y="78"/>
                  <a:pt x="58" y="78"/>
                </a:cubicBezTo>
                <a:cubicBezTo>
                  <a:pt x="29" y="49"/>
                  <a:pt x="29" y="49"/>
                  <a:pt x="29" y="49"/>
                </a:cubicBezTo>
                <a:cubicBezTo>
                  <a:pt x="0" y="78"/>
                  <a:pt x="0" y="78"/>
                  <a:pt x="0" y="78"/>
                </a:cubicBezTo>
                <a:cubicBezTo>
                  <a:pt x="15" y="78"/>
                  <a:pt x="15" y="78"/>
                  <a:pt x="15" y="78"/>
                </a:cubicBezTo>
                <a:cubicBezTo>
                  <a:pt x="16" y="78"/>
                  <a:pt x="16" y="78"/>
                  <a:pt x="16" y="78"/>
                </a:cubicBezTo>
                <a:cubicBezTo>
                  <a:pt x="18" y="78"/>
                  <a:pt x="18" y="78"/>
                  <a:pt x="18" y="78"/>
                </a:cubicBezTo>
                <a:cubicBezTo>
                  <a:pt x="19" y="121"/>
                  <a:pt x="53" y="156"/>
                  <a:pt x="96" y="156"/>
                </a:cubicBezTo>
                <a:cubicBezTo>
                  <a:pt x="121" y="156"/>
                  <a:pt x="143" y="144"/>
                  <a:pt x="157" y="126"/>
                </a:cubicBezTo>
                <a:cubicBezTo>
                  <a:pt x="151" y="120"/>
                  <a:pt x="151" y="120"/>
                  <a:pt x="151" y="120"/>
                </a:cubicBezTo>
                <a:cubicBezTo>
                  <a:pt x="142" y="111"/>
                  <a:pt x="142" y="111"/>
                  <a:pt x="142" y="111"/>
                </a:cubicBezTo>
                <a:close/>
                <a:moveTo>
                  <a:pt x="180" y="78"/>
                </a:moveTo>
                <a:cubicBezTo>
                  <a:pt x="180" y="78"/>
                  <a:pt x="180" y="78"/>
                  <a:pt x="180" y="78"/>
                </a:cubicBezTo>
                <a:cubicBezTo>
                  <a:pt x="174" y="78"/>
                  <a:pt x="174" y="78"/>
                  <a:pt x="174" y="78"/>
                </a:cubicBezTo>
                <a:cubicBezTo>
                  <a:pt x="174" y="78"/>
                  <a:pt x="174" y="78"/>
                  <a:pt x="174" y="78"/>
                </a:cubicBezTo>
                <a:cubicBezTo>
                  <a:pt x="174" y="78"/>
                  <a:pt x="174" y="78"/>
                  <a:pt x="174" y="78"/>
                </a:cubicBezTo>
                <a:cubicBezTo>
                  <a:pt x="174" y="35"/>
                  <a:pt x="139" y="0"/>
                  <a:pt x="96" y="0"/>
                </a:cubicBezTo>
                <a:cubicBezTo>
                  <a:pt x="71" y="0"/>
                  <a:pt x="49" y="12"/>
                  <a:pt x="35" y="30"/>
                </a:cubicBezTo>
                <a:cubicBezTo>
                  <a:pt x="41" y="37"/>
                  <a:pt x="41" y="37"/>
                  <a:pt x="41" y="37"/>
                </a:cubicBezTo>
                <a:cubicBezTo>
                  <a:pt x="50" y="46"/>
                  <a:pt x="50" y="46"/>
                  <a:pt x="50" y="46"/>
                </a:cubicBezTo>
                <a:cubicBezTo>
                  <a:pt x="60" y="31"/>
                  <a:pt x="77" y="22"/>
                  <a:pt x="96" y="22"/>
                </a:cubicBezTo>
                <a:cubicBezTo>
                  <a:pt x="127" y="22"/>
                  <a:pt x="152" y="47"/>
                  <a:pt x="152" y="78"/>
                </a:cubicBezTo>
                <a:cubicBezTo>
                  <a:pt x="152" y="78"/>
                  <a:pt x="152" y="78"/>
                  <a:pt x="152" y="78"/>
                </a:cubicBezTo>
                <a:cubicBezTo>
                  <a:pt x="152" y="78"/>
                  <a:pt x="152" y="78"/>
                  <a:pt x="152" y="78"/>
                </a:cubicBezTo>
                <a:cubicBezTo>
                  <a:pt x="145" y="78"/>
                  <a:pt x="145" y="78"/>
                  <a:pt x="145" y="78"/>
                </a:cubicBezTo>
                <a:cubicBezTo>
                  <a:pt x="145" y="78"/>
                  <a:pt x="145" y="78"/>
                  <a:pt x="145" y="78"/>
                </a:cubicBezTo>
                <a:cubicBezTo>
                  <a:pt x="134" y="78"/>
                  <a:pt x="134" y="78"/>
                  <a:pt x="134" y="78"/>
                </a:cubicBezTo>
                <a:cubicBezTo>
                  <a:pt x="163" y="107"/>
                  <a:pt x="163" y="107"/>
                  <a:pt x="163" y="107"/>
                </a:cubicBezTo>
                <a:cubicBezTo>
                  <a:pt x="192" y="78"/>
                  <a:pt x="192" y="78"/>
                  <a:pt x="192" y="78"/>
                </a:cubicBezTo>
                <a:cubicBezTo>
                  <a:pt x="180" y="78"/>
                  <a:pt x="180" y="78"/>
                  <a:pt x="180" y="78"/>
                </a:cubicBezTo>
                <a:close/>
                <a:moveTo>
                  <a:pt x="123" y="43"/>
                </a:moveTo>
                <a:cubicBezTo>
                  <a:pt x="104" y="76"/>
                  <a:pt x="104" y="76"/>
                  <a:pt x="104" y="76"/>
                </a:cubicBezTo>
                <a:cubicBezTo>
                  <a:pt x="119" y="76"/>
                  <a:pt x="119" y="76"/>
                  <a:pt x="119" y="76"/>
                </a:cubicBezTo>
                <a:cubicBezTo>
                  <a:pt x="119" y="83"/>
                  <a:pt x="119" y="83"/>
                  <a:pt x="119" y="83"/>
                </a:cubicBezTo>
                <a:cubicBezTo>
                  <a:pt x="102" y="83"/>
                  <a:pt x="102" y="83"/>
                  <a:pt x="102" y="83"/>
                </a:cubicBezTo>
                <a:cubicBezTo>
                  <a:pt x="102" y="93"/>
                  <a:pt x="102" y="93"/>
                  <a:pt x="102" y="93"/>
                </a:cubicBezTo>
                <a:cubicBezTo>
                  <a:pt x="119" y="93"/>
                  <a:pt x="119" y="93"/>
                  <a:pt x="119" y="93"/>
                </a:cubicBezTo>
                <a:cubicBezTo>
                  <a:pt x="119" y="100"/>
                  <a:pt x="119" y="100"/>
                  <a:pt x="119" y="100"/>
                </a:cubicBezTo>
                <a:cubicBezTo>
                  <a:pt x="102" y="100"/>
                  <a:pt x="102" y="100"/>
                  <a:pt x="102" y="100"/>
                </a:cubicBezTo>
                <a:cubicBezTo>
                  <a:pt x="102" y="115"/>
                  <a:pt x="102" y="115"/>
                  <a:pt x="102" y="115"/>
                </a:cubicBezTo>
                <a:cubicBezTo>
                  <a:pt x="93" y="115"/>
                  <a:pt x="93" y="115"/>
                  <a:pt x="93" y="115"/>
                </a:cubicBezTo>
                <a:cubicBezTo>
                  <a:pt x="93" y="100"/>
                  <a:pt x="93" y="100"/>
                  <a:pt x="93" y="100"/>
                </a:cubicBezTo>
                <a:cubicBezTo>
                  <a:pt x="74" y="100"/>
                  <a:pt x="74" y="100"/>
                  <a:pt x="74" y="100"/>
                </a:cubicBezTo>
                <a:cubicBezTo>
                  <a:pt x="74" y="93"/>
                  <a:pt x="74" y="93"/>
                  <a:pt x="74" y="93"/>
                </a:cubicBezTo>
                <a:cubicBezTo>
                  <a:pt x="93" y="93"/>
                  <a:pt x="93" y="93"/>
                  <a:pt x="93" y="93"/>
                </a:cubicBezTo>
                <a:cubicBezTo>
                  <a:pt x="93" y="83"/>
                  <a:pt x="93" y="83"/>
                  <a:pt x="93" y="83"/>
                </a:cubicBezTo>
                <a:cubicBezTo>
                  <a:pt x="74" y="83"/>
                  <a:pt x="74" y="83"/>
                  <a:pt x="74" y="83"/>
                </a:cubicBezTo>
                <a:cubicBezTo>
                  <a:pt x="74" y="76"/>
                  <a:pt x="74" y="76"/>
                  <a:pt x="74" y="76"/>
                </a:cubicBezTo>
                <a:cubicBezTo>
                  <a:pt x="90" y="76"/>
                  <a:pt x="90" y="76"/>
                  <a:pt x="90" y="76"/>
                </a:cubicBezTo>
                <a:cubicBezTo>
                  <a:pt x="71" y="43"/>
                  <a:pt x="71" y="43"/>
                  <a:pt x="71" y="43"/>
                </a:cubicBezTo>
                <a:cubicBezTo>
                  <a:pt x="81" y="43"/>
                  <a:pt x="81" y="43"/>
                  <a:pt x="81" y="43"/>
                </a:cubicBezTo>
                <a:cubicBezTo>
                  <a:pt x="90" y="59"/>
                  <a:pt x="96" y="70"/>
                  <a:pt x="97" y="74"/>
                </a:cubicBezTo>
                <a:cubicBezTo>
                  <a:pt x="98" y="74"/>
                  <a:pt x="98" y="74"/>
                  <a:pt x="98" y="74"/>
                </a:cubicBezTo>
                <a:cubicBezTo>
                  <a:pt x="98" y="72"/>
                  <a:pt x="100" y="69"/>
                  <a:pt x="103" y="63"/>
                </a:cubicBezTo>
                <a:cubicBezTo>
                  <a:pt x="114" y="43"/>
                  <a:pt x="114" y="43"/>
                  <a:pt x="114" y="43"/>
                </a:cubicBezTo>
                <a:cubicBezTo>
                  <a:pt x="123" y="43"/>
                  <a:pt x="123" y="43"/>
                  <a:pt x="123" y="43"/>
                </a:cubicBezTo>
                <a:close/>
                <a:moveTo>
                  <a:pt x="123" y="43"/>
                </a:moveTo>
                <a:cubicBezTo>
                  <a:pt x="123" y="43"/>
                  <a:pt x="123" y="43"/>
                  <a:pt x="123" y="43"/>
                </a:cubicBezTo>
              </a:path>
            </a:pathLst>
          </a:custGeom>
          <a:solidFill>
            <a:srgbClr val="90C7FF"/>
          </a:solidFill>
          <a:ln>
            <a:noFill/>
          </a:ln>
        </p:spPr>
        <p:txBody>
          <a:bodyPr vert="horz" wrap="square" lIns="91440" tIns="45720" rIns="91440" bIns="45720" numCol="1" anchor="t" anchorCtr="0" compatLnSpc="1">
            <a:prstTxWarp prst="textNoShape">
              <a:avLst/>
            </a:prstTxWarp>
          </a:bodyPr>
          <a:lstStyle/>
          <a:p>
            <a:pPr defTabSz="1219170" eaLnBrk="0" fontAlgn="base" hangingPunct="0">
              <a:spcBef>
                <a:spcPct val="0"/>
              </a:spcBef>
              <a:spcAft>
                <a:spcPct val="0"/>
              </a:spcAft>
            </a:pPr>
            <a:endParaRPr lang="zh-CN" altLang="en-US" sz="2400"/>
          </a:p>
        </p:txBody>
      </p:sp>
      <p:sp>
        <p:nvSpPr>
          <p:cNvPr id="43" name="文本框 42"/>
          <p:cNvSpPr txBox="1"/>
          <p:nvPr/>
        </p:nvSpPr>
        <p:spPr>
          <a:xfrm>
            <a:off x="1458748" y="699040"/>
            <a:ext cx="3021101" cy="758285"/>
          </a:xfrm>
          <a:prstGeom prst="rect">
            <a:avLst/>
          </a:prstGeom>
          <a:noFill/>
        </p:spPr>
        <p:txBody>
          <a:bodyPr wrap="square" rtlCol="0" anchor="ctr">
            <a:spAutoFit/>
          </a:bodyPr>
          <a:lstStyle/>
          <a:p>
            <a:pPr>
              <a:lnSpc>
                <a:spcPct val="110000"/>
              </a:lnSpc>
            </a:pPr>
            <a:r>
              <a:rPr kumimoji="1" lang="en-US" altLang="zh-CN" sz="1867" b="1" dirty="0"/>
              <a:t>MORE THAN TEMPLATE</a:t>
            </a:r>
            <a:endParaRPr kumimoji="1" lang="en-US" altLang="zh-CN" sz="1867" b="1" dirty="0">
              <a:latin typeface="微软雅黑"/>
              <a:ea typeface="微软雅黑"/>
              <a:cs typeface="微软雅黑"/>
            </a:endParaRPr>
          </a:p>
          <a:p>
            <a:pPr>
              <a:lnSpc>
                <a:spcPct val="110000"/>
              </a:lnSpc>
            </a:pPr>
            <a:r>
              <a:rPr kumimoji="1" lang="zh-CN" altLang="en-US" sz="2067" b="1" dirty="0">
                <a:latin typeface="微软雅黑"/>
                <a:ea typeface="微软雅黑"/>
                <a:cs typeface="微软雅黑"/>
              </a:rPr>
              <a:t>点击此处添加副标题</a:t>
            </a:r>
          </a:p>
        </p:txBody>
      </p:sp>
    </p:spTree>
    <p:extLst>
      <p:ext uri="{BB962C8B-B14F-4D97-AF65-F5344CB8AC3E}">
        <p14:creationId xmlns:p14="http://schemas.microsoft.com/office/powerpoint/2010/main" val="922095006"/>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TotalTime>
  <Words>2371</Words>
  <Application>Microsoft Office PowerPoint</Application>
  <PresentationFormat>宽屏</PresentationFormat>
  <Paragraphs>250</Paragraphs>
  <Slides>21</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21</vt:i4>
      </vt:variant>
    </vt:vector>
  </HeadingPairs>
  <TitlesOfParts>
    <vt:vector size="38" baseType="lpstr">
      <vt:lpstr>Arial Unicode MS</vt:lpstr>
      <vt:lpstr>Lantinghei SC Demibold</vt:lpstr>
      <vt:lpstr>linea-basic-10</vt:lpstr>
      <vt:lpstr>Open Sans Light</vt:lpstr>
      <vt:lpstr>Yuanti SC</vt:lpstr>
      <vt:lpstr>等线</vt:lpstr>
      <vt:lpstr>等线 Light</vt:lpstr>
      <vt:lpstr>时尚中黑简体</vt:lpstr>
      <vt:lpstr>宋体</vt:lpstr>
      <vt:lpstr>Microsoft YaHei</vt:lpstr>
      <vt:lpstr>Microsoft YaHei</vt:lpstr>
      <vt:lpstr>Agency FB</vt:lpstr>
      <vt:lpstr>Arial</vt:lpstr>
      <vt:lpstr>Arial Black</vt:lpstr>
      <vt:lpstr>Calibri</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user</dc:creator>
  <cp:keywords>——</cp:keywords>
  <dc:description>——</dc:description>
  <cp:lastModifiedBy>阳光 男孩</cp:lastModifiedBy>
  <cp:revision>21</cp:revision>
  <dcterms:created xsi:type="dcterms:W3CDTF">2018-05-06T08:57:00Z</dcterms:created>
  <dcterms:modified xsi:type="dcterms:W3CDTF">2020-04-25T13:58:09Z</dcterms:modified>
</cp:coreProperties>
</file>