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3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4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  <p:sldMasterId id="2147483707" r:id="rId3"/>
    <p:sldMasterId id="2147483735" r:id="rId4"/>
    <p:sldMasterId id="2147483833" r:id="rId5"/>
  </p:sldMasterIdLst>
  <p:sldIdLst>
    <p:sldId id="263" r:id="rId6"/>
    <p:sldId id="269" r:id="rId7"/>
    <p:sldId id="286" r:id="rId8"/>
    <p:sldId id="297" r:id="rId9"/>
    <p:sldId id="259" r:id="rId10"/>
    <p:sldId id="2685" r:id="rId11"/>
    <p:sldId id="2687" r:id="rId12"/>
    <p:sldId id="288" r:id="rId13"/>
    <p:sldId id="319" r:id="rId14"/>
    <p:sldId id="308" r:id="rId15"/>
    <p:sldId id="268" r:id="rId16"/>
    <p:sldId id="304" r:id="rId17"/>
    <p:sldId id="287" r:id="rId18"/>
    <p:sldId id="360" r:id="rId19"/>
    <p:sldId id="2719" r:id="rId20"/>
    <p:sldId id="272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7F7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55" autoAdjust="0"/>
    <p:restoredTop sz="94660"/>
  </p:normalViewPr>
  <p:slideViewPr>
    <p:cSldViewPr snapToGrid="0">
      <p:cViewPr>
        <p:scale>
          <a:sx n="66" d="100"/>
          <a:sy n="66" d="100"/>
        </p:scale>
        <p:origin x="1584" y="1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61C-4B06-A355-E2DC3C014A9A}"/>
              </c:ext>
            </c:extLst>
          </c:dPt>
          <c:dPt>
            <c:idx val="1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61C-4B06-A355-E2DC3C014A9A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61C-4B06-A355-E2DC3C014A9A}"/>
              </c:ext>
            </c:extLst>
          </c:dPt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61C-4B06-A355-E2DC3C014A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CA5-4657-A425-9B1C13F41917}"/>
              </c:ext>
            </c:extLst>
          </c:dPt>
          <c:dPt>
            <c:idx val="1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CA5-4657-A425-9B1C13F41917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CA5-4657-A425-9B1C13F41917}"/>
              </c:ext>
            </c:extLst>
          </c:dPt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9.1999999999999993</c:v>
                </c:pt>
                <c:pt idx="1">
                  <c:v>1.2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CA5-4657-A425-9B1C13F419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67-454F-99C3-2279D852E79E}"/>
              </c:ext>
            </c:extLst>
          </c:dPt>
          <c:dPt>
            <c:idx val="1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C67-454F-99C3-2279D852E79E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C67-454F-99C3-2279D852E79E}"/>
              </c:ext>
            </c:extLst>
          </c:dPt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5.2</c:v>
                </c:pt>
                <c:pt idx="1">
                  <c:v>3.2</c:v>
                </c:pt>
                <c:pt idx="2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C67-454F-99C3-2279D852E7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422-4B36-BA9D-6FF6AFA8C986}"/>
              </c:ext>
            </c:extLst>
          </c:dPt>
          <c:dPt>
            <c:idx val="1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22-4B36-BA9D-6FF6AFA8C986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422-4B36-BA9D-6FF6AFA8C986}"/>
              </c:ext>
            </c:extLst>
          </c:dPt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3.2</c:v>
                </c:pt>
                <c:pt idx="1">
                  <c:v>6.2</c:v>
                </c:pt>
                <c:pt idx="2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422-4B36-BA9D-6FF6AFA8C9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E23936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FFE-4234-8546-84C1A79559CC}"/>
              </c:ext>
            </c:extLst>
          </c:dPt>
          <c:dPt>
            <c:idx val="1"/>
            <c:bubble3D val="0"/>
            <c:explosion val="46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FFE-4234-8546-84C1A79559CC}"/>
              </c:ext>
            </c:extLst>
          </c:dPt>
          <c:dPt>
            <c:idx val="2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FE-4234-8546-84C1A79559CC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FFE-4234-8546-84C1A79559C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Montserrat" panose="02000505000000020004" pitchFamily="2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Thee</c:v>
                </c:pt>
                <c:pt idx="3">
                  <c:v>Four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1.1000000000000001</c:v>
                </c:pt>
                <c:pt idx="2">
                  <c:v>7.4</c:v>
                </c:pt>
                <c:pt idx="3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FE-4234-8546-84C1A79559C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layout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xfrm>
            <a:off x="5960570" y="5762625"/>
            <a:ext cx="266099" cy="261610"/>
          </a:xfrm>
          <a:prstGeom prst="rect">
            <a:avLst/>
          </a:prstGeom>
        </p:spPr>
        <p:txBody>
          <a:bodyPr wrap="none"/>
          <a:lstStyle>
            <a:lvl1pPr>
              <a:defRPr sz="1200" cap="none" spc="0"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427754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1"/>
          </p:nvPr>
        </p:nvSpPr>
        <p:spPr>
          <a:xfrm>
            <a:off x="1536700" y="1174049"/>
            <a:ext cx="1828800" cy="329565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689276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2114821" y="1662113"/>
            <a:ext cx="2010813" cy="3602037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21" name="Группа 20"/>
          <p:cNvGrpSpPr/>
          <p:nvPr userDrawn="1"/>
        </p:nvGrpSpPr>
        <p:grpSpPr>
          <a:xfrm rot="16200000">
            <a:off x="3086763" y="5897306"/>
            <a:ext cx="76201" cy="553100"/>
            <a:chOff x="1323833" y="2867026"/>
            <a:chExt cx="76201" cy="553100"/>
          </a:xfrm>
        </p:grpSpPr>
        <p:sp>
          <p:nvSpPr>
            <p:cNvPr id="15" name="Овал 14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48267003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7951221" y="1477926"/>
            <a:ext cx="2193365" cy="3930780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16" name="Группа 15"/>
          <p:cNvGrpSpPr/>
          <p:nvPr userDrawn="1"/>
        </p:nvGrpSpPr>
        <p:grpSpPr>
          <a:xfrm>
            <a:off x="11427994" y="3146434"/>
            <a:ext cx="76201" cy="553100"/>
            <a:chOff x="1323833" y="2867026"/>
            <a:chExt cx="76201" cy="553100"/>
          </a:xfrm>
        </p:grpSpPr>
        <p:sp>
          <p:nvSpPr>
            <p:cNvPr id="17" name="Овал 16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Овал 19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72860608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642926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0" y="2582863"/>
            <a:ext cx="4154488" cy="21816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0" y="4764505"/>
            <a:ext cx="2101098" cy="20934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2085474" y="4764504"/>
            <a:ext cx="2069014" cy="20934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Рисунок 12"/>
          <p:cNvSpPr>
            <a:spLocks noGrp="1"/>
          </p:cNvSpPr>
          <p:nvPr>
            <p:ph type="pic" sz="quarter" idx="13"/>
          </p:nvPr>
        </p:nvSpPr>
        <p:spPr>
          <a:xfrm>
            <a:off x="4154488" y="2582861"/>
            <a:ext cx="2085473" cy="21816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7" name="Рисунок 12"/>
          <p:cNvSpPr>
            <a:spLocks noGrp="1"/>
          </p:cNvSpPr>
          <p:nvPr>
            <p:ph type="pic" sz="quarter" idx="14"/>
          </p:nvPr>
        </p:nvSpPr>
        <p:spPr>
          <a:xfrm>
            <a:off x="4170948" y="4764503"/>
            <a:ext cx="4711532" cy="20934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Рисунок 12"/>
          <p:cNvSpPr>
            <a:spLocks noGrp="1"/>
          </p:cNvSpPr>
          <p:nvPr>
            <p:ph type="pic" sz="quarter" idx="15"/>
          </p:nvPr>
        </p:nvSpPr>
        <p:spPr>
          <a:xfrm>
            <a:off x="6239961" y="2582861"/>
            <a:ext cx="3922086" cy="21816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9" name="Рисунок 12"/>
          <p:cNvSpPr>
            <a:spLocks noGrp="1"/>
          </p:cNvSpPr>
          <p:nvPr>
            <p:ph type="pic" sz="quarter" idx="16"/>
          </p:nvPr>
        </p:nvSpPr>
        <p:spPr>
          <a:xfrm>
            <a:off x="8882480" y="4764501"/>
            <a:ext cx="3317332" cy="21143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" name="Рисунок 12"/>
          <p:cNvSpPr>
            <a:spLocks noGrp="1"/>
          </p:cNvSpPr>
          <p:nvPr>
            <p:ph type="pic" sz="quarter" idx="17"/>
          </p:nvPr>
        </p:nvSpPr>
        <p:spPr>
          <a:xfrm>
            <a:off x="10162047" y="2582860"/>
            <a:ext cx="2037765" cy="218164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369705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249989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249989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249989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6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249989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662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249989"/>
            <a:ext cx="1989470" cy="2338054"/>
          </a:xfrm>
          <a:prstGeom prst="round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249989"/>
            <a:ext cx="1989470" cy="2338054"/>
          </a:xfrm>
          <a:prstGeom prst="round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249989"/>
            <a:ext cx="1989470" cy="2338054"/>
          </a:xfrm>
          <a:prstGeom prst="round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249989"/>
            <a:ext cx="1989470" cy="2338054"/>
          </a:xfrm>
          <a:prstGeom prst="round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86168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460500"/>
            <a:ext cx="1989470" cy="1937000"/>
          </a:xfrm>
          <a:prstGeom prst="ellipse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460500"/>
            <a:ext cx="1989470" cy="1937000"/>
          </a:xfrm>
          <a:prstGeom prst="ellipse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460500"/>
            <a:ext cx="1989470" cy="1937000"/>
          </a:xfrm>
          <a:prstGeom prst="ellipse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460500"/>
            <a:ext cx="1989470" cy="1937000"/>
          </a:xfrm>
          <a:prstGeom prst="ellipse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0179145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0"/>
          </p:nvPr>
        </p:nvSpPr>
        <p:spPr>
          <a:xfrm>
            <a:off x="0" y="2173789"/>
            <a:ext cx="300990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009900" y="4519946"/>
            <a:ext cx="308610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096000" y="2173789"/>
            <a:ext cx="300990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6" name="Рисунок 12"/>
          <p:cNvSpPr>
            <a:spLocks noGrp="1"/>
          </p:cNvSpPr>
          <p:nvPr>
            <p:ph type="pic" sz="quarter" idx="13"/>
          </p:nvPr>
        </p:nvSpPr>
        <p:spPr>
          <a:xfrm>
            <a:off x="9105900" y="4519946"/>
            <a:ext cx="308610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2862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0"/>
          </p:nvPr>
        </p:nvSpPr>
        <p:spPr>
          <a:xfrm>
            <a:off x="323850" y="2173788"/>
            <a:ext cx="5067300" cy="4360361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2"/>
          </p:nvPr>
        </p:nvSpPr>
        <p:spPr>
          <a:xfrm>
            <a:off x="5695950" y="2173789"/>
            <a:ext cx="2800350" cy="1617161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01100" y="2173789"/>
            <a:ext cx="3028950" cy="2302962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4"/>
          </p:nvPr>
        </p:nvSpPr>
        <p:spPr>
          <a:xfrm>
            <a:off x="5695950" y="4059739"/>
            <a:ext cx="2800350" cy="247441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6" name="Рисунок 12"/>
          <p:cNvSpPr>
            <a:spLocks noGrp="1"/>
          </p:cNvSpPr>
          <p:nvPr>
            <p:ph type="pic" sz="quarter" idx="15"/>
          </p:nvPr>
        </p:nvSpPr>
        <p:spPr>
          <a:xfrm>
            <a:off x="8801100" y="4762500"/>
            <a:ext cx="3028950" cy="177165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948116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619500" cy="24003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619500" y="2400300"/>
            <a:ext cx="5372100" cy="44577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12"/>
          <p:cNvSpPr>
            <a:spLocks noGrp="1"/>
          </p:cNvSpPr>
          <p:nvPr>
            <p:ph type="pic" sz="quarter" idx="13"/>
          </p:nvPr>
        </p:nvSpPr>
        <p:spPr>
          <a:xfrm>
            <a:off x="0" y="2400300"/>
            <a:ext cx="3619500" cy="44577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4"/>
          </p:nvPr>
        </p:nvSpPr>
        <p:spPr>
          <a:xfrm>
            <a:off x="8991600" y="5010150"/>
            <a:ext cx="3200400" cy="184785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5"/>
          </p:nvPr>
        </p:nvSpPr>
        <p:spPr>
          <a:xfrm rot="5400000">
            <a:off x="8086725" y="904874"/>
            <a:ext cx="5010150" cy="3200400"/>
          </a:xfrm>
          <a:custGeom>
            <a:avLst/>
            <a:gdLst>
              <a:gd name="connsiteX0" fmla="*/ 0 w 5010150"/>
              <a:gd name="connsiteY0" fmla="*/ 3200400 h 3200400"/>
              <a:gd name="connsiteX1" fmla="*/ 0 w 5010150"/>
              <a:gd name="connsiteY1" fmla="*/ 0 h 3200400"/>
              <a:gd name="connsiteX2" fmla="*/ 5010150 w 5010150"/>
              <a:gd name="connsiteY2" fmla="*/ 0 h 3200400"/>
              <a:gd name="connsiteX3" fmla="*/ 5010150 w 5010150"/>
              <a:gd name="connsiteY3" fmla="*/ 3200400 h 3200400"/>
              <a:gd name="connsiteX4" fmla="*/ 1239047 w 5010150"/>
              <a:gd name="connsiteY4" fmla="*/ 3200400 h 3200400"/>
              <a:gd name="connsiteX5" fmla="*/ 1149354 w 5010150"/>
              <a:gd name="connsiteY5" fmla="*/ 3019425 h 3200400"/>
              <a:gd name="connsiteX6" fmla="*/ 1059660 w 5010150"/>
              <a:gd name="connsiteY6" fmla="*/ 3200400 h 3200400"/>
              <a:gd name="connsiteX0" fmla="*/ 0 w 5010150"/>
              <a:gd name="connsiteY0" fmla="*/ 3200400 h 3200400"/>
              <a:gd name="connsiteX1" fmla="*/ 0 w 5010150"/>
              <a:gd name="connsiteY1" fmla="*/ 0 h 3200400"/>
              <a:gd name="connsiteX2" fmla="*/ 5010150 w 5010150"/>
              <a:gd name="connsiteY2" fmla="*/ 0 h 3200400"/>
              <a:gd name="connsiteX3" fmla="*/ 5010150 w 5010150"/>
              <a:gd name="connsiteY3" fmla="*/ 3200400 h 3200400"/>
              <a:gd name="connsiteX4" fmla="*/ 1239047 w 5010150"/>
              <a:gd name="connsiteY4" fmla="*/ 3200400 h 3200400"/>
              <a:gd name="connsiteX5" fmla="*/ 1159986 w 5010150"/>
              <a:gd name="connsiteY5" fmla="*/ 3088536 h 3200400"/>
              <a:gd name="connsiteX6" fmla="*/ 1059660 w 5010150"/>
              <a:gd name="connsiteY6" fmla="*/ 3200400 h 3200400"/>
              <a:gd name="connsiteX7" fmla="*/ 0 w 5010150"/>
              <a:gd name="connsiteY7" fmla="*/ 3200400 h 3200400"/>
              <a:gd name="connsiteX0" fmla="*/ 0 w 5010150"/>
              <a:gd name="connsiteY0" fmla="*/ 3200400 h 3200400"/>
              <a:gd name="connsiteX1" fmla="*/ 0 w 5010150"/>
              <a:gd name="connsiteY1" fmla="*/ 0 h 3200400"/>
              <a:gd name="connsiteX2" fmla="*/ 5010150 w 5010150"/>
              <a:gd name="connsiteY2" fmla="*/ 0 h 3200400"/>
              <a:gd name="connsiteX3" fmla="*/ 5010150 w 5010150"/>
              <a:gd name="connsiteY3" fmla="*/ 3200400 h 3200400"/>
              <a:gd name="connsiteX4" fmla="*/ 1239047 w 5010150"/>
              <a:gd name="connsiteY4" fmla="*/ 3200400 h 3200400"/>
              <a:gd name="connsiteX5" fmla="*/ 1159986 w 5010150"/>
              <a:gd name="connsiteY5" fmla="*/ 3125407 h 3200400"/>
              <a:gd name="connsiteX6" fmla="*/ 1059660 w 5010150"/>
              <a:gd name="connsiteY6" fmla="*/ 3200400 h 3200400"/>
              <a:gd name="connsiteX7" fmla="*/ 0 w 5010150"/>
              <a:gd name="connsiteY7" fmla="*/ 3200400 h 3200400"/>
              <a:gd name="connsiteX0" fmla="*/ 0 w 5010150"/>
              <a:gd name="connsiteY0" fmla="*/ 3200400 h 3200400"/>
              <a:gd name="connsiteX1" fmla="*/ 0 w 5010150"/>
              <a:gd name="connsiteY1" fmla="*/ 0 h 3200400"/>
              <a:gd name="connsiteX2" fmla="*/ 5010150 w 5010150"/>
              <a:gd name="connsiteY2" fmla="*/ 0 h 3200400"/>
              <a:gd name="connsiteX3" fmla="*/ 5010150 w 5010150"/>
              <a:gd name="connsiteY3" fmla="*/ 3200400 h 3200400"/>
              <a:gd name="connsiteX4" fmla="*/ 1239047 w 5010150"/>
              <a:gd name="connsiteY4" fmla="*/ 3200400 h 3200400"/>
              <a:gd name="connsiteX5" fmla="*/ 1145238 w 5010150"/>
              <a:gd name="connsiteY5" fmla="*/ 3103284 h 3200400"/>
              <a:gd name="connsiteX6" fmla="*/ 1059660 w 5010150"/>
              <a:gd name="connsiteY6" fmla="*/ 3200400 h 3200400"/>
              <a:gd name="connsiteX7" fmla="*/ 0 w 5010150"/>
              <a:gd name="connsiteY7" fmla="*/ 3200400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0150" h="3200400">
                <a:moveTo>
                  <a:pt x="0" y="3200400"/>
                </a:moveTo>
                <a:lnTo>
                  <a:pt x="0" y="0"/>
                </a:lnTo>
                <a:lnTo>
                  <a:pt x="5010150" y="0"/>
                </a:lnTo>
                <a:lnTo>
                  <a:pt x="5010150" y="3200400"/>
                </a:lnTo>
                <a:lnTo>
                  <a:pt x="1239047" y="3200400"/>
                </a:lnTo>
                <a:lnTo>
                  <a:pt x="1145238" y="3103284"/>
                </a:lnTo>
                <a:lnTo>
                  <a:pt x="1059660" y="3200400"/>
                </a:lnTo>
                <a:lnTo>
                  <a:pt x="0" y="3200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3291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8556625" y="0"/>
            <a:ext cx="3635375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442584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960" y="341515"/>
            <a:ext cx="159022" cy="16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835961"/>
      </p:ext>
    </p:extLst>
  </p:cSld>
  <p:clrMapOvr>
    <a:masterClrMapping/>
  </p:clrMapOvr>
  <p:hf sldNum="0" hd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0"/>
          </p:nvPr>
        </p:nvSpPr>
        <p:spPr>
          <a:xfrm>
            <a:off x="0" y="3124200"/>
            <a:ext cx="3695700" cy="37338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847850" cy="31242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12"/>
          <p:cNvSpPr>
            <a:spLocks noGrp="1"/>
          </p:cNvSpPr>
          <p:nvPr>
            <p:ph type="pic" sz="quarter" idx="13"/>
          </p:nvPr>
        </p:nvSpPr>
        <p:spPr>
          <a:xfrm>
            <a:off x="1847850" y="0"/>
            <a:ext cx="1847850" cy="31242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16"/>
          </p:nvPr>
        </p:nvSpPr>
        <p:spPr>
          <a:xfrm>
            <a:off x="3695700" y="0"/>
            <a:ext cx="3467100" cy="1799063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7"/>
          </p:nvPr>
        </p:nvSpPr>
        <p:spPr>
          <a:xfrm>
            <a:off x="7162800" y="0"/>
            <a:ext cx="5029200" cy="1799063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8"/>
          </p:nvPr>
        </p:nvSpPr>
        <p:spPr>
          <a:xfrm>
            <a:off x="7162800" y="1799063"/>
            <a:ext cx="5029200" cy="5058937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9"/>
          </p:nvPr>
        </p:nvSpPr>
        <p:spPr>
          <a:xfrm>
            <a:off x="3695700" y="4199362"/>
            <a:ext cx="3467100" cy="2658637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763141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2"/>
          <p:cNvSpPr>
            <a:spLocks noGrp="1"/>
          </p:cNvSpPr>
          <p:nvPr>
            <p:ph type="pic" sz="quarter" idx="11"/>
          </p:nvPr>
        </p:nvSpPr>
        <p:spPr>
          <a:xfrm>
            <a:off x="2775286" y="0"/>
            <a:ext cx="3962397" cy="6858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12"/>
          <p:cNvSpPr>
            <a:spLocks noGrp="1"/>
          </p:cNvSpPr>
          <p:nvPr>
            <p:ph type="pic" sz="quarter" idx="13"/>
          </p:nvPr>
        </p:nvSpPr>
        <p:spPr>
          <a:xfrm>
            <a:off x="9512969" y="0"/>
            <a:ext cx="2679032" cy="6858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12"/>
          <p:cNvSpPr>
            <a:spLocks noGrp="1"/>
          </p:cNvSpPr>
          <p:nvPr>
            <p:ph type="pic" sz="quarter" idx="14"/>
          </p:nvPr>
        </p:nvSpPr>
        <p:spPr>
          <a:xfrm>
            <a:off x="6737683" y="0"/>
            <a:ext cx="2775286" cy="6858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2775286" cy="6858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691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175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7363738" y="1122282"/>
            <a:ext cx="1539875" cy="15414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8903612" y="2802693"/>
            <a:ext cx="1539875" cy="15414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7363737" y="4483103"/>
            <a:ext cx="1539875" cy="15414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13"/>
          </p:nvPr>
        </p:nvSpPr>
        <p:spPr>
          <a:xfrm>
            <a:off x="5823862" y="2802692"/>
            <a:ext cx="1539875" cy="1541463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11383756" y="3138971"/>
            <a:ext cx="164677" cy="758974"/>
            <a:chOff x="10877550" y="3003825"/>
            <a:chExt cx="164677" cy="758974"/>
          </a:xfrm>
        </p:grpSpPr>
        <p:sp>
          <p:nvSpPr>
            <p:cNvPr id="2" name="Овал 1"/>
            <p:cNvSpPr/>
            <p:nvPr userDrawn="1"/>
          </p:nvSpPr>
          <p:spPr>
            <a:xfrm>
              <a:off x="10877550" y="3003825"/>
              <a:ext cx="164677" cy="16467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 userDrawn="1"/>
          </p:nvSpPr>
          <p:spPr>
            <a:xfrm>
              <a:off x="10928499" y="3304130"/>
              <a:ext cx="80420" cy="8042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/>
            <p:cNvSpPr/>
            <p:nvPr userDrawn="1"/>
          </p:nvSpPr>
          <p:spPr>
            <a:xfrm>
              <a:off x="10928499" y="3493003"/>
              <a:ext cx="80420" cy="8042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Овал 19"/>
            <p:cNvSpPr/>
            <p:nvPr userDrawn="1"/>
          </p:nvSpPr>
          <p:spPr>
            <a:xfrm>
              <a:off x="10928499" y="3682379"/>
              <a:ext cx="80420" cy="8042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00829507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</a:t>
            </a:r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8" name="Рисунок 17"/>
          <p:cNvSpPr>
            <a:spLocks noGrp="1"/>
          </p:cNvSpPr>
          <p:nvPr>
            <p:ph type="pic" sz="quarter" idx="11"/>
          </p:nvPr>
        </p:nvSpPr>
        <p:spPr>
          <a:xfrm rot="5400000">
            <a:off x="3408129" y="1904906"/>
            <a:ext cx="1154114" cy="3338699"/>
          </a:xfrm>
          <a:custGeom>
            <a:avLst/>
            <a:gdLst>
              <a:gd name="connsiteX0" fmla="*/ 0 w 1154114"/>
              <a:gd name="connsiteY0" fmla="*/ 3176488 h 3368844"/>
              <a:gd name="connsiteX1" fmla="*/ 0 w 1154114"/>
              <a:gd name="connsiteY1" fmla="*/ 338994 h 3368844"/>
              <a:gd name="connsiteX2" fmla="*/ 192356 w 1154114"/>
              <a:gd name="connsiteY2" fmla="*/ 146638 h 3368844"/>
              <a:gd name="connsiteX3" fmla="*/ 350614 w 1154114"/>
              <a:gd name="connsiteY3" fmla="*/ 146638 h 3368844"/>
              <a:gd name="connsiteX4" fmla="*/ 415926 w 1154114"/>
              <a:gd name="connsiteY4" fmla="*/ 0 h 3368844"/>
              <a:gd name="connsiteX5" fmla="*/ 481239 w 1154114"/>
              <a:gd name="connsiteY5" fmla="*/ 146638 h 3368844"/>
              <a:gd name="connsiteX6" fmla="*/ 961758 w 1154114"/>
              <a:gd name="connsiteY6" fmla="*/ 146638 h 3368844"/>
              <a:gd name="connsiteX7" fmla="*/ 1154114 w 1154114"/>
              <a:gd name="connsiteY7" fmla="*/ 338994 h 3368844"/>
              <a:gd name="connsiteX8" fmla="*/ 1154113 w 1154114"/>
              <a:gd name="connsiteY8" fmla="*/ 3176488 h 3368844"/>
              <a:gd name="connsiteX9" fmla="*/ 961757 w 1154114"/>
              <a:gd name="connsiteY9" fmla="*/ 3368844 h 3368844"/>
              <a:gd name="connsiteX10" fmla="*/ 192356 w 1154114"/>
              <a:gd name="connsiteY10" fmla="*/ 3368844 h 3368844"/>
              <a:gd name="connsiteX11" fmla="*/ 0 w 1154114"/>
              <a:gd name="connsiteY11" fmla="*/ 3176488 h 3368844"/>
              <a:gd name="connsiteX0" fmla="*/ 0 w 1154114"/>
              <a:gd name="connsiteY0" fmla="*/ 3146343 h 3338699"/>
              <a:gd name="connsiteX1" fmla="*/ 0 w 1154114"/>
              <a:gd name="connsiteY1" fmla="*/ 308849 h 3338699"/>
              <a:gd name="connsiteX2" fmla="*/ 192356 w 1154114"/>
              <a:gd name="connsiteY2" fmla="*/ 116493 h 3338699"/>
              <a:gd name="connsiteX3" fmla="*/ 350614 w 1154114"/>
              <a:gd name="connsiteY3" fmla="*/ 116493 h 3338699"/>
              <a:gd name="connsiteX4" fmla="*/ 415926 w 1154114"/>
              <a:gd name="connsiteY4" fmla="*/ 0 h 3338699"/>
              <a:gd name="connsiteX5" fmla="*/ 481239 w 1154114"/>
              <a:gd name="connsiteY5" fmla="*/ 116493 h 3338699"/>
              <a:gd name="connsiteX6" fmla="*/ 961758 w 1154114"/>
              <a:gd name="connsiteY6" fmla="*/ 116493 h 3338699"/>
              <a:gd name="connsiteX7" fmla="*/ 1154114 w 1154114"/>
              <a:gd name="connsiteY7" fmla="*/ 308849 h 3338699"/>
              <a:gd name="connsiteX8" fmla="*/ 1154113 w 1154114"/>
              <a:gd name="connsiteY8" fmla="*/ 3146343 h 3338699"/>
              <a:gd name="connsiteX9" fmla="*/ 961757 w 1154114"/>
              <a:gd name="connsiteY9" fmla="*/ 3338699 h 3338699"/>
              <a:gd name="connsiteX10" fmla="*/ 192356 w 1154114"/>
              <a:gd name="connsiteY10" fmla="*/ 3338699 h 3338699"/>
              <a:gd name="connsiteX11" fmla="*/ 0 w 1154114"/>
              <a:gd name="connsiteY11" fmla="*/ 3146343 h 333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4114" h="3338699">
                <a:moveTo>
                  <a:pt x="0" y="3146343"/>
                </a:moveTo>
                <a:lnTo>
                  <a:pt x="0" y="308849"/>
                </a:lnTo>
                <a:cubicBezTo>
                  <a:pt x="0" y="202614"/>
                  <a:pt x="86121" y="116493"/>
                  <a:pt x="192356" y="116493"/>
                </a:cubicBezTo>
                <a:lnTo>
                  <a:pt x="350614" y="116493"/>
                </a:lnTo>
                <a:lnTo>
                  <a:pt x="415926" y="0"/>
                </a:lnTo>
                <a:lnTo>
                  <a:pt x="481239" y="116493"/>
                </a:lnTo>
                <a:lnTo>
                  <a:pt x="961758" y="116493"/>
                </a:lnTo>
                <a:cubicBezTo>
                  <a:pt x="1067993" y="116493"/>
                  <a:pt x="1154114" y="202614"/>
                  <a:pt x="1154114" y="308849"/>
                </a:cubicBezTo>
                <a:cubicBezTo>
                  <a:pt x="1154114" y="1254680"/>
                  <a:pt x="1154113" y="2200512"/>
                  <a:pt x="1154113" y="3146343"/>
                </a:cubicBezTo>
                <a:cubicBezTo>
                  <a:pt x="1154113" y="3252578"/>
                  <a:pt x="1067992" y="3338699"/>
                  <a:pt x="961757" y="3338699"/>
                </a:cubicBezTo>
                <a:lnTo>
                  <a:pt x="192356" y="3338699"/>
                </a:lnTo>
                <a:cubicBezTo>
                  <a:pt x="86121" y="3338699"/>
                  <a:pt x="0" y="3252578"/>
                  <a:pt x="0" y="314634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609976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763588" y="0"/>
            <a:ext cx="5254625" cy="6858000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263797" y="385816"/>
            <a:ext cx="240632" cy="165462"/>
            <a:chOff x="11345779" y="324853"/>
            <a:chExt cx="240632" cy="16546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Прямоугольник 11"/>
          <p:cNvSpPr/>
          <p:nvPr userDrawn="1"/>
        </p:nvSpPr>
        <p:spPr>
          <a:xfrm>
            <a:off x="227660" y="6450786"/>
            <a:ext cx="349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>
                    <a:lumMod val="75000"/>
                  </a:schemeClr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9470830" y="645133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6109236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152633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1"/>
          </p:nvPr>
        </p:nvSpPr>
        <p:spPr>
          <a:xfrm>
            <a:off x="5174776" y="0"/>
            <a:ext cx="7017224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2"/>
          </p:nvPr>
        </p:nvSpPr>
        <p:spPr>
          <a:xfrm>
            <a:off x="900353" y="983088"/>
            <a:ext cx="1351926" cy="1350678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82644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6059607"/>
            <a:ext cx="12192000" cy="79839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0" y="3717593"/>
            <a:ext cx="4449763" cy="2346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9"/>
          <p:cNvSpPr>
            <a:spLocks noGrp="1"/>
          </p:cNvSpPr>
          <p:nvPr>
            <p:ph type="pic" sz="quarter" idx="11"/>
          </p:nvPr>
        </p:nvSpPr>
        <p:spPr>
          <a:xfrm>
            <a:off x="7742237" y="3717593"/>
            <a:ext cx="4449763" cy="2346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2"/>
          </p:nvPr>
        </p:nvSpPr>
        <p:spPr>
          <a:xfrm>
            <a:off x="4449764" y="3717593"/>
            <a:ext cx="3292474" cy="2346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4912478" y="6342796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br>
              <a:rPr lang="en-US" sz="1200" dirty="0">
                <a:solidFill>
                  <a:schemeClr val="bg1"/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1"/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08008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6"/>
          <p:cNvSpPr>
            <a:spLocks noGrp="1"/>
          </p:cNvSpPr>
          <p:nvPr>
            <p:ph type="pic" sz="quarter" idx="10"/>
          </p:nvPr>
        </p:nvSpPr>
        <p:spPr>
          <a:xfrm>
            <a:off x="6412833" y="0"/>
            <a:ext cx="5779168" cy="6858000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263797" y="385816"/>
            <a:ext cx="240632" cy="165462"/>
            <a:chOff x="11345779" y="324853"/>
            <a:chExt cx="240632" cy="16546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 userDrawn="1"/>
        </p:nvSpPr>
        <p:spPr>
          <a:xfrm>
            <a:off x="227660" y="6450786"/>
            <a:ext cx="349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>
                    <a:lumMod val="75000"/>
                  </a:schemeClr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173515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2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2674960"/>
            <a:ext cx="12192001" cy="418303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879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8556625" y="0"/>
            <a:ext cx="3635375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42584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960" y="341515"/>
            <a:ext cx="159022" cy="160799"/>
          </a:xfrm>
          <a:prstGeom prst="rect">
            <a:avLst/>
          </a:prstGeom>
        </p:spPr>
      </p:pic>
      <p:sp>
        <p:nvSpPr>
          <p:cNvPr id="11" name="Рисунок 10"/>
          <p:cNvSpPr>
            <a:spLocks noGrp="1"/>
          </p:cNvSpPr>
          <p:nvPr>
            <p:ph type="pic" sz="quarter" idx="11"/>
          </p:nvPr>
        </p:nvSpPr>
        <p:spPr>
          <a:xfrm>
            <a:off x="985962" y="1502796"/>
            <a:ext cx="2997641" cy="401540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878846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347C8-4636-4733-BD6B-1F7DBAB2D8D5}" type="datetimeFigureOut">
              <a:rPr lang="ru-RU" smtClean="0"/>
              <a:t>26.04.2020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D2491-FD4F-498B-912F-9DD798AC61D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00258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78889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62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92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8478417" y="0"/>
            <a:ext cx="37135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6104228" y="0"/>
            <a:ext cx="2374189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42584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960" y="341515"/>
            <a:ext cx="159022" cy="16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0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37135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3713583" y="0"/>
            <a:ext cx="2374189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96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37135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374470" y="6481286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69846" y="330882"/>
            <a:ext cx="159022" cy="160799"/>
          </a:xfrm>
          <a:prstGeom prst="rect">
            <a:avLst/>
          </a:prstGeom>
        </p:spPr>
      </p:pic>
      <p:sp>
        <p:nvSpPr>
          <p:cNvPr id="12" name="Рисунок 11"/>
          <p:cNvSpPr>
            <a:spLocks noGrp="1"/>
          </p:cNvSpPr>
          <p:nvPr>
            <p:ph type="pic" sz="quarter" idx="10"/>
          </p:nvPr>
        </p:nvSpPr>
        <p:spPr>
          <a:xfrm>
            <a:off x="4717433" y="1558457"/>
            <a:ext cx="3009445" cy="401208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80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1834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5138591" y="2480806"/>
            <a:ext cx="1829974" cy="327593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359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1347355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42731" y="341515"/>
            <a:ext cx="159022" cy="160799"/>
          </a:xfrm>
          <a:prstGeom prst="rect">
            <a:avLst/>
          </a:prstGeom>
        </p:spPr>
      </p:pic>
      <p:grpSp>
        <p:nvGrpSpPr>
          <p:cNvPr id="9" name="Группа 8"/>
          <p:cNvGrpSpPr/>
          <p:nvPr userDrawn="1"/>
        </p:nvGrpSpPr>
        <p:grpSpPr>
          <a:xfrm>
            <a:off x="296779" y="336852"/>
            <a:ext cx="240632" cy="165462"/>
            <a:chOff x="11345779" y="324853"/>
            <a:chExt cx="240632" cy="16546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5868063" y="1979875"/>
            <a:ext cx="4738977" cy="300559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6268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3"/>
          <p:cNvSpPr>
            <a:spLocks noGrp="1"/>
          </p:cNvSpPr>
          <p:nvPr>
            <p:ph type="pic" sz="quarter" idx="10"/>
          </p:nvPr>
        </p:nvSpPr>
        <p:spPr>
          <a:xfrm>
            <a:off x="1512047" y="2542501"/>
            <a:ext cx="4141694" cy="261560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65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&amp; Photo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192001" cy="6858000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15131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419225" y="2511016"/>
            <a:ext cx="1214823" cy="1214823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3440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5447721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442584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37960" y="341515"/>
            <a:ext cx="159022" cy="160799"/>
          </a:xfrm>
          <a:prstGeom prst="rect">
            <a:avLst/>
          </a:prstGeom>
        </p:spPr>
      </p:pic>
      <p:sp>
        <p:nvSpPr>
          <p:cNvPr id="9" name="Рисунок 7"/>
          <p:cNvSpPr>
            <a:spLocks noGrp="1"/>
          </p:cNvSpPr>
          <p:nvPr>
            <p:ph type="pic" sz="quarter" idx="10"/>
          </p:nvPr>
        </p:nvSpPr>
        <p:spPr>
          <a:xfrm>
            <a:off x="5447721" y="0"/>
            <a:ext cx="6744279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65807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4776715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4776717" y="0"/>
            <a:ext cx="7415284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472269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1567645" y="341515"/>
            <a:ext cx="159022" cy="16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578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5838825" cy="367886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5838825" y="0"/>
            <a:ext cx="6353176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1472269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1567645" y="341515"/>
            <a:ext cx="159022" cy="16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830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1472269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1567645" y="339184"/>
            <a:ext cx="159022" cy="160799"/>
          </a:xfrm>
          <a:prstGeom prst="rect">
            <a:avLst/>
          </a:prstGeom>
        </p:spPr>
      </p:pic>
      <p:grpSp>
        <p:nvGrpSpPr>
          <p:cNvPr id="9" name="Группа 8"/>
          <p:cNvGrpSpPr/>
          <p:nvPr userDrawn="1"/>
        </p:nvGrpSpPr>
        <p:grpSpPr>
          <a:xfrm>
            <a:off x="296779" y="336852"/>
            <a:ext cx="240632" cy="165462"/>
            <a:chOff x="11345779" y="324853"/>
            <a:chExt cx="240632" cy="16546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131050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1472269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1567645" y="339184"/>
            <a:ext cx="159022" cy="160799"/>
          </a:xfrm>
          <a:prstGeom prst="rect">
            <a:avLst/>
          </a:prstGeom>
        </p:spPr>
      </p:pic>
      <p:grpSp>
        <p:nvGrpSpPr>
          <p:cNvPr id="9" name="Группа 8"/>
          <p:cNvGrpSpPr/>
          <p:nvPr userDrawn="1"/>
        </p:nvGrpSpPr>
        <p:grpSpPr>
          <a:xfrm>
            <a:off x="296779" y="336852"/>
            <a:ext cx="240632" cy="165462"/>
            <a:chOff x="11345779" y="324853"/>
            <a:chExt cx="240632" cy="16546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Рисунок 13"/>
          <p:cNvSpPr>
            <a:spLocks noGrp="1"/>
          </p:cNvSpPr>
          <p:nvPr>
            <p:ph type="pic" sz="quarter" idx="10"/>
          </p:nvPr>
        </p:nvSpPr>
        <p:spPr>
          <a:xfrm>
            <a:off x="5138591" y="2480806"/>
            <a:ext cx="1829974" cy="327593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1905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21717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7"/>
          <p:cNvSpPr>
            <a:spLocks noGrp="1"/>
          </p:cNvSpPr>
          <p:nvPr>
            <p:ph type="pic" sz="quarter" idx="11"/>
          </p:nvPr>
        </p:nvSpPr>
        <p:spPr>
          <a:xfrm>
            <a:off x="0" y="4686300"/>
            <a:ext cx="12192000" cy="21717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1471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7448551" y="0"/>
            <a:ext cx="4743450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4785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1" y="1279478"/>
            <a:ext cx="6155140" cy="429904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1282680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57111" y="341515"/>
            <a:ext cx="159022" cy="160799"/>
          </a:xfrm>
          <a:prstGeom prst="rect">
            <a:avLst/>
          </a:prstGeom>
        </p:spPr>
      </p:pic>
      <p:grpSp>
        <p:nvGrpSpPr>
          <p:cNvPr id="10" name="Группа 9"/>
          <p:cNvGrpSpPr/>
          <p:nvPr userDrawn="1"/>
        </p:nvGrpSpPr>
        <p:grpSpPr>
          <a:xfrm>
            <a:off x="296779" y="336852"/>
            <a:ext cx="240632" cy="165462"/>
            <a:chOff x="11345779" y="324853"/>
            <a:chExt cx="240632" cy="16546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57482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197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1" y="1279478"/>
            <a:ext cx="6155140" cy="557852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1346478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6478" y="341515"/>
            <a:ext cx="159022" cy="160799"/>
          </a:xfrm>
          <a:prstGeom prst="rect">
            <a:avLst/>
          </a:prstGeom>
        </p:spPr>
      </p:pic>
      <p:grpSp>
        <p:nvGrpSpPr>
          <p:cNvPr id="9" name="Группа 8"/>
          <p:cNvGrpSpPr/>
          <p:nvPr userDrawn="1"/>
        </p:nvGrpSpPr>
        <p:grpSpPr>
          <a:xfrm>
            <a:off x="296779" y="336852"/>
            <a:ext cx="240632" cy="165462"/>
            <a:chOff x="11345779" y="324853"/>
            <a:chExt cx="240632" cy="16546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33361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1515291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Рисунок 2"/>
          <p:cNvSpPr>
            <a:spLocks noGrp="1"/>
          </p:cNvSpPr>
          <p:nvPr>
            <p:ph type="pic" sz="quarter" idx="11"/>
          </p:nvPr>
        </p:nvSpPr>
        <p:spPr>
          <a:xfrm>
            <a:off x="3368039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Рисунок 2"/>
          <p:cNvSpPr>
            <a:spLocks noGrp="1"/>
          </p:cNvSpPr>
          <p:nvPr>
            <p:ph type="pic" sz="quarter" idx="12"/>
          </p:nvPr>
        </p:nvSpPr>
        <p:spPr>
          <a:xfrm>
            <a:off x="5220788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Рисунок 2"/>
          <p:cNvSpPr>
            <a:spLocks noGrp="1"/>
          </p:cNvSpPr>
          <p:nvPr>
            <p:ph type="pic" sz="quarter" idx="13"/>
          </p:nvPr>
        </p:nvSpPr>
        <p:spPr>
          <a:xfrm>
            <a:off x="7073536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Рисунок 2"/>
          <p:cNvSpPr>
            <a:spLocks noGrp="1"/>
          </p:cNvSpPr>
          <p:nvPr>
            <p:ph type="pic" sz="quarter" idx="14"/>
          </p:nvPr>
        </p:nvSpPr>
        <p:spPr>
          <a:xfrm>
            <a:off x="8926285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Рисунок 2"/>
          <p:cNvSpPr>
            <a:spLocks noGrp="1"/>
          </p:cNvSpPr>
          <p:nvPr>
            <p:ph type="pic" sz="quarter" idx="15"/>
          </p:nvPr>
        </p:nvSpPr>
        <p:spPr>
          <a:xfrm>
            <a:off x="1515291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Рисунок 2"/>
          <p:cNvSpPr>
            <a:spLocks noGrp="1"/>
          </p:cNvSpPr>
          <p:nvPr>
            <p:ph type="pic" sz="quarter" idx="16"/>
          </p:nvPr>
        </p:nvSpPr>
        <p:spPr>
          <a:xfrm>
            <a:off x="3368039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Рисунок 2"/>
          <p:cNvSpPr>
            <a:spLocks noGrp="1"/>
          </p:cNvSpPr>
          <p:nvPr>
            <p:ph type="pic" sz="quarter" idx="17"/>
          </p:nvPr>
        </p:nvSpPr>
        <p:spPr>
          <a:xfrm>
            <a:off x="5220788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Рисунок 2"/>
          <p:cNvSpPr>
            <a:spLocks noGrp="1"/>
          </p:cNvSpPr>
          <p:nvPr>
            <p:ph type="pic" sz="quarter" idx="18"/>
          </p:nvPr>
        </p:nvSpPr>
        <p:spPr>
          <a:xfrm>
            <a:off x="7073536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Рисунок 2"/>
          <p:cNvSpPr>
            <a:spLocks noGrp="1"/>
          </p:cNvSpPr>
          <p:nvPr>
            <p:ph type="pic" sz="quarter" idx="19"/>
          </p:nvPr>
        </p:nvSpPr>
        <p:spPr>
          <a:xfrm>
            <a:off x="8926285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49151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/>
          <p:cNvSpPr>
            <a:spLocks noGrp="1"/>
          </p:cNvSpPr>
          <p:nvPr>
            <p:ph type="pic" sz="quarter" idx="11"/>
          </p:nvPr>
        </p:nvSpPr>
        <p:spPr>
          <a:xfrm>
            <a:off x="0" y="1719618"/>
            <a:ext cx="12192001" cy="513838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6093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1"/>
          </p:nvPr>
        </p:nvSpPr>
        <p:spPr>
          <a:xfrm>
            <a:off x="0" y="1970725"/>
            <a:ext cx="12192001" cy="29165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53635" y="341515"/>
            <a:ext cx="159022" cy="160799"/>
          </a:xfrm>
          <a:prstGeom prst="rect">
            <a:avLst/>
          </a:prstGeom>
        </p:spPr>
      </p:pic>
      <p:grpSp>
        <p:nvGrpSpPr>
          <p:cNvPr id="8" name="Группа 7"/>
          <p:cNvGrpSpPr/>
          <p:nvPr userDrawn="1"/>
        </p:nvGrpSpPr>
        <p:grpSpPr>
          <a:xfrm>
            <a:off x="296779" y="336852"/>
            <a:ext cx="240632" cy="165462"/>
            <a:chOff x="11345779" y="324853"/>
            <a:chExt cx="240632" cy="16546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Прямоугольник 11"/>
          <p:cNvSpPr/>
          <p:nvPr userDrawn="1"/>
        </p:nvSpPr>
        <p:spPr>
          <a:xfrm>
            <a:off x="442584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60155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" y="1828800"/>
            <a:ext cx="12192000" cy="5029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1"/>
          </p:nvPr>
        </p:nvSpPr>
        <p:spPr>
          <a:xfrm>
            <a:off x="1282274" y="2530224"/>
            <a:ext cx="1460500" cy="18830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9"/>
          <p:cNvSpPr>
            <a:spLocks noGrp="1"/>
          </p:cNvSpPr>
          <p:nvPr>
            <p:ph type="pic" sz="quarter" idx="12"/>
          </p:nvPr>
        </p:nvSpPr>
        <p:spPr>
          <a:xfrm>
            <a:off x="3331712" y="2530224"/>
            <a:ext cx="1460500" cy="18830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3"/>
          </p:nvPr>
        </p:nvSpPr>
        <p:spPr>
          <a:xfrm>
            <a:off x="5381150" y="2530224"/>
            <a:ext cx="1460500" cy="18830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9"/>
          <p:cNvSpPr>
            <a:spLocks noGrp="1"/>
          </p:cNvSpPr>
          <p:nvPr>
            <p:ph type="pic" sz="quarter" idx="14"/>
          </p:nvPr>
        </p:nvSpPr>
        <p:spPr>
          <a:xfrm>
            <a:off x="7430588" y="2530224"/>
            <a:ext cx="1460500" cy="18830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9"/>
          <p:cNvSpPr>
            <a:spLocks noGrp="1"/>
          </p:cNvSpPr>
          <p:nvPr>
            <p:ph type="pic" sz="quarter" idx="15"/>
          </p:nvPr>
        </p:nvSpPr>
        <p:spPr>
          <a:xfrm>
            <a:off x="9480026" y="2530224"/>
            <a:ext cx="1460500" cy="188303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5119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9"/>
          <p:cNvSpPr>
            <a:spLocks noGrp="1"/>
          </p:cNvSpPr>
          <p:nvPr>
            <p:ph type="pic" sz="quarter" idx="11"/>
          </p:nvPr>
        </p:nvSpPr>
        <p:spPr>
          <a:xfrm>
            <a:off x="1405106" y="2117558"/>
            <a:ext cx="1829416" cy="22529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5921113" y="6466050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sp>
        <p:nvSpPr>
          <p:cNvPr id="13" name="Рисунок 9"/>
          <p:cNvSpPr>
            <a:spLocks noGrp="1"/>
          </p:cNvSpPr>
          <p:nvPr>
            <p:ph type="pic" sz="quarter" idx="12"/>
          </p:nvPr>
        </p:nvSpPr>
        <p:spPr>
          <a:xfrm>
            <a:off x="3931545" y="2117558"/>
            <a:ext cx="1829416" cy="22529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9"/>
          <p:cNvSpPr>
            <a:spLocks noGrp="1"/>
          </p:cNvSpPr>
          <p:nvPr>
            <p:ph type="pic" sz="quarter" idx="13"/>
          </p:nvPr>
        </p:nvSpPr>
        <p:spPr>
          <a:xfrm>
            <a:off x="6457984" y="2117558"/>
            <a:ext cx="1829416" cy="22529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9"/>
          <p:cNvSpPr>
            <a:spLocks noGrp="1"/>
          </p:cNvSpPr>
          <p:nvPr>
            <p:ph type="pic" sz="quarter" idx="14"/>
          </p:nvPr>
        </p:nvSpPr>
        <p:spPr>
          <a:xfrm>
            <a:off x="8984422" y="2117558"/>
            <a:ext cx="1829416" cy="225295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906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7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21717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442584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1"/>
          </p:nvPr>
        </p:nvSpPr>
        <p:spPr>
          <a:xfrm>
            <a:off x="754063" y="2647950"/>
            <a:ext cx="3084011" cy="34099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2"/>
          </p:nvPr>
        </p:nvSpPr>
        <p:spPr>
          <a:xfrm>
            <a:off x="4087813" y="2647949"/>
            <a:ext cx="2865437" cy="15991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3"/>
          </p:nvPr>
        </p:nvSpPr>
        <p:spPr>
          <a:xfrm>
            <a:off x="4087813" y="4463716"/>
            <a:ext cx="2865437" cy="159418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7523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2"/>
          <p:cNvSpPr>
            <a:spLocks noGrp="1"/>
          </p:cNvSpPr>
          <p:nvPr>
            <p:ph type="pic" sz="quarter" idx="12"/>
          </p:nvPr>
        </p:nvSpPr>
        <p:spPr>
          <a:xfrm>
            <a:off x="4644274" y="825165"/>
            <a:ext cx="1949032" cy="22619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12"/>
          <p:cNvSpPr>
            <a:spLocks noGrp="1"/>
          </p:cNvSpPr>
          <p:nvPr>
            <p:ph type="pic" sz="quarter" idx="13"/>
          </p:nvPr>
        </p:nvSpPr>
        <p:spPr>
          <a:xfrm>
            <a:off x="754063" y="4595061"/>
            <a:ext cx="3641474" cy="150795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12"/>
          <p:cNvSpPr>
            <a:spLocks noGrp="1"/>
          </p:cNvSpPr>
          <p:nvPr>
            <p:ph type="pic" sz="quarter" idx="14"/>
          </p:nvPr>
        </p:nvSpPr>
        <p:spPr>
          <a:xfrm>
            <a:off x="4644274" y="3311693"/>
            <a:ext cx="1949031" cy="27913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12"/>
          <p:cNvSpPr>
            <a:spLocks noGrp="1"/>
          </p:cNvSpPr>
          <p:nvPr>
            <p:ph type="pic" sz="quarter" idx="15"/>
          </p:nvPr>
        </p:nvSpPr>
        <p:spPr>
          <a:xfrm>
            <a:off x="6842042" y="3311693"/>
            <a:ext cx="1864851" cy="27913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6"/>
          </p:nvPr>
        </p:nvSpPr>
        <p:spPr>
          <a:xfrm>
            <a:off x="6842042" y="825164"/>
            <a:ext cx="4563895" cy="22619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17"/>
          </p:nvPr>
        </p:nvSpPr>
        <p:spPr>
          <a:xfrm>
            <a:off x="8955630" y="3311694"/>
            <a:ext cx="2494465" cy="12833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8"/>
          </p:nvPr>
        </p:nvSpPr>
        <p:spPr>
          <a:xfrm>
            <a:off x="8955630" y="4819654"/>
            <a:ext cx="2494465" cy="12833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3542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2"/>
          </p:nvPr>
        </p:nvSpPr>
        <p:spPr>
          <a:xfrm>
            <a:off x="4644274" y="825165"/>
            <a:ext cx="2107400" cy="30238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4"/>
          </p:nvPr>
        </p:nvSpPr>
        <p:spPr>
          <a:xfrm>
            <a:off x="4644274" y="3923414"/>
            <a:ext cx="2107400" cy="217960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12"/>
          <p:cNvSpPr>
            <a:spLocks noGrp="1"/>
          </p:cNvSpPr>
          <p:nvPr>
            <p:ph type="pic" sz="quarter" idx="15"/>
          </p:nvPr>
        </p:nvSpPr>
        <p:spPr>
          <a:xfrm>
            <a:off x="6842042" y="3168502"/>
            <a:ext cx="1864851" cy="29345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12"/>
          <p:cNvSpPr>
            <a:spLocks noGrp="1"/>
          </p:cNvSpPr>
          <p:nvPr>
            <p:ph type="pic" sz="quarter" idx="16"/>
          </p:nvPr>
        </p:nvSpPr>
        <p:spPr>
          <a:xfrm>
            <a:off x="6842042" y="825164"/>
            <a:ext cx="4608054" cy="22619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12"/>
          <p:cNvSpPr>
            <a:spLocks noGrp="1"/>
          </p:cNvSpPr>
          <p:nvPr>
            <p:ph type="pic" sz="quarter" idx="17"/>
          </p:nvPr>
        </p:nvSpPr>
        <p:spPr>
          <a:xfrm>
            <a:off x="8797262" y="3168502"/>
            <a:ext cx="2652834" cy="14265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8"/>
          </p:nvPr>
        </p:nvSpPr>
        <p:spPr>
          <a:xfrm>
            <a:off x="8797262" y="4676462"/>
            <a:ext cx="2652834" cy="14265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11251102" y="6438754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6478" y="341515"/>
            <a:ext cx="159022" cy="160799"/>
          </a:xfrm>
          <a:prstGeom prst="rect">
            <a:avLst/>
          </a:prstGeom>
        </p:spPr>
      </p:pic>
      <p:grpSp>
        <p:nvGrpSpPr>
          <p:cNvPr id="14" name="Группа 13"/>
          <p:cNvGrpSpPr/>
          <p:nvPr userDrawn="1"/>
        </p:nvGrpSpPr>
        <p:grpSpPr>
          <a:xfrm>
            <a:off x="296779" y="336852"/>
            <a:ext cx="240632" cy="165462"/>
            <a:chOff x="11345779" y="324853"/>
            <a:chExt cx="240632" cy="16546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91467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354978" y="713581"/>
            <a:ext cx="2374900" cy="20159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3354978" y="2913145"/>
            <a:ext cx="2374900" cy="32312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6"/>
          <p:cNvSpPr>
            <a:spLocks noGrp="1"/>
          </p:cNvSpPr>
          <p:nvPr>
            <p:ph type="pic" sz="quarter" idx="13"/>
          </p:nvPr>
        </p:nvSpPr>
        <p:spPr>
          <a:xfrm>
            <a:off x="5936676" y="4266548"/>
            <a:ext cx="5377317" cy="18778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6"/>
          <p:cNvSpPr>
            <a:spLocks noGrp="1"/>
          </p:cNvSpPr>
          <p:nvPr>
            <p:ph type="pic" sz="quarter" idx="14"/>
          </p:nvPr>
        </p:nvSpPr>
        <p:spPr>
          <a:xfrm>
            <a:off x="5936676" y="713581"/>
            <a:ext cx="1760661" cy="20159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6"/>
          <p:cNvSpPr>
            <a:spLocks noGrp="1"/>
          </p:cNvSpPr>
          <p:nvPr>
            <p:ph type="pic" sz="quarter" idx="15"/>
          </p:nvPr>
        </p:nvSpPr>
        <p:spPr>
          <a:xfrm>
            <a:off x="5936675" y="2913145"/>
            <a:ext cx="1760661" cy="11698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6"/>
          <p:cNvSpPr>
            <a:spLocks noGrp="1"/>
          </p:cNvSpPr>
          <p:nvPr>
            <p:ph type="pic" sz="quarter" idx="16"/>
          </p:nvPr>
        </p:nvSpPr>
        <p:spPr>
          <a:xfrm>
            <a:off x="7876839" y="713581"/>
            <a:ext cx="3437154" cy="20159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6"/>
          <p:cNvSpPr>
            <a:spLocks noGrp="1"/>
          </p:cNvSpPr>
          <p:nvPr>
            <p:ph type="pic" sz="quarter" idx="17"/>
          </p:nvPr>
        </p:nvSpPr>
        <p:spPr>
          <a:xfrm>
            <a:off x="7876837" y="2913145"/>
            <a:ext cx="3437156" cy="116981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069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3087322" cy="22775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7"/>
          </p:nvPr>
        </p:nvSpPr>
        <p:spPr>
          <a:xfrm>
            <a:off x="-1" y="2272570"/>
            <a:ext cx="3087323" cy="20442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12"/>
          <p:cNvSpPr>
            <a:spLocks noGrp="1"/>
          </p:cNvSpPr>
          <p:nvPr>
            <p:ph type="pic" sz="quarter" idx="18"/>
          </p:nvPr>
        </p:nvSpPr>
        <p:spPr>
          <a:xfrm>
            <a:off x="3080084" y="2261938"/>
            <a:ext cx="3023004" cy="20520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12"/>
          <p:cNvSpPr>
            <a:spLocks noGrp="1"/>
          </p:cNvSpPr>
          <p:nvPr>
            <p:ph type="pic" sz="quarter" idx="20"/>
          </p:nvPr>
        </p:nvSpPr>
        <p:spPr>
          <a:xfrm>
            <a:off x="9176084" y="2272570"/>
            <a:ext cx="3023004" cy="20386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21"/>
          </p:nvPr>
        </p:nvSpPr>
        <p:spPr>
          <a:xfrm>
            <a:off x="1956391" y="4303386"/>
            <a:ext cx="4139609" cy="255461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22"/>
          </p:nvPr>
        </p:nvSpPr>
        <p:spPr>
          <a:xfrm>
            <a:off x="0" y="4314019"/>
            <a:ext cx="1956391" cy="25439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24"/>
          </p:nvPr>
        </p:nvSpPr>
        <p:spPr>
          <a:xfrm>
            <a:off x="6096000" y="4303387"/>
            <a:ext cx="4089991" cy="255461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25"/>
          </p:nvPr>
        </p:nvSpPr>
        <p:spPr>
          <a:xfrm>
            <a:off x="3087322" y="7831"/>
            <a:ext cx="3008678" cy="22619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Рисунок 12"/>
          <p:cNvSpPr>
            <a:spLocks noGrp="1"/>
          </p:cNvSpPr>
          <p:nvPr>
            <p:ph type="pic" sz="quarter" idx="26"/>
          </p:nvPr>
        </p:nvSpPr>
        <p:spPr>
          <a:xfrm>
            <a:off x="6096001" y="0"/>
            <a:ext cx="6095848" cy="22775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7" name="Рисунок 12"/>
          <p:cNvSpPr>
            <a:spLocks noGrp="1"/>
          </p:cNvSpPr>
          <p:nvPr>
            <p:ph type="pic" sz="quarter" idx="27"/>
          </p:nvPr>
        </p:nvSpPr>
        <p:spPr>
          <a:xfrm>
            <a:off x="10185991" y="4303386"/>
            <a:ext cx="2013097" cy="25624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Рисунок 12"/>
          <p:cNvSpPr>
            <a:spLocks noGrp="1"/>
          </p:cNvSpPr>
          <p:nvPr>
            <p:ph type="pic" sz="quarter" idx="28"/>
          </p:nvPr>
        </p:nvSpPr>
        <p:spPr>
          <a:xfrm>
            <a:off x="6103088" y="2261937"/>
            <a:ext cx="3080084" cy="205208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674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21717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3143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&amp; Photo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Рисунок 2"/>
          <p:cNvSpPr>
            <a:spLocks noGrp="1"/>
          </p:cNvSpPr>
          <p:nvPr>
            <p:ph type="pic" sz="quarter" idx="11"/>
          </p:nvPr>
        </p:nvSpPr>
        <p:spPr>
          <a:xfrm>
            <a:off x="1775097" y="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Рисунок 2"/>
          <p:cNvSpPr>
            <a:spLocks noGrp="1"/>
          </p:cNvSpPr>
          <p:nvPr>
            <p:ph type="pic" sz="quarter" idx="12"/>
          </p:nvPr>
        </p:nvSpPr>
        <p:spPr>
          <a:xfrm>
            <a:off x="3550194" y="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Рисунок 2"/>
          <p:cNvSpPr>
            <a:spLocks noGrp="1"/>
          </p:cNvSpPr>
          <p:nvPr>
            <p:ph type="pic" sz="quarter" idx="13"/>
          </p:nvPr>
        </p:nvSpPr>
        <p:spPr>
          <a:xfrm>
            <a:off x="5325291" y="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Рисунок 2"/>
          <p:cNvSpPr>
            <a:spLocks noGrp="1"/>
          </p:cNvSpPr>
          <p:nvPr>
            <p:ph type="pic" sz="quarter" idx="14"/>
          </p:nvPr>
        </p:nvSpPr>
        <p:spPr>
          <a:xfrm>
            <a:off x="7100388" y="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Рисунок 2"/>
          <p:cNvSpPr>
            <a:spLocks noGrp="1"/>
          </p:cNvSpPr>
          <p:nvPr>
            <p:ph type="pic" sz="quarter" idx="20"/>
          </p:nvPr>
        </p:nvSpPr>
        <p:spPr>
          <a:xfrm>
            <a:off x="8875485" y="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Рисунок 2"/>
          <p:cNvSpPr>
            <a:spLocks noGrp="1"/>
          </p:cNvSpPr>
          <p:nvPr>
            <p:ph type="pic" sz="quarter" idx="21"/>
          </p:nvPr>
        </p:nvSpPr>
        <p:spPr>
          <a:xfrm>
            <a:off x="10650583" y="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Рисунок 2"/>
          <p:cNvSpPr>
            <a:spLocks noGrp="1"/>
          </p:cNvSpPr>
          <p:nvPr>
            <p:ph type="pic" sz="quarter" idx="22"/>
          </p:nvPr>
        </p:nvSpPr>
        <p:spPr>
          <a:xfrm>
            <a:off x="0" y="1801762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6" name="Рисунок 2"/>
          <p:cNvSpPr>
            <a:spLocks noGrp="1"/>
          </p:cNvSpPr>
          <p:nvPr>
            <p:ph type="pic" sz="quarter" idx="23"/>
          </p:nvPr>
        </p:nvSpPr>
        <p:spPr>
          <a:xfrm>
            <a:off x="1775097" y="1801762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7" name="Рисунок 2"/>
          <p:cNvSpPr>
            <a:spLocks noGrp="1"/>
          </p:cNvSpPr>
          <p:nvPr>
            <p:ph type="pic" sz="quarter" idx="24"/>
          </p:nvPr>
        </p:nvSpPr>
        <p:spPr>
          <a:xfrm>
            <a:off x="3550194" y="1801762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Рисунок 2"/>
          <p:cNvSpPr>
            <a:spLocks noGrp="1"/>
          </p:cNvSpPr>
          <p:nvPr>
            <p:ph type="pic" sz="quarter" idx="25"/>
          </p:nvPr>
        </p:nvSpPr>
        <p:spPr>
          <a:xfrm>
            <a:off x="5325291" y="1801762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Рисунок 2"/>
          <p:cNvSpPr>
            <a:spLocks noGrp="1"/>
          </p:cNvSpPr>
          <p:nvPr>
            <p:ph type="pic" sz="quarter" idx="26"/>
          </p:nvPr>
        </p:nvSpPr>
        <p:spPr>
          <a:xfrm>
            <a:off x="7100388" y="1801762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Рисунок 2"/>
          <p:cNvSpPr>
            <a:spLocks noGrp="1"/>
          </p:cNvSpPr>
          <p:nvPr>
            <p:ph type="pic" sz="quarter" idx="27"/>
          </p:nvPr>
        </p:nvSpPr>
        <p:spPr>
          <a:xfrm>
            <a:off x="8875485" y="1801762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Рисунок 2"/>
          <p:cNvSpPr>
            <a:spLocks noGrp="1"/>
          </p:cNvSpPr>
          <p:nvPr>
            <p:ph type="pic" sz="quarter" idx="28"/>
          </p:nvPr>
        </p:nvSpPr>
        <p:spPr>
          <a:xfrm>
            <a:off x="10650583" y="1801762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9" name="Рисунок 2"/>
          <p:cNvSpPr>
            <a:spLocks noGrp="1"/>
          </p:cNvSpPr>
          <p:nvPr>
            <p:ph type="pic" sz="quarter" idx="29"/>
          </p:nvPr>
        </p:nvSpPr>
        <p:spPr>
          <a:xfrm>
            <a:off x="0" y="3603523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Рисунок 2"/>
          <p:cNvSpPr>
            <a:spLocks noGrp="1"/>
          </p:cNvSpPr>
          <p:nvPr>
            <p:ph type="pic" sz="quarter" idx="30"/>
          </p:nvPr>
        </p:nvSpPr>
        <p:spPr>
          <a:xfrm>
            <a:off x="1775097" y="3603523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1" name="Рисунок 2"/>
          <p:cNvSpPr>
            <a:spLocks noGrp="1"/>
          </p:cNvSpPr>
          <p:nvPr>
            <p:ph type="pic" sz="quarter" idx="31"/>
          </p:nvPr>
        </p:nvSpPr>
        <p:spPr>
          <a:xfrm>
            <a:off x="3550194" y="3603523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2" name="Рисунок 2"/>
          <p:cNvSpPr>
            <a:spLocks noGrp="1"/>
          </p:cNvSpPr>
          <p:nvPr>
            <p:ph type="pic" sz="quarter" idx="32"/>
          </p:nvPr>
        </p:nvSpPr>
        <p:spPr>
          <a:xfrm>
            <a:off x="5325291" y="3603523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3" name="Рисунок 2"/>
          <p:cNvSpPr>
            <a:spLocks noGrp="1"/>
          </p:cNvSpPr>
          <p:nvPr>
            <p:ph type="pic" sz="quarter" idx="33"/>
          </p:nvPr>
        </p:nvSpPr>
        <p:spPr>
          <a:xfrm>
            <a:off x="7100388" y="3603523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4" name="Рисунок 2"/>
          <p:cNvSpPr>
            <a:spLocks noGrp="1"/>
          </p:cNvSpPr>
          <p:nvPr>
            <p:ph type="pic" sz="quarter" idx="34"/>
          </p:nvPr>
        </p:nvSpPr>
        <p:spPr>
          <a:xfrm>
            <a:off x="8875485" y="3603523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5" name="Рисунок 2"/>
          <p:cNvSpPr>
            <a:spLocks noGrp="1"/>
          </p:cNvSpPr>
          <p:nvPr>
            <p:ph type="pic" sz="quarter" idx="35"/>
          </p:nvPr>
        </p:nvSpPr>
        <p:spPr>
          <a:xfrm>
            <a:off x="10650583" y="3603523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853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1" y="-16071"/>
            <a:ext cx="12192000" cy="31294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0 h 10074"/>
              <a:gd name="connsiteX1" fmla="*/ 10000 w 10000"/>
              <a:gd name="connsiteY1" fmla="*/ 74 h 10074"/>
              <a:gd name="connsiteX2" fmla="*/ 10000 w 10000"/>
              <a:gd name="connsiteY2" fmla="*/ 10074 h 10074"/>
              <a:gd name="connsiteX3" fmla="*/ 0 w 10000"/>
              <a:gd name="connsiteY3" fmla="*/ 10074 h 10074"/>
              <a:gd name="connsiteX4" fmla="*/ 0 w 10000"/>
              <a:gd name="connsiteY4" fmla="*/ 0 h 10074"/>
              <a:gd name="connsiteX0" fmla="*/ 0 w 10000"/>
              <a:gd name="connsiteY0" fmla="*/ 0 h 14410"/>
              <a:gd name="connsiteX1" fmla="*/ 10000 w 10000"/>
              <a:gd name="connsiteY1" fmla="*/ 74 h 14410"/>
              <a:gd name="connsiteX2" fmla="*/ 10000 w 10000"/>
              <a:gd name="connsiteY2" fmla="*/ 10074 h 14410"/>
              <a:gd name="connsiteX3" fmla="*/ 11 w 10000"/>
              <a:gd name="connsiteY3" fmla="*/ 14410 h 14410"/>
              <a:gd name="connsiteX4" fmla="*/ 0 w 10000"/>
              <a:gd name="connsiteY4" fmla="*/ 0 h 1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4410">
                <a:moveTo>
                  <a:pt x="0" y="0"/>
                </a:moveTo>
                <a:lnTo>
                  <a:pt x="10000" y="74"/>
                </a:lnTo>
                <a:lnTo>
                  <a:pt x="10000" y="10074"/>
                </a:lnTo>
                <a:lnTo>
                  <a:pt x="11" y="14410"/>
                </a:lnTo>
                <a:cubicBezTo>
                  <a:pt x="7" y="9607"/>
                  <a:pt x="4" y="4803"/>
                  <a:pt x="0" y="0"/>
                </a:cubicBezTo>
                <a:close/>
              </a:path>
            </a:pathLst>
          </a:custGeo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1"/>
          </p:nvPr>
        </p:nvSpPr>
        <p:spPr>
          <a:xfrm>
            <a:off x="1446213" y="2033588"/>
            <a:ext cx="1787525" cy="17875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2"/>
          </p:nvPr>
        </p:nvSpPr>
        <p:spPr>
          <a:xfrm>
            <a:off x="5202238" y="2033587"/>
            <a:ext cx="1787525" cy="17875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3"/>
          </p:nvPr>
        </p:nvSpPr>
        <p:spPr>
          <a:xfrm>
            <a:off x="8958263" y="2033587"/>
            <a:ext cx="1787525" cy="17875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5921113" y="6466050"/>
            <a:ext cx="3497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59883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7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20335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1"/>
          </p:nvPr>
        </p:nvSpPr>
        <p:spPr>
          <a:xfrm>
            <a:off x="859477" y="2797458"/>
            <a:ext cx="2757488" cy="15287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2"/>
          </p:nvPr>
        </p:nvSpPr>
        <p:spPr>
          <a:xfrm>
            <a:off x="4737716" y="2797458"/>
            <a:ext cx="2757488" cy="15287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3"/>
          </p:nvPr>
        </p:nvSpPr>
        <p:spPr>
          <a:xfrm>
            <a:off x="8615955" y="2797457"/>
            <a:ext cx="2757488" cy="15287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2033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7299-CC0A-45EB-9CA8-8192876CCBCD}" type="datetimeFigureOut">
              <a:rPr lang="ru-RU" smtClean="0"/>
              <a:t>26.04.2020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63EA4-607C-49A0-8355-BF440E516A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93633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7299-CC0A-45EB-9CA8-8192876CCBCD}" type="datetimeFigureOut">
              <a:rPr lang="ru-RU" smtClean="0"/>
              <a:t>26.04.2020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63EA4-607C-49A0-8355-BF440E516A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26107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7299-CC0A-45EB-9CA8-8192876CCBCD}" type="datetimeFigureOut">
              <a:rPr lang="ru-RU" smtClean="0"/>
              <a:t>26.04.2020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63EA4-607C-49A0-8355-BF440E516A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6746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7299-CC0A-45EB-9CA8-8192876CCBCD}" type="datetimeFigureOut">
              <a:rPr lang="ru-RU" smtClean="0"/>
              <a:t>26.04.2020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63EA4-607C-49A0-8355-BF440E516A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5701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018212" y="0"/>
            <a:ext cx="6173787" cy="6858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6610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96424" y="2606261"/>
            <a:ext cx="1106152" cy="1106154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796424" y="4561598"/>
            <a:ext cx="1106152" cy="1106154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6479338" y="2606261"/>
            <a:ext cx="1106152" cy="1106154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6479338" y="4561598"/>
            <a:ext cx="1106152" cy="1106154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6520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3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538749"/>
            <a:ext cx="1989470" cy="2478422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538749"/>
            <a:ext cx="1989470" cy="2478422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538749"/>
            <a:ext cx="1989470" cy="2478422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6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538749"/>
            <a:ext cx="1989470" cy="2478422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2969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9"/>
          <p:cNvSpPr>
            <a:spLocks noGrp="1"/>
          </p:cNvSpPr>
          <p:nvPr>
            <p:ph type="pic" sz="quarter" idx="11"/>
          </p:nvPr>
        </p:nvSpPr>
        <p:spPr>
          <a:xfrm>
            <a:off x="1282274" y="3543887"/>
            <a:ext cx="1460500" cy="1448217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Рисунок 9"/>
          <p:cNvSpPr>
            <a:spLocks noGrp="1"/>
          </p:cNvSpPr>
          <p:nvPr>
            <p:ph type="pic" sz="quarter" idx="12"/>
          </p:nvPr>
        </p:nvSpPr>
        <p:spPr>
          <a:xfrm>
            <a:off x="3331712" y="2095670"/>
            <a:ext cx="1460500" cy="1448217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Рисунок 9"/>
          <p:cNvSpPr>
            <a:spLocks noGrp="1"/>
          </p:cNvSpPr>
          <p:nvPr>
            <p:ph type="pic" sz="quarter" idx="13"/>
          </p:nvPr>
        </p:nvSpPr>
        <p:spPr>
          <a:xfrm>
            <a:off x="5381150" y="3543887"/>
            <a:ext cx="1460500" cy="1448217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Рисунок 9"/>
          <p:cNvSpPr>
            <a:spLocks noGrp="1"/>
          </p:cNvSpPr>
          <p:nvPr>
            <p:ph type="pic" sz="quarter" idx="14"/>
          </p:nvPr>
        </p:nvSpPr>
        <p:spPr>
          <a:xfrm>
            <a:off x="7430588" y="2095670"/>
            <a:ext cx="1460500" cy="1448217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9"/>
          <p:cNvSpPr>
            <a:spLocks noGrp="1"/>
          </p:cNvSpPr>
          <p:nvPr>
            <p:ph type="pic" sz="quarter" idx="15"/>
          </p:nvPr>
        </p:nvSpPr>
        <p:spPr>
          <a:xfrm>
            <a:off x="9480026" y="3543887"/>
            <a:ext cx="1460500" cy="1448217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882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&amp; Photo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1515291" y="73152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Рисунок 2"/>
          <p:cNvSpPr>
            <a:spLocks noGrp="1"/>
          </p:cNvSpPr>
          <p:nvPr>
            <p:ph type="pic" sz="quarter" idx="11"/>
          </p:nvPr>
        </p:nvSpPr>
        <p:spPr>
          <a:xfrm>
            <a:off x="3368039" y="73152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Рисунок 2"/>
          <p:cNvSpPr>
            <a:spLocks noGrp="1"/>
          </p:cNvSpPr>
          <p:nvPr>
            <p:ph type="pic" sz="quarter" idx="12"/>
          </p:nvPr>
        </p:nvSpPr>
        <p:spPr>
          <a:xfrm>
            <a:off x="5220788" y="73152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Рисунок 2"/>
          <p:cNvSpPr>
            <a:spLocks noGrp="1"/>
          </p:cNvSpPr>
          <p:nvPr>
            <p:ph type="pic" sz="quarter" idx="13"/>
          </p:nvPr>
        </p:nvSpPr>
        <p:spPr>
          <a:xfrm>
            <a:off x="7073536" y="73152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Рисунок 2"/>
          <p:cNvSpPr>
            <a:spLocks noGrp="1"/>
          </p:cNvSpPr>
          <p:nvPr>
            <p:ph type="pic" sz="quarter" idx="14"/>
          </p:nvPr>
        </p:nvSpPr>
        <p:spPr>
          <a:xfrm>
            <a:off x="8926285" y="73152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Рисунок 2"/>
          <p:cNvSpPr>
            <a:spLocks noGrp="1"/>
          </p:cNvSpPr>
          <p:nvPr>
            <p:ph type="pic" sz="quarter" idx="15"/>
          </p:nvPr>
        </p:nvSpPr>
        <p:spPr>
          <a:xfrm>
            <a:off x="1515291" y="2701834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Рисунок 2"/>
          <p:cNvSpPr>
            <a:spLocks noGrp="1"/>
          </p:cNvSpPr>
          <p:nvPr>
            <p:ph type="pic" sz="quarter" idx="16"/>
          </p:nvPr>
        </p:nvSpPr>
        <p:spPr>
          <a:xfrm>
            <a:off x="3368039" y="2701834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Рисунок 2"/>
          <p:cNvSpPr>
            <a:spLocks noGrp="1"/>
          </p:cNvSpPr>
          <p:nvPr>
            <p:ph type="pic" sz="quarter" idx="17"/>
          </p:nvPr>
        </p:nvSpPr>
        <p:spPr>
          <a:xfrm>
            <a:off x="5220788" y="2701834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Рисунок 2"/>
          <p:cNvSpPr>
            <a:spLocks noGrp="1"/>
          </p:cNvSpPr>
          <p:nvPr>
            <p:ph type="pic" sz="quarter" idx="18"/>
          </p:nvPr>
        </p:nvSpPr>
        <p:spPr>
          <a:xfrm>
            <a:off x="7073536" y="2701834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Рисунок 2"/>
          <p:cNvSpPr>
            <a:spLocks noGrp="1"/>
          </p:cNvSpPr>
          <p:nvPr>
            <p:ph type="pic" sz="quarter" idx="19"/>
          </p:nvPr>
        </p:nvSpPr>
        <p:spPr>
          <a:xfrm>
            <a:off x="8926285" y="2701834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Рисунок 2"/>
          <p:cNvSpPr>
            <a:spLocks noGrp="1"/>
          </p:cNvSpPr>
          <p:nvPr>
            <p:ph type="pic" sz="quarter" idx="20"/>
          </p:nvPr>
        </p:nvSpPr>
        <p:spPr>
          <a:xfrm>
            <a:off x="1515291" y="4672149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Рисунок 2"/>
          <p:cNvSpPr>
            <a:spLocks noGrp="1"/>
          </p:cNvSpPr>
          <p:nvPr>
            <p:ph type="pic" sz="quarter" idx="21"/>
          </p:nvPr>
        </p:nvSpPr>
        <p:spPr>
          <a:xfrm>
            <a:off x="3368039" y="4672149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Рисунок 2"/>
          <p:cNvSpPr>
            <a:spLocks noGrp="1"/>
          </p:cNvSpPr>
          <p:nvPr>
            <p:ph type="pic" sz="quarter" idx="22"/>
          </p:nvPr>
        </p:nvSpPr>
        <p:spPr>
          <a:xfrm>
            <a:off x="5220788" y="4672149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6" name="Рисунок 2"/>
          <p:cNvSpPr>
            <a:spLocks noGrp="1"/>
          </p:cNvSpPr>
          <p:nvPr>
            <p:ph type="pic" sz="quarter" idx="23"/>
          </p:nvPr>
        </p:nvSpPr>
        <p:spPr>
          <a:xfrm>
            <a:off x="7073536" y="4672149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7" name="Рисунок 2"/>
          <p:cNvSpPr>
            <a:spLocks noGrp="1"/>
          </p:cNvSpPr>
          <p:nvPr>
            <p:ph type="pic" sz="quarter" idx="24"/>
          </p:nvPr>
        </p:nvSpPr>
        <p:spPr>
          <a:xfrm>
            <a:off x="8926285" y="4672149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372879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7"/>
          <p:cNvSpPr>
            <a:spLocks noGrp="1"/>
          </p:cNvSpPr>
          <p:nvPr>
            <p:ph type="pic" sz="quarter" idx="10"/>
          </p:nvPr>
        </p:nvSpPr>
        <p:spPr>
          <a:xfrm>
            <a:off x="5237269" y="1967431"/>
            <a:ext cx="1717462" cy="171746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1382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7"/>
          <p:cNvSpPr>
            <a:spLocks noGrp="1"/>
          </p:cNvSpPr>
          <p:nvPr>
            <p:ph type="pic" sz="quarter" idx="10"/>
          </p:nvPr>
        </p:nvSpPr>
        <p:spPr>
          <a:xfrm>
            <a:off x="3778368" y="1111363"/>
            <a:ext cx="4635265" cy="4635274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0877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59115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095376" y="2610464"/>
            <a:ext cx="2429490" cy="324464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9356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894523" y="2609850"/>
            <a:ext cx="2435425" cy="324526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98224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4539916" y="802105"/>
            <a:ext cx="3545305" cy="5342022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1062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2278062"/>
            <a:ext cx="12192000" cy="1957053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21198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2069432"/>
            <a:ext cx="12192000" cy="2839452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9660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5326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70033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1"/>
          </p:nvPr>
        </p:nvSpPr>
        <p:spPr>
          <a:xfrm>
            <a:off x="8825948" y="1606163"/>
            <a:ext cx="2115048" cy="370530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82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799518" y="6586628"/>
            <a:ext cx="392482" cy="215444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3289912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2"/>
            <a:ext cx="12192000" cy="685800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1570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8"/>
          <p:cNvSpPr>
            <a:spLocks noGrp="1"/>
          </p:cNvSpPr>
          <p:nvPr>
            <p:ph type="pic" sz="quarter" idx="10"/>
          </p:nvPr>
        </p:nvSpPr>
        <p:spPr>
          <a:xfrm>
            <a:off x="5715000" y="-1"/>
            <a:ext cx="6477000" cy="601579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2112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8"/>
          <p:cNvSpPr>
            <a:spLocks noGrp="1"/>
          </p:cNvSpPr>
          <p:nvPr>
            <p:ph type="pic" sz="quarter" idx="10"/>
          </p:nvPr>
        </p:nvSpPr>
        <p:spPr>
          <a:xfrm>
            <a:off x="5715000" y="2283396"/>
            <a:ext cx="5753100" cy="327920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58319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8"/>
          <p:cNvSpPr>
            <a:spLocks noGrp="1"/>
          </p:cNvSpPr>
          <p:nvPr>
            <p:ph type="pic" sz="quarter" idx="10"/>
          </p:nvPr>
        </p:nvSpPr>
        <p:spPr>
          <a:xfrm>
            <a:off x="725906" y="2438400"/>
            <a:ext cx="4856748" cy="2101516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86501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1"/>
          <p:cNvSpPr>
            <a:spLocks noGrp="1"/>
          </p:cNvSpPr>
          <p:nvPr>
            <p:ph type="pic" sz="quarter" idx="10"/>
          </p:nvPr>
        </p:nvSpPr>
        <p:spPr>
          <a:xfrm>
            <a:off x="2118451" y="4205050"/>
            <a:ext cx="845417" cy="845416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1"/>
          <p:cNvSpPr>
            <a:spLocks noGrp="1"/>
          </p:cNvSpPr>
          <p:nvPr>
            <p:ph type="pic" sz="quarter" idx="11"/>
          </p:nvPr>
        </p:nvSpPr>
        <p:spPr>
          <a:xfrm>
            <a:off x="5673291" y="4205050"/>
            <a:ext cx="845417" cy="845416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1"/>
          <p:cNvSpPr>
            <a:spLocks noGrp="1"/>
          </p:cNvSpPr>
          <p:nvPr>
            <p:ph type="pic" sz="quarter" idx="12"/>
          </p:nvPr>
        </p:nvSpPr>
        <p:spPr>
          <a:xfrm>
            <a:off x="9274870" y="4205050"/>
            <a:ext cx="845417" cy="845416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16163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41058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8"/>
          <p:cNvSpPr>
            <a:spLocks noGrp="1"/>
          </p:cNvSpPr>
          <p:nvPr>
            <p:ph type="pic" sz="quarter" idx="10"/>
          </p:nvPr>
        </p:nvSpPr>
        <p:spPr>
          <a:xfrm>
            <a:off x="5445457" y="1251044"/>
            <a:ext cx="3575714" cy="262492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8"/>
          <p:cNvSpPr>
            <a:spLocks noGrp="1"/>
          </p:cNvSpPr>
          <p:nvPr>
            <p:ph type="pic" sz="quarter" idx="11"/>
          </p:nvPr>
        </p:nvSpPr>
        <p:spPr>
          <a:xfrm>
            <a:off x="9230736" y="1251044"/>
            <a:ext cx="2194502" cy="142391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2"/>
          </p:nvPr>
        </p:nvSpPr>
        <p:spPr>
          <a:xfrm>
            <a:off x="9230736" y="2891050"/>
            <a:ext cx="2194502" cy="299113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3"/>
          </p:nvPr>
        </p:nvSpPr>
        <p:spPr>
          <a:xfrm>
            <a:off x="5445457" y="4064757"/>
            <a:ext cx="1703395" cy="181742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4"/>
          </p:nvPr>
        </p:nvSpPr>
        <p:spPr>
          <a:xfrm>
            <a:off x="7358417" y="4064757"/>
            <a:ext cx="1653955" cy="181742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1381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8"/>
          <p:cNvSpPr>
            <a:spLocks noGrp="1"/>
          </p:cNvSpPr>
          <p:nvPr>
            <p:ph type="pic" sz="quarter" idx="12"/>
          </p:nvPr>
        </p:nvSpPr>
        <p:spPr>
          <a:xfrm>
            <a:off x="747403" y="4594849"/>
            <a:ext cx="4889122" cy="1423813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Рисунок 8"/>
          <p:cNvSpPr>
            <a:spLocks noGrp="1"/>
          </p:cNvSpPr>
          <p:nvPr>
            <p:ph type="pic" sz="quarter" idx="13"/>
          </p:nvPr>
        </p:nvSpPr>
        <p:spPr>
          <a:xfrm>
            <a:off x="8400496" y="1112657"/>
            <a:ext cx="3022680" cy="142582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Рисунок 8"/>
          <p:cNvSpPr>
            <a:spLocks noGrp="1"/>
          </p:cNvSpPr>
          <p:nvPr>
            <p:ph type="pic" sz="quarter" idx="14"/>
          </p:nvPr>
        </p:nvSpPr>
        <p:spPr>
          <a:xfrm>
            <a:off x="5921260" y="1112657"/>
            <a:ext cx="2194502" cy="4906006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8"/>
          <p:cNvSpPr>
            <a:spLocks noGrp="1"/>
          </p:cNvSpPr>
          <p:nvPr>
            <p:ph type="pic" sz="quarter" idx="15"/>
          </p:nvPr>
        </p:nvSpPr>
        <p:spPr>
          <a:xfrm>
            <a:off x="8400496" y="2838734"/>
            <a:ext cx="1628047" cy="317992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/>
          <p:cNvSpPr>
            <a:spLocks noGrp="1"/>
          </p:cNvSpPr>
          <p:nvPr>
            <p:ph type="pic" sz="quarter" idx="16"/>
          </p:nvPr>
        </p:nvSpPr>
        <p:spPr>
          <a:xfrm>
            <a:off x="10286835" y="2838734"/>
            <a:ext cx="1136342" cy="1064526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8"/>
          <p:cNvSpPr>
            <a:spLocks noGrp="1"/>
          </p:cNvSpPr>
          <p:nvPr>
            <p:ph type="pic" sz="quarter" idx="17"/>
          </p:nvPr>
        </p:nvSpPr>
        <p:spPr>
          <a:xfrm>
            <a:off x="10286834" y="4203511"/>
            <a:ext cx="1136342" cy="1815152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802810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2"/>
          </p:nvPr>
        </p:nvSpPr>
        <p:spPr>
          <a:xfrm>
            <a:off x="747403" y="2566737"/>
            <a:ext cx="2332681" cy="34519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7"/>
          </p:nvPr>
        </p:nvSpPr>
        <p:spPr>
          <a:xfrm>
            <a:off x="9144000" y="2566737"/>
            <a:ext cx="2279176" cy="3451926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8"/>
          </p:nvPr>
        </p:nvSpPr>
        <p:spPr>
          <a:xfrm>
            <a:off x="3336758" y="4331367"/>
            <a:ext cx="2583553" cy="168729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/>
          <p:cNvSpPr>
            <a:spLocks noGrp="1"/>
          </p:cNvSpPr>
          <p:nvPr>
            <p:ph type="pic" sz="quarter" idx="19"/>
          </p:nvPr>
        </p:nvSpPr>
        <p:spPr>
          <a:xfrm>
            <a:off x="6176985" y="4331367"/>
            <a:ext cx="2710341" cy="168729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20"/>
          </p:nvPr>
        </p:nvSpPr>
        <p:spPr>
          <a:xfrm>
            <a:off x="3336758" y="2566737"/>
            <a:ext cx="5550568" cy="150887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54633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8"/>
          <p:cNvSpPr>
            <a:spLocks noGrp="1"/>
          </p:cNvSpPr>
          <p:nvPr>
            <p:ph type="pic" sz="quarter" idx="10"/>
          </p:nvPr>
        </p:nvSpPr>
        <p:spPr>
          <a:xfrm>
            <a:off x="729077" y="1110796"/>
            <a:ext cx="3249365" cy="4636409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725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799518" y="6586628"/>
            <a:ext cx="394570" cy="215444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5" name="Рисунок 2"/>
          <p:cNvSpPr>
            <a:spLocks noGrp="1"/>
          </p:cNvSpPr>
          <p:nvPr>
            <p:ph type="pic" sz="quarter" idx="10"/>
          </p:nvPr>
        </p:nvSpPr>
        <p:spPr>
          <a:xfrm>
            <a:off x="1515291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Рисунок 2"/>
          <p:cNvSpPr>
            <a:spLocks noGrp="1"/>
          </p:cNvSpPr>
          <p:nvPr>
            <p:ph type="pic" sz="quarter" idx="11"/>
          </p:nvPr>
        </p:nvSpPr>
        <p:spPr>
          <a:xfrm>
            <a:off x="3368039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Рисунок 2"/>
          <p:cNvSpPr>
            <a:spLocks noGrp="1"/>
          </p:cNvSpPr>
          <p:nvPr>
            <p:ph type="pic" sz="quarter" idx="12"/>
          </p:nvPr>
        </p:nvSpPr>
        <p:spPr>
          <a:xfrm>
            <a:off x="5220788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Рисунок 2"/>
          <p:cNvSpPr>
            <a:spLocks noGrp="1"/>
          </p:cNvSpPr>
          <p:nvPr>
            <p:ph type="pic" sz="quarter" idx="13"/>
          </p:nvPr>
        </p:nvSpPr>
        <p:spPr>
          <a:xfrm>
            <a:off x="7073536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Рисунок 2"/>
          <p:cNvSpPr>
            <a:spLocks noGrp="1"/>
          </p:cNvSpPr>
          <p:nvPr>
            <p:ph type="pic" sz="quarter" idx="14"/>
          </p:nvPr>
        </p:nvSpPr>
        <p:spPr>
          <a:xfrm>
            <a:off x="8926285" y="1306286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Рисунок 2"/>
          <p:cNvSpPr>
            <a:spLocks noGrp="1"/>
          </p:cNvSpPr>
          <p:nvPr>
            <p:ph type="pic" sz="quarter" idx="15"/>
          </p:nvPr>
        </p:nvSpPr>
        <p:spPr>
          <a:xfrm>
            <a:off x="1515291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Рисунок 2"/>
          <p:cNvSpPr>
            <a:spLocks noGrp="1"/>
          </p:cNvSpPr>
          <p:nvPr>
            <p:ph type="pic" sz="quarter" idx="16"/>
          </p:nvPr>
        </p:nvSpPr>
        <p:spPr>
          <a:xfrm>
            <a:off x="3368039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Рисунок 2"/>
          <p:cNvSpPr>
            <a:spLocks noGrp="1"/>
          </p:cNvSpPr>
          <p:nvPr>
            <p:ph type="pic" sz="quarter" idx="17"/>
          </p:nvPr>
        </p:nvSpPr>
        <p:spPr>
          <a:xfrm>
            <a:off x="5220788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Рисунок 2"/>
          <p:cNvSpPr>
            <a:spLocks noGrp="1"/>
          </p:cNvSpPr>
          <p:nvPr>
            <p:ph type="pic" sz="quarter" idx="18"/>
          </p:nvPr>
        </p:nvSpPr>
        <p:spPr>
          <a:xfrm>
            <a:off x="7073536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Рисунок 2"/>
          <p:cNvSpPr>
            <a:spLocks noGrp="1"/>
          </p:cNvSpPr>
          <p:nvPr>
            <p:ph type="pic" sz="quarter" idx="19"/>
          </p:nvPr>
        </p:nvSpPr>
        <p:spPr>
          <a:xfrm>
            <a:off x="8926285" y="3276600"/>
            <a:ext cx="1541418" cy="1593669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00550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8"/>
          <p:cNvSpPr>
            <a:spLocks noGrp="1"/>
          </p:cNvSpPr>
          <p:nvPr>
            <p:ph type="pic" sz="quarter" idx="10"/>
          </p:nvPr>
        </p:nvSpPr>
        <p:spPr>
          <a:xfrm>
            <a:off x="781051" y="976562"/>
            <a:ext cx="7315200" cy="48387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Рисунок 8"/>
          <p:cNvSpPr>
            <a:spLocks noGrp="1"/>
          </p:cNvSpPr>
          <p:nvPr>
            <p:ph type="pic" sz="quarter" idx="11"/>
          </p:nvPr>
        </p:nvSpPr>
        <p:spPr>
          <a:xfrm>
            <a:off x="8362950" y="976562"/>
            <a:ext cx="3062288" cy="27051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224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5117911" y="2413592"/>
            <a:ext cx="1972102" cy="349811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475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905955" y="1272209"/>
            <a:ext cx="2417196" cy="42778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8557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505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1"/>
          </p:nvPr>
        </p:nvSpPr>
        <p:spPr>
          <a:xfrm>
            <a:off x="7752239" y="1692136"/>
            <a:ext cx="1677987" cy="1679575"/>
          </a:xfrm>
          <a:prstGeom prst="diamond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2"/>
          </p:nvPr>
        </p:nvSpPr>
        <p:spPr>
          <a:xfrm>
            <a:off x="6608102" y="2752988"/>
            <a:ext cx="1677987" cy="1679575"/>
          </a:xfrm>
          <a:prstGeom prst="diamond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3"/>
          </p:nvPr>
        </p:nvSpPr>
        <p:spPr>
          <a:xfrm>
            <a:off x="8896376" y="2752988"/>
            <a:ext cx="1677987" cy="1679575"/>
          </a:xfrm>
          <a:prstGeom prst="diamond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4"/>
          </p:nvPr>
        </p:nvSpPr>
        <p:spPr>
          <a:xfrm>
            <a:off x="7752239" y="3813840"/>
            <a:ext cx="1677987" cy="1679575"/>
          </a:xfrm>
          <a:prstGeom prst="diamond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74533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912478" y="631485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897063" y="2101850"/>
            <a:ext cx="8420100" cy="1979613"/>
          </a:xfrm>
          <a:prstGeom prst="round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86528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4912478" y="631485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88961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923926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746999" y="2524125"/>
            <a:ext cx="2832101" cy="43338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01714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3"/>
          <p:cNvSpPr>
            <a:spLocks noGrp="1"/>
          </p:cNvSpPr>
          <p:nvPr>
            <p:ph type="pic" sz="quarter" idx="11"/>
          </p:nvPr>
        </p:nvSpPr>
        <p:spPr>
          <a:xfrm>
            <a:off x="8175625" y="1719263"/>
            <a:ext cx="2006600" cy="360362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89967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1"/>
          </p:nvPr>
        </p:nvSpPr>
        <p:spPr>
          <a:xfrm>
            <a:off x="4800348" y="5133975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2594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Photo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799518" y="6586628"/>
            <a:ext cx="394570" cy="215444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5" name="Рисунок 2"/>
          <p:cNvSpPr>
            <a:spLocks noGrp="1"/>
          </p:cNvSpPr>
          <p:nvPr>
            <p:ph type="pic" sz="quarter" idx="10"/>
          </p:nvPr>
        </p:nvSpPr>
        <p:spPr>
          <a:xfrm>
            <a:off x="1515291" y="1306286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Рисунок 2"/>
          <p:cNvSpPr>
            <a:spLocks noGrp="1"/>
          </p:cNvSpPr>
          <p:nvPr>
            <p:ph type="pic" sz="quarter" idx="11"/>
          </p:nvPr>
        </p:nvSpPr>
        <p:spPr>
          <a:xfrm>
            <a:off x="3368039" y="1306286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Рисунок 2"/>
          <p:cNvSpPr>
            <a:spLocks noGrp="1"/>
          </p:cNvSpPr>
          <p:nvPr>
            <p:ph type="pic" sz="quarter" idx="12"/>
          </p:nvPr>
        </p:nvSpPr>
        <p:spPr>
          <a:xfrm>
            <a:off x="5220788" y="1306286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Рисунок 2"/>
          <p:cNvSpPr>
            <a:spLocks noGrp="1"/>
          </p:cNvSpPr>
          <p:nvPr>
            <p:ph type="pic" sz="quarter" idx="13"/>
          </p:nvPr>
        </p:nvSpPr>
        <p:spPr>
          <a:xfrm>
            <a:off x="7073536" y="1306286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Рисунок 2"/>
          <p:cNvSpPr>
            <a:spLocks noGrp="1"/>
          </p:cNvSpPr>
          <p:nvPr>
            <p:ph type="pic" sz="quarter" idx="14"/>
          </p:nvPr>
        </p:nvSpPr>
        <p:spPr>
          <a:xfrm>
            <a:off x="8926285" y="1306286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Рисунок 2"/>
          <p:cNvSpPr>
            <a:spLocks noGrp="1"/>
          </p:cNvSpPr>
          <p:nvPr>
            <p:ph type="pic" sz="quarter" idx="15"/>
          </p:nvPr>
        </p:nvSpPr>
        <p:spPr>
          <a:xfrm>
            <a:off x="1515291" y="2217821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Рисунок 2"/>
          <p:cNvSpPr>
            <a:spLocks noGrp="1"/>
          </p:cNvSpPr>
          <p:nvPr>
            <p:ph type="pic" sz="quarter" idx="16"/>
          </p:nvPr>
        </p:nvSpPr>
        <p:spPr>
          <a:xfrm>
            <a:off x="3368039" y="2217821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Рисунок 2"/>
          <p:cNvSpPr>
            <a:spLocks noGrp="1"/>
          </p:cNvSpPr>
          <p:nvPr>
            <p:ph type="pic" sz="quarter" idx="17"/>
          </p:nvPr>
        </p:nvSpPr>
        <p:spPr>
          <a:xfrm>
            <a:off x="5220788" y="2217821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Рисунок 2"/>
          <p:cNvSpPr>
            <a:spLocks noGrp="1"/>
          </p:cNvSpPr>
          <p:nvPr>
            <p:ph type="pic" sz="quarter" idx="18"/>
          </p:nvPr>
        </p:nvSpPr>
        <p:spPr>
          <a:xfrm>
            <a:off x="7073536" y="2217821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Рисунок 2"/>
          <p:cNvSpPr>
            <a:spLocks noGrp="1"/>
          </p:cNvSpPr>
          <p:nvPr>
            <p:ph type="pic" sz="quarter" idx="19"/>
          </p:nvPr>
        </p:nvSpPr>
        <p:spPr>
          <a:xfrm>
            <a:off x="8926285" y="2217821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Рисунок 2"/>
          <p:cNvSpPr>
            <a:spLocks noGrp="1"/>
          </p:cNvSpPr>
          <p:nvPr>
            <p:ph type="pic" sz="quarter" idx="20"/>
          </p:nvPr>
        </p:nvSpPr>
        <p:spPr>
          <a:xfrm>
            <a:off x="1515291" y="3129357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6" name="Рисунок 2"/>
          <p:cNvSpPr>
            <a:spLocks noGrp="1"/>
          </p:cNvSpPr>
          <p:nvPr>
            <p:ph type="pic" sz="quarter" idx="21"/>
          </p:nvPr>
        </p:nvSpPr>
        <p:spPr>
          <a:xfrm>
            <a:off x="3368039" y="3129357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7" name="Рисунок 2"/>
          <p:cNvSpPr>
            <a:spLocks noGrp="1"/>
          </p:cNvSpPr>
          <p:nvPr>
            <p:ph type="pic" sz="quarter" idx="22"/>
          </p:nvPr>
        </p:nvSpPr>
        <p:spPr>
          <a:xfrm>
            <a:off x="5220788" y="3129357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Рисунок 2"/>
          <p:cNvSpPr>
            <a:spLocks noGrp="1"/>
          </p:cNvSpPr>
          <p:nvPr>
            <p:ph type="pic" sz="quarter" idx="23"/>
          </p:nvPr>
        </p:nvSpPr>
        <p:spPr>
          <a:xfrm>
            <a:off x="7073536" y="3129357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Рисунок 2"/>
          <p:cNvSpPr>
            <a:spLocks noGrp="1"/>
          </p:cNvSpPr>
          <p:nvPr>
            <p:ph type="pic" sz="quarter" idx="24"/>
          </p:nvPr>
        </p:nvSpPr>
        <p:spPr>
          <a:xfrm>
            <a:off x="8926285" y="3129357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Рисунок 2"/>
          <p:cNvSpPr>
            <a:spLocks noGrp="1"/>
          </p:cNvSpPr>
          <p:nvPr>
            <p:ph type="pic" sz="quarter" idx="25"/>
          </p:nvPr>
        </p:nvSpPr>
        <p:spPr>
          <a:xfrm>
            <a:off x="1515291" y="4040892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Рисунок 2"/>
          <p:cNvSpPr>
            <a:spLocks noGrp="1"/>
          </p:cNvSpPr>
          <p:nvPr>
            <p:ph type="pic" sz="quarter" idx="26"/>
          </p:nvPr>
        </p:nvSpPr>
        <p:spPr>
          <a:xfrm>
            <a:off x="3368039" y="4040892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Рисунок 2"/>
          <p:cNvSpPr>
            <a:spLocks noGrp="1"/>
          </p:cNvSpPr>
          <p:nvPr>
            <p:ph type="pic" sz="quarter" idx="27"/>
          </p:nvPr>
        </p:nvSpPr>
        <p:spPr>
          <a:xfrm>
            <a:off x="5220788" y="4040892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Рисунок 2"/>
          <p:cNvSpPr>
            <a:spLocks noGrp="1"/>
          </p:cNvSpPr>
          <p:nvPr>
            <p:ph type="pic" sz="quarter" idx="28"/>
          </p:nvPr>
        </p:nvSpPr>
        <p:spPr>
          <a:xfrm>
            <a:off x="7073536" y="4040892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5" name="Рисунок 2"/>
          <p:cNvSpPr>
            <a:spLocks noGrp="1"/>
          </p:cNvSpPr>
          <p:nvPr>
            <p:ph type="pic" sz="quarter" idx="29"/>
          </p:nvPr>
        </p:nvSpPr>
        <p:spPr>
          <a:xfrm>
            <a:off x="8926285" y="4040892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Рисунок 2"/>
          <p:cNvSpPr>
            <a:spLocks noGrp="1"/>
          </p:cNvSpPr>
          <p:nvPr>
            <p:ph type="pic" sz="quarter" idx="30"/>
          </p:nvPr>
        </p:nvSpPr>
        <p:spPr>
          <a:xfrm>
            <a:off x="1515291" y="4952428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1" name="Рисунок 2"/>
          <p:cNvSpPr>
            <a:spLocks noGrp="1"/>
          </p:cNvSpPr>
          <p:nvPr>
            <p:ph type="pic" sz="quarter" idx="31"/>
          </p:nvPr>
        </p:nvSpPr>
        <p:spPr>
          <a:xfrm>
            <a:off x="3368039" y="4952428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2" name="Рисунок 2"/>
          <p:cNvSpPr>
            <a:spLocks noGrp="1"/>
          </p:cNvSpPr>
          <p:nvPr>
            <p:ph type="pic" sz="quarter" idx="32"/>
          </p:nvPr>
        </p:nvSpPr>
        <p:spPr>
          <a:xfrm>
            <a:off x="5220788" y="4952428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3" name="Рисунок 2"/>
          <p:cNvSpPr>
            <a:spLocks noGrp="1"/>
          </p:cNvSpPr>
          <p:nvPr>
            <p:ph type="pic" sz="quarter" idx="33"/>
          </p:nvPr>
        </p:nvSpPr>
        <p:spPr>
          <a:xfrm>
            <a:off x="7073536" y="4952428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4" name="Рисунок 2"/>
          <p:cNvSpPr>
            <a:spLocks noGrp="1"/>
          </p:cNvSpPr>
          <p:nvPr>
            <p:ph type="pic" sz="quarter" idx="34"/>
          </p:nvPr>
        </p:nvSpPr>
        <p:spPr>
          <a:xfrm>
            <a:off x="8926285" y="4952428"/>
            <a:ext cx="626364" cy="62636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19275"/>
      </p:ext>
    </p:extLst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816518" y="2337661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6576396" y="2337660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1816517" y="4221052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6" name="Рисунок 7"/>
          <p:cNvSpPr>
            <a:spLocks noGrp="1"/>
          </p:cNvSpPr>
          <p:nvPr>
            <p:ph type="pic" sz="quarter" idx="13"/>
          </p:nvPr>
        </p:nvSpPr>
        <p:spPr>
          <a:xfrm>
            <a:off x="6576396" y="4221051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4912478" y="631485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2250086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1"/>
          </p:nvPr>
        </p:nvSpPr>
        <p:spPr>
          <a:xfrm>
            <a:off x="1816518" y="2337661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2"/>
          </p:nvPr>
        </p:nvSpPr>
        <p:spPr>
          <a:xfrm>
            <a:off x="6576396" y="2337660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3"/>
          </p:nvPr>
        </p:nvSpPr>
        <p:spPr>
          <a:xfrm>
            <a:off x="1816517" y="4221052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6" name="Рисунок 7"/>
          <p:cNvSpPr>
            <a:spLocks noGrp="1"/>
          </p:cNvSpPr>
          <p:nvPr>
            <p:ph type="pic" sz="quarter" idx="14"/>
          </p:nvPr>
        </p:nvSpPr>
        <p:spPr>
          <a:xfrm>
            <a:off x="6576396" y="4221051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1502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6816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9588747" y="638159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386587" y="6381599"/>
            <a:ext cx="349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>
                    <a:lumMod val="75000"/>
                  </a:schemeClr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38440319"/>
      </p:ext>
    </p:extLst>
  </p:cSld>
  <p:clrMapOvr>
    <a:masterClrMapping/>
  </p:clrMapOvr>
  <p:hf hdr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5657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2565780"/>
            <a:ext cx="12192000" cy="19379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709579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19379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1937982"/>
            <a:ext cx="12192000" cy="256577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455111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5807242" y="0"/>
            <a:ext cx="6384757" cy="415490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2389866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7"/>
          <p:cNvSpPr>
            <a:spLocks noGrp="1"/>
          </p:cNvSpPr>
          <p:nvPr>
            <p:ph type="pic" sz="quarter" idx="10"/>
          </p:nvPr>
        </p:nvSpPr>
        <p:spPr>
          <a:xfrm>
            <a:off x="5594684" y="0"/>
            <a:ext cx="6597316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350492" y="6450786"/>
            <a:ext cx="349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>
                    <a:lumMod val="75000"/>
                  </a:schemeClr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7720109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347C8-4636-4733-BD6B-1F7DBAB2D8D5}" type="datetimeFigureOut">
              <a:rPr lang="ru-RU" smtClean="0"/>
              <a:t>26.04.2020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D2491-FD4F-498B-912F-9DD798AC61D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02838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4912478" y="637200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2259018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4912478" y="637200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7029450" y="1485900"/>
            <a:ext cx="5410200" cy="401955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915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394796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588747" y="638159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0" y="1707483"/>
            <a:ext cx="4610100" cy="515051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51347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4250936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 rot="16200000">
            <a:off x="6057900" y="6230883"/>
            <a:ext cx="76201" cy="553100"/>
            <a:chOff x="1323833" y="2867026"/>
            <a:chExt cx="76201" cy="553100"/>
          </a:xfrm>
        </p:grpSpPr>
        <p:sp>
          <p:nvSpPr>
            <p:cNvPr id="7" name="Овал 6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Овал 7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Овал 8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Овал 9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1" name="Группа 10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8" name="Рисунок 17"/>
          <p:cNvSpPr>
            <a:spLocks noGrp="1"/>
          </p:cNvSpPr>
          <p:nvPr>
            <p:ph type="pic" sz="quarter" idx="10"/>
          </p:nvPr>
        </p:nvSpPr>
        <p:spPr>
          <a:xfrm>
            <a:off x="5145840" y="2063750"/>
            <a:ext cx="1900321" cy="34163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99858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912478" y="631485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892719" y="2582946"/>
            <a:ext cx="1620086" cy="16200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5301833" y="2582946"/>
            <a:ext cx="1620086" cy="16200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8710947" y="2582946"/>
            <a:ext cx="1620086" cy="16200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03230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892719" y="2618957"/>
            <a:ext cx="1620086" cy="162008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1"/>
          </p:nvPr>
        </p:nvSpPr>
        <p:spPr>
          <a:xfrm>
            <a:off x="5301833" y="2618957"/>
            <a:ext cx="1620086" cy="162008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2"/>
          </p:nvPr>
        </p:nvSpPr>
        <p:spPr>
          <a:xfrm>
            <a:off x="8710947" y="2618957"/>
            <a:ext cx="1620086" cy="162008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268257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3" name="Рисунок 13"/>
          <p:cNvSpPr>
            <a:spLocks noGrp="1"/>
          </p:cNvSpPr>
          <p:nvPr>
            <p:ph type="pic" sz="quarter" idx="10"/>
          </p:nvPr>
        </p:nvSpPr>
        <p:spPr>
          <a:xfrm>
            <a:off x="1961188" y="1766888"/>
            <a:ext cx="2020705" cy="3632434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871548" y="3178333"/>
            <a:ext cx="76201" cy="553100"/>
            <a:chOff x="1323833" y="2867026"/>
            <a:chExt cx="76201" cy="553100"/>
          </a:xfrm>
        </p:grpSpPr>
        <p:sp>
          <p:nvSpPr>
            <p:cNvPr id="15" name="Овал 14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55020868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9483575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617913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 rot="16200000">
            <a:off x="6057900" y="6083459"/>
            <a:ext cx="76201" cy="553100"/>
            <a:chOff x="1323833" y="2867026"/>
            <a:chExt cx="76201" cy="553100"/>
          </a:xfrm>
        </p:grpSpPr>
        <p:sp>
          <p:nvSpPr>
            <p:cNvPr id="14" name="Овал 13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Овал 14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185821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9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185821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0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185821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185821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723059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9682" y="553490"/>
            <a:ext cx="7720997" cy="11668713"/>
          </a:xfrm>
          <a:prstGeom prst="rect">
            <a:avLst/>
          </a:prstGeom>
        </p:spPr>
      </p:pic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9532604" y="6411111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818146" y="3004457"/>
            <a:ext cx="3746479" cy="385354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507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29.xml"/><Relationship Id="rId34" Type="http://schemas.openxmlformats.org/officeDocument/2006/relationships/slideLayout" Target="../slideLayouts/slideLayout42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33" Type="http://schemas.openxmlformats.org/officeDocument/2006/relationships/slideLayout" Target="../slideLayouts/slideLayout41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37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32" Type="http://schemas.openxmlformats.org/officeDocument/2006/relationships/slideLayout" Target="../slideLayouts/slideLayout40.xml"/><Relationship Id="rId37" Type="http://schemas.openxmlformats.org/officeDocument/2006/relationships/slideLayout" Target="../slideLayouts/slideLayout45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slideLayout" Target="../slideLayouts/slideLayout36.xml"/><Relationship Id="rId36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31" Type="http://schemas.openxmlformats.org/officeDocument/2006/relationships/slideLayout" Target="../slideLayouts/slideLayout39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slideLayout" Target="../slideLayouts/slideLayout35.xml"/><Relationship Id="rId30" Type="http://schemas.openxmlformats.org/officeDocument/2006/relationships/slideLayout" Target="../slideLayouts/slideLayout38.xml"/><Relationship Id="rId35" Type="http://schemas.openxmlformats.org/officeDocument/2006/relationships/slideLayout" Target="../slideLayouts/slideLayout43.xml"/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26" Type="http://schemas.openxmlformats.org/officeDocument/2006/relationships/slideLayout" Target="../slideLayouts/slideLayout71.xml"/><Relationship Id="rId3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66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5" Type="http://schemas.openxmlformats.org/officeDocument/2006/relationships/slideLayout" Target="../slideLayouts/slideLayout70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69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23" Type="http://schemas.openxmlformats.org/officeDocument/2006/relationships/slideLayout" Target="../slideLayouts/slideLayout68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64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Relationship Id="rId22" Type="http://schemas.openxmlformats.org/officeDocument/2006/relationships/slideLayout" Target="../slideLayouts/slideLayout67.xml"/><Relationship Id="rId27" Type="http://schemas.openxmlformats.org/officeDocument/2006/relationships/slideLayout" Target="../slideLayouts/slideLayout72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26" Type="http://schemas.openxmlformats.org/officeDocument/2006/relationships/slideLayout" Target="../slideLayouts/slideLayout98.xml"/><Relationship Id="rId39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93.xml"/><Relationship Id="rId34" Type="http://schemas.openxmlformats.org/officeDocument/2006/relationships/slideLayout" Target="../slideLayouts/slideLayout106.xml"/><Relationship Id="rId42" Type="http://schemas.openxmlformats.org/officeDocument/2006/relationships/slideLayout" Target="../slideLayouts/slideLayout114.xml"/><Relationship Id="rId47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9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83.xml"/><Relationship Id="rId24" Type="http://schemas.openxmlformats.org/officeDocument/2006/relationships/slideLayout" Target="../slideLayouts/slideLayout96.xml"/><Relationship Id="rId32" Type="http://schemas.openxmlformats.org/officeDocument/2006/relationships/slideLayout" Target="../slideLayouts/slideLayout104.xml"/><Relationship Id="rId37" Type="http://schemas.openxmlformats.org/officeDocument/2006/relationships/slideLayout" Target="../slideLayouts/slideLayout109.xml"/><Relationship Id="rId40" Type="http://schemas.openxmlformats.org/officeDocument/2006/relationships/slideLayout" Target="../slideLayouts/slideLayout112.xml"/><Relationship Id="rId45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23" Type="http://schemas.openxmlformats.org/officeDocument/2006/relationships/slideLayout" Target="../slideLayouts/slideLayout95.xml"/><Relationship Id="rId28" Type="http://schemas.openxmlformats.org/officeDocument/2006/relationships/slideLayout" Target="../slideLayouts/slideLayout100.xml"/><Relationship Id="rId36" Type="http://schemas.openxmlformats.org/officeDocument/2006/relationships/slideLayout" Target="../slideLayouts/slideLayout108.xml"/><Relationship Id="rId49" Type="http://schemas.openxmlformats.org/officeDocument/2006/relationships/theme" Target="../theme/theme4.xml"/><Relationship Id="rId10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1.xml"/><Relationship Id="rId31" Type="http://schemas.openxmlformats.org/officeDocument/2006/relationships/slideLayout" Target="../slideLayouts/slideLayout103.xml"/><Relationship Id="rId44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slideLayout" Target="../slideLayouts/slideLayout94.xml"/><Relationship Id="rId27" Type="http://schemas.openxmlformats.org/officeDocument/2006/relationships/slideLayout" Target="../slideLayouts/slideLayout99.xml"/><Relationship Id="rId30" Type="http://schemas.openxmlformats.org/officeDocument/2006/relationships/slideLayout" Target="../slideLayouts/slideLayout102.xml"/><Relationship Id="rId35" Type="http://schemas.openxmlformats.org/officeDocument/2006/relationships/slideLayout" Target="../slideLayouts/slideLayout107.xml"/><Relationship Id="rId43" Type="http://schemas.openxmlformats.org/officeDocument/2006/relationships/slideLayout" Target="../slideLayouts/slideLayout115.xml"/><Relationship Id="rId48" Type="http://schemas.openxmlformats.org/officeDocument/2006/relationships/slideLayout" Target="../slideLayouts/slideLayout120.xml"/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5" Type="http://schemas.openxmlformats.org/officeDocument/2006/relationships/slideLayout" Target="../slideLayouts/slideLayout97.xml"/><Relationship Id="rId33" Type="http://schemas.openxmlformats.org/officeDocument/2006/relationships/slideLayout" Target="../slideLayouts/slideLayout105.xml"/><Relationship Id="rId38" Type="http://schemas.openxmlformats.org/officeDocument/2006/relationships/slideLayout" Target="../slideLayouts/slideLayout110.xml"/><Relationship Id="rId46" Type="http://schemas.openxmlformats.org/officeDocument/2006/relationships/slideLayout" Target="../slideLayouts/slideLayout118.xml"/><Relationship Id="rId20" Type="http://schemas.openxmlformats.org/officeDocument/2006/relationships/slideLayout" Target="../slideLayouts/slideLayout92.xml"/><Relationship Id="rId41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1803280" y="6467706"/>
            <a:ext cx="415644" cy="415645"/>
          </a:xfrm>
          <a:prstGeom prst="rect">
            <a:avLst/>
          </a:prstGeom>
          <a:solidFill>
            <a:srgbClr val="282828"/>
          </a:solidFill>
          <a:ln w="3175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/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060920" y="1139707"/>
            <a:ext cx="8241360" cy="108841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8100" tIns="38100" rIns="38100" bIns="38100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1083992" y="2315022"/>
            <a:ext cx="10238179" cy="350964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8100" tIns="38100" rIns="38100" bIns="381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>
            <a:spLocks noGrp="1"/>
          </p:cNvSpPr>
          <p:nvPr>
            <p:ph type="sldNum" sz="quarter" idx="2"/>
          </p:nvPr>
        </p:nvSpPr>
        <p:spPr>
          <a:xfrm>
            <a:off x="11803279" y="6586628"/>
            <a:ext cx="388721" cy="215444"/>
          </a:xfrm>
          <a:prstGeom prst="rect">
            <a:avLst/>
          </a:prstGeom>
          <a:ln w="3175">
            <a:miter lim="400000"/>
          </a:ln>
        </p:spPr>
        <p:txBody>
          <a:bodyPr wrap="square" lIns="38100" tIns="38100" rIns="38100" bIns="38100">
            <a:spAutoFit/>
          </a:bodyPr>
          <a:lstStyle>
            <a:lvl1pPr algn="ctr">
              <a:defRPr sz="900" cap="all" spc="180">
                <a:solidFill>
                  <a:srgbClr val="FFFFFF"/>
                </a:solidFill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92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 spd="med"/>
  <p:txStyles>
    <p:titleStyle>
      <a:lvl1pPr marL="0" marR="0" indent="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000000"/>
          </a:solidFill>
          <a:uFillTx/>
          <a:latin typeface="Lato Light"/>
          <a:ea typeface="Lato Light"/>
          <a:cs typeface="Lato Light"/>
          <a:sym typeface="Lato Light"/>
        </a:defRPr>
      </a:lvl1pPr>
      <a:lvl2pPr marL="0" marR="0" indent="1143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000000"/>
          </a:solidFill>
          <a:uFillTx/>
          <a:latin typeface="Lato Light"/>
          <a:ea typeface="Lato Light"/>
          <a:cs typeface="Lato Light"/>
          <a:sym typeface="Lato Light"/>
        </a:defRPr>
      </a:lvl2pPr>
      <a:lvl3pPr marL="0" marR="0" indent="2286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000000"/>
          </a:solidFill>
          <a:uFillTx/>
          <a:latin typeface="Lato Light"/>
          <a:ea typeface="Lato Light"/>
          <a:cs typeface="Lato Light"/>
          <a:sym typeface="Lato Light"/>
        </a:defRPr>
      </a:lvl3pPr>
      <a:lvl4pPr marL="0" marR="0" indent="3429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000000"/>
          </a:solidFill>
          <a:uFillTx/>
          <a:latin typeface="Lato Light"/>
          <a:ea typeface="Lato Light"/>
          <a:cs typeface="Lato Light"/>
          <a:sym typeface="Lato Light"/>
        </a:defRPr>
      </a:lvl4pPr>
      <a:lvl5pPr marL="0" marR="0" indent="4572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000000"/>
          </a:solidFill>
          <a:uFillTx/>
          <a:latin typeface="Lato Light"/>
          <a:ea typeface="Lato Light"/>
          <a:cs typeface="Lato Light"/>
          <a:sym typeface="Lato Light"/>
        </a:defRPr>
      </a:lvl5pPr>
      <a:lvl6pPr marL="0" marR="0" indent="5715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000000"/>
          </a:solidFill>
          <a:uFillTx/>
          <a:latin typeface="Lato Light"/>
          <a:ea typeface="Lato Light"/>
          <a:cs typeface="Lato Light"/>
          <a:sym typeface="Lato Light"/>
        </a:defRPr>
      </a:lvl6pPr>
      <a:lvl7pPr marL="0" marR="0" indent="6858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000000"/>
          </a:solidFill>
          <a:uFillTx/>
          <a:latin typeface="Lato Light"/>
          <a:ea typeface="Lato Light"/>
          <a:cs typeface="Lato Light"/>
          <a:sym typeface="Lato Light"/>
        </a:defRPr>
      </a:lvl7pPr>
      <a:lvl8pPr marL="0" marR="0" indent="8001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000000"/>
          </a:solidFill>
          <a:uFillTx/>
          <a:latin typeface="Lato Light"/>
          <a:ea typeface="Lato Light"/>
          <a:cs typeface="Lato Light"/>
          <a:sym typeface="Lato Light"/>
        </a:defRPr>
      </a:lvl8pPr>
      <a:lvl9pPr marL="0" marR="0" indent="9144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000000"/>
          </a:solidFill>
          <a:uFillTx/>
          <a:latin typeface="Lato Light"/>
          <a:ea typeface="Lato Light"/>
          <a:cs typeface="Lato Light"/>
          <a:sym typeface="Lato Light"/>
        </a:defRPr>
      </a:lvl9pPr>
    </p:titleStyle>
    <p:bodyStyle>
      <a:lvl1pPr marL="0" marR="0" indent="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rgbClr val="727574"/>
          </a:solidFill>
          <a:uFillTx/>
          <a:latin typeface="PT Sans"/>
          <a:ea typeface="PT Sans"/>
          <a:cs typeface="PT Sans"/>
          <a:sym typeface="PT Sans"/>
        </a:defRPr>
      </a:lvl1pPr>
      <a:lvl2pPr marL="0" marR="0" indent="1143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rgbClr val="727574"/>
          </a:solidFill>
          <a:uFillTx/>
          <a:latin typeface="PT Sans"/>
          <a:ea typeface="PT Sans"/>
          <a:cs typeface="PT Sans"/>
          <a:sym typeface="PT Sans"/>
        </a:defRPr>
      </a:lvl2pPr>
      <a:lvl3pPr marL="0" marR="0" indent="2286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rgbClr val="727574"/>
          </a:solidFill>
          <a:uFillTx/>
          <a:latin typeface="PT Sans"/>
          <a:ea typeface="PT Sans"/>
          <a:cs typeface="PT Sans"/>
          <a:sym typeface="PT Sans"/>
        </a:defRPr>
      </a:lvl3pPr>
      <a:lvl4pPr marL="0" marR="0" indent="3429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rgbClr val="727574"/>
          </a:solidFill>
          <a:uFillTx/>
          <a:latin typeface="PT Sans"/>
          <a:ea typeface="PT Sans"/>
          <a:cs typeface="PT Sans"/>
          <a:sym typeface="PT Sans"/>
        </a:defRPr>
      </a:lvl4pPr>
      <a:lvl5pPr marL="0" marR="0" indent="4572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rgbClr val="727574"/>
          </a:solidFill>
          <a:uFillTx/>
          <a:latin typeface="PT Sans"/>
          <a:ea typeface="PT Sans"/>
          <a:cs typeface="PT Sans"/>
          <a:sym typeface="PT Sans"/>
        </a:defRPr>
      </a:lvl5pPr>
      <a:lvl6pPr marL="0" marR="0" indent="5715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rgbClr val="727574"/>
          </a:solidFill>
          <a:uFillTx/>
          <a:latin typeface="PT Sans"/>
          <a:ea typeface="PT Sans"/>
          <a:cs typeface="PT Sans"/>
          <a:sym typeface="PT Sans"/>
        </a:defRPr>
      </a:lvl6pPr>
      <a:lvl7pPr marL="0" marR="0" indent="6858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rgbClr val="727574"/>
          </a:solidFill>
          <a:uFillTx/>
          <a:latin typeface="PT Sans"/>
          <a:ea typeface="PT Sans"/>
          <a:cs typeface="PT Sans"/>
          <a:sym typeface="PT Sans"/>
        </a:defRPr>
      </a:lvl7pPr>
      <a:lvl8pPr marL="0" marR="0" indent="8001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rgbClr val="727574"/>
          </a:solidFill>
          <a:uFillTx/>
          <a:latin typeface="PT Sans"/>
          <a:ea typeface="PT Sans"/>
          <a:cs typeface="PT Sans"/>
          <a:sym typeface="PT Sans"/>
        </a:defRPr>
      </a:lvl8pPr>
      <a:lvl9pPr marL="0" marR="0" indent="9144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rgbClr val="727574"/>
          </a:solidFill>
          <a:uFillTx/>
          <a:latin typeface="PT Sans"/>
          <a:ea typeface="PT Sans"/>
          <a:cs typeface="PT Sans"/>
          <a:sym typeface="PT Sans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all" spc="18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1pPr>
      <a:lvl2pPr marL="0" marR="0" indent="1143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all" spc="18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2pPr>
      <a:lvl3pPr marL="0" marR="0" indent="2286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all" spc="18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3pPr>
      <a:lvl4pPr marL="0" marR="0" indent="3429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all" spc="18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4pPr>
      <a:lvl5pPr marL="0" marR="0" indent="4572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all" spc="18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5pPr>
      <a:lvl6pPr marL="0" marR="0" indent="5715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all" spc="18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6pPr>
      <a:lvl7pPr marL="0" marR="0" indent="6858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all" spc="18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7pPr>
      <a:lvl8pPr marL="0" marR="0" indent="8001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all" spc="18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8pPr>
      <a:lvl9pPr marL="0" marR="0" indent="9144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all" spc="18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57299-CC0A-45EB-9CA8-8192876CCBCD}" type="datetimeFigureOut">
              <a:rPr lang="ru-RU" smtClean="0"/>
              <a:t>26.04.2020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63EA4-607C-49A0-8355-BF440E516A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216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  <p:sldLayoutId id="2147483696" r:id="rId27"/>
    <p:sldLayoutId id="2147483697" r:id="rId28"/>
    <p:sldLayoutId id="2147483698" r:id="rId29"/>
    <p:sldLayoutId id="2147483699" r:id="rId30"/>
    <p:sldLayoutId id="2147483700" r:id="rId31"/>
    <p:sldLayoutId id="2147483701" r:id="rId32"/>
    <p:sldLayoutId id="2147483702" r:id="rId33"/>
    <p:sldLayoutId id="2147483703" r:id="rId34"/>
    <p:sldLayoutId id="2147483704" r:id="rId35"/>
    <p:sldLayoutId id="2147483705" r:id="rId36"/>
    <p:sldLayoutId id="2147483706" r:id="rId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37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56">
          <p15:clr>
            <a:srgbClr val="F26B43"/>
          </p15:clr>
        </p15:guide>
        <p15:guide id="2" pos="7197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347C8-4636-4733-BD6B-1F7DBAB2D8D5}" type="datetimeFigureOut">
              <a:rPr lang="ru-RU" smtClean="0"/>
              <a:t>26.04.2020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D2491-FD4F-498B-912F-9DD798AC61D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45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  <p:sldLayoutId id="2147483753" r:id="rId18"/>
    <p:sldLayoutId id="2147483754" r:id="rId19"/>
    <p:sldLayoutId id="2147483755" r:id="rId20"/>
    <p:sldLayoutId id="2147483756" r:id="rId21"/>
    <p:sldLayoutId id="2147483757" r:id="rId22"/>
    <p:sldLayoutId id="2147483758" r:id="rId23"/>
    <p:sldLayoutId id="2147483759" r:id="rId24"/>
    <p:sldLayoutId id="2147483760" r:id="rId25"/>
    <p:sldLayoutId id="2147483761" r:id="rId26"/>
    <p:sldLayoutId id="2147483762" r:id="rId27"/>
    <p:sldLayoutId id="2147483763" r:id="rId28"/>
    <p:sldLayoutId id="2147483764" r:id="rId29"/>
    <p:sldLayoutId id="2147483765" r:id="rId30"/>
    <p:sldLayoutId id="2147483766" r:id="rId31"/>
    <p:sldLayoutId id="2147483767" r:id="rId32"/>
    <p:sldLayoutId id="2147483768" r:id="rId33"/>
    <p:sldLayoutId id="2147483769" r:id="rId34"/>
    <p:sldLayoutId id="2147483770" r:id="rId35"/>
    <p:sldLayoutId id="2147483771" r:id="rId36"/>
    <p:sldLayoutId id="2147483772" r:id="rId37"/>
    <p:sldLayoutId id="2147483773" r:id="rId38"/>
    <p:sldLayoutId id="2147483774" r:id="rId39"/>
    <p:sldLayoutId id="2147483775" r:id="rId40"/>
    <p:sldLayoutId id="2147483776" r:id="rId41"/>
    <p:sldLayoutId id="2147483777" r:id="rId42"/>
    <p:sldLayoutId id="2147483778" r:id="rId43"/>
    <p:sldLayoutId id="2147483779" r:id="rId44"/>
    <p:sldLayoutId id="2147483780" r:id="rId45"/>
    <p:sldLayoutId id="2147483781" r:id="rId46"/>
    <p:sldLayoutId id="2147483782" r:id="rId47"/>
    <p:sldLayoutId id="2147483783" r:id="rId4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37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ourPPT/" TargetMode="External"/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天空, 户外, 城市, 照片&#10;&#10;已生成极高可信度的说明">
            <a:extLst>
              <a:ext uri="{FF2B5EF4-FFF2-40B4-BE49-F238E27FC236}">
                <a16:creationId xmlns:a16="http://schemas.microsoft.com/office/drawing/2014/main" xmlns="" id="{3E513C6A-F92B-40D5-88A2-8C91E6500B3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 b="7821"/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229" name="Shape 229"/>
          <p:cNvSpPr/>
          <p:nvPr/>
        </p:nvSpPr>
        <p:spPr>
          <a:xfrm>
            <a:off x="-45547" y="-8801"/>
            <a:ext cx="12283094" cy="6875602"/>
          </a:xfrm>
          <a:prstGeom prst="rect">
            <a:avLst/>
          </a:prstGeom>
          <a:solidFill>
            <a:srgbClr val="000000">
              <a:alpha val="69585"/>
            </a:srgbClr>
          </a:solidFill>
          <a:ln w="3175">
            <a:miter lim="400000"/>
          </a:ln>
        </p:spPr>
        <p:txBody>
          <a:bodyPr lIns="19050" tIns="19050" rIns="19050" bIns="19050" anchor="ctr"/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grpSp>
        <p:nvGrpSpPr>
          <p:cNvPr id="308" name="Group 308"/>
          <p:cNvGrpSpPr/>
          <p:nvPr/>
        </p:nvGrpSpPr>
        <p:grpSpPr>
          <a:xfrm rot="10800000">
            <a:off x="9067800" y="601945"/>
            <a:ext cx="6032501" cy="6517711"/>
            <a:chOff x="0" y="0"/>
            <a:chExt cx="12065000" cy="13035420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230" name="Shape 230"/>
            <p:cNvSpPr/>
            <p:nvPr/>
          </p:nvSpPr>
          <p:spPr>
            <a:xfrm rot="10800000">
              <a:off x="5143500" y="118871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1" name="Shape 231"/>
            <p:cNvSpPr/>
            <p:nvPr/>
          </p:nvSpPr>
          <p:spPr>
            <a:xfrm rot="10800000">
              <a:off x="190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2" name="Shape 232"/>
            <p:cNvSpPr/>
            <p:nvPr/>
          </p:nvSpPr>
          <p:spPr>
            <a:xfrm rot="10800000">
              <a:off x="317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3" name="Shape 233"/>
            <p:cNvSpPr/>
            <p:nvPr/>
          </p:nvSpPr>
          <p:spPr>
            <a:xfrm rot="10800000">
              <a:off x="444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4" name="Shape 234"/>
            <p:cNvSpPr/>
            <p:nvPr/>
          </p:nvSpPr>
          <p:spPr>
            <a:xfrm rot="10800000">
              <a:off x="571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5" name="Shape 235"/>
            <p:cNvSpPr/>
            <p:nvPr/>
          </p:nvSpPr>
          <p:spPr>
            <a:xfrm rot="10800000">
              <a:off x="698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6" name="Shape 236"/>
            <p:cNvSpPr/>
            <p:nvPr/>
          </p:nvSpPr>
          <p:spPr>
            <a:xfrm rot="10800000">
              <a:off x="825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7" name="Shape 237"/>
            <p:cNvSpPr/>
            <p:nvPr/>
          </p:nvSpPr>
          <p:spPr>
            <a:xfrm rot="10800000">
              <a:off x="1079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8" name="Shape 238"/>
            <p:cNvSpPr/>
            <p:nvPr/>
          </p:nvSpPr>
          <p:spPr>
            <a:xfrm>
              <a:off x="1016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9" name="Shape 239"/>
            <p:cNvSpPr/>
            <p:nvPr/>
          </p:nvSpPr>
          <p:spPr>
            <a:xfrm>
              <a:off x="889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0" name="Shape 240"/>
            <p:cNvSpPr/>
            <p:nvPr/>
          </p:nvSpPr>
          <p:spPr>
            <a:xfrm>
              <a:off x="762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1" name="Shape 241"/>
            <p:cNvSpPr/>
            <p:nvPr/>
          </p:nvSpPr>
          <p:spPr>
            <a:xfrm>
              <a:off x="508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2" name="Shape 242"/>
            <p:cNvSpPr/>
            <p:nvPr/>
          </p:nvSpPr>
          <p:spPr>
            <a:xfrm>
              <a:off x="381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3" name="Shape 243"/>
            <p:cNvSpPr/>
            <p:nvPr/>
          </p:nvSpPr>
          <p:spPr>
            <a:xfrm>
              <a:off x="254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4" name="Shape 244"/>
            <p:cNvSpPr/>
            <p:nvPr/>
          </p:nvSpPr>
          <p:spPr>
            <a:xfrm>
              <a:off x="127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5" name="Shape 245"/>
            <p:cNvSpPr/>
            <p:nvPr/>
          </p:nvSpPr>
          <p:spPr>
            <a:xfrm>
              <a:off x="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6" name="Shape 246"/>
            <p:cNvSpPr/>
            <p:nvPr/>
          </p:nvSpPr>
          <p:spPr>
            <a:xfrm rot="10800000">
              <a:off x="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 rot="10800000">
              <a:off x="127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8" name="Shape 248"/>
            <p:cNvSpPr/>
            <p:nvPr/>
          </p:nvSpPr>
          <p:spPr>
            <a:xfrm rot="10800000">
              <a:off x="254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9" name="Shape 249"/>
            <p:cNvSpPr/>
            <p:nvPr/>
          </p:nvSpPr>
          <p:spPr>
            <a:xfrm rot="10800000">
              <a:off x="508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0" name="Shape 250"/>
            <p:cNvSpPr/>
            <p:nvPr/>
          </p:nvSpPr>
          <p:spPr>
            <a:xfrm rot="10800000">
              <a:off x="635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1" name="Shape 251"/>
            <p:cNvSpPr/>
            <p:nvPr/>
          </p:nvSpPr>
          <p:spPr>
            <a:xfrm rot="10800000">
              <a:off x="762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2" name="Shape 252"/>
            <p:cNvSpPr/>
            <p:nvPr/>
          </p:nvSpPr>
          <p:spPr>
            <a:xfrm rot="10800000">
              <a:off x="889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3" name="Shape 253"/>
            <p:cNvSpPr/>
            <p:nvPr/>
          </p:nvSpPr>
          <p:spPr>
            <a:xfrm>
              <a:off x="952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4" name="Shape 254"/>
            <p:cNvSpPr/>
            <p:nvPr/>
          </p:nvSpPr>
          <p:spPr>
            <a:xfrm>
              <a:off x="825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5" name="Shape 255"/>
            <p:cNvSpPr/>
            <p:nvPr/>
          </p:nvSpPr>
          <p:spPr>
            <a:xfrm>
              <a:off x="698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6" name="Shape 256"/>
            <p:cNvSpPr/>
            <p:nvPr/>
          </p:nvSpPr>
          <p:spPr>
            <a:xfrm>
              <a:off x="571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7" name="Shape 257"/>
            <p:cNvSpPr/>
            <p:nvPr/>
          </p:nvSpPr>
          <p:spPr>
            <a:xfrm>
              <a:off x="444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8" name="Shape 258"/>
            <p:cNvSpPr/>
            <p:nvPr/>
          </p:nvSpPr>
          <p:spPr>
            <a:xfrm>
              <a:off x="317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9" name="Shape 259"/>
            <p:cNvSpPr/>
            <p:nvPr/>
          </p:nvSpPr>
          <p:spPr>
            <a:xfrm>
              <a:off x="63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0" name="Shape 260"/>
            <p:cNvSpPr/>
            <p:nvPr/>
          </p:nvSpPr>
          <p:spPr>
            <a:xfrm rot="10800000">
              <a:off x="191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1" name="Shape 261"/>
            <p:cNvSpPr/>
            <p:nvPr/>
          </p:nvSpPr>
          <p:spPr>
            <a:xfrm rot="10800000">
              <a:off x="318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2" name="Shape 262"/>
            <p:cNvSpPr/>
            <p:nvPr/>
          </p:nvSpPr>
          <p:spPr>
            <a:xfrm rot="10800000">
              <a:off x="445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3" name="Shape 263"/>
            <p:cNvSpPr/>
            <p:nvPr/>
          </p:nvSpPr>
          <p:spPr>
            <a:xfrm rot="10800000">
              <a:off x="699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4" name="Shape 264"/>
            <p:cNvSpPr/>
            <p:nvPr/>
          </p:nvSpPr>
          <p:spPr>
            <a:xfrm rot="10800000">
              <a:off x="826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5" name="Shape 265"/>
            <p:cNvSpPr/>
            <p:nvPr/>
          </p:nvSpPr>
          <p:spPr>
            <a:xfrm rot="10800000">
              <a:off x="953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6" name="Shape 266"/>
            <p:cNvSpPr/>
            <p:nvPr/>
          </p:nvSpPr>
          <p:spPr>
            <a:xfrm>
              <a:off x="7630160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7" name="Shape 267"/>
            <p:cNvSpPr/>
            <p:nvPr/>
          </p:nvSpPr>
          <p:spPr>
            <a:xfrm>
              <a:off x="636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8" name="Shape 268"/>
            <p:cNvSpPr/>
            <p:nvPr/>
          </p:nvSpPr>
          <p:spPr>
            <a:xfrm>
              <a:off x="509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9" name="Shape 269"/>
            <p:cNvSpPr/>
            <p:nvPr/>
          </p:nvSpPr>
          <p:spPr>
            <a:xfrm>
              <a:off x="382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0" name="Shape 270"/>
            <p:cNvSpPr/>
            <p:nvPr/>
          </p:nvSpPr>
          <p:spPr>
            <a:xfrm>
              <a:off x="255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1" name="Shape 271"/>
            <p:cNvSpPr/>
            <p:nvPr/>
          </p:nvSpPr>
          <p:spPr>
            <a:xfrm>
              <a:off x="128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2" name="Shape 272"/>
            <p:cNvSpPr/>
            <p:nvPr/>
          </p:nvSpPr>
          <p:spPr>
            <a:xfrm rot="10800000">
              <a:off x="129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3" name="Shape 273"/>
            <p:cNvSpPr/>
            <p:nvPr/>
          </p:nvSpPr>
          <p:spPr>
            <a:xfrm rot="10800000">
              <a:off x="256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4" name="Shape 274"/>
            <p:cNvSpPr/>
            <p:nvPr/>
          </p:nvSpPr>
          <p:spPr>
            <a:xfrm rot="10800000">
              <a:off x="510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5" name="Shape 275"/>
            <p:cNvSpPr/>
            <p:nvPr/>
          </p:nvSpPr>
          <p:spPr>
            <a:xfrm rot="10800000">
              <a:off x="7642860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6" name="Shape 276"/>
            <p:cNvSpPr/>
            <p:nvPr/>
          </p:nvSpPr>
          <p:spPr>
            <a:xfrm rot="10800000">
              <a:off x="8912860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7" name="Shape 277"/>
            <p:cNvSpPr/>
            <p:nvPr/>
          </p:nvSpPr>
          <p:spPr>
            <a:xfrm>
              <a:off x="8277860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8" name="Shape 278"/>
            <p:cNvSpPr/>
            <p:nvPr/>
          </p:nvSpPr>
          <p:spPr>
            <a:xfrm>
              <a:off x="7007860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9" name="Shape 279"/>
            <p:cNvSpPr/>
            <p:nvPr/>
          </p:nvSpPr>
          <p:spPr>
            <a:xfrm>
              <a:off x="573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0" name="Shape 280"/>
            <p:cNvSpPr/>
            <p:nvPr/>
          </p:nvSpPr>
          <p:spPr>
            <a:xfrm>
              <a:off x="446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1" name="Shape 281"/>
            <p:cNvSpPr/>
            <p:nvPr/>
          </p:nvSpPr>
          <p:spPr>
            <a:xfrm>
              <a:off x="319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 rot="10800000">
              <a:off x="321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3" name="Shape 283"/>
            <p:cNvSpPr/>
            <p:nvPr/>
          </p:nvSpPr>
          <p:spPr>
            <a:xfrm rot="10800000">
              <a:off x="448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4" name="Shape 284"/>
            <p:cNvSpPr/>
            <p:nvPr/>
          </p:nvSpPr>
          <p:spPr>
            <a:xfrm rot="10800000">
              <a:off x="575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5" name="Shape 285"/>
            <p:cNvSpPr/>
            <p:nvPr/>
          </p:nvSpPr>
          <p:spPr>
            <a:xfrm rot="10800000">
              <a:off x="7020560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>
              <a:off x="7655560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3845559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8" name="Shape 288"/>
            <p:cNvSpPr/>
            <p:nvPr/>
          </p:nvSpPr>
          <p:spPr>
            <a:xfrm>
              <a:off x="2575559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9" name="Shape 289"/>
            <p:cNvSpPr/>
            <p:nvPr/>
          </p:nvSpPr>
          <p:spPr>
            <a:xfrm rot="10800000">
              <a:off x="257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0" name="Shape 290"/>
            <p:cNvSpPr/>
            <p:nvPr/>
          </p:nvSpPr>
          <p:spPr>
            <a:xfrm rot="10800000">
              <a:off x="384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1" name="Shape 291"/>
            <p:cNvSpPr/>
            <p:nvPr/>
          </p:nvSpPr>
          <p:spPr>
            <a:xfrm rot="10800000">
              <a:off x="511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2" name="Shape 292"/>
            <p:cNvSpPr/>
            <p:nvPr/>
          </p:nvSpPr>
          <p:spPr>
            <a:xfrm rot="10800000">
              <a:off x="638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 rot="10800000">
              <a:off x="7655560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4" name="Shape 294"/>
            <p:cNvSpPr/>
            <p:nvPr/>
          </p:nvSpPr>
          <p:spPr>
            <a:xfrm>
              <a:off x="7020560" y="67310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5" name="Shape 295"/>
            <p:cNvSpPr/>
            <p:nvPr/>
          </p:nvSpPr>
          <p:spPr>
            <a:xfrm>
              <a:off x="4480559" y="67310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 rot="10800000">
              <a:off x="322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7" name="Shape 297"/>
            <p:cNvSpPr/>
            <p:nvPr/>
          </p:nvSpPr>
          <p:spPr>
            <a:xfrm rot="10800000">
              <a:off x="449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8" name="Shape 298"/>
            <p:cNvSpPr/>
            <p:nvPr/>
          </p:nvSpPr>
          <p:spPr>
            <a:xfrm rot="10800000">
              <a:off x="576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>
              <a:off x="639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0" name="Shape 300"/>
            <p:cNvSpPr/>
            <p:nvPr/>
          </p:nvSpPr>
          <p:spPr>
            <a:xfrm>
              <a:off x="512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1" name="Shape 301"/>
            <p:cNvSpPr/>
            <p:nvPr/>
          </p:nvSpPr>
          <p:spPr>
            <a:xfrm>
              <a:off x="385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2" name="Shape 302"/>
            <p:cNvSpPr/>
            <p:nvPr/>
          </p:nvSpPr>
          <p:spPr>
            <a:xfrm rot="10800000">
              <a:off x="386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3" name="Shape 303"/>
            <p:cNvSpPr/>
            <p:nvPr/>
          </p:nvSpPr>
          <p:spPr>
            <a:xfrm rot="10800000">
              <a:off x="513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4" name="Shape 304"/>
            <p:cNvSpPr/>
            <p:nvPr/>
          </p:nvSpPr>
          <p:spPr>
            <a:xfrm rot="10800000">
              <a:off x="640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5" name="Shape 305"/>
            <p:cNvSpPr/>
            <p:nvPr/>
          </p:nvSpPr>
          <p:spPr>
            <a:xfrm>
              <a:off x="4503419" y="9372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6" name="Shape 306"/>
            <p:cNvSpPr/>
            <p:nvPr/>
          </p:nvSpPr>
          <p:spPr>
            <a:xfrm rot="10800000">
              <a:off x="5768340" y="10566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7" name="Shape 307"/>
            <p:cNvSpPr/>
            <p:nvPr/>
          </p:nvSpPr>
          <p:spPr>
            <a:xfrm>
              <a:off x="5133340" y="10693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</p:grpSp>
      <p:grpSp>
        <p:nvGrpSpPr>
          <p:cNvPr id="387" name="Group 387"/>
          <p:cNvGrpSpPr/>
          <p:nvPr/>
        </p:nvGrpSpPr>
        <p:grpSpPr>
          <a:xfrm>
            <a:off x="-2921001" y="-2280956"/>
            <a:ext cx="6032501" cy="6517711"/>
            <a:chOff x="0" y="0"/>
            <a:chExt cx="12065000" cy="13035420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309" name="Shape 309"/>
            <p:cNvSpPr/>
            <p:nvPr/>
          </p:nvSpPr>
          <p:spPr>
            <a:xfrm rot="10800000">
              <a:off x="5143500" y="118871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0" name="Shape 310"/>
            <p:cNvSpPr/>
            <p:nvPr/>
          </p:nvSpPr>
          <p:spPr>
            <a:xfrm rot="10800000">
              <a:off x="190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1" name="Shape 311"/>
            <p:cNvSpPr/>
            <p:nvPr/>
          </p:nvSpPr>
          <p:spPr>
            <a:xfrm rot="10800000">
              <a:off x="317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2" name="Shape 312"/>
            <p:cNvSpPr/>
            <p:nvPr/>
          </p:nvSpPr>
          <p:spPr>
            <a:xfrm rot="10800000">
              <a:off x="444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3" name="Shape 313"/>
            <p:cNvSpPr/>
            <p:nvPr/>
          </p:nvSpPr>
          <p:spPr>
            <a:xfrm rot="10800000">
              <a:off x="571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4" name="Shape 314"/>
            <p:cNvSpPr/>
            <p:nvPr/>
          </p:nvSpPr>
          <p:spPr>
            <a:xfrm rot="10800000">
              <a:off x="698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5" name="Shape 315"/>
            <p:cNvSpPr/>
            <p:nvPr/>
          </p:nvSpPr>
          <p:spPr>
            <a:xfrm rot="10800000">
              <a:off x="825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6" name="Shape 316"/>
            <p:cNvSpPr/>
            <p:nvPr/>
          </p:nvSpPr>
          <p:spPr>
            <a:xfrm rot="10800000">
              <a:off x="1079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7" name="Shape 317"/>
            <p:cNvSpPr/>
            <p:nvPr/>
          </p:nvSpPr>
          <p:spPr>
            <a:xfrm>
              <a:off x="1016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8" name="Shape 318"/>
            <p:cNvSpPr/>
            <p:nvPr/>
          </p:nvSpPr>
          <p:spPr>
            <a:xfrm>
              <a:off x="889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9" name="Shape 319"/>
            <p:cNvSpPr/>
            <p:nvPr/>
          </p:nvSpPr>
          <p:spPr>
            <a:xfrm>
              <a:off x="762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0" name="Shape 320"/>
            <p:cNvSpPr/>
            <p:nvPr/>
          </p:nvSpPr>
          <p:spPr>
            <a:xfrm>
              <a:off x="508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1" name="Shape 321"/>
            <p:cNvSpPr/>
            <p:nvPr/>
          </p:nvSpPr>
          <p:spPr>
            <a:xfrm>
              <a:off x="381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2" name="Shape 322"/>
            <p:cNvSpPr/>
            <p:nvPr/>
          </p:nvSpPr>
          <p:spPr>
            <a:xfrm>
              <a:off x="254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3" name="Shape 323"/>
            <p:cNvSpPr/>
            <p:nvPr/>
          </p:nvSpPr>
          <p:spPr>
            <a:xfrm>
              <a:off x="127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4" name="Shape 324"/>
            <p:cNvSpPr/>
            <p:nvPr/>
          </p:nvSpPr>
          <p:spPr>
            <a:xfrm>
              <a:off x="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5" name="Shape 325"/>
            <p:cNvSpPr/>
            <p:nvPr/>
          </p:nvSpPr>
          <p:spPr>
            <a:xfrm rot="10800000">
              <a:off x="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6" name="Shape 326"/>
            <p:cNvSpPr/>
            <p:nvPr/>
          </p:nvSpPr>
          <p:spPr>
            <a:xfrm rot="10800000">
              <a:off x="127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7" name="Shape 327"/>
            <p:cNvSpPr/>
            <p:nvPr/>
          </p:nvSpPr>
          <p:spPr>
            <a:xfrm rot="10800000">
              <a:off x="254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8" name="Shape 328"/>
            <p:cNvSpPr/>
            <p:nvPr/>
          </p:nvSpPr>
          <p:spPr>
            <a:xfrm rot="10800000">
              <a:off x="508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9" name="Shape 329"/>
            <p:cNvSpPr/>
            <p:nvPr/>
          </p:nvSpPr>
          <p:spPr>
            <a:xfrm rot="10800000">
              <a:off x="635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0" name="Shape 330"/>
            <p:cNvSpPr/>
            <p:nvPr/>
          </p:nvSpPr>
          <p:spPr>
            <a:xfrm rot="10800000">
              <a:off x="762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1" name="Shape 331"/>
            <p:cNvSpPr/>
            <p:nvPr/>
          </p:nvSpPr>
          <p:spPr>
            <a:xfrm rot="10800000">
              <a:off x="889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2" name="Shape 332"/>
            <p:cNvSpPr/>
            <p:nvPr/>
          </p:nvSpPr>
          <p:spPr>
            <a:xfrm>
              <a:off x="952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3" name="Shape 333"/>
            <p:cNvSpPr/>
            <p:nvPr/>
          </p:nvSpPr>
          <p:spPr>
            <a:xfrm>
              <a:off x="825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4" name="Shape 334"/>
            <p:cNvSpPr/>
            <p:nvPr/>
          </p:nvSpPr>
          <p:spPr>
            <a:xfrm>
              <a:off x="698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5" name="Shape 335"/>
            <p:cNvSpPr/>
            <p:nvPr/>
          </p:nvSpPr>
          <p:spPr>
            <a:xfrm>
              <a:off x="571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6" name="Shape 336"/>
            <p:cNvSpPr/>
            <p:nvPr/>
          </p:nvSpPr>
          <p:spPr>
            <a:xfrm>
              <a:off x="444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7" name="Shape 337"/>
            <p:cNvSpPr/>
            <p:nvPr/>
          </p:nvSpPr>
          <p:spPr>
            <a:xfrm>
              <a:off x="317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8" name="Shape 338"/>
            <p:cNvSpPr/>
            <p:nvPr/>
          </p:nvSpPr>
          <p:spPr>
            <a:xfrm>
              <a:off x="63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9" name="Shape 339"/>
            <p:cNvSpPr/>
            <p:nvPr/>
          </p:nvSpPr>
          <p:spPr>
            <a:xfrm rot="10800000">
              <a:off x="191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0" name="Shape 340"/>
            <p:cNvSpPr/>
            <p:nvPr/>
          </p:nvSpPr>
          <p:spPr>
            <a:xfrm rot="10800000">
              <a:off x="318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1" name="Shape 341"/>
            <p:cNvSpPr/>
            <p:nvPr/>
          </p:nvSpPr>
          <p:spPr>
            <a:xfrm rot="10800000">
              <a:off x="445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2" name="Shape 342"/>
            <p:cNvSpPr/>
            <p:nvPr/>
          </p:nvSpPr>
          <p:spPr>
            <a:xfrm rot="10800000">
              <a:off x="699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3" name="Shape 343"/>
            <p:cNvSpPr/>
            <p:nvPr/>
          </p:nvSpPr>
          <p:spPr>
            <a:xfrm rot="10800000">
              <a:off x="826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4" name="Shape 344"/>
            <p:cNvSpPr/>
            <p:nvPr/>
          </p:nvSpPr>
          <p:spPr>
            <a:xfrm rot="10800000">
              <a:off x="953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5" name="Shape 345"/>
            <p:cNvSpPr/>
            <p:nvPr/>
          </p:nvSpPr>
          <p:spPr>
            <a:xfrm>
              <a:off x="7630160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6" name="Shape 346"/>
            <p:cNvSpPr/>
            <p:nvPr/>
          </p:nvSpPr>
          <p:spPr>
            <a:xfrm>
              <a:off x="636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7" name="Shape 347"/>
            <p:cNvSpPr/>
            <p:nvPr/>
          </p:nvSpPr>
          <p:spPr>
            <a:xfrm>
              <a:off x="509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8" name="Shape 348"/>
            <p:cNvSpPr/>
            <p:nvPr/>
          </p:nvSpPr>
          <p:spPr>
            <a:xfrm>
              <a:off x="382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9" name="Shape 349"/>
            <p:cNvSpPr/>
            <p:nvPr/>
          </p:nvSpPr>
          <p:spPr>
            <a:xfrm>
              <a:off x="255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0" name="Shape 350"/>
            <p:cNvSpPr/>
            <p:nvPr/>
          </p:nvSpPr>
          <p:spPr>
            <a:xfrm>
              <a:off x="128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1" name="Shape 351"/>
            <p:cNvSpPr/>
            <p:nvPr/>
          </p:nvSpPr>
          <p:spPr>
            <a:xfrm rot="10800000">
              <a:off x="129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2" name="Shape 352"/>
            <p:cNvSpPr/>
            <p:nvPr/>
          </p:nvSpPr>
          <p:spPr>
            <a:xfrm rot="10800000">
              <a:off x="256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3" name="Shape 353"/>
            <p:cNvSpPr/>
            <p:nvPr/>
          </p:nvSpPr>
          <p:spPr>
            <a:xfrm rot="10800000">
              <a:off x="510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4" name="Shape 354"/>
            <p:cNvSpPr/>
            <p:nvPr/>
          </p:nvSpPr>
          <p:spPr>
            <a:xfrm rot="10800000">
              <a:off x="7642860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5" name="Shape 355"/>
            <p:cNvSpPr/>
            <p:nvPr/>
          </p:nvSpPr>
          <p:spPr>
            <a:xfrm rot="10800000">
              <a:off x="8912860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6" name="Shape 356"/>
            <p:cNvSpPr/>
            <p:nvPr/>
          </p:nvSpPr>
          <p:spPr>
            <a:xfrm>
              <a:off x="8277860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7" name="Shape 357"/>
            <p:cNvSpPr/>
            <p:nvPr/>
          </p:nvSpPr>
          <p:spPr>
            <a:xfrm>
              <a:off x="7007860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8" name="Shape 358"/>
            <p:cNvSpPr/>
            <p:nvPr/>
          </p:nvSpPr>
          <p:spPr>
            <a:xfrm>
              <a:off x="573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9" name="Shape 359"/>
            <p:cNvSpPr/>
            <p:nvPr/>
          </p:nvSpPr>
          <p:spPr>
            <a:xfrm>
              <a:off x="446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0" name="Shape 360"/>
            <p:cNvSpPr/>
            <p:nvPr/>
          </p:nvSpPr>
          <p:spPr>
            <a:xfrm>
              <a:off x="319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1" name="Shape 361"/>
            <p:cNvSpPr/>
            <p:nvPr/>
          </p:nvSpPr>
          <p:spPr>
            <a:xfrm rot="10800000">
              <a:off x="321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2" name="Shape 362"/>
            <p:cNvSpPr/>
            <p:nvPr/>
          </p:nvSpPr>
          <p:spPr>
            <a:xfrm rot="10800000">
              <a:off x="448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3" name="Shape 363"/>
            <p:cNvSpPr/>
            <p:nvPr/>
          </p:nvSpPr>
          <p:spPr>
            <a:xfrm rot="10800000">
              <a:off x="575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4" name="Shape 364"/>
            <p:cNvSpPr/>
            <p:nvPr/>
          </p:nvSpPr>
          <p:spPr>
            <a:xfrm rot="10800000">
              <a:off x="7020560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5" name="Shape 365"/>
            <p:cNvSpPr/>
            <p:nvPr/>
          </p:nvSpPr>
          <p:spPr>
            <a:xfrm>
              <a:off x="7655560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6" name="Shape 366"/>
            <p:cNvSpPr/>
            <p:nvPr/>
          </p:nvSpPr>
          <p:spPr>
            <a:xfrm>
              <a:off x="3845559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7" name="Shape 367"/>
            <p:cNvSpPr/>
            <p:nvPr/>
          </p:nvSpPr>
          <p:spPr>
            <a:xfrm>
              <a:off x="2575559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8" name="Shape 368"/>
            <p:cNvSpPr/>
            <p:nvPr/>
          </p:nvSpPr>
          <p:spPr>
            <a:xfrm rot="10800000">
              <a:off x="257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9" name="Shape 369"/>
            <p:cNvSpPr/>
            <p:nvPr/>
          </p:nvSpPr>
          <p:spPr>
            <a:xfrm rot="10800000">
              <a:off x="384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0" name="Shape 370"/>
            <p:cNvSpPr/>
            <p:nvPr/>
          </p:nvSpPr>
          <p:spPr>
            <a:xfrm rot="10800000">
              <a:off x="511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1" name="Shape 371"/>
            <p:cNvSpPr/>
            <p:nvPr/>
          </p:nvSpPr>
          <p:spPr>
            <a:xfrm rot="10800000">
              <a:off x="638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2" name="Shape 372"/>
            <p:cNvSpPr/>
            <p:nvPr/>
          </p:nvSpPr>
          <p:spPr>
            <a:xfrm rot="10800000">
              <a:off x="7655560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3" name="Shape 373"/>
            <p:cNvSpPr/>
            <p:nvPr/>
          </p:nvSpPr>
          <p:spPr>
            <a:xfrm>
              <a:off x="7020560" y="67310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4" name="Shape 374"/>
            <p:cNvSpPr/>
            <p:nvPr/>
          </p:nvSpPr>
          <p:spPr>
            <a:xfrm>
              <a:off x="4480559" y="67310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5" name="Shape 375"/>
            <p:cNvSpPr/>
            <p:nvPr/>
          </p:nvSpPr>
          <p:spPr>
            <a:xfrm rot="10800000">
              <a:off x="322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6" name="Shape 376"/>
            <p:cNvSpPr/>
            <p:nvPr/>
          </p:nvSpPr>
          <p:spPr>
            <a:xfrm rot="10800000">
              <a:off x="449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7" name="Shape 377"/>
            <p:cNvSpPr/>
            <p:nvPr/>
          </p:nvSpPr>
          <p:spPr>
            <a:xfrm rot="10800000">
              <a:off x="576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8" name="Shape 378"/>
            <p:cNvSpPr/>
            <p:nvPr/>
          </p:nvSpPr>
          <p:spPr>
            <a:xfrm>
              <a:off x="639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9" name="Shape 379"/>
            <p:cNvSpPr/>
            <p:nvPr/>
          </p:nvSpPr>
          <p:spPr>
            <a:xfrm>
              <a:off x="512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0" name="Shape 380"/>
            <p:cNvSpPr/>
            <p:nvPr/>
          </p:nvSpPr>
          <p:spPr>
            <a:xfrm>
              <a:off x="385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1" name="Shape 381"/>
            <p:cNvSpPr/>
            <p:nvPr/>
          </p:nvSpPr>
          <p:spPr>
            <a:xfrm rot="10800000">
              <a:off x="386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2" name="Shape 382"/>
            <p:cNvSpPr/>
            <p:nvPr/>
          </p:nvSpPr>
          <p:spPr>
            <a:xfrm rot="10800000">
              <a:off x="513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3" name="Shape 383"/>
            <p:cNvSpPr/>
            <p:nvPr/>
          </p:nvSpPr>
          <p:spPr>
            <a:xfrm rot="10800000">
              <a:off x="640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4" name="Shape 384"/>
            <p:cNvSpPr/>
            <p:nvPr/>
          </p:nvSpPr>
          <p:spPr>
            <a:xfrm>
              <a:off x="4503419" y="9372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5" name="Shape 385"/>
            <p:cNvSpPr/>
            <p:nvPr/>
          </p:nvSpPr>
          <p:spPr>
            <a:xfrm rot="10800000">
              <a:off x="5768340" y="10566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6" name="Shape 386"/>
            <p:cNvSpPr/>
            <p:nvPr/>
          </p:nvSpPr>
          <p:spPr>
            <a:xfrm>
              <a:off x="5133340" y="10693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</p:grp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8C5DEF67-2BA8-4E01-921D-9CEE5C7358C0}"/>
              </a:ext>
            </a:extLst>
          </p:cNvPr>
          <p:cNvSpPr txBox="1"/>
          <p:nvPr/>
        </p:nvSpPr>
        <p:spPr>
          <a:xfrm>
            <a:off x="2459197" y="2052537"/>
            <a:ext cx="7273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spc="3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细黑_GBK_M" panose="02010600010101010101" pitchFamily="2" charset="2"/>
                <a:sym typeface="Calibri" panose="020F0502020204030204" pitchFamily="34" charset="0"/>
              </a:rPr>
              <a:t>简约商务通用</a:t>
            </a:r>
            <a:r>
              <a:rPr lang="en-US" altLang="zh-CN" sz="5400" b="1" spc="3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细黑_GBK_M" panose="02010600010101010101" pitchFamily="2" charset="2"/>
                <a:sym typeface="Calibri" panose="020F0502020204030204" pitchFamily="34" charset="0"/>
              </a:rPr>
              <a:t>PPT</a:t>
            </a:r>
            <a:r>
              <a:rPr lang="zh-CN" altLang="en-US" sz="4800" b="1" spc="3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细黑_GBK_M" panose="02010600010101010101" pitchFamily="2" charset="2"/>
                <a:sym typeface="Calibri" panose="020F0502020204030204" pitchFamily="34" charset="0"/>
              </a:rPr>
              <a:t>模板</a:t>
            </a:r>
            <a:endParaRPr lang="zh-CN" altLang="en-US" sz="4800" b="1" spc="3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细黑_GBK_M" panose="02010600010101010101" pitchFamily="2" charset="2"/>
              <a:sym typeface="Calibri" panose="020F0502020204030204" pitchFamily="34" charset="0"/>
            </a:endParaRPr>
          </a:p>
        </p:txBody>
      </p:sp>
      <p:cxnSp>
        <p:nvCxnSpPr>
          <p:cNvPr id="168" name="原创设计师QQ69613753    _4">
            <a:extLst>
              <a:ext uri="{FF2B5EF4-FFF2-40B4-BE49-F238E27FC236}">
                <a16:creationId xmlns:a16="http://schemas.microsoft.com/office/drawing/2014/main" xmlns="" id="{8C0178A3-1923-4D94-9170-8AC6FD5541C7}"/>
              </a:ext>
            </a:extLst>
          </p:cNvPr>
          <p:cNvCxnSpPr>
            <a:cxnSpLocks/>
          </p:cNvCxnSpPr>
          <p:nvPr/>
        </p:nvCxnSpPr>
        <p:spPr>
          <a:xfrm>
            <a:off x="2985224" y="3211472"/>
            <a:ext cx="6221550" cy="0"/>
          </a:xfrm>
          <a:prstGeom prst="line">
            <a:avLst/>
          </a:prstGeom>
          <a:noFill/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169" name="矩形 9">
            <a:extLst>
              <a:ext uri="{FF2B5EF4-FFF2-40B4-BE49-F238E27FC236}">
                <a16:creationId xmlns:a16="http://schemas.microsoft.com/office/drawing/2014/main" xmlns="" id="{3C1B020C-1A30-4473-8997-76E49F5E0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5791" y="3280048"/>
            <a:ext cx="6500417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tx1">
                    <a:lumMod val="40000"/>
                    <a:lumOff val="60000"/>
                  </a:schemeClr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Supporters say that the ease of use of presentation software can save A lot of time for people who otherwise would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8E21FA5-82DE-45AF-8C40-E7CD24E59262}"/>
              </a:ext>
            </a:extLst>
          </p:cNvPr>
          <p:cNvSpPr txBox="1"/>
          <p:nvPr/>
        </p:nvSpPr>
        <p:spPr>
          <a:xfrm>
            <a:off x="5137150" y="1227473"/>
            <a:ext cx="1917700" cy="9079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di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4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 panose="020F0502020204030204" pitchFamily="34" charset="0"/>
                <a:ea typeface="PT Sans"/>
                <a:cs typeface="Calibri" panose="020F0502020204030204" pitchFamily="34" charset="0"/>
                <a:sym typeface="PT Sans"/>
              </a:rPr>
              <a:t>202X</a:t>
            </a:r>
            <a:endParaRPr kumimoji="0" lang="zh-CN" altLang="en-US" sz="54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Calibri" panose="020F0502020204030204" pitchFamily="34" charset="0"/>
              <a:ea typeface="PT Sans"/>
              <a:cs typeface="Calibri" panose="020F0502020204030204" pitchFamily="34" charset="0"/>
              <a:sym typeface="PT Sans"/>
            </a:endParaRP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xmlns="" id="{31B56F98-2156-4DE3-A292-559204588D3B}"/>
              </a:ext>
            </a:extLst>
          </p:cNvPr>
          <p:cNvSpPr/>
          <p:nvPr/>
        </p:nvSpPr>
        <p:spPr>
          <a:xfrm>
            <a:off x="4712208" y="4453022"/>
            <a:ext cx="2767584" cy="445408"/>
          </a:xfrm>
          <a:prstGeom prst="rect">
            <a:avLst/>
          </a:prstGeom>
          <a:noFill/>
          <a:ln w="95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dist"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Calibri" panose="020F0502020204030204" pitchFamily="34" charset="0"/>
              </a:rPr>
              <a:t>汇报人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Calibri" panose="020F0502020204030204" pitchFamily="34" charset="0"/>
              </a:rPr>
              <a:t>：</a:t>
            </a:r>
            <a:r>
              <a:rPr lang="en-US" altLang="zh-CN" sz="2000" kern="0" dirty="0" err="1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Calibri" panose="020F0502020204030204" pitchFamily="34" charset="0"/>
              </a:rPr>
              <a:t>ColourPPT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3" y="1300075"/>
            <a:ext cx="3737810" cy="5648938"/>
          </a:xfrm>
          <a:prstGeom prst="rect">
            <a:avLst/>
          </a:prstGeom>
          <a:effectLst>
            <a:outerShdw blurRad="101600" dist="63500" dir="4740000" algn="t" rotWithShape="0">
              <a:prstClr val="black">
                <a:alpha val="41000"/>
              </a:prstClr>
            </a:outerShdw>
          </a:effec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076325" y="2496708"/>
            <a:ext cx="2990850" cy="1509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000"/>
              </a:lnSpc>
              <a:spcBef>
                <a:spcPts val="0"/>
              </a:spcBef>
              <a:buNone/>
              <a:defRPr/>
            </a:pPr>
            <a:r>
              <a:rPr lang="zh-CN" altLang="en-US" sz="1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 nunc in leo commod else cuprum less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.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076325" y="4470893"/>
            <a:ext cx="2990850" cy="1509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000"/>
              </a:lnSpc>
              <a:spcBef>
                <a:spcPts val="0"/>
              </a:spcBef>
              <a:buNone/>
              <a:defRPr/>
            </a:pPr>
            <a:r>
              <a:rPr lang="zh-CN" altLang="en-US" sz="1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en-US" sz="1100" kern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 nunc in leo commod else cuprum less. 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7839075" y="2475729"/>
            <a:ext cx="2990850" cy="1509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000"/>
              </a:lnSpc>
              <a:spcBef>
                <a:spcPts val="0"/>
              </a:spcBef>
              <a:buNone/>
              <a:defRPr/>
            </a:pPr>
            <a:r>
              <a:rPr lang="zh-CN" altLang="en-US" sz="1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en-US" sz="1100" kern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 nunc in leo commod else cuprum less. 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7839075" y="4466798"/>
            <a:ext cx="2990850" cy="1509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000"/>
              </a:lnSpc>
              <a:spcBef>
                <a:spcPts val="0"/>
              </a:spcBef>
              <a:buNone/>
              <a:defRPr/>
            </a:pPr>
            <a:r>
              <a:rPr lang="zh-CN" altLang="en-US" sz="1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en-US" sz="1100" kern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 nunc in leo commod else cuprum less. </a:t>
            </a:r>
          </a:p>
        </p:txBody>
      </p:sp>
      <p:pic>
        <p:nvPicPr>
          <p:cNvPr id="27" name="图片占位符 26" descr="图片包含 户外, 天空, 建筑物, 时钟&#10;&#10;已生成极高可信度的说明">
            <a:extLst>
              <a:ext uri="{FF2B5EF4-FFF2-40B4-BE49-F238E27FC236}">
                <a16:creationId xmlns:a16="http://schemas.microsoft.com/office/drawing/2014/main" xmlns="" id="{CDD47C78-1966-4ABB-963C-5A219A70A7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70" r="31870"/>
          <a:stretch>
            <a:fillRect/>
          </a:stretch>
        </p:blipFill>
        <p:spPr/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FA7328E-6866-46D4-8640-000D305E3BE1}"/>
              </a:ext>
            </a:extLst>
          </p:cNvPr>
          <p:cNvGrpSpPr/>
          <p:nvPr/>
        </p:nvGrpSpPr>
        <p:grpSpPr>
          <a:xfrm>
            <a:off x="2110608" y="122659"/>
            <a:ext cx="7970784" cy="942393"/>
            <a:chOff x="2110608" y="122659"/>
            <a:chExt cx="7970784" cy="94239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5AB31544-5046-487F-9266-6A514B904AA4}"/>
                </a:ext>
              </a:extLst>
            </p:cNvPr>
            <p:cNvSpPr txBox="1"/>
            <p:nvPr/>
          </p:nvSpPr>
          <p:spPr>
            <a:xfrm>
              <a:off x="2110608" y="646924"/>
              <a:ext cx="7970784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CREATIVE </a:t>
              </a:r>
              <a:r>
                <a:rPr lang="en-US" sz="1100" kern="0" spc="50" dirty="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APPROACH TO THE DEVELOPMENT OF </a:t>
              </a: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YOUR BUSINESS</a:t>
              </a:r>
              <a:endParaRPr lang="en-US" sz="1100" kern="0" spc="50" dirty="0">
                <a:solidFill>
                  <a:prstClr val="white">
                    <a:lumMod val="7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7575A376-8050-4CF1-B2FB-12ACDF6972B7}"/>
                </a:ext>
              </a:extLst>
            </p:cNvPr>
            <p:cNvGrpSpPr/>
            <p:nvPr/>
          </p:nvGrpSpPr>
          <p:grpSpPr>
            <a:xfrm>
              <a:off x="4913369" y="233041"/>
              <a:ext cx="258500" cy="257131"/>
              <a:chOff x="730207" y="3128111"/>
              <a:chExt cx="1905002" cy="1894911"/>
            </a:xfrm>
          </p:grpSpPr>
          <p:sp>
            <p:nvSpPr>
              <p:cNvPr id="20" name="Shape 418">
                <a:extLst>
                  <a:ext uri="{FF2B5EF4-FFF2-40B4-BE49-F238E27FC236}">
                    <a16:creationId xmlns:a16="http://schemas.microsoft.com/office/drawing/2014/main" xmlns="" id="{EC84D2F7-4D55-482E-BC08-003E8D25FD1C}"/>
                  </a:ext>
                </a:extLst>
              </p:cNvPr>
              <p:cNvSpPr/>
              <p:nvPr/>
            </p:nvSpPr>
            <p:spPr>
              <a:xfrm>
                <a:off x="1362667" y="3128111"/>
                <a:ext cx="635000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1" name="Shape 491">
                <a:extLst>
                  <a:ext uri="{FF2B5EF4-FFF2-40B4-BE49-F238E27FC236}">
                    <a16:creationId xmlns:a16="http://schemas.microsoft.com/office/drawing/2014/main" xmlns="" id="{57B33F3D-4C45-4E6C-8782-B33994F6EC76}"/>
                  </a:ext>
                </a:extLst>
              </p:cNvPr>
              <p:cNvSpPr/>
              <p:nvPr/>
            </p:nvSpPr>
            <p:spPr>
              <a:xfrm>
                <a:off x="2000208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2" name="Shape 492">
                <a:extLst>
                  <a:ext uri="{FF2B5EF4-FFF2-40B4-BE49-F238E27FC236}">
                    <a16:creationId xmlns:a16="http://schemas.microsoft.com/office/drawing/2014/main" xmlns="" id="{C26EDDD1-5864-4BCA-97CE-DC1E991B1DB9}"/>
                  </a:ext>
                </a:extLst>
              </p:cNvPr>
              <p:cNvSpPr/>
              <p:nvPr/>
            </p:nvSpPr>
            <p:spPr>
              <a:xfrm>
                <a:off x="1365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3" name="Shape 493">
                <a:extLst>
                  <a:ext uri="{FF2B5EF4-FFF2-40B4-BE49-F238E27FC236}">
                    <a16:creationId xmlns:a16="http://schemas.microsoft.com/office/drawing/2014/main" xmlns="" id="{7FDAAFA9-41F9-4B39-8AE8-0F875CC997BE}"/>
                  </a:ext>
                </a:extLst>
              </p:cNvPr>
              <p:cNvSpPr/>
              <p:nvPr/>
            </p:nvSpPr>
            <p:spPr>
              <a:xfrm>
                <a:off x="730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4" name="Shape 494">
                <a:extLst>
                  <a:ext uri="{FF2B5EF4-FFF2-40B4-BE49-F238E27FC236}">
                    <a16:creationId xmlns:a16="http://schemas.microsoft.com/office/drawing/2014/main" xmlns="" id="{22EAD637-8219-42C8-8E65-0582E79527C4}"/>
                  </a:ext>
                </a:extLst>
              </p:cNvPr>
              <p:cNvSpPr/>
              <p:nvPr/>
            </p:nvSpPr>
            <p:spPr>
              <a:xfrm rot="10800000">
                <a:off x="1682708" y="43854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5" name="Shape 495">
                <a:extLst>
                  <a:ext uri="{FF2B5EF4-FFF2-40B4-BE49-F238E27FC236}">
                    <a16:creationId xmlns:a16="http://schemas.microsoft.com/office/drawing/2014/main" xmlns="" id="{5760ED28-2387-469F-89A0-9218ABA8D963}"/>
                  </a:ext>
                </a:extLst>
              </p:cNvPr>
              <p:cNvSpPr/>
              <p:nvPr/>
            </p:nvSpPr>
            <p:spPr>
              <a:xfrm>
                <a:off x="1050247" y="37885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6" name="Shape 496">
                <a:extLst>
                  <a:ext uri="{FF2B5EF4-FFF2-40B4-BE49-F238E27FC236}">
                    <a16:creationId xmlns:a16="http://schemas.microsoft.com/office/drawing/2014/main" xmlns="" id="{355A63DE-AC6F-45BA-8A01-3BCADFEDDEE2}"/>
                  </a:ext>
                </a:extLst>
              </p:cNvPr>
              <p:cNvSpPr/>
              <p:nvPr/>
            </p:nvSpPr>
            <p:spPr>
              <a:xfrm rot="10800000">
                <a:off x="1367747" y="37250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15B50CD-D5D5-4199-9935-6D1F6A88ABD7}"/>
                </a:ext>
              </a:extLst>
            </p:cNvPr>
            <p:cNvSpPr txBox="1"/>
            <p:nvPr/>
          </p:nvSpPr>
          <p:spPr>
            <a:xfrm>
              <a:off x="5386387" y="122659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247A75EC-1236-45DC-83A8-1C3BD9F5D2FB}"/>
                </a:ext>
              </a:extLst>
            </p:cNvPr>
            <p:cNvCxnSpPr/>
            <p:nvPr/>
          </p:nvCxnSpPr>
          <p:spPr>
            <a:xfrm>
              <a:off x="5238750" y="637009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sp>
        <p:nvSpPr>
          <p:cNvPr id="28" name="Shape 2587">
            <a:extLst>
              <a:ext uri="{FF2B5EF4-FFF2-40B4-BE49-F238E27FC236}">
                <a16:creationId xmlns:a16="http://schemas.microsoft.com/office/drawing/2014/main" xmlns="" id="{3AD25A9E-8D0B-462E-ABC3-5DBB2E1C197B}"/>
              </a:ext>
            </a:extLst>
          </p:cNvPr>
          <p:cNvSpPr/>
          <p:nvPr/>
        </p:nvSpPr>
        <p:spPr>
          <a:xfrm>
            <a:off x="2432086" y="418747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9" name="Shape 2588">
            <a:extLst>
              <a:ext uri="{FF2B5EF4-FFF2-40B4-BE49-F238E27FC236}">
                <a16:creationId xmlns:a16="http://schemas.microsoft.com/office/drawing/2014/main" xmlns="" id="{D49818E2-B158-4489-924F-04FEC6F30CBC}"/>
              </a:ext>
            </a:extLst>
          </p:cNvPr>
          <p:cNvSpPr/>
          <p:nvPr/>
        </p:nvSpPr>
        <p:spPr>
          <a:xfrm>
            <a:off x="9194836" y="4187470"/>
            <a:ext cx="279328" cy="25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0" name="Shape 2591">
            <a:extLst>
              <a:ext uri="{FF2B5EF4-FFF2-40B4-BE49-F238E27FC236}">
                <a16:creationId xmlns:a16="http://schemas.microsoft.com/office/drawing/2014/main" xmlns="" id="{B7BECD49-164A-4DA5-9005-2F312BD639C7}"/>
              </a:ext>
            </a:extLst>
          </p:cNvPr>
          <p:cNvSpPr/>
          <p:nvPr/>
        </p:nvSpPr>
        <p:spPr>
          <a:xfrm>
            <a:off x="9194836" y="219640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1" name="Shape 2610">
            <a:extLst>
              <a:ext uri="{FF2B5EF4-FFF2-40B4-BE49-F238E27FC236}">
                <a16:creationId xmlns:a16="http://schemas.microsoft.com/office/drawing/2014/main" xmlns="" id="{7ABDDA36-C5A4-433E-8E24-464DEDC158B1}"/>
              </a:ext>
            </a:extLst>
          </p:cNvPr>
          <p:cNvSpPr/>
          <p:nvPr/>
        </p:nvSpPr>
        <p:spPr>
          <a:xfrm>
            <a:off x="2432086" y="2247194"/>
            <a:ext cx="279328" cy="228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495179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43693" y="6082491"/>
            <a:ext cx="5904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Donec sit amet orci nibh. Integer vulputate cursus dui, vitae pellentesque sem laoreet in.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rdo" panose="02020600000000000000" pitchFamily="18" charset="-79"/>
              <a:cs typeface="Calibri" panose="020F050202020403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76292" y="1978760"/>
            <a:ext cx="2162317" cy="34392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03200" dist="889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 SemiBold"/>
              <a:ea typeface="+mn-ea"/>
              <a:cs typeface="+mn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713726" y="2740459"/>
            <a:ext cx="655364" cy="655364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 SemiBold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12478" y="3538159"/>
            <a:ext cx="2367044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Cardo" panose="02020600000000000000" pitchFamily="18" charset="-79"/>
                <a:cs typeface="Cardo" panose="02020600000000000000" pitchFamily="18" charset="-79"/>
              </a:rPr>
              <a:t>53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Cardo" panose="02020600000000000000" pitchFamily="18" charset="-79"/>
                <a:cs typeface="Cardo" panose="02020600000000000000" pitchFamily="18" charset="-79"/>
              </a:rPr>
              <a:t>$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645317" y="2288788"/>
            <a:ext cx="8242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 Bold" panose="020B0806030504020204" pitchFamily="34" charset="0"/>
                <a:cs typeface="Calibri" panose="020F0502020204030204" pitchFamily="34" charset="0"/>
              </a:rPr>
              <a:t>PREMIUM</a:t>
            </a:r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Open Sans Bold" panose="020B080603050402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70121" y="4229022"/>
            <a:ext cx="17746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prstClr val="white">
                    <a:lumMod val="75000"/>
                  </a:prstClr>
                </a:solidFill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Maecenas eget eros quis eros tempor auctor. Integer fermentum nulla else cuprum.</a:t>
            </a:r>
            <a:endParaRPr lang="ru-RU" sz="1200" dirty="0">
              <a:solidFill>
                <a:prstClr val="white">
                  <a:lumMod val="75000"/>
                </a:prstClr>
              </a:solidFill>
              <a:latin typeface="Calibri" panose="020F0502020204030204" pitchFamily="34" charset="0"/>
              <a:ea typeface="Cardo" panose="02020600000000000000" pitchFamily="18" charset="-79"/>
              <a:cs typeface="Calibri" panose="020F0502020204030204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915515" y="2740459"/>
            <a:ext cx="655364" cy="655364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 SemiBold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14267" y="3538159"/>
            <a:ext cx="2367044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Cardo" panose="02020600000000000000" pitchFamily="18" charset="-79"/>
                <a:cs typeface="Cardo" panose="02020600000000000000" pitchFamily="18" charset="-79"/>
              </a:rPr>
              <a:t>21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Cardo" panose="02020600000000000000" pitchFamily="18" charset="-79"/>
                <a:cs typeface="Cardo" panose="02020600000000000000" pitchFamily="18" charset="-79"/>
              </a:rPr>
              <a:t>$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836270" y="2288788"/>
            <a:ext cx="8459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Open Sans Bold" panose="020B0806030504020204" pitchFamily="34" charset="0"/>
                <a:cs typeface="Calibri" panose="020F0502020204030204" pitchFamily="34" charset="0"/>
              </a:rPr>
              <a:t>STANDART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71910" y="4229022"/>
            <a:ext cx="17746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Maecenas eget eros quis eros tempor auctor. Integer fermentum nulla else cuprum.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Cardo" panose="02020600000000000000" pitchFamily="18" charset="-79"/>
              <a:cs typeface="Calibri" panose="020F0502020204030204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511937" y="2740459"/>
            <a:ext cx="655364" cy="655364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 SemiBold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10689" y="3538159"/>
            <a:ext cx="2367044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Cardo" panose="02020600000000000000" pitchFamily="18" charset="-79"/>
                <a:cs typeface="Cardo" panose="02020600000000000000" pitchFamily="18" charset="-79"/>
              </a:rPr>
              <a:t>37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Cardo" panose="02020600000000000000" pitchFamily="18" charset="-79"/>
                <a:cs typeface="Cardo" panose="02020600000000000000" pitchFamily="18" charset="-79"/>
              </a:rPr>
              <a:t>$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8395939" y="2288788"/>
            <a:ext cx="887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 Bold" panose="020B0806030504020204" pitchFamily="34" charset="0"/>
                <a:cs typeface="Calibri" panose="020F0502020204030204" pitchFamily="34" charset="0"/>
              </a:rPr>
              <a:t>ADVANCED</a:t>
            </a:r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Open Sans Bold" panose="020B080603050402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968332" y="4229022"/>
            <a:ext cx="17746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prstClr val="white">
                    <a:lumMod val="75000"/>
                  </a:prstClr>
                </a:solidFill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Maecenas eget eros quis eros tempor auctor. Integer fermentum nulla else cuprum.</a:t>
            </a:r>
            <a:endParaRPr lang="ru-RU" sz="1200" dirty="0">
              <a:solidFill>
                <a:prstClr val="white">
                  <a:lumMod val="75000"/>
                </a:prstClr>
              </a:solidFill>
              <a:latin typeface="Calibri" panose="020F0502020204030204" pitchFamily="34" charset="0"/>
              <a:ea typeface="Cardo" panose="02020600000000000000" pitchFamily="18" charset="-79"/>
              <a:cs typeface="Calibri" panose="020F0502020204030204" pitchFamily="34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9AC48FE-A453-46D7-BCDA-C35BC6706EFB}"/>
              </a:ext>
            </a:extLst>
          </p:cNvPr>
          <p:cNvGrpSpPr/>
          <p:nvPr/>
        </p:nvGrpSpPr>
        <p:grpSpPr>
          <a:xfrm>
            <a:off x="2110608" y="122659"/>
            <a:ext cx="7970784" cy="942393"/>
            <a:chOff x="2110608" y="122659"/>
            <a:chExt cx="7970784" cy="942393"/>
          </a:xfrm>
        </p:grpSpPr>
        <p:sp>
          <p:nvSpPr>
            <p:cNvPr id="28" name="TextBox 15">
              <a:extLst>
                <a:ext uri="{FF2B5EF4-FFF2-40B4-BE49-F238E27FC236}">
                  <a16:creationId xmlns:a16="http://schemas.microsoft.com/office/drawing/2014/main" xmlns="" id="{9A9032C4-47F4-4562-8778-B539EE42A349}"/>
                </a:ext>
              </a:extLst>
            </p:cNvPr>
            <p:cNvSpPr txBox="1"/>
            <p:nvPr/>
          </p:nvSpPr>
          <p:spPr>
            <a:xfrm>
              <a:off x="2110608" y="646924"/>
              <a:ext cx="7970784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CREATIVE </a:t>
              </a:r>
              <a:r>
                <a:rPr lang="en-US" sz="1100" kern="0" spc="50" dirty="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APPROACH TO THE DEVELOPMENT OF </a:t>
              </a: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YOUR BUSINESS</a:t>
              </a:r>
              <a:endParaRPr lang="en-US" sz="1100" kern="0" spc="50" dirty="0">
                <a:solidFill>
                  <a:prstClr val="white">
                    <a:lumMod val="7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FD5278E-A870-4B27-B11D-2B1DF2D7CDD8}"/>
                </a:ext>
              </a:extLst>
            </p:cNvPr>
            <p:cNvGrpSpPr/>
            <p:nvPr/>
          </p:nvGrpSpPr>
          <p:grpSpPr>
            <a:xfrm>
              <a:off x="4913369" y="233041"/>
              <a:ext cx="258500" cy="257131"/>
              <a:chOff x="730207" y="3128111"/>
              <a:chExt cx="1905002" cy="1894911"/>
            </a:xfrm>
          </p:grpSpPr>
          <p:sp>
            <p:nvSpPr>
              <p:cNvPr id="32" name="Shape 418">
                <a:extLst>
                  <a:ext uri="{FF2B5EF4-FFF2-40B4-BE49-F238E27FC236}">
                    <a16:creationId xmlns:a16="http://schemas.microsoft.com/office/drawing/2014/main" xmlns="" id="{A4FCC5FA-36E0-4835-ADAA-1E1AA376721E}"/>
                  </a:ext>
                </a:extLst>
              </p:cNvPr>
              <p:cNvSpPr/>
              <p:nvPr/>
            </p:nvSpPr>
            <p:spPr>
              <a:xfrm>
                <a:off x="1362667" y="3128111"/>
                <a:ext cx="635000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3" name="Shape 491">
                <a:extLst>
                  <a:ext uri="{FF2B5EF4-FFF2-40B4-BE49-F238E27FC236}">
                    <a16:creationId xmlns:a16="http://schemas.microsoft.com/office/drawing/2014/main" xmlns="" id="{0B2FBD45-2253-44C7-AA80-D6185BBF520B}"/>
                  </a:ext>
                </a:extLst>
              </p:cNvPr>
              <p:cNvSpPr/>
              <p:nvPr/>
            </p:nvSpPr>
            <p:spPr>
              <a:xfrm>
                <a:off x="2000208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4" name="Shape 492">
                <a:extLst>
                  <a:ext uri="{FF2B5EF4-FFF2-40B4-BE49-F238E27FC236}">
                    <a16:creationId xmlns:a16="http://schemas.microsoft.com/office/drawing/2014/main" xmlns="" id="{A03B0FCF-05E7-4CC9-97E9-B8BC860BB0C3}"/>
                  </a:ext>
                </a:extLst>
              </p:cNvPr>
              <p:cNvSpPr/>
              <p:nvPr/>
            </p:nvSpPr>
            <p:spPr>
              <a:xfrm>
                <a:off x="1365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5" name="Shape 493">
                <a:extLst>
                  <a:ext uri="{FF2B5EF4-FFF2-40B4-BE49-F238E27FC236}">
                    <a16:creationId xmlns:a16="http://schemas.microsoft.com/office/drawing/2014/main" xmlns="" id="{69296851-5208-4801-8781-66C2D996F00E}"/>
                  </a:ext>
                </a:extLst>
              </p:cNvPr>
              <p:cNvSpPr/>
              <p:nvPr/>
            </p:nvSpPr>
            <p:spPr>
              <a:xfrm>
                <a:off x="730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6" name="Shape 494">
                <a:extLst>
                  <a:ext uri="{FF2B5EF4-FFF2-40B4-BE49-F238E27FC236}">
                    <a16:creationId xmlns:a16="http://schemas.microsoft.com/office/drawing/2014/main" xmlns="" id="{00DA8B73-A355-41FD-B57E-0E377F4D5EC9}"/>
                  </a:ext>
                </a:extLst>
              </p:cNvPr>
              <p:cNvSpPr/>
              <p:nvPr/>
            </p:nvSpPr>
            <p:spPr>
              <a:xfrm rot="10800000">
                <a:off x="1682708" y="43854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7" name="Shape 495">
                <a:extLst>
                  <a:ext uri="{FF2B5EF4-FFF2-40B4-BE49-F238E27FC236}">
                    <a16:creationId xmlns:a16="http://schemas.microsoft.com/office/drawing/2014/main" xmlns="" id="{E12B8F87-DFD1-41CE-8E6D-1CBD69816E7D}"/>
                  </a:ext>
                </a:extLst>
              </p:cNvPr>
              <p:cNvSpPr/>
              <p:nvPr/>
            </p:nvSpPr>
            <p:spPr>
              <a:xfrm>
                <a:off x="1050247" y="37885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8" name="Shape 496">
                <a:extLst>
                  <a:ext uri="{FF2B5EF4-FFF2-40B4-BE49-F238E27FC236}">
                    <a16:creationId xmlns:a16="http://schemas.microsoft.com/office/drawing/2014/main" xmlns="" id="{EA854E0B-FA5E-46FA-B26D-58207E0BD2B2}"/>
                  </a:ext>
                </a:extLst>
              </p:cNvPr>
              <p:cNvSpPr/>
              <p:nvPr/>
            </p:nvSpPr>
            <p:spPr>
              <a:xfrm rot="10800000">
                <a:off x="1367747" y="37250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3A7E5F46-0AFB-47A7-87F9-62754DD7EEE5}"/>
                </a:ext>
              </a:extLst>
            </p:cNvPr>
            <p:cNvSpPr txBox="1"/>
            <p:nvPr/>
          </p:nvSpPr>
          <p:spPr>
            <a:xfrm>
              <a:off x="5386387" y="122659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60C1309D-D4AB-4DE7-9ED6-58A33B35F075}"/>
                </a:ext>
              </a:extLst>
            </p:cNvPr>
            <p:cNvCxnSpPr/>
            <p:nvPr/>
          </p:nvCxnSpPr>
          <p:spPr>
            <a:xfrm>
              <a:off x="5238750" y="637009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sp>
        <p:nvSpPr>
          <p:cNvPr id="39" name="Shape 2587">
            <a:extLst>
              <a:ext uri="{FF2B5EF4-FFF2-40B4-BE49-F238E27FC236}">
                <a16:creationId xmlns:a16="http://schemas.microsoft.com/office/drawing/2014/main" xmlns="" id="{4B548371-151F-473B-A061-F3615AEEA41A}"/>
              </a:ext>
            </a:extLst>
          </p:cNvPr>
          <p:cNvSpPr/>
          <p:nvPr/>
        </p:nvSpPr>
        <p:spPr>
          <a:xfrm>
            <a:off x="3103533" y="295095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40" name="Shape 2591">
            <a:extLst>
              <a:ext uri="{FF2B5EF4-FFF2-40B4-BE49-F238E27FC236}">
                <a16:creationId xmlns:a16="http://schemas.microsoft.com/office/drawing/2014/main" xmlns="" id="{3AA8616A-40EF-4907-9443-B410772898D9}"/>
              </a:ext>
            </a:extLst>
          </p:cNvPr>
          <p:cNvSpPr/>
          <p:nvPr/>
        </p:nvSpPr>
        <p:spPr>
          <a:xfrm>
            <a:off x="8699955" y="295095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41" name="Shape 2610">
            <a:extLst>
              <a:ext uri="{FF2B5EF4-FFF2-40B4-BE49-F238E27FC236}">
                <a16:creationId xmlns:a16="http://schemas.microsoft.com/office/drawing/2014/main" xmlns="" id="{242EF6F0-939C-4269-B1EF-6389E43486D0}"/>
              </a:ext>
            </a:extLst>
          </p:cNvPr>
          <p:cNvSpPr/>
          <p:nvPr/>
        </p:nvSpPr>
        <p:spPr>
          <a:xfrm>
            <a:off x="5901744" y="2972871"/>
            <a:ext cx="279328" cy="228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6548556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3" grpId="0"/>
      <p:bldP spid="14" grpId="0"/>
      <p:bldP spid="15" grpId="0"/>
      <p:bldP spid="17" grpId="0" animBg="1"/>
      <p:bldP spid="19" grpId="0"/>
      <p:bldP spid="20" grpId="0"/>
      <p:bldP spid="21" grpId="0"/>
      <p:bldP spid="23" grpId="0" animBg="1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296779" y="363665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81365295"/>
              </p:ext>
            </p:extLst>
          </p:nvPr>
        </p:nvGraphicFramePr>
        <p:xfrm>
          <a:off x="1061060" y="1955471"/>
          <a:ext cx="6358021" cy="4238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7" name="Группа 16"/>
          <p:cNvGrpSpPr/>
          <p:nvPr/>
        </p:nvGrpSpPr>
        <p:grpSpPr>
          <a:xfrm flipH="1">
            <a:off x="6478140" y="3394783"/>
            <a:ext cx="1936743" cy="86603"/>
            <a:chOff x="4380271" y="3418007"/>
            <a:chExt cx="1936743" cy="86603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4380271" y="3465513"/>
              <a:ext cx="193142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Овал 18"/>
            <p:cNvSpPr/>
            <p:nvPr/>
          </p:nvSpPr>
          <p:spPr>
            <a:xfrm>
              <a:off x="6230411" y="3418007"/>
              <a:ext cx="86603" cy="8660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 SemiBold"/>
                <a:ea typeface="+mn-ea"/>
                <a:cs typeface="+mn-cs"/>
              </a:endParaRPr>
            </a:p>
          </p:txBody>
        </p:sp>
      </p:grpSp>
      <p:sp>
        <p:nvSpPr>
          <p:cNvPr id="20" name="Подзаголовок 2"/>
          <p:cNvSpPr txBox="1">
            <a:spLocks/>
          </p:cNvSpPr>
          <p:nvPr/>
        </p:nvSpPr>
        <p:spPr>
          <a:xfrm>
            <a:off x="8474338" y="3262131"/>
            <a:ext cx="2554599" cy="2554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2000"/>
              </a:lnSpc>
              <a:spcBef>
                <a:spcPts val="0"/>
              </a:spcBef>
              <a:buNone/>
              <a:defRPr/>
            </a:pPr>
            <a:r>
              <a:rPr lang="zh-CN" altLang="en-US" sz="1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 nunc in leo commod else cuprum less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. Etiam vitae dui congue, semper quam vitae, luctus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 Pellentesque pharetra nulla in massa ultrices hendrerit.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7A792C3-75C2-479D-88D2-10A245CEF503}"/>
              </a:ext>
            </a:extLst>
          </p:cNvPr>
          <p:cNvGrpSpPr/>
          <p:nvPr/>
        </p:nvGrpSpPr>
        <p:grpSpPr>
          <a:xfrm>
            <a:off x="2110608" y="122659"/>
            <a:ext cx="7970784" cy="942393"/>
            <a:chOff x="2110608" y="122659"/>
            <a:chExt cx="7970784" cy="942393"/>
          </a:xfrm>
        </p:grpSpPr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xmlns="" id="{ACE5AB3B-A850-4C21-BF4B-67903792CD01}"/>
                </a:ext>
              </a:extLst>
            </p:cNvPr>
            <p:cNvSpPr txBox="1"/>
            <p:nvPr/>
          </p:nvSpPr>
          <p:spPr>
            <a:xfrm>
              <a:off x="2110608" y="646924"/>
              <a:ext cx="7970784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CREATIVE </a:t>
              </a:r>
              <a:r>
                <a:rPr lang="en-US" sz="1100" kern="0" spc="50" dirty="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APPROACH TO THE DEVELOPMENT OF </a:t>
              </a: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YOUR BUSINESS</a:t>
              </a:r>
              <a:endParaRPr lang="en-US" sz="1100" kern="0" spc="50" dirty="0">
                <a:solidFill>
                  <a:prstClr val="white">
                    <a:lumMod val="7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A5924691-FAC9-4408-9F5B-A685D9968C4D}"/>
                </a:ext>
              </a:extLst>
            </p:cNvPr>
            <p:cNvGrpSpPr/>
            <p:nvPr/>
          </p:nvGrpSpPr>
          <p:grpSpPr>
            <a:xfrm>
              <a:off x="4913369" y="233041"/>
              <a:ext cx="258500" cy="257131"/>
              <a:chOff x="730207" y="3128111"/>
              <a:chExt cx="1905002" cy="1894911"/>
            </a:xfrm>
          </p:grpSpPr>
          <p:sp>
            <p:nvSpPr>
              <p:cNvPr id="23" name="Shape 418">
                <a:extLst>
                  <a:ext uri="{FF2B5EF4-FFF2-40B4-BE49-F238E27FC236}">
                    <a16:creationId xmlns:a16="http://schemas.microsoft.com/office/drawing/2014/main" xmlns="" id="{AC618882-DCE8-4513-819C-FDAC1D4AF8DE}"/>
                  </a:ext>
                </a:extLst>
              </p:cNvPr>
              <p:cNvSpPr/>
              <p:nvPr/>
            </p:nvSpPr>
            <p:spPr>
              <a:xfrm>
                <a:off x="1362667" y="3128111"/>
                <a:ext cx="635000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4" name="Shape 491">
                <a:extLst>
                  <a:ext uri="{FF2B5EF4-FFF2-40B4-BE49-F238E27FC236}">
                    <a16:creationId xmlns:a16="http://schemas.microsoft.com/office/drawing/2014/main" xmlns="" id="{B2B2701F-56BB-4D72-8874-6D88EA4BA772}"/>
                  </a:ext>
                </a:extLst>
              </p:cNvPr>
              <p:cNvSpPr/>
              <p:nvPr/>
            </p:nvSpPr>
            <p:spPr>
              <a:xfrm>
                <a:off x="2000208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5" name="Shape 492">
                <a:extLst>
                  <a:ext uri="{FF2B5EF4-FFF2-40B4-BE49-F238E27FC236}">
                    <a16:creationId xmlns:a16="http://schemas.microsoft.com/office/drawing/2014/main" xmlns="" id="{B133CA5F-6EA1-4575-B8B0-705D023FE612}"/>
                  </a:ext>
                </a:extLst>
              </p:cNvPr>
              <p:cNvSpPr/>
              <p:nvPr/>
            </p:nvSpPr>
            <p:spPr>
              <a:xfrm>
                <a:off x="1365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6" name="Shape 493">
                <a:extLst>
                  <a:ext uri="{FF2B5EF4-FFF2-40B4-BE49-F238E27FC236}">
                    <a16:creationId xmlns:a16="http://schemas.microsoft.com/office/drawing/2014/main" xmlns="" id="{D4BA0507-3765-48B7-957C-F5A88D5556D5}"/>
                  </a:ext>
                </a:extLst>
              </p:cNvPr>
              <p:cNvSpPr/>
              <p:nvPr/>
            </p:nvSpPr>
            <p:spPr>
              <a:xfrm>
                <a:off x="730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7" name="Shape 494">
                <a:extLst>
                  <a:ext uri="{FF2B5EF4-FFF2-40B4-BE49-F238E27FC236}">
                    <a16:creationId xmlns:a16="http://schemas.microsoft.com/office/drawing/2014/main" xmlns="" id="{9BC1B218-8607-443A-B61F-B918A7F9ADCE}"/>
                  </a:ext>
                </a:extLst>
              </p:cNvPr>
              <p:cNvSpPr/>
              <p:nvPr/>
            </p:nvSpPr>
            <p:spPr>
              <a:xfrm rot="10800000">
                <a:off x="1682708" y="43854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8" name="Shape 495">
                <a:extLst>
                  <a:ext uri="{FF2B5EF4-FFF2-40B4-BE49-F238E27FC236}">
                    <a16:creationId xmlns:a16="http://schemas.microsoft.com/office/drawing/2014/main" xmlns="" id="{AB7105A2-5193-4F2D-9B50-05DECD536234}"/>
                  </a:ext>
                </a:extLst>
              </p:cNvPr>
              <p:cNvSpPr/>
              <p:nvPr/>
            </p:nvSpPr>
            <p:spPr>
              <a:xfrm>
                <a:off x="1050247" y="37885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9" name="Shape 496">
                <a:extLst>
                  <a:ext uri="{FF2B5EF4-FFF2-40B4-BE49-F238E27FC236}">
                    <a16:creationId xmlns:a16="http://schemas.microsoft.com/office/drawing/2014/main" xmlns="" id="{01B8C9A8-5773-4B2F-9826-2E3A6B41F5C4}"/>
                  </a:ext>
                </a:extLst>
              </p:cNvPr>
              <p:cNvSpPr/>
              <p:nvPr/>
            </p:nvSpPr>
            <p:spPr>
              <a:xfrm rot="10800000">
                <a:off x="1367747" y="37250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5CD0B2D2-7B75-49D0-AC57-0B9EBDE65186}"/>
                </a:ext>
              </a:extLst>
            </p:cNvPr>
            <p:cNvSpPr txBox="1"/>
            <p:nvPr/>
          </p:nvSpPr>
          <p:spPr>
            <a:xfrm>
              <a:off x="5386387" y="122659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11D2615F-A000-4949-8799-6E2E9CF34D31}"/>
                </a:ext>
              </a:extLst>
            </p:cNvPr>
            <p:cNvCxnSpPr/>
            <p:nvPr/>
          </p:nvCxnSpPr>
          <p:spPr>
            <a:xfrm>
              <a:off x="5238750" y="637009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4914839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 uiExpand="1">
        <p:bldSub>
          <a:bldChart bld="categoryEl"/>
        </p:bldSub>
      </p:bldGraphic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天空, 户外, 城市, 照片&#10;&#10;已生成极高可信度的说明">
            <a:extLst>
              <a:ext uri="{FF2B5EF4-FFF2-40B4-BE49-F238E27FC236}">
                <a16:creationId xmlns:a16="http://schemas.microsoft.com/office/drawing/2014/main" xmlns="" id="{3E513C6A-F92B-40D5-88A2-8C91E6500B3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 b="7821"/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229" name="Shape 229"/>
          <p:cNvSpPr/>
          <p:nvPr/>
        </p:nvSpPr>
        <p:spPr>
          <a:xfrm>
            <a:off x="-45547" y="-8801"/>
            <a:ext cx="12283094" cy="6875602"/>
          </a:xfrm>
          <a:prstGeom prst="rect">
            <a:avLst/>
          </a:prstGeom>
          <a:solidFill>
            <a:srgbClr val="000000">
              <a:alpha val="69585"/>
            </a:srgbClr>
          </a:solidFill>
          <a:ln w="3175">
            <a:miter lim="400000"/>
          </a:ln>
        </p:spPr>
        <p:txBody>
          <a:bodyPr lIns="19050" tIns="19050" rIns="19050" bIns="19050" anchor="ctr"/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grpSp>
        <p:nvGrpSpPr>
          <p:cNvPr id="308" name="Group 308"/>
          <p:cNvGrpSpPr/>
          <p:nvPr/>
        </p:nvGrpSpPr>
        <p:grpSpPr>
          <a:xfrm rot="10800000">
            <a:off x="9067800" y="601945"/>
            <a:ext cx="6032501" cy="6517711"/>
            <a:chOff x="0" y="0"/>
            <a:chExt cx="12065000" cy="13035420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230" name="Shape 230"/>
            <p:cNvSpPr/>
            <p:nvPr/>
          </p:nvSpPr>
          <p:spPr>
            <a:xfrm rot="10800000">
              <a:off x="5143500" y="118871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1" name="Shape 231"/>
            <p:cNvSpPr/>
            <p:nvPr/>
          </p:nvSpPr>
          <p:spPr>
            <a:xfrm rot="10800000">
              <a:off x="190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2" name="Shape 232"/>
            <p:cNvSpPr/>
            <p:nvPr/>
          </p:nvSpPr>
          <p:spPr>
            <a:xfrm rot="10800000">
              <a:off x="317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3" name="Shape 233"/>
            <p:cNvSpPr/>
            <p:nvPr/>
          </p:nvSpPr>
          <p:spPr>
            <a:xfrm rot="10800000">
              <a:off x="444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4" name="Shape 234"/>
            <p:cNvSpPr/>
            <p:nvPr/>
          </p:nvSpPr>
          <p:spPr>
            <a:xfrm rot="10800000">
              <a:off x="571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5" name="Shape 235"/>
            <p:cNvSpPr/>
            <p:nvPr/>
          </p:nvSpPr>
          <p:spPr>
            <a:xfrm rot="10800000">
              <a:off x="698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6" name="Shape 236"/>
            <p:cNvSpPr/>
            <p:nvPr/>
          </p:nvSpPr>
          <p:spPr>
            <a:xfrm rot="10800000">
              <a:off x="825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7" name="Shape 237"/>
            <p:cNvSpPr/>
            <p:nvPr/>
          </p:nvSpPr>
          <p:spPr>
            <a:xfrm rot="10800000">
              <a:off x="1079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8" name="Shape 238"/>
            <p:cNvSpPr/>
            <p:nvPr/>
          </p:nvSpPr>
          <p:spPr>
            <a:xfrm>
              <a:off x="1016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39" name="Shape 239"/>
            <p:cNvSpPr/>
            <p:nvPr/>
          </p:nvSpPr>
          <p:spPr>
            <a:xfrm>
              <a:off x="889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0" name="Shape 240"/>
            <p:cNvSpPr/>
            <p:nvPr/>
          </p:nvSpPr>
          <p:spPr>
            <a:xfrm>
              <a:off x="762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1" name="Shape 241"/>
            <p:cNvSpPr/>
            <p:nvPr/>
          </p:nvSpPr>
          <p:spPr>
            <a:xfrm>
              <a:off x="508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2" name="Shape 242"/>
            <p:cNvSpPr/>
            <p:nvPr/>
          </p:nvSpPr>
          <p:spPr>
            <a:xfrm>
              <a:off x="381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3" name="Shape 243"/>
            <p:cNvSpPr/>
            <p:nvPr/>
          </p:nvSpPr>
          <p:spPr>
            <a:xfrm>
              <a:off x="254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4" name="Shape 244"/>
            <p:cNvSpPr/>
            <p:nvPr/>
          </p:nvSpPr>
          <p:spPr>
            <a:xfrm>
              <a:off x="127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5" name="Shape 245"/>
            <p:cNvSpPr/>
            <p:nvPr/>
          </p:nvSpPr>
          <p:spPr>
            <a:xfrm>
              <a:off x="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6" name="Shape 246"/>
            <p:cNvSpPr/>
            <p:nvPr/>
          </p:nvSpPr>
          <p:spPr>
            <a:xfrm rot="10800000">
              <a:off x="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 rot="10800000">
              <a:off x="127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8" name="Shape 248"/>
            <p:cNvSpPr/>
            <p:nvPr/>
          </p:nvSpPr>
          <p:spPr>
            <a:xfrm rot="10800000">
              <a:off x="254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9" name="Shape 249"/>
            <p:cNvSpPr/>
            <p:nvPr/>
          </p:nvSpPr>
          <p:spPr>
            <a:xfrm rot="10800000">
              <a:off x="508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0" name="Shape 250"/>
            <p:cNvSpPr/>
            <p:nvPr/>
          </p:nvSpPr>
          <p:spPr>
            <a:xfrm rot="10800000">
              <a:off x="635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1" name="Shape 251"/>
            <p:cNvSpPr/>
            <p:nvPr/>
          </p:nvSpPr>
          <p:spPr>
            <a:xfrm rot="10800000">
              <a:off x="762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2" name="Shape 252"/>
            <p:cNvSpPr/>
            <p:nvPr/>
          </p:nvSpPr>
          <p:spPr>
            <a:xfrm rot="10800000">
              <a:off x="889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3" name="Shape 253"/>
            <p:cNvSpPr/>
            <p:nvPr/>
          </p:nvSpPr>
          <p:spPr>
            <a:xfrm>
              <a:off x="952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4" name="Shape 254"/>
            <p:cNvSpPr/>
            <p:nvPr/>
          </p:nvSpPr>
          <p:spPr>
            <a:xfrm>
              <a:off x="825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5" name="Shape 255"/>
            <p:cNvSpPr/>
            <p:nvPr/>
          </p:nvSpPr>
          <p:spPr>
            <a:xfrm>
              <a:off x="698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6" name="Shape 256"/>
            <p:cNvSpPr/>
            <p:nvPr/>
          </p:nvSpPr>
          <p:spPr>
            <a:xfrm>
              <a:off x="571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7" name="Shape 257"/>
            <p:cNvSpPr/>
            <p:nvPr/>
          </p:nvSpPr>
          <p:spPr>
            <a:xfrm>
              <a:off x="444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8" name="Shape 258"/>
            <p:cNvSpPr/>
            <p:nvPr/>
          </p:nvSpPr>
          <p:spPr>
            <a:xfrm>
              <a:off x="317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59" name="Shape 259"/>
            <p:cNvSpPr/>
            <p:nvPr/>
          </p:nvSpPr>
          <p:spPr>
            <a:xfrm>
              <a:off x="63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0" name="Shape 260"/>
            <p:cNvSpPr/>
            <p:nvPr/>
          </p:nvSpPr>
          <p:spPr>
            <a:xfrm rot="10800000">
              <a:off x="191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1" name="Shape 261"/>
            <p:cNvSpPr/>
            <p:nvPr/>
          </p:nvSpPr>
          <p:spPr>
            <a:xfrm rot="10800000">
              <a:off x="318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2" name="Shape 262"/>
            <p:cNvSpPr/>
            <p:nvPr/>
          </p:nvSpPr>
          <p:spPr>
            <a:xfrm rot="10800000">
              <a:off x="445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3" name="Shape 263"/>
            <p:cNvSpPr/>
            <p:nvPr/>
          </p:nvSpPr>
          <p:spPr>
            <a:xfrm rot="10800000">
              <a:off x="699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4" name="Shape 264"/>
            <p:cNvSpPr/>
            <p:nvPr/>
          </p:nvSpPr>
          <p:spPr>
            <a:xfrm rot="10800000">
              <a:off x="826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5" name="Shape 265"/>
            <p:cNvSpPr/>
            <p:nvPr/>
          </p:nvSpPr>
          <p:spPr>
            <a:xfrm rot="10800000">
              <a:off x="953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6" name="Shape 266"/>
            <p:cNvSpPr/>
            <p:nvPr/>
          </p:nvSpPr>
          <p:spPr>
            <a:xfrm>
              <a:off x="7630160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7" name="Shape 267"/>
            <p:cNvSpPr/>
            <p:nvPr/>
          </p:nvSpPr>
          <p:spPr>
            <a:xfrm>
              <a:off x="636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8" name="Shape 268"/>
            <p:cNvSpPr/>
            <p:nvPr/>
          </p:nvSpPr>
          <p:spPr>
            <a:xfrm>
              <a:off x="509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69" name="Shape 269"/>
            <p:cNvSpPr/>
            <p:nvPr/>
          </p:nvSpPr>
          <p:spPr>
            <a:xfrm>
              <a:off x="382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0" name="Shape 270"/>
            <p:cNvSpPr/>
            <p:nvPr/>
          </p:nvSpPr>
          <p:spPr>
            <a:xfrm>
              <a:off x="255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1" name="Shape 271"/>
            <p:cNvSpPr/>
            <p:nvPr/>
          </p:nvSpPr>
          <p:spPr>
            <a:xfrm>
              <a:off x="128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2" name="Shape 272"/>
            <p:cNvSpPr/>
            <p:nvPr/>
          </p:nvSpPr>
          <p:spPr>
            <a:xfrm rot="10800000">
              <a:off x="129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3" name="Shape 273"/>
            <p:cNvSpPr/>
            <p:nvPr/>
          </p:nvSpPr>
          <p:spPr>
            <a:xfrm rot="10800000">
              <a:off x="256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4" name="Shape 274"/>
            <p:cNvSpPr/>
            <p:nvPr/>
          </p:nvSpPr>
          <p:spPr>
            <a:xfrm rot="10800000">
              <a:off x="510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5" name="Shape 275"/>
            <p:cNvSpPr/>
            <p:nvPr/>
          </p:nvSpPr>
          <p:spPr>
            <a:xfrm rot="10800000">
              <a:off x="7642860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6" name="Shape 276"/>
            <p:cNvSpPr/>
            <p:nvPr/>
          </p:nvSpPr>
          <p:spPr>
            <a:xfrm rot="10800000">
              <a:off x="8912860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7" name="Shape 277"/>
            <p:cNvSpPr/>
            <p:nvPr/>
          </p:nvSpPr>
          <p:spPr>
            <a:xfrm>
              <a:off x="8277860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8" name="Shape 278"/>
            <p:cNvSpPr/>
            <p:nvPr/>
          </p:nvSpPr>
          <p:spPr>
            <a:xfrm>
              <a:off x="7007860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79" name="Shape 279"/>
            <p:cNvSpPr/>
            <p:nvPr/>
          </p:nvSpPr>
          <p:spPr>
            <a:xfrm>
              <a:off x="573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0" name="Shape 280"/>
            <p:cNvSpPr/>
            <p:nvPr/>
          </p:nvSpPr>
          <p:spPr>
            <a:xfrm>
              <a:off x="446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1" name="Shape 281"/>
            <p:cNvSpPr/>
            <p:nvPr/>
          </p:nvSpPr>
          <p:spPr>
            <a:xfrm>
              <a:off x="319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 rot="10800000">
              <a:off x="321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3" name="Shape 283"/>
            <p:cNvSpPr/>
            <p:nvPr/>
          </p:nvSpPr>
          <p:spPr>
            <a:xfrm rot="10800000">
              <a:off x="448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4" name="Shape 284"/>
            <p:cNvSpPr/>
            <p:nvPr/>
          </p:nvSpPr>
          <p:spPr>
            <a:xfrm rot="10800000">
              <a:off x="575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5" name="Shape 285"/>
            <p:cNvSpPr/>
            <p:nvPr/>
          </p:nvSpPr>
          <p:spPr>
            <a:xfrm rot="10800000">
              <a:off x="7020560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>
              <a:off x="7655560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3845559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8" name="Shape 288"/>
            <p:cNvSpPr/>
            <p:nvPr/>
          </p:nvSpPr>
          <p:spPr>
            <a:xfrm>
              <a:off x="2575559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89" name="Shape 289"/>
            <p:cNvSpPr/>
            <p:nvPr/>
          </p:nvSpPr>
          <p:spPr>
            <a:xfrm rot="10800000">
              <a:off x="257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0" name="Shape 290"/>
            <p:cNvSpPr/>
            <p:nvPr/>
          </p:nvSpPr>
          <p:spPr>
            <a:xfrm rot="10800000">
              <a:off x="384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1" name="Shape 291"/>
            <p:cNvSpPr/>
            <p:nvPr/>
          </p:nvSpPr>
          <p:spPr>
            <a:xfrm rot="10800000">
              <a:off x="511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2" name="Shape 292"/>
            <p:cNvSpPr/>
            <p:nvPr/>
          </p:nvSpPr>
          <p:spPr>
            <a:xfrm rot="10800000">
              <a:off x="638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 rot="10800000">
              <a:off x="7655560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4" name="Shape 294"/>
            <p:cNvSpPr/>
            <p:nvPr/>
          </p:nvSpPr>
          <p:spPr>
            <a:xfrm>
              <a:off x="7020560" y="67310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5" name="Shape 295"/>
            <p:cNvSpPr/>
            <p:nvPr/>
          </p:nvSpPr>
          <p:spPr>
            <a:xfrm>
              <a:off x="4480559" y="67310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 rot="10800000">
              <a:off x="322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7" name="Shape 297"/>
            <p:cNvSpPr/>
            <p:nvPr/>
          </p:nvSpPr>
          <p:spPr>
            <a:xfrm rot="10800000">
              <a:off x="449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8" name="Shape 298"/>
            <p:cNvSpPr/>
            <p:nvPr/>
          </p:nvSpPr>
          <p:spPr>
            <a:xfrm rot="10800000">
              <a:off x="576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>
              <a:off x="639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0" name="Shape 300"/>
            <p:cNvSpPr/>
            <p:nvPr/>
          </p:nvSpPr>
          <p:spPr>
            <a:xfrm>
              <a:off x="512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1" name="Shape 301"/>
            <p:cNvSpPr/>
            <p:nvPr/>
          </p:nvSpPr>
          <p:spPr>
            <a:xfrm>
              <a:off x="385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2" name="Shape 302"/>
            <p:cNvSpPr/>
            <p:nvPr/>
          </p:nvSpPr>
          <p:spPr>
            <a:xfrm rot="10800000">
              <a:off x="386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3" name="Shape 303"/>
            <p:cNvSpPr/>
            <p:nvPr/>
          </p:nvSpPr>
          <p:spPr>
            <a:xfrm rot="10800000">
              <a:off x="513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4" name="Shape 304"/>
            <p:cNvSpPr/>
            <p:nvPr/>
          </p:nvSpPr>
          <p:spPr>
            <a:xfrm rot="10800000">
              <a:off x="640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5" name="Shape 305"/>
            <p:cNvSpPr/>
            <p:nvPr/>
          </p:nvSpPr>
          <p:spPr>
            <a:xfrm>
              <a:off x="4503419" y="9372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6" name="Shape 306"/>
            <p:cNvSpPr/>
            <p:nvPr/>
          </p:nvSpPr>
          <p:spPr>
            <a:xfrm rot="10800000">
              <a:off x="5768340" y="10566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7" name="Shape 307"/>
            <p:cNvSpPr/>
            <p:nvPr/>
          </p:nvSpPr>
          <p:spPr>
            <a:xfrm>
              <a:off x="5133340" y="10693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</p:grpSp>
      <p:grpSp>
        <p:nvGrpSpPr>
          <p:cNvPr id="387" name="Group 387"/>
          <p:cNvGrpSpPr/>
          <p:nvPr/>
        </p:nvGrpSpPr>
        <p:grpSpPr>
          <a:xfrm>
            <a:off x="-2921001" y="-2280956"/>
            <a:ext cx="6032501" cy="6517711"/>
            <a:chOff x="0" y="0"/>
            <a:chExt cx="12065000" cy="13035420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309" name="Shape 309"/>
            <p:cNvSpPr/>
            <p:nvPr/>
          </p:nvSpPr>
          <p:spPr>
            <a:xfrm rot="10800000">
              <a:off x="5143500" y="118871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0" name="Shape 310"/>
            <p:cNvSpPr/>
            <p:nvPr/>
          </p:nvSpPr>
          <p:spPr>
            <a:xfrm rot="10800000">
              <a:off x="190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1" name="Shape 311"/>
            <p:cNvSpPr/>
            <p:nvPr/>
          </p:nvSpPr>
          <p:spPr>
            <a:xfrm rot="10800000">
              <a:off x="317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2" name="Shape 312"/>
            <p:cNvSpPr/>
            <p:nvPr/>
          </p:nvSpPr>
          <p:spPr>
            <a:xfrm rot="10800000">
              <a:off x="444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3" name="Shape 313"/>
            <p:cNvSpPr/>
            <p:nvPr/>
          </p:nvSpPr>
          <p:spPr>
            <a:xfrm rot="10800000">
              <a:off x="571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4" name="Shape 314"/>
            <p:cNvSpPr/>
            <p:nvPr/>
          </p:nvSpPr>
          <p:spPr>
            <a:xfrm rot="10800000">
              <a:off x="698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5" name="Shape 315"/>
            <p:cNvSpPr/>
            <p:nvPr/>
          </p:nvSpPr>
          <p:spPr>
            <a:xfrm rot="10800000">
              <a:off x="825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6" name="Shape 316"/>
            <p:cNvSpPr/>
            <p:nvPr/>
          </p:nvSpPr>
          <p:spPr>
            <a:xfrm rot="10800000">
              <a:off x="10795000" y="-1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7" name="Shape 317"/>
            <p:cNvSpPr/>
            <p:nvPr/>
          </p:nvSpPr>
          <p:spPr>
            <a:xfrm>
              <a:off x="1016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8" name="Shape 318"/>
            <p:cNvSpPr/>
            <p:nvPr/>
          </p:nvSpPr>
          <p:spPr>
            <a:xfrm>
              <a:off x="889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19" name="Shape 319"/>
            <p:cNvSpPr/>
            <p:nvPr/>
          </p:nvSpPr>
          <p:spPr>
            <a:xfrm>
              <a:off x="762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0" name="Shape 320"/>
            <p:cNvSpPr/>
            <p:nvPr/>
          </p:nvSpPr>
          <p:spPr>
            <a:xfrm>
              <a:off x="508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1" name="Shape 321"/>
            <p:cNvSpPr/>
            <p:nvPr/>
          </p:nvSpPr>
          <p:spPr>
            <a:xfrm>
              <a:off x="381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2" name="Shape 322"/>
            <p:cNvSpPr/>
            <p:nvPr/>
          </p:nvSpPr>
          <p:spPr>
            <a:xfrm>
              <a:off x="254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3" name="Shape 323"/>
            <p:cNvSpPr/>
            <p:nvPr/>
          </p:nvSpPr>
          <p:spPr>
            <a:xfrm>
              <a:off x="127000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4" name="Shape 324"/>
            <p:cNvSpPr/>
            <p:nvPr/>
          </p:nvSpPr>
          <p:spPr>
            <a:xfrm>
              <a:off x="0" y="1270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5" name="Shape 325"/>
            <p:cNvSpPr/>
            <p:nvPr/>
          </p:nvSpPr>
          <p:spPr>
            <a:xfrm rot="10800000">
              <a:off x="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6" name="Shape 326"/>
            <p:cNvSpPr/>
            <p:nvPr/>
          </p:nvSpPr>
          <p:spPr>
            <a:xfrm rot="10800000">
              <a:off x="127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7" name="Shape 327"/>
            <p:cNvSpPr/>
            <p:nvPr/>
          </p:nvSpPr>
          <p:spPr>
            <a:xfrm rot="10800000">
              <a:off x="254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8" name="Shape 328"/>
            <p:cNvSpPr/>
            <p:nvPr/>
          </p:nvSpPr>
          <p:spPr>
            <a:xfrm rot="10800000">
              <a:off x="508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29" name="Shape 329"/>
            <p:cNvSpPr/>
            <p:nvPr/>
          </p:nvSpPr>
          <p:spPr>
            <a:xfrm rot="10800000">
              <a:off x="635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0" name="Shape 330"/>
            <p:cNvSpPr/>
            <p:nvPr/>
          </p:nvSpPr>
          <p:spPr>
            <a:xfrm rot="10800000">
              <a:off x="762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1" name="Shape 331"/>
            <p:cNvSpPr/>
            <p:nvPr/>
          </p:nvSpPr>
          <p:spPr>
            <a:xfrm rot="10800000">
              <a:off x="8890000" y="1320799"/>
              <a:ext cx="1270000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2" name="Shape 332"/>
            <p:cNvSpPr/>
            <p:nvPr/>
          </p:nvSpPr>
          <p:spPr>
            <a:xfrm>
              <a:off x="952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3" name="Shape 333"/>
            <p:cNvSpPr/>
            <p:nvPr/>
          </p:nvSpPr>
          <p:spPr>
            <a:xfrm>
              <a:off x="825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4" name="Shape 334"/>
            <p:cNvSpPr/>
            <p:nvPr/>
          </p:nvSpPr>
          <p:spPr>
            <a:xfrm>
              <a:off x="698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5" name="Shape 335"/>
            <p:cNvSpPr/>
            <p:nvPr/>
          </p:nvSpPr>
          <p:spPr>
            <a:xfrm>
              <a:off x="571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6" name="Shape 336"/>
            <p:cNvSpPr/>
            <p:nvPr/>
          </p:nvSpPr>
          <p:spPr>
            <a:xfrm>
              <a:off x="444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7" name="Shape 337"/>
            <p:cNvSpPr/>
            <p:nvPr/>
          </p:nvSpPr>
          <p:spPr>
            <a:xfrm>
              <a:off x="317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8" name="Shape 338"/>
            <p:cNvSpPr/>
            <p:nvPr/>
          </p:nvSpPr>
          <p:spPr>
            <a:xfrm>
              <a:off x="635000" y="1447800"/>
              <a:ext cx="1270000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39" name="Shape 339"/>
            <p:cNvSpPr/>
            <p:nvPr/>
          </p:nvSpPr>
          <p:spPr>
            <a:xfrm rot="10800000">
              <a:off x="191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0" name="Shape 340"/>
            <p:cNvSpPr/>
            <p:nvPr/>
          </p:nvSpPr>
          <p:spPr>
            <a:xfrm rot="10800000">
              <a:off x="318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1" name="Shape 341"/>
            <p:cNvSpPr/>
            <p:nvPr/>
          </p:nvSpPr>
          <p:spPr>
            <a:xfrm rot="10800000">
              <a:off x="4455159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2" name="Shape 342"/>
            <p:cNvSpPr/>
            <p:nvPr/>
          </p:nvSpPr>
          <p:spPr>
            <a:xfrm rot="10800000">
              <a:off x="699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3" name="Shape 343"/>
            <p:cNvSpPr/>
            <p:nvPr/>
          </p:nvSpPr>
          <p:spPr>
            <a:xfrm rot="10800000">
              <a:off x="826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4" name="Shape 344"/>
            <p:cNvSpPr/>
            <p:nvPr/>
          </p:nvSpPr>
          <p:spPr>
            <a:xfrm rot="10800000">
              <a:off x="9535160" y="2641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5" name="Shape 345"/>
            <p:cNvSpPr/>
            <p:nvPr/>
          </p:nvSpPr>
          <p:spPr>
            <a:xfrm>
              <a:off x="7630160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6" name="Shape 346"/>
            <p:cNvSpPr/>
            <p:nvPr/>
          </p:nvSpPr>
          <p:spPr>
            <a:xfrm>
              <a:off x="636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7" name="Shape 347"/>
            <p:cNvSpPr/>
            <p:nvPr/>
          </p:nvSpPr>
          <p:spPr>
            <a:xfrm>
              <a:off x="509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8" name="Shape 348"/>
            <p:cNvSpPr/>
            <p:nvPr/>
          </p:nvSpPr>
          <p:spPr>
            <a:xfrm>
              <a:off x="382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49" name="Shape 349"/>
            <p:cNvSpPr/>
            <p:nvPr/>
          </p:nvSpPr>
          <p:spPr>
            <a:xfrm>
              <a:off x="255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0" name="Shape 350"/>
            <p:cNvSpPr/>
            <p:nvPr/>
          </p:nvSpPr>
          <p:spPr>
            <a:xfrm>
              <a:off x="1280159" y="2768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1" name="Shape 351"/>
            <p:cNvSpPr/>
            <p:nvPr/>
          </p:nvSpPr>
          <p:spPr>
            <a:xfrm rot="10800000">
              <a:off x="129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2" name="Shape 352"/>
            <p:cNvSpPr/>
            <p:nvPr/>
          </p:nvSpPr>
          <p:spPr>
            <a:xfrm rot="10800000">
              <a:off x="256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3" name="Shape 353"/>
            <p:cNvSpPr/>
            <p:nvPr/>
          </p:nvSpPr>
          <p:spPr>
            <a:xfrm rot="10800000">
              <a:off x="5102859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4" name="Shape 354"/>
            <p:cNvSpPr/>
            <p:nvPr/>
          </p:nvSpPr>
          <p:spPr>
            <a:xfrm rot="10800000">
              <a:off x="7642860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5" name="Shape 355"/>
            <p:cNvSpPr/>
            <p:nvPr/>
          </p:nvSpPr>
          <p:spPr>
            <a:xfrm rot="10800000">
              <a:off x="8912860" y="3962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6" name="Shape 356"/>
            <p:cNvSpPr/>
            <p:nvPr/>
          </p:nvSpPr>
          <p:spPr>
            <a:xfrm>
              <a:off x="8277860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7" name="Shape 357"/>
            <p:cNvSpPr/>
            <p:nvPr/>
          </p:nvSpPr>
          <p:spPr>
            <a:xfrm>
              <a:off x="7007860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8" name="Shape 358"/>
            <p:cNvSpPr/>
            <p:nvPr/>
          </p:nvSpPr>
          <p:spPr>
            <a:xfrm>
              <a:off x="573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59" name="Shape 359"/>
            <p:cNvSpPr/>
            <p:nvPr/>
          </p:nvSpPr>
          <p:spPr>
            <a:xfrm>
              <a:off x="446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0" name="Shape 360"/>
            <p:cNvSpPr/>
            <p:nvPr/>
          </p:nvSpPr>
          <p:spPr>
            <a:xfrm>
              <a:off x="3197859" y="4089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1" name="Shape 361"/>
            <p:cNvSpPr/>
            <p:nvPr/>
          </p:nvSpPr>
          <p:spPr>
            <a:xfrm rot="10800000">
              <a:off x="321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2" name="Shape 362"/>
            <p:cNvSpPr/>
            <p:nvPr/>
          </p:nvSpPr>
          <p:spPr>
            <a:xfrm rot="10800000">
              <a:off x="448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3" name="Shape 363"/>
            <p:cNvSpPr/>
            <p:nvPr/>
          </p:nvSpPr>
          <p:spPr>
            <a:xfrm rot="10800000">
              <a:off x="5750559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4" name="Shape 364"/>
            <p:cNvSpPr/>
            <p:nvPr/>
          </p:nvSpPr>
          <p:spPr>
            <a:xfrm rot="10800000">
              <a:off x="7020560" y="52831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5" name="Shape 365"/>
            <p:cNvSpPr/>
            <p:nvPr/>
          </p:nvSpPr>
          <p:spPr>
            <a:xfrm>
              <a:off x="7655560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6" name="Shape 366"/>
            <p:cNvSpPr/>
            <p:nvPr/>
          </p:nvSpPr>
          <p:spPr>
            <a:xfrm>
              <a:off x="3845559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7" name="Shape 367"/>
            <p:cNvSpPr/>
            <p:nvPr/>
          </p:nvSpPr>
          <p:spPr>
            <a:xfrm>
              <a:off x="2575559" y="54102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8" name="Shape 368"/>
            <p:cNvSpPr/>
            <p:nvPr/>
          </p:nvSpPr>
          <p:spPr>
            <a:xfrm rot="10800000">
              <a:off x="257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9" name="Shape 369"/>
            <p:cNvSpPr/>
            <p:nvPr/>
          </p:nvSpPr>
          <p:spPr>
            <a:xfrm rot="10800000">
              <a:off x="384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0" name="Shape 370"/>
            <p:cNvSpPr/>
            <p:nvPr/>
          </p:nvSpPr>
          <p:spPr>
            <a:xfrm rot="10800000">
              <a:off x="511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1" name="Shape 371"/>
            <p:cNvSpPr/>
            <p:nvPr/>
          </p:nvSpPr>
          <p:spPr>
            <a:xfrm rot="10800000">
              <a:off x="6385559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2" name="Shape 372"/>
            <p:cNvSpPr/>
            <p:nvPr/>
          </p:nvSpPr>
          <p:spPr>
            <a:xfrm rot="10800000">
              <a:off x="7655560" y="66039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3" name="Shape 373"/>
            <p:cNvSpPr/>
            <p:nvPr/>
          </p:nvSpPr>
          <p:spPr>
            <a:xfrm>
              <a:off x="7020560" y="67310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4" name="Shape 374"/>
            <p:cNvSpPr/>
            <p:nvPr/>
          </p:nvSpPr>
          <p:spPr>
            <a:xfrm>
              <a:off x="4480559" y="67310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5" name="Shape 375"/>
            <p:cNvSpPr/>
            <p:nvPr/>
          </p:nvSpPr>
          <p:spPr>
            <a:xfrm rot="10800000">
              <a:off x="322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6" name="Shape 376"/>
            <p:cNvSpPr/>
            <p:nvPr/>
          </p:nvSpPr>
          <p:spPr>
            <a:xfrm rot="10800000">
              <a:off x="449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7" name="Shape 377"/>
            <p:cNvSpPr/>
            <p:nvPr/>
          </p:nvSpPr>
          <p:spPr>
            <a:xfrm rot="10800000">
              <a:off x="5760719" y="79247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8" name="Shape 378"/>
            <p:cNvSpPr/>
            <p:nvPr/>
          </p:nvSpPr>
          <p:spPr>
            <a:xfrm>
              <a:off x="639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79" name="Shape 379"/>
            <p:cNvSpPr/>
            <p:nvPr/>
          </p:nvSpPr>
          <p:spPr>
            <a:xfrm>
              <a:off x="512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0" name="Shape 380"/>
            <p:cNvSpPr/>
            <p:nvPr/>
          </p:nvSpPr>
          <p:spPr>
            <a:xfrm>
              <a:off x="3855719" y="80518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1" name="Shape 381"/>
            <p:cNvSpPr/>
            <p:nvPr/>
          </p:nvSpPr>
          <p:spPr>
            <a:xfrm rot="10800000">
              <a:off x="386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2" name="Shape 382"/>
            <p:cNvSpPr/>
            <p:nvPr/>
          </p:nvSpPr>
          <p:spPr>
            <a:xfrm rot="10800000">
              <a:off x="513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3" name="Shape 383"/>
            <p:cNvSpPr/>
            <p:nvPr/>
          </p:nvSpPr>
          <p:spPr>
            <a:xfrm rot="10800000">
              <a:off x="6408419" y="92455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4" name="Shape 384"/>
            <p:cNvSpPr/>
            <p:nvPr/>
          </p:nvSpPr>
          <p:spPr>
            <a:xfrm>
              <a:off x="4503419" y="93726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5" name="Shape 385"/>
            <p:cNvSpPr/>
            <p:nvPr/>
          </p:nvSpPr>
          <p:spPr>
            <a:xfrm rot="10800000">
              <a:off x="5768340" y="10566399"/>
              <a:ext cx="1270001" cy="1148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86" name="Shape 386"/>
            <p:cNvSpPr/>
            <p:nvPr/>
          </p:nvSpPr>
          <p:spPr>
            <a:xfrm>
              <a:off x="5133340" y="10693400"/>
              <a:ext cx="1270001" cy="114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412750" hangingPunct="0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 kern="0">
                <a:solidFill>
                  <a:srgbClr val="FFFFFF"/>
                </a:solidFill>
                <a:latin typeface="Helvetica Light"/>
                <a:sym typeface="Helvetica Light"/>
              </a:endParaRPr>
            </a:p>
          </p:txBody>
        </p:sp>
      </p:grp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8C5DEF67-2BA8-4E01-921D-9CEE5C7358C0}"/>
              </a:ext>
            </a:extLst>
          </p:cNvPr>
          <p:cNvSpPr txBox="1"/>
          <p:nvPr/>
        </p:nvSpPr>
        <p:spPr>
          <a:xfrm>
            <a:off x="3153649" y="2052537"/>
            <a:ext cx="5884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spc="3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细黑_GBK_M" panose="02010600010101010101" pitchFamily="2" charset="2"/>
                <a:sym typeface="Calibri" panose="020F0502020204030204" pitchFamily="34" charset="0"/>
              </a:rPr>
              <a:t>感谢大家的下载</a:t>
            </a:r>
            <a:endParaRPr lang="zh-CN" altLang="en-US" sz="4800" b="1" spc="3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细黑_GBK_M" panose="02010600010101010101" pitchFamily="2" charset="2"/>
              <a:sym typeface="Calibri" panose="020F0502020204030204" pitchFamily="34" charset="0"/>
            </a:endParaRPr>
          </a:p>
        </p:txBody>
      </p:sp>
      <p:cxnSp>
        <p:nvCxnSpPr>
          <p:cNvPr id="168" name="原创设计师QQ69613753    _4">
            <a:extLst>
              <a:ext uri="{FF2B5EF4-FFF2-40B4-BE49-F238E27FC236}">
                <a16:creationId xmlns:a16="http://schemas.microsoft.com/office/drawing/2014/main" xmlns="" id="{8C0178A3-1923-4D94-9170-8AC6FD5541C7}"/>
              </a:ext>
            </a:extLst>
          </p:cNvPr>
          <p:cNvCxnSpPr>
            <a:cxnSpLocks/>
          </p:cNvCxnSpPr>
          <p:nvPr/>
        </p:nvCxnSpPr>
        <p:spPr>
          <a:xfrm>
            <a:off x="2985224" y="3211472"/>
            <a:ext cx="6221550" cy="0"/>
          </a:xfrm>
          <a:prstGeom prst="line">
            <a:avLst/>
          </a:prstGeom>
          <a:noFill/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169" name="矩形 9">
            <a:extLst>
              <a:ext uri="{FF2B5EF4-FFF2-40B4-BE49-F238E27FC236}">
                <a16:creationId xmlns:a16="http://schemas.microsoft.com/office/drawing/2014/main" xmlns="" id="{3C1B020C-1A30-4473-8997-76E49F5E0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5791" y="3280048"/>
            <a:ext cx="6500417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tx1">
                    <a:lumMod val="40000"/>
                    <a:lumOff val="60000"/>
                  </a:schemeClr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Supporters say that the ease of use of presentation software can save A lot of time for people who otherwise would</a:t>
            </a: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xmlns="" id="{31B56F98-2156-4DE3-A292-559204588D3B}"/>
              </a:ext>
            </a:extLst>
          </p:cNvPr>
          <p:cNvSpPr/>
          <p:nvPr/>
        </p:nvSpPr>
        <p:spPr>
          <a:xfrm>
            <a:off x="4712208" y="4453022"/>
            <a:ext cx="2767584" cy="445408"/>
          </a:xfrm>
          <a:prstGeom prst="rect">
            <a:avLst/>
          </a:prstGeom>
          <a:noFill/>
          <a:ln w="95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dist"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Calibri" panose="020F0502020204030204" pitchFamily="34" charset="0"/>
              </a:rPr>
              <a:t>汇报人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Calibri" panose="020F0502020204030204" pitchFamily="34" charset="0"/>
              </a:rPr>
              <a:t>：</a:t>
            </a:r>
            <a:r>
              <a:rPr lang="en-US" altLang="zh-CN" sz="2000" kern="0" dirty="0" err="1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Calibri" panose="020F0502020204030204" pitchFamily="34" charset="0"/>
              </a:rPr>
              <a:t>ColourPPT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8E21FA5-82DE-45AF-8C40-E7CD24E59262}"/>
              </a:ext>
            </a:extLst>
          </p:cNvPr>
          <p:cNvSpPr txBox="1"/>
          <p:nvPr/>
        </p:nvSpPr>
        <p:spPr>
          <a:xfrm>
            <a:off x="5137150" y="1227473"/>
            <a:ext cx="1917700" cy="9079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di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4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 panose="020F0502020204030204" pitchFamily="34" charset="0"/>
                <a:ea typeface="PT Sans"/>
                <a:cs typeface="Calibri" panose="020F0502020204030204" pitchFamily="34" charset="0"/>
                <a:sym typeface="PT Sans"/>
              </a:rPr>
              <a:t>202X</a:t>
            </a:r>
            <a:endParaRPr kumimoji="0" lang="zh-CN" altLang="en-US" sz="54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Calibri" panose="020F0502020204030204" pitchFamily="34" charset="0"/>
              <a:ea typeface="PT Sans"/>
              <a:cs typeface="Calibri" panose="020F0502020204030204" pitchFamily="34" charset="0"/>
              <a:sym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23422264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08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 dirty="0">
                <a:solidFill>
                  <a:prstClr val="black"/>
                </a:solidFill>
                <a:latin typeface="Calibri"/>
                <a:ea typeface="微软雅黑"/>
              </a:rPr>
              <a:t>2004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0699" y="4913477"/>
            <a:ext cx="496712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ColourPPT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1154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Shape 418"/>
          <p:cNvSpPr/>
          <p:nvPr/>
        </p:nvSpPr>
        <p:spPr>
          <a:xfrm>
            <a:off x="11887200" y="5511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19" name="Shape 419"/>
          <p:cNvSpPr/>
          <p:nvPr/>
        </p:nvSpPr>
        <p:spPr>
          <a:xfrm>
            <a:off x="13506451" y="64947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0" name="Shape 420"/>
          <p:cNvSpPr/>
          <p:nvPr/>
        </p:nvSpPr>
        <p:spPr>
          <a:xfrm>
            <a:off x="12871451" y="64947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1" name="Shape 421"/>
          <p:cNvSpPr/>
          <p:nvPr/>
        </p:nvSpPr>
        <p:spPr>
          <a:xfrm>
            <a:off x="12236451" y="64947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2" name="Shape 422"/>
          <p:cNvSpPr/>
          <p:nvPr/>
        </p:nvSpPr>
        <p:spPr>
          <a:xfrm>
            <a:off x="11601450" y="64947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3" name="Shape 423"/>
          <p:cNvSpPr/>
          <p:nvPr/>
        </p:nvSpPr>
        <p:spPr>
          <a:xfrm>
            <a:off x="10966450" y="64947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4" name="Shape 424"/>
          <p:cNvSpPr/>
          <p:nvPr/>
        </p:nvSpPr>
        <p:spPr>
          <a:xfrm>
            <a:off x="10331450" y="64947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5" name="Shape 425"/>
          <p:cNvSpPr/>
          <p:nvPr/>
        </p:nvSpPr>
        <p:spPr>
          <a:xfrm>
            <a:off x="9061450" y="64947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6" name="Shape 426"/>
          <p:cNvSpPr/>
          <p:nvPr/>
        </p:nvSpPr>
        <p:spPr>
          <a:xfrm rot="10800000">
            <a:off x="9378950" y="64312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7" name="Shape 427"/>
          <p:cNvSpPr/>
          <p:nvPr/>
        </p:nvSpPr>
        <p:spPr>
          <a:xfrm rot="10800000">
            <a:off x="10013950" y="64312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8" name="Shape 428"/>
          <p:cNvSpPr/>
          <p:nvPr/>
        </p:nvSpPr>
        <p:spPr>
          <a:xfrm rot="10800000">
            <a:off x="10648950" y="64312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29" name="Shape 429"/>
          <p:cNvSpPr/>
          <p:nvPr/>
        </p:nvSpPr>
        <p:spPr>
          <a:xfrm rot="10800000">
            <a:off x="11918950" y="64312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0" name="Shape 430"/>
          <p:cNvSpPr/>
          <p:nvPr/>
        </p:nvSpPr>
        <p:spPr>
          <a:xfrm rot="10800000">
            <a:off x="12553951" y="64312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1" name="Shape 431"/>
          <p:cNvSpPr/>
          <p:nvPr/>
        </p:nvSpPr>
        <p:spPr>
          <a:xfrm rot="10800000">
            <a:off x="13188951" y="64312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2" name="Shape 432"/>
          <p:cNvSpPr/>
          <p:nvPr/>
        </p:nvSpPr>
        <p:spPr>
          <a:xfrm rot="10800000">
            <a:off x="13823951" y="64312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3" name="Shape 433"/>
          <p:cNvSpPr/>
          <p:nvPr/>
        </p:nvSpPr>
        <p:spPr>
          <a:xfrm rot="10800000">
            <a:off x="14458951" y="64312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4" name="Shape 434"/>
          <p:cNvSpPr/>
          <p:nvPr/>
        </p:nvSpPr>
        <p:spPr>
          <a:xfrm>
            <a:off x="14458951" y="58343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5" name="Shape 435"/>
          <p:cNvSpPr/>
          <p:nvPr/>
        </p:nvSpPr>
        <p:spPr>
          <a:xfrm>
            <a:off x="13823951" y="58343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6" name="Shape 436"/>
          <p:cNvSpPr/>
          <p:nvPr/>
        </p:nvSpPr>
        <p:spPr>
          <a:xfrm>
            <a:off x="13188951" y="58343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7" name="Shape 437"/>
          <p:cNvSpPr/>
          <p:nvPr/>
        </p:nvSpPr>
        <p:spPr>
          <a:xfrm>
            <a:off x="11918950" y="58343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8" name="Shape 438"/>
          <p:cNvSpPr/>
          <p:nvPr/>
        </p:nvSpPr>
        <p:spPr>
          <a:xfrm>
            <a:off x="11283950" y="58343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39" name="Shape 439"/>
          <p:cNvSpPr/>
          <p:nvPr/>
        </p:nvSpPr>
        <p:spPr>
          <a:xfrm>
            <a:off x="10648950" y="58343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0" name="Shape 440"/>
          <p:cNvSpPr/>
          <p:nvPr/>
        </p:nvSpPr>
        <p:spPr>
          <a:xfrm>
            <a:off x="10013950" y="5834346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1" name="Shape 441"/>
          <p:cNvSpPr/>
          <p:nvPr/>
        </p:nvSpPr>
        <p:spPr>
          <a:xfrm rot="10800000">
            <a:off x="9696450" y="57708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2" name="Shape 442"/>
          <p:cNvSpPr/>
          <p:nvPr/>
        </p:nvSpPr>
        <p:spPr>
          <a:xfrm rot="10800000">
            <a:off x="10331450" y="57708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3" name="Shape 443"/>
          <p:cNvSpPr/>
          <p:nvPr/>
        </p:nvSpPr>
        <p:spPr>
          <a:xfrm rot="10800000">
            <a:off x="10966450" y="57708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4" name="Shape 444"/>
          <p:cNvSpPr/>
          <p:nvPr/>
        </p:nvSpPr>
        <p:spPr>
          <a:xfrm rot="10800000">
            <a:off x="11601450" y="57708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5" name="Shape 445"/>
          <p:cNvSpPr/>
          <p:nvPr/>
        </p:nvSpPr>
        <p:spPr>
          <a:xfrm rot="10800000">
            <a:off x="12236451" y="57708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6" name="Shape 446"/>
          <p:cNvSpPr/>
          <p:nvPr/>
        </p:nvSpPr>
        <p:spPr>
          <a:xfrm rot="10800000">
            <a:off x="12871451" y="57708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7" name="Shape 447"/>
          <p:cNvSpPr/>
          <p:nvPr/>
        </p:nvSpPr>
        <p:spPr>
          <a:xfrm rot="10800000">
            <a:off x="14141451" y="5770845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8" name="Shape 448"/>
          <p:cNvSpPr/>
          <p:nvPr/>
        </p:nvSpPr>
        <p:spPr>
          <a:xfrm>
            <a:off x="13501370" y="51739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49" name="Shape 449"/>
          <p:cNvSpPr/>
          <p:nvPr/>
        </p:nvSpPr>
        <p:spPr>
          <a:xfrm>
            <a:off x="12866370" y="51739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0" name="Shape 450"/>
          <p:cNvSpPr/>
          <p:nvPr/>
        </p:nvSpPr>
        <p:spPr>
          <a:xfrm>
            <a:off x="12231370" y="51739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1" name="Shape 451"/>
          <p:cNvSpPr/>
          <p:nvPr/>
        </p:nvSpPr>
        <p:spPr>
          <a:xfrm>
            <a:off x="10961370" y="51739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2" name="Shape 452"/>
          <p:cNvSpPr/>
          <p:nvPr/>
        </p:nvSpPr>
        <p:spPr>
          <a:xfrm>
            <a:off x="10326370" y="51739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3" name="Shape 453"/>
          <p:cNvSpPr/>
          <p:nvPr/>
        </p:nvSpPr>
        <p:spPr>
          <a:xfrm>
            <a:off x="9691370" y="51739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4" name="Shape 454"/>
          <p:cNvSpPr/>
          <p:nvPr/>
        </p:nvSpPr>
        <p:spPr>
          <a:xfrm rot="10800000">
            <a:off x="10008870" y="51104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5" name="Shape 455"/>
          <p:cNvSpPr/>
          <p:nvPr/>
        </p:nvSpPr>
        <p:spPr>
          <a:xfrm rot="10800000">
            <a:off x="10643870" y="51104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6" name="Shape 456"/>
          <p:cNvSpPr/>
          <p:nvPr/>
        </p:nvSpPr>
        <p:spPr>
          <a:xfrm rot="10800000">
            <a:off x="11278870" y="51104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7" name="Shape 457"/>
          <p:cNvSpPr/>
          <p:nvPr/>
        </p:nvSpPr>
        <p:spPr>
          <a:xfrm rot="10800000">
            <a:off x="11913870" y="51104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8" name="Shape 458"/>
          <p:cNvSpPr/>
          <p:nvPr/>
        </p:nvSpPr>
        <p:spPr>
          <a:xfrm rot="10800000">
            <a:off x="12548870" y="51104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59" name="Shape 459"/>
          <p:cNvSpPr/>
          <p:nvPr/>
        </p:nvSpPr>
        <p:spPr>
          <a:xfrm rot="10800000">
            <a:off x="13183870" y="51104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0" name="Shape 460"/>
          <p:cNvSpPr/>
          <p:nvPr/>
        </p:nvSpPr>
        <p:spPr>
          <a:xfrm rot="10800000">
            <a:off x="13818870" y="51104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1" name="Shape 461"/>
          <p:cNvSpPr/>
          <p:nvPr/>
        </p:nvSpPr>
        <p:spPr>
          <a:xfrm>
            <a:off x="13812520" y="45135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2" name="Shape 462"/>
          <p:cNvSpPr/>
          <p:nvPr/>
        </p:nvSpPr>
        <p:spPr>
          <a:xfrm>
            <a:off x="13177520" y="45135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3" name="Shape 463"/>
          <p:cNvSpPr/>
          <p:nvPr/>
        </p:nvSpPr>
        <p:spPr>
          <a:xfrm>
            <a:off x="11907520" y="45135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4" name="Shape 464"/>
          <p:cNvSpPr/>
          <p:nvPr/>
        </p:nvSpPr>
        <p:spPr>
          <a:xfrm>
            <a:off x="10637520" y="45135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5" name="Shape 465"/>
          <p:cNvSpPr/>
          <p:nvPr/>
        </p:nvSpPr>
        <p:spPr>
          <a:xfrm>
            <a:off x="10002520" y="45135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6" name="Shape 466"/>
          <p:cNvSpPr/>
          <p:nvPr/>
        </p:nvSpPr>
        <p:spPr>
          <a:xfrm rot="10800000">
            <a:off x="10320020" y="44500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7" name="Shape 467"/>
          <p:cNvSpPr/>
          <p:nvPr/>
        </p:nvSpPr>
        <p:spPr>
          <a:xfrm rot="10800000">
            <a:off x="10955020" y="44500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8" name="Shape 468"/>
          <p:cNvSpPr/>
          <p:nvPr/>
        </p:nvSpPr>
        <p:spPr>
          <a:xfrm rot="10800000">
            <a:off x="11590020" y="44500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69" name="Shape 469"/>
          <p:cNvSpPr/>
          <p:nvPr/>
        </p:nvSpPr>
        <p:spPr>
          <a:xfrm rot="10800000">
            <a:off x="12225020" y="44500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0" name="Shape 470"/>
          <p:cNvSpPr/>
          <p:nvPr/>
        </p:nvSpPr>
        <p:spPr>
          <a:xfrm rot="10800000">
            <a:off x="12860020" y="44500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1" name="Shape 471"/>
          <p:cNvSpPr/>
          <p:nvPr/>
        </p:nvSpPr>
        <p:spPr>
          <a:xfrm>
            <a:off x="12853670" y="38531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2" name="Shape 472"/>
          <p:cNvSpPr/>
          <p:nvPr/>
        </p:nvSpPr>
        <p:spPr>
          <a:xfrm>
            <a:off x="12218670" y="38531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3" name="Shape 473"/>
          <p:cNvSpPr/>
          <p:nvPr/>
        </p:nvSpPr>
        <p:spPr>
          <a:xfrm>
            <a:off x="11583670" y="38531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4" name="Shape 474"/>
          <p:cNvSpPr/>
          <p:nvPr/>
        </p:nvSpPr>
        <p:spPr>
          <a:xfrm>
            <a:off x="10948670" y="3853146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5" name="Shape 475"/>
          <p:cNvSpPr/>
          <p:nvPr/>
        </p:nvSpPr>
        <p:spPr>
          <a:xfrm rot="10800000">
            <a:off x="10631170" y="37896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6" name="Shape 476"/>
          <p:cNvSpPr/>
          <p:nvPr/>
        </p:nvSpPr>
        <p:spPr>
          <a:xfrm rot="10800000">
            <a:off x="12536170" y="37896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7" name="Shape 477"/>
          <p:cNvSpPr/>
          <p:nvPr/>
        </p:nvSpPr>
        <p:spPr>
          <a:xfrm rot="10800000">
            <a:off x="13171170" y="37896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8" name="Shape 478"/>
          <p:cNvSpPr/>
          <p:nvPr/>
        </p:nvSpPr>
        <p:spPr>
          <a:xfrm>
            <a:off x="13171170" y="31927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79" name="Shape 479"/>
          <p:cNvSpPr/>
          <p:nvPr/>
        </p:nvSpPr>
        <p:spPr>
          <a:xfrm>
            <a:off x="12536170" y="31927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0" name="Shape 480"/>
          <p:cNvSpPr/>
          <p:nvPr/>
        </p:nvSpPr>
        <p:spPr>
          <a:xfrm>
            <a:off x="11901170" y="31927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1" name="Shape 481"/>
          <p:cNvSpPr/>
          <p:nvPr/>
        </p:nvSpPr>
        <p:spPr>
          <a:xfrm>
            <a:off x="11266170" y="31927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2" name="Shape 482"/>
          <p:cNvSpPr/>
          <p:nvPr/>
        </p:nvSpPr>
        <p:spPr>
          <a:xfrm>
            <a:off x="10631170" y="31927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3" name="Shape 483"/>
          <p:cNvSpPr/>
          <p:nvPr/>
        </p:nvSpPr>
        <p:spPr>
          <a:xfrm rot="10800000">
            <a:off x="10948670" y="31292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4" name="Shape 484"/>
          <p:cNvSpPr/>
          <p:nvPr/>
        </p:nvSpPr>
        <p:spPr>
          <a:xfrm rot="10800000">
            <a:off x="12218670" y="31292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5" name="Shape 485"/>
          <p:cNvSpPr/>
          <p:nvPr/>
        </p:nvSpPr>
        <p:spPr>
          <a:xfrm>
            <a:off x="12848591" y="25323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6" name="Shape 486"/>
          <p:cNvSpPr/>
          <p:nvPr/>
        </p:nvSpPr>
        <p:spPr>
          <a:xfrm>
            <a:off x="12213591" y="25323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7" name="Shape 487"/>
          <p:cNvSpPr/>
          <p:nvPr/>
        </p:nvSpPr>
        <p:spPr>
          <a:xfrm>
            <a:off x="11578590" y="25323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8" name="Shape 488"/>
          <p:cNvSpPr/>
          <p:nvPr/>
        </p:nvSpPr>
        <p:spPr>
          <a:xfrm rot="10800000">
            <a:off x="11261090" y="24688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89" name="Shape 489"/>
          <p:cNvSpPr/>
          <p:nvPr/>
        </p:nvSpPr>
        <p:spPr>
          <a:xfrm rot="10800000">
            <a:off x="11896090" y="24688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90" name="Shape 490"/>
          <p:cNvSpPr/>
          <p:nvPr/>
        </p:nvSpPr>
        <p:spPr>
          <a:xfrm rot="10800000">
            <a:off x="12531091" y="24688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91" name="Shape 491"/>
          <p:cNvSpPr/>
          <p:nvPr/>
        </p:nvSpPr>
        <p:spPr>
          <a:xfrm>
            <a:off x="12524741" y="18719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92" name="Shape 492"/>
          <p:cNvSpPr/>
          <p:nvPr/>
        </p:nvSpPr>
        <p:spPr>
          <a:xfrm>
            <a:off x="11889740" y="18719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93" name="Shape 493"/>
          <p:cNvSpPr/>
          <p:nvPr/>
        </p:nvSpPr>
        <p:spPr>
          <a:xfrm>
            <a:off x="11254740" y="18719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94" name="Shape 494"/>
          <p:cNvSpPr/>
          <p:nvPr/>
        </p:nvSpPr>
        <p:spPr>
          <a:xfrm rot="10800000">
            <a:off x="12207241" y="18084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95" name="Shape 495"/>
          <p:cNvSpPr/>
          <p:nvPr/>
        </p:nvSpPr>
        <p:spPr>
          <a:xfrm>
            <a:off x="11574780" y="12115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96" name="Shape 496"/>
          <p:cNvSpPr/>
          <p:nvPr/>
        </p:nvSpPr>
        <p:spPr>
          <a:xfrm rot="10800000">
            <a:off x="11892280" y="1148045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498" name="Shape 498"/>
          <p:cNvSpPr/>
          <p:nvPr/>
        </p:nvSpPr>
        <p:spPr>
          <a:xfrm>
            <a:off x="792175" y="551145"/>
            <a:ext cx="2776525" cy="74255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19050" tIns="19050" rIns="19050" bIns="19050">
            <a:normAutofit lnSpcReduction="10000"/>
          </a:bodyPr>
          <a:lstStyle>
            <a:lvl1pPr>
              <a:defRPr sz="15000" cap="all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dist" defTabSz="412750" hangingPunct="0"/>
            <a:r>
              <a:rPr lang="en-US" altLang="zh-CN" sz="4800" b="1" kern="0">
                <a:latin typeface="Calibri" panose="020F0502020204030204" pitchFamily="34" charset="0"/>
                <a:cs typeface="Calibri" panose="020F0502020204030204" pitchFamily="34" charset="0"/>
              </a:rPr>
              <a:t>content</a:t>
            </a:r>
            <a:endParaRPr sz="4800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7B8D590A-BD8F-4854-B401-CB65B9DFFC74}"/>
              </a:ext>
            </a:extLst>
          </p:cNvPr>
          <p:cNvCxnSpPr>
            <a:cxnSpLocks/>
          </p:cNvCxnSpPr>
          <p:nvPr/>
        </p:nvCxnSpPr>
        <p:spPr>
          <a:xfrm>
            <a:off x="889000" y="1311449"/>
            <a:ext cx="596900" cy="0"/>
          </a:xfrm>
          <a:prstGeom prst="line">
            <a:avLst/>
          </a:prstGeom>
          <a:noFill/>
          <a:ln w="38100" cap="flat">
            <a:solidFill>
              <a:schemeClr val="tx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6" name="TextBox 13">
            <a:extLst>
              <a:ext uri="{FF2B5EF4-FFF2-40B4-BE49-F238E27FC236}">
                <a16:creationId xmlns:a16="http://schemas.microsoft.com/office/drawing/2014/main" xmlns="" id="{424A181F-49C0-4F1C-9BC1-E6C76B916B30}"/>
              </a:ext>
            </a:extLst>
          </p:cNvPr>
          <p:cNvSpPr txBox="1"/>
          <p:nvPr/>
        </p:nvSpPr>
        <p:spPr>
          <a:xfrm>
            <a:off x="4309813" y="2185064"/>
            <a:ext cx="1918795" cy="32823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2133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请输入你的文本</a:t>
            </a:r>
            <a:endParaRPr lang="zh-CN" altLang="en-US" sz="2133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7" name="TextBox 14">
            <a:extLst>
              <a:ext uri="{FF2B5EF4-FFF2-40B4-BE49-F238E27FC236}">
                <a16:creationId xmlns:a16="http://schemas.microsoft.com/office/drawing/2014/main" xmlns="" id="{FC7B8B1A-7159-44C5-BA93-4F22BCD9ED42}"/>
              </a:ext>
            </a:extLst>
          </p:cNvPr>
          <p:cNvSpPr txBox="1">
            <a:spLocks/>
          </p:cNvSpPr>
          <p:nvPr/>
        </p:nvSpPr>
        <p:spPr>
          <a:xfrm>
            <a:off x="4309813" y="2552836"/>
            <a:ext cx="2537255" cy="241285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ADD YOUR TITLE HERE</a:t>
            </a:r>
            <a:endParaRPr lang="zh-CN" altLang="en-US" sz="14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FCE77913-B70D-481D-941D-41EBF126B016}"/>
              </a:ext>
            </a:extLst>
          </p:cNvPr>
          <p:cNvSpPr/>
          <p:nvPr/>
        </p:nvSpPr>
        <p:spPr>
          <a:xfrm>
            <a:off x="3360876" y="2138432"/>
            <a:ext cx="684926" cy="684926"/>
          </a:xfrm>
          <a:prstGeom prst="ellipse">
            <a:avLst/>
          </a:prstGeom>
          <a:solidFill>
            <a:schemeClr val="bg2">
              <a:lumMod val="1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1</a:t>
            </a:r>
            <a:endParaRPr lang="zh-CN" altLang="en-US" sz="28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0" name="TextBox 13">
            <a:extLst>
              <a:ext uri="{FF2B5EF4-FFF2-40B4-BE49-F238E27FC236}">
                <a16:creationId xmlns:a16="http://schemas.microsoft.com/office/drawing/2014/main" xmlns="" id="{80A5CA4D-799B-42B0-B0F6-3455409B2A84}"/>
              </a:ext>
            </a:extLst>
          </p:cNvPr>
          <p:cNvSpPr txBox="1"/>
          <p:nvPr/>
        </p:nvSpPr>
        <p:spPr>
          <a:xfrm>
            <a:off x="4309813" y="3252951"/>
            <a:ext cx="1918795" cy="32823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2133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请输入你的文本</a:t>
            </a:r>
            <a:endParaRPr lang="zh-CN" altLang="en-US" sz="2133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1" name="TextBox 14">
            <a:extLst>
              <a:ext uri="{FF2B5EF4-FFF2-40B4-BE49-F238E27FC236}">
                <a16:creationId xmlns:a16="http://schemas.microsoft.com/office/drawing/2014/main" xmlns="" id="{1C57EFC5-A6A1-4719-A3DC-9A9C3A42E66E}"/>
              </a:ext>
            </a:extLst>
          </p:cNvPr>
          <p:cNvSpPr txBox="1">
            <a:spLocks/>
          </p:cNvSpPr>
          <p:nvPr/>
        </p:nvSpPr>
        <p:spPr>
          <a:xfrm>
            <a:off x="4309813" y="3620723"/>
            <a:ext cx="2537255" cy="241285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ADD YOUR TITLE HERE</a:t>
            </a:r>
            <a:endParaRPr lang="zh-CN" altLang="en-US" sz="14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41601863-A814-421D-81A3-0F2B5AC26E11}"/>
              </a:ext>
            </a:extLst>
          </p:cNvPr>
          <p:cNvSpPr/>
          <p:nvPr/>
        </p:nvSpPr>
        <p:spPr>
          <a:xfrm>
            <a:off x="3360876" y="3206319"/>
            <a:ext cx="684926" cy="684926"/>
          </a:xfrm>
          <a:prstGeom prst="ellipse">
            <a:avLst/>
          </a:prstGeom>
          <a:solidFill>
            <a:schemeClr val="bg2">
              <a:lumMod val="1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4" name="TextBox 13">
            <a:extLst>
              <a:ext uri="{FF2B5EF4-FFF2-40B4-BE49-F238E27FC236}">
                <a16:creationId xmlns:a16="http://schemas.microsoft.com/office/drawing/2014/main" xmlns="" id="{094A2762-E197-484F-AB28-C6B097EE59BC}"/>
              </a:ext>
            </a:extLst>
          </p:cNvPr>
          <p:cNvSpPr txBox="1"/>
          <p:nvPr/>
        </p:nvSpPr>
        <p:spPr>
          <a:xfrm>
            <a:off x="4309813" y="4320838"/>
            <a:ext cx="1918795" cy="32823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2133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请输入你的文本</a:t>
            </a:r>
            <a:endParaRPr lang="zh-CN" altLang="en-US" sz="2133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5" name="TextBox 14">
            <a:extLst>
              <a:ext uri="{FF2B5EF4-FFF2-40B4-BE49-F238E27FC236}">
                <a16:creationId xmlns:a16="http://schemas.microsoft.com/office/drawing/2014/main" xmlns="" id="{E709597E-339A-49C4-9024-5F2B947A9477}"/>
              </a:ext>
            </a:extLst>
          </p:cNvPr>
          <p:cNvSpPr txBox="1">
            <a:spLocks/>
          </p:cNvSpPr>
          <p:nvPr/>
        </p:nvSpPr>
        <p:spPr>
          <a:xfrm>
            <a:off x="4309813" y="4688610"/>
            <a:ext cx="2537255" cy="241285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ADD YOUR TITLE HERE</a:t>
            </a:r>
            <a:endParaRPr lang="zh-CN" altLang="en-US" sz="14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56C0E598-1A1A-4429-B2A8-556C65806A60}"/>
              </a:ext>
            </a:extLst>
          </p:cNvPr>
          <p:cNvSpPr/>
          <p:nvPr/>
        </p:nvSpPr>
        <p:spPr>
          <a:xfrm>
            <a:off x="3360876" y="4274206"/>
            <a:ext cx="684926" cy="684926"/>
          </a:xfrm>
          <a:prstGeom prst="ellipse">
            <a:avLst/>
          </a:prstGeom>
          <a:solidFill>
            <a:schemeClr val="bg2">
              <a:lumMod val="1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3</a:t>
            </a:r>
            <a:endParaRPr lang="zh-CN" altLang="en-US" sz="28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8" name="TextBox 13">
            <a:extLst>
              <a:ext uri="{FF2B5EF4-FFF2-40B4-BE49-F238E27FC236}">
                <a16:creationId xmlns:a16="http://schemas.microsoft.com/office/drawing/2014/main" xmlns="" id="{19EAE17A-3061-41F7-B3F3-9E95B358A226}"/>
              </a:ext>
            </a:extLst>
          </p:cNvPr>
          <p:cNvSpPr txBox="1"/>
          <p:nvPr/>
        </p:nvSpPr>
        <p:spPr>
          <a:xfrm>
            <a:off x="4309813" y="5388725"/>
            <a:ext cx="1918795" cy="32823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2133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请输入你的文本</a:t>
            </a:r>
            <a:endParaRPr lang="zh-CN" altLang="en-US" sz="2133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9" name="TextBox 14">
            <a:extLst>
              <a:ext uri="{FF2B5EF4-FFF2-40B4-BE49-F238E27FC236}">
                <a16:creationId xmlns:a16="http://schemas.microsoft.com/office/drawing/2014/main" xmlns="" id="{67AC4C41-FA5C-42EB-9FDD-14E6E38CD168}"/>
              </a:ext>
            </a:extLst>
          </p:cNvPr>
          <p:cNvSpPr txBox="1">
            <a:spLocks/>
          </p:cNvSpPr>
          <p:nvPr/>
        </p:nvSpPr>
        <p:spPr>
          <a:xfrm>
            <a:off x="4309813" y="5756497"/>
            <a:ext cx="2537255" cy="241285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ADD YOUR TITLE HERE</a:t>
            </a:r>
            <a:endParaRPr lang="zh-CN" altLang="en-US" sz="14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xmlns="" id="{9E7A35CA-0B10-4235-BA30-520D77A340E1}"/>
              </a:ext>
            </a:extLst>
          </p:cNvPr>
          <p:cNvSpPr/>
          <p:nvPr/>
        </p:nvSpPr>
        <p:spPr>
          <a:xfrm>
            <a:off x="3360876" y="5342093"/>
            <a:ext cx="684926" cy="684926"/>
          </a:xfrm>
          <a:prstGeom prst="ellipse">
            <a:avLst/>
          </a:prstGeom>
          <a:solidFill>
            <a:schemeClr val="bg2">
              <a:lumMod val="1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4</a:t>
            </a:r>
            <a:endParaRPr lang="zh-CN" altLang="en-US" sz="28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Shape 596"/>
          <p:cNvSpPr/>
          <p:nvPr/>
        </p:nvSpPr>
        <p:spPr>
          <a:xfrm>
            <a:off x="1365208" y="2171700"/>
            <a:ext cx="3213101" cy="2862736"/>
          </a:xfrm>
          <a:prstGeom prst="rect">
            <a:avLst/>
          </a:prstGeom>
          <a:solidFill>
            <a:srgbClr val="282828"/>
          </a:solidFill>
          <a:ln w="3175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597" name="Shape 597"/>
          <p:cNvSpPr/>
          <p:nvPr/>
        </p:nvSpPr>
        <p:spPr>
          <a:xfrm>
            <a:off x="1634854" y="2565853"/>
            <a:ext cx="3212025" cy="231831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9050" tIns="19050" rIns="19050" bIns="19050" numCol="1" anchor="t">
            <a:normAutofit/>
          </a:bodyPr>
          <a:lstStyle>
            <a:lvl1pPr algn="ctr">
              <a:defRPr sz="28000" cap="all" spc="3080">
                <a:solidFill>
                  <a:srgbClr val="FFFFFF"/>
                </a:solidFill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defTabSz="412750" hangingPunct="0"/>
            <a:r>
              <a:rPr sz="14000" kern="0" spc="1540">
                <a:latin typeface="Calibri" panose="020F0502020204030204" pitchFamily="34" charset="0"/>
                <a:cs typeface="Calibri" panose="020F0502020204030204" pitchFamily="34" charset="0"/>
              </a:rPr>
              <a:t>.01</a:t>
            </a:r>
          </a:p>
        </p:txBody>
      </p:sp>
      <p:sp>
        <p:nvSpPr>
          <p:cNvPr id="599" name="Shape 599"/>
          <p:cNvSpPr/>
          <p:nvPr/>
        </p:nvSpPr>
        <p:spPr>
          <a:xfrm>
            <a:off x="11910179" y="2171700"/>
            <a:ext cx="309741" cy="2862736"/>
          </a:xfrm>
          <a:prstGeom prst="rect">
            <a:avLst/>
          </a:prstGeom>
          <a:solidFill>
            <a:srgbClr val="282828"/>
          </a:solidFill>
          <a:ln w="3175">
            <a:miter lim="400000"/>
          </a:ln>
        </p:spPr>
        <p:txBody>
          <a:bodyPr lIns="19050" tIns="19050" rIns="19050" bIns="19050" anchor="ctr"/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7" name="Shape 418">
            <a:extLst>
              <a:ext uri="{FF2B5EF4-FFF2-40B4-BE49-F238E27FC236}">
                <a16:creationId xmlns:a16="http://schemas.microsoft.com/office/drawing/2014/main" xmlns="" id="{F6D4ACB8-E3E1-46AB-8A91-33E23B6BFC3F}"/>
              </a:ext>
            </a:extLst>
          </p:cNvPr>
          <p:cNvSpPr/>
          <p:nvPr/>
        </p:nvSpPr>
        <p:spPr>
          <a:xfrm>
            <a:off x="1362667" y="3128111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xmlns="" id="{3BF0EC48-6DEA-4088-82D0-584298D7ADA0}"/>
              </a:ext>
            </a:extLst>
          </p:cNvPr>
          <p:cNvSpPr/>
          <p:nvPr/>
        </p:nvSpPr>
        <p:spPr>
          <a:xfrm>
            <a:off x="2000208" y="44489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9" name="Shape 492">
            <a:extLst>
              <a:ext uri="{FF2B5EF4-FFF2-40B4-BE49-F238E27FC236}">
                <a16:creationId xmlns:a16="http://schemas.microsoft.com/office/drawing/2014/main" xmlns="" id="{ABEE0E6F-EC15-4BAF-A62F-C085F74F435A}"/>
              </a:ext>
            </a:extLst>
          </p:cNvPr>
          <p:cNvSpPr/>
          <p:nvPr/>
        </p:nvSpPr>
        <p:spPr>
          <a:xfrm>
            <a:off x="1365207" y="44489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0" name="Shape 493">
            <a:extLst>
              <a:ext uri="{FF2B5EF4-FFF2-40B4-BE49-F238E27FC236}">
                <a16:creationId xmlns:a16="http://schemas.microsoft.com/office/drawing/2014/main" xmlns="" id="{5AB96394-9035-4578-9713-40FD048B7EBA}"/>
              </a:ext>
            </a:extLst>
          </p:cNvPr>
          <p:cNvSpPr/>
          <p:nvPr/>
        </p:nvSpPr>
        <p:spPr>
          <a:xfrm>
            <a:off x="730207" y="44489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1" name="Shape 494">
            <a:extLst>
              <a:ext uri="{FF2B5EF4-FFF2-40B4-BE49-F238E27FC236}">
                <a16:creationId xmlns:a16="http://schemas.microsoft.com/office/drawing/2014/main" xmlns="" id="{426EE9E3-44DA-4304-8D9F-4D62E378B190}"/>
              </a:ext>
            </a:extLst>
          </p:cNvPr>
          <p:cNvSpPr/>
          <p:nvPr/>
        </p:nvSpPr>
        <p:spPr>
          <a:xfrm rot="10800000">
            <a:off x="1682708" y="43854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2" name="Shape 495">
            <a:extLst>
              <a:ext uri="{FF2B5EF4-FFF2-40B4-BE49-F238E27FC236}">
                <a16:creationId xmlns:a16="http://schemas.microsoft.com/office/drawing/2014/main" xmlns="" id="{7E0890C0-2DBE-4D0B-B001-64CBFD447C30}"/>
              </a:ext>
            </a:extLst>
          </p:cNvPr>
          <p:cNvSpPr/>
          <p:nvPr/>
        </p:nvSpPr>
        <p:spPr>
          <a:xfrm>
            <a:off x="1050247" y="37885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3" name="Shape 496">
            <a:extLst>
              <a:ext uri="{FF2B5EF4-FFF2-40B4-BE49-F238E27FC236}">
                <a16:creationId xmlns:a16="http://schemas.microsoft.com/office/drawing/2014/main" xmlns="" id="{C7ED0410-18F3-4B29-8E59-443D9A624AD0}"/>
              </a:ext>
            </a:extLst>
          </p:cNvPr>
          <p:cNvSpPr/>
          <p:nvPr/>
        </p:nvSpPr>
        <p:spPr>
          <a:xfrm rot="10800000">
            <a:off x="1367747" y="37250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32BEA29-5782-4CCC-AA9A-51295E23387F}"/>
              </a:ext>
            </a:extLst>
          </p:cNvPr>
          <p:cNvSpPr txBox="1"/>
          <p:nvPr/>
        </p:nvSpPr>
        <p:spPr>
          <a:xfrm>
            <a:off x="5019305" y="3105834"/>
            <a:ext cx="426916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zh-CN" altLang="en-US" sz="3200" b="0" spc="3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请输入你的文本</a:t>
            </a:r>
            <a:endParaRPr lang="zh-CN" altLang="en-US" sz="3200" b="0" spc="3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194EF5D-259A-41A1-A648-29FC6B1AC1D1}"/>
              </a:ext>
            </a:extLst>
          </p:cNvPr>
          <p:cNvSpPr txBox="1"/>
          <p:nvPr/>
        </p:nvSpPr>
        <p:spPr>
          <a:xfrm>
            <a:off x="5530518" y="3783989"/>
            <a:ext cx="5296274" cy="4850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DEB7243-F812-41C6-8073-BB7762CC10B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235597" y="2801503"/>
            <a:ext cx="0" cy="318758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 descr="图片包含 建筑物&#10;&#10;已生成极高可信度的说明">
            <a:extLst>
              <a:ext uri="{FF2B5EF4-FFF2-40B4-BE49-F238E27FC236}">
                <a16:creationId xmlns:a16="http://schemas.microsoft.com/office/drawing/2014/main" xmlns="" id="{C4B333E1-53A7-493C-97D1-4119791F87F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2" b="12522"/>
          <a:stretch>
            <a:fillRect/>
          </a:stretch>
        </p:blipFill>
        <p:spPr/>
      </p:pic>
      <p:sp>
        <p:nvSpPr>
          <p:cNvPr id="7" name="Прямоугольник 6"/>
          <p:cNvSpPr/>
          <p:nvPr/>
        </p:nvSpPr>
        <p:spPr>
          <a:xfrm>
            <a:off x="2" y="4435642"/>
            <a:ext cx="12191999" cy="2422358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 SemiBold"/>
              <a:ea typeface="+mn-ea"/>
              <a:cs typeface="+mn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339614" y="5165580"/>
            <a:ext cx="2794648" cy="1352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 Heavy" panose="020B0003030101060003" pitchFamily="34" charset="0"/>
                <a:ea typeface="+mn-ea"/>
                <a:cs typeface="+mn-cs"/>
              </a:rPr>
              <a:t>请输入文本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 Heavy" panose="020B0003030101060003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vitae dui congue, semper quam vitae, luctus ligula. Sed posuere nunc in leo commod else cuprum less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.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928423" y="5165580"/>
            <a:ext cx="2794648" cy="1352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2000"/>
              </a:lnSpc>
              <a:spcBef>
                <a:spcPts val="1200"/>
              </a:spcBef>
              <a:buNone/>
              <a:defRPr/>
            </a:pPr>
            <a:r>
              <a:rPr lang="zh-CN" altLang="en-US" sz="1600">
                <a:solidFill>
                  <a:prstClr val="white"/>
                </a:solidFill>
                <a:latin typeface="Raleway Heavy" panose="020B0003030101060003" pitchFamily="34" charset="0"/>
              </a:rPr>
              <a:t>请输入文本</a:t>
            </a:r>
            <a:endParaRPr lang="en-US" altLang="zh-CN" sz="1600">
              <a:solidFill>
                <a:prstClr val="white"/>
              </a:solidFill>
              <a:latin typeface="Raleway Heavy" panose="020B0003030101060003" pitchFamily="34" charset="0"/>
            </a:endParaRPr>
          </a:p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en-US" sz="1100" ker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Etiam </a:t>
            </a:r>
            <a:r>
              <a:rPr lang="en-US" sz="1100" kern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vitae dui congue, semper quam vitae, luctus ligula. Sed posuere nunc in leo commod else </a:t>
            </a:r>
            <a:r>
              <a:rPr lang="en-US" sz="1100" ker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cuprum less..</a:t>
            </a:r>
            <a:endParaRPr lang="en-US" sz="1100" kern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8495590" y="5165580"/>
            <a:ext cx="2794648" cy="1352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2000"/>
              </a:lnSpc>
              <a:spcBef>
                <a:spcPts val="1200"/>
              </a:spcBef>
              <a:buNone/>
              <a:defRPr/>
            </a:pPr>
            <a:r>
              <a:rPr lang="zh-CN" altLang="en-US" sz="1600">
                <a:solidFill>
                  <a:prstClr val="white"/>
                </a:solidFill>
                <a:latin typeface="Raleway Heavy" panose="020B0003030101060003" pitchFamily="34" charset="0"/>
              </a:rPr>
              <a:t>请输入文本</a:t>
            </a:r>
            <a:endParaRPr lang="en-US" altLang="zh-CN" sz="1600">
              <a:solidFill>
                <a:prstClr val="white"/>
              </a:solidFill>
              <a:latin typeface="Raleway Heavy" panose="020B0003030101060003" pitchFamily="34" charset="0"/>
            </a:endParaRPr>
          </a:p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en-US" sz="1100" ker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Etiam </a:t>
            </a:r>
            <a:r>
              <a:rPr lang="en-US" sz="1100" kern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vitae dui congue, semper quam vitae, luctus ligula. Sed posuere nunc in leo commod else </a:t>
            </a:r>
            <a:r>
              <a:rPr lang="en-US" sz="1100" ker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cuprum less..</a:t>
            </a:r>
            <a:endParaRPr lang="en-US" sz="1100" kern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FD33CF4-90CA-4925-8922-FB2F58913044}"/>
              </a:ext>
            </a:extLst>
          </p:cNvPr>
          <p:cNvGrpSpPr/>
          <p:nvPr/>
        </p:nvGrpSpPr>
        <p:grpSpPr>
          <a:xfrm>
            <a:off x="2110608" y="122659"/>
            <a:ext cx="7970784" cy="942393"/>
            <a:chOff x="2110608" y="122659"/>
            <a:chExt cx="7970784" cy="942393"/>
          </a:xfrm>
        </p:grpSpPr>
        <p:sp>
          <p:nvSpPr>
            <p:cNvPr id="16" name="TextBox 15"/>
            <p:cNvSpPr txBox="1"/>
            <p:nvPr/>
          </p:nvSpPr>
          <p:spPr>
            <a:xfrm>
              <a:off x="2110608" y="646924"/>
              <a:ext cx="7970784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50" normalizeH="0" baseline="0" noProof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Karla" pitchFamily="2" charset="0"/>
                  <a:cs typeface="Calibri" panose="020F0502020204030204" pitchFamily="34" charset="0"/>
                </a:rPr>
                <a:t>CREATIVE </a:t>
              </a:r>
              <a:r>
                <a:rPr kumimoji="0" lang="en-US" sz="1100" b="0" i="0" u="none" strike="noStrike" kern="0" cap="none" spc="5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Karla" pitchFamily="2" charset="0"/>
                  <a:cs typeface="Calibri" panose="020F0502020204030204" pitchFamily="34" charset="0"/>
                </a:rPr>
                <a:t>APPROACH TO THE DEVELOPMENT OF YOUR BUSINESS</a:t>
              </a:r>
              <a:endParaRPr kumimoji="0" lang="en-US" sz="1100" b="0" i="0" u="none" strike="noStrike" kern="1200" cap="none" spc="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F6FAC371-D8EE-4532-B072-35FE1EDF854D}"/>
                </a:ext>
              </a:extLst>
            </p:cNvPr>
            <p:cNvGrpSpPr/>
            <p:nvPr/>
          </p:nvGrpSpPr>
          <p:grpSpPr>
            <a:xfrm>
              <a:off x="4913369" y="233041"/>
              <a:ext cx="258500" cy="257131"/>
              <a:chOff x="730207" y="3128111"/>
              <a:chExt cx="1905002" cy="1894911"/>
            </a:xfrm>
          </p:grpSpPr>
          <p:sp>
            <p:nvSpPr>
              <p:cNvPr id="18" name="Shape 418">
                <a:extLst>
                  <a:ext uri="{FF2B5EF4-FFF2-40B4-BE49-F238E27FC236}">
                    <a16:creationId xmlns:a16="http://schemas.microsoft.com/office/drawing/2014/main" xmlns="" id="{63CC57D9-741F-47FE-981D-623D8E77A3B0}"/>
                  </a:ext>
                </a:extLst>
              </p:cNvPr>
              <p:cNvSpPr/>
              <p:nvPr/>
            </p:nvSpPr>
            <p:spPr>
              <a:xfrm>
                <a:off x="1362667" y="3128111"/>
                <a:ext cx="635000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0" name="Shape 491">
                <a:extLst>
                  <a:ext uri="{FF2B5EF4-FFF2-40B4-BE49-F238E27FC236}">
                    <a16:creationId xmlns:a16="http://schemas.microsoft.com/office/drawing/2014/main" xmlns="" id="{6CD1A239-69BA-4756-8628-A54960D0C72F}"/>
                  </a:ext>
                </a:extLst>
              </p:cNvPr>
              <p:cNvSpPr/>
              <p:nvPr/>
            </p:nvSpPr>
            <p:spPr>
              <a:xfrm>
                <a:off x="2000208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2" name="Shape 492">
                <a:extLst>
                  <a:ext uri="{FF2B5EF4-FFF2-40B4-BE49-F238E27FC236}">
                    <a16:creationId xmlns:a16="http://schemas.microsoft.com/office/drawing/2014/main" xmlns="" id="{3C4DFDB4-C317-4312-BDD4-34F930BD2F44}"/>
                  </a:ext>
                </a:extLst>
              </p:cNvPr>
              <p:cNvSpPr/>
              <p:nvPr/>
            </p:nvSpPr>
            <p:spPr>
              <a:xfrm>
                <a:off x="1365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3" name="Shape 493">
                <a:extLst>
                  <a:ext uri="{FF2B5EF4-FFF2-40B4-BE49-F238E27FC236}">
                    <a16:creationId xmlns:a16="http://schemas.microsoft.com/office/drawing/2014/main" xmlns="" id="{523DFE66-2B90-44A4-B093-E7BCB38C43EA}"/>
                  </a:ext>
                </a:extLst>
              </p:cNvPr>
              <p:cNvSpPr/>
              <p:nvPr/>
            </p:nvSpPr>
            <p:spPr>
              <a:xfrm>
                <a:off x="730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4" name="Shape 494">
                <a:extLst>
                  <a:ext uri="{FF2B5EF4-FFF2-40B4-BE49-F238E27FC236}">
                    <a16:creationId xmlns:a16="http://schemas.microsoft.com/office/drawing/2014/main" xmlns="" id="{486D2AD2-0BA5-4F26-A3E6-41ACE0129CD0}"/>
                  </a:ext>
                </a:extLst>
              </p:cNvPr>
              <p:cNvSpPr/>
              <p:nvPr/>
            </p:nvSpPr>
            <p:spPr>
              <a:xfrm rot="10800000">
                <a:off x="1682708" y="43854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5" name="Shape 495">
                <a:extLst>
                  <a:ext uri="{FF2B5EF4-FFF2-40B4-BE49-F238E27FC236}">
                    <a16:creationId xmlns:a16="http://schemas.microsoft.com/office/drawing/2014/main" xmlns="" id="{906EE6C1-D058-421A-8517-56A00F549A1C}"/>
                  </a:ext>
                </a:extLst>
              </p:cNvPr>
              <p:cNvSpPr/>
              <p:nvPr/>
            </p:nvSpPr>
            <p:spPr>
              <a:xfrm>
                <a:off x="1050247" y="37885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6" name="Shape 496">
                <a:extLst>
                  <a:ext uri="{FF2B5EF4-FFF2-40B4-BE49-F238E27FC236}">
                    <a16:creationId xmlns:a16="http://schemas.microsoft.com/office/drawing/2014/main" xmlns="" id="{4B53AC11-9335-448C-9FE0-D80883BD6C88}"/>
                  </a:ext>
                </a:extLst>
              </p:cNvPr>
              <p:cNvSpPr/>
              <p:nvPr/>
            </p:nvSpPr>
            <p:spPr>
              <a:xfrm rot="10800000">
                <a:off x="1367747" y="37250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4565CE7B-27D8-4187-ABAC-13B0CD6744F8}"/>
                </a:ext>
              </a:extLst>
            </p:cNvPr>
            <p:cNvSpPr txBox="1"/>
            <p:nvPr/>
          </p:nvSpPr>
          <p:spPr>
            <a:xfrm>
              <a:off x="5386387" y="122659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3F3DF01-0822-4954-A727-75081E5216CF}"/>
                </a:ext>
              </a:extLst>
            </p:cNvPr>
            <p:cNvCxnSpPr/>
            <p:nvPr/>
          </p:nvCxnSpPr>
          <p:spPr>
            <a:xfrm>
              <a:off x="5238750" y="637009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sp>
        <p:nvSpPr>
          <p:cNvPr id="30" name="Shape 2588">
            <a:extLst>
              <a:ext uri="{FF2B5EF4-FFF2-40B4-BE49-F238E27FC236}">
                <a16:creationId xmlns:a16="http://schemas.microsoft.com/office/drawing/2014/main" xmlns="" id="{D69FA9B0-1A4C-4539-A951-E3B205823B58}"/>
              </a:ext>
            </a:extLst>
          </p:cNvPr>
          <p:cNvSpPr/>
          <p:nvPr/>
        </p:nvSpPr>
        <p:spPr>
          <a:xfrm>
            <a:off x="920621" y="5279850"/>
            <a:ext cx="279328" cy="25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1" name="Shape 2591">
            <a:extLst>
              <a:ext uri="{FF2B5EF4-FFF2-40B4-BE49-F238E27FC236}">
                <a16:creationId xmlns:a16="http://schemas.microsoft.com/office/drawing/2014/main" xmlns="" id="{3A671304-747C-4DFA-A335-B426F0378259}"/>
              </a:ext>
            </a:extLst>
          </p:cNvPr>
          <p:cNvSpPr/>
          <p:nvPr/>
        </p:nvSpPr>
        <p:spPr>
          <a:xfrm>
            <a:off x="4509430" y="527985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2" name="Shape 2602">
            <a:extLst>
              <a:ext uri="{FF2B5EF4-FFF2-40B4-BE49-F238E27FC236}">
                <a16:creationId xmlns:a16="http://schemas.microsoft.com/office/drawing/2014/main" xmlns="" id="{99D81AD6-3D3A-480D-8847-1EC1E0668727}"/>
              </a:ext>
            </a:extLst>
          </p:cNvPr>
          <p:cNvSpPr/>
          <p:nvPr/>
        </p:nvSpPr>
        <p:spPr>
          <a:xfrm>
            <a:off x="8076597" y="5292551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1494547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2352" y="1740297"/>
            <a:ext cx="50496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About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Company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 ExtraBold" panose="020B0903030101060003" pitchFamily="34" charset="-52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494151" y="2742929"/>
            <a:ext cx="4657872" cy="1352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ts val="2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003030101060003" pitchFamily="34" charset="0"/>
                <a:ea typeface="+mn-ea"/>
                <a:cs typeface="+mn-cs"/>
              </a:rPr>
              <a:t> 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003030101060003" pitchFamily="34" charset="0"/>
                <a:ea typeface="+mn-ea"/>
                <a:cs typeface="+mn-cs"/>
              </a:rPr>
              <a:t>请输入文本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 Heavy" panose="020B0003030101060003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ts val="2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vitae dui congue, semper quam vitae, luctus ligula. Sed posuere nunc in leo commod else cuprum less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. Etiam vitae dui congue, semper quam vitae, luctus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494151" y="4453430"/>
            <a:ext cx="4657872" cy="1352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ts val="2000"/>
              </a:lnSpc>
              <a:spcBef>
                <a:spcPts val="1200"/>
              </a:spcBef>
              <a:buNone/>
            </a:pPr>
            <a:r>
              <a:rPr lang="zh-CN" altLang="en-US" sz="1600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 Heavy" panose="020B0003030101060003" pitchFamily="34" charset="0"/>
              <a:ea typeface="+mn-ea"/>
              <a:cs typeface="+mn-cs"/>
            </a:endParaRPr>
          </a:p>
          <a:p>
            <a:pPr marL="0" indent="0" algn="r">
              <a:lnSpc>
                <a:spcPts val="2000"/>
              </a:lnSpc>
              <a:spcBef>
                <a:spcPts val="1200"/>
              </a:spcBef>
              <a:buNone/>
            </a:pPr>
            <a:r>
              <a:rPr lang="en-US" sz="1100" kern="0" dirty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vitae dui congue, semper quam vitae, luctus ligula. Sed posuere nunc in leo commod else cuprum less. Etiam vitae dui congue, semper quam vitae, luctus.</a:t>
            </a:r>
          </a:p>
        </p:txBody>
      </p:sp>
      <p:pic>
        <p:nvPicPr>
          <p:cNvPr id="4" name="图片占位符 3" descr="图片包含 天空, 户外, 自然, 建筑物&#10;&#10;已生成极高可信度的说明">
            <a:extLst>
              <a:ext uri="{FF2B5EF4-FFF2-40B4-BE49-F238E27FC236}">
                <a16:creationId xmlns:a16="http://schemas.microsoft.com/office/drawing/2014/main" xmlns="" id="{42D7B006-716E-4023-8C23-83207B7938F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2" r="26942"/>
          <a:stretch>
            <a:fillRect/>
          </a:stretch>
        </p:blipFill>
        <p:spPr/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A8978FC-9FFC-45D7-8180-FC518B0C5DC1}"/>
              </a:ext>
            </a:extLst>
          </p:cNvPr>
          <p:cNvGrpSpPr/>
          <p:nvPr/>
        </p:nvGrpSpPr>
        <p:grpSpPr>
          <a:xfrm>
            <a:off x="2110608" y="122659"/>
            <a:ext cx="7970784" cy="942393"/>
            <a:chOff x="2110608" y="122659"/>
            <a:chExt cx="7970784" cy="942393"/>
          </a:xfrm>
        </p:grpSpPr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xmlns="" id="{95881B0D-F024-442F-9460-C4C31CC59118}"/>
                </a:ext>
              </a:extLst>
            </p:cNvPr>
            <p:cNvSpPr txBox="1"/>
            <p:nvPr/>
          </p:nvSpPr>
          <p:spPr>
            <a:xfrm>
              <a:off x="2110608" y="646924"/>
              <a:ext cx="7970784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CREATIVE </a:t>
              </a:r>
              <a:r>
                <a:rPr lang="en-US" sz="1100" kern="0" spc="50" dirty="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APPROACH TO THE DEVELOPMENT OF </a:t>
              </a: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YOUR BUSINESS</a:t>
              </a:r>
              <a:endParaRPr lang="en-US" sz="1100" kern="0" spc="50" dirty="0">
                <a:solidFill>
                  <a:prstClr val="white">
                    <a:lumMod val="7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F3C381B-100F-46F8-8EFA-778EC2E0B1D8}"/>
                </a:ext>
              </a:extLst>
            </p:cNvPr>
            <p:cNvGrpSpPr/>
            <p:nvPr/>
          </p:nvGrpSpPr>
          <p:grpSpPr>
            <a:xfrm>
              <a:off x="4913369" y="233041"/>
              <a:ext cx="258500" cy="257131"/>
              <a:chOff x="730207" y="3128111"/>
              <a:chExt cx="1905002" cy="1894911"/>
            </a:xfrm>
          </p:grpSpPr>
          <p:sp>
            <p:nvSpPr>
              <p:cNvPr id="14" name="Shape 418">
                <a:extLst>
                  <a:ext uri="{FF2B5EF4-FFF2-40B4-BE49-F238E27FC236}">
                    <a16:creationId xmlns:a16="http://schemas.microsoft.com/office/drawing/2014/main" xmlns="" id="{823A0758-F3E0-448C-9423-341C5FA51062}"/>
                  </a:ext>
                </a:extLst>
              </p:cNvPr>
              <p:cNvSpPr/>
              <p:nvPr/>
            </p:nvSpPr>
            <p:spPr>
              <a:xfrm>
                <a:off x="1362667" y="3128111"/>
                <a:ext cx="635000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15" name="Shape 491">
                <a:extLst>
                  <a:ext uri="{FF2B5EF4-FFF2-40B4-BE49-F238E27FC236}">
                    <a16:creationId xmlns:a16="http://schemas.microsoft.com/office/drawing/2014/main" xmlns="" id="{01BEEF2D-3BAC-4EAC-A90A-6EDAA83C6A96}"/>
                  </a:ext>
                </a:extLst>
              </p:cNvPr>
              <p:cNvSpPr/>
              <p:nvPr/>
            </p:nvSpPr>
            <p:spPr>
              <a:xfrm>
                <a:off x="2000208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16" name="Shape 492">
                <a:extLst>
                  <a:ext uri="{FF2B5EF4-FFF2-40B4-BE49-F238E27FC236}">
                    <a16:creationId xmlns:a16="http://schemas.microsoft.com/office/drawing/2014/main" xmlns="" id="{214A353C-8C15-4A8B-BE3B-28DFFABDA495}"/>
                  </a:ext>
                </a:extLst>
              </p:cNvPr>
              <p:cNvSpPr/>
              <p:nvPr/>
            </p:nvSpPr>
            <p:spPr>
              <a:xfrm>
                <a:off x="1365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17" name="Shape 493">
                <a:extLst>
                  <a:ext uri="{FF2B5EF4-FFF2-40B4-BE49-F238E27FC236}">
                    <a16:creationId xmlns:a16="http://schemas.microsoft.com/office/drawing/2014/main" xmlns="" id="{74BA8E1A-6E24-4EAC-B02F-DF778C1E1308}"/>
                  </a:ext>
                </a:extLst>
              </p:cNvPr>
              <p:cNvSpPr/>
              <p:nvPr/>
            </p:nvSpPr>
            <p:spPr>
              <a:xfrm>
                <a:off x="730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18" name="Shape 494">
                <a:extLst>
                  <a:ext uri="{FF2B5EF4-FFF2-40B4-BE49-F238E27FC236}">
                    <a16:creationId xmlns:a16="http://schemas.microsoft.com/office/drawing/2014/main" xmlns="" id="{F2BE8D16-FCDA-4778-9234-D615356EFB19}"/>
                  </a:ext>
                </a:extLst>
              </p:cNvPr>
              <p:cNvSpPr/>
              <p:nvPr/>
            </p:nvSpPr>
            <p:spPr>
              <a:xfrm rot="10800000">
                <a:off x="1682708" y="43854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19" name="Shape 495">
                <a:extLst>
                  <a:ext uri="{FF2B5EF4-FFF2-40B4-BE49-F238E27FC236}">
                    <a16:creationId xmlns:a16="http://schemas.microsoft.com/office/drawing/2014/main" xmlns="" id="{0CDA4700-059C-42DB-8A5F-26A3CFF21EB5}"/>
                  </a:ext>
                </a:extLst>
              </p:cNvPr>
              <p:cNvSpPr/>
              <p:nvPr/>
            </p:nvSpPr>
            <p:spPr>
              <a:xfrm>
                <a:off x="1050247" y="37885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0" name="Shape 496">
                <a:extLst>
                  <a:ext uri="{FF2B5EF4-FFF2-40B4-BE49-F238E27FC236}">
                    <a16:creationId xmlns:a16="http://schemas.microsoft.com/office/drawing/2014/main" xmlns="" id="{E2F9EA89-114D-4814-8C46-5BAAE579736A}"/>
                  </a:ext>
                </a:extLst>
              </p:cNvPr>
              <p:cNvSpPr/>
              <p:nvPr/>
            </p:nvSpPr>
            <p:spPr>
              <a:xfrm rot="10800000">
                <a:off x="1367747" y="37250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929DE10-249B-4C1A-BCE7-CB47F8FA4565}"/>
                </a:ext>
              </a:extLst>
            </p:cNvPr>
            <p:cNvSpPr txBox="1"/>
            <p:nvPr/>
          </p:nvSpPr>
          <p:spPr>
            <a:xfrm>
              <a:off x="5386387" y="122659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A046BB0-7656-4306-ACE8-052A8811FFC2}"/>
                </a:ext>
              </a:extLst>
            </p:cNvPr>
            <p:cNvCxnSpPr/>
            <p:nvPr/>
          </p:nvCxnSpPr>
          <p:spPr>
            <a:xfrm>
              <a:off x="5238750" y="637009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978095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25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25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/>
          <p:cNvSpPr txBox="1">
            <a:spLocks/>
          </p:cNvSpPr>
          <p:nvPr/>
        </p:nvSpPr>
        <p:spPr>
          <a:xfrm>
            <a:off x="3105510" y="6008294"/>
            <a:ext cx="5980980" cy="302079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vitae dui congue, semper quam vitae, luctus ligula. Sed posuere nunc in leo commod.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8C87452-BB7C-40A3-8BBC-4BC577B277F4}"/>
              </a:ext>
            </a:extLst>
          </p:cNvPr>
          <p:cNvSpPr/>
          <p:nvPr/>
        </p:nvSpPr>
        <p:spPr>
          <a:xfrm>
            <a:off x="1979790" y="2064403"/>
            <a:ext cx="2389187" cy="2389187"/>
          </a:xfrm>
          <a:custGeom>
            <a:avLst/>
            <a:gdLst>
              <a:gd name="connsiteX0" fmla="*/ 0 w 2389187"/>
              <a:gd name="connsiteY0" fmla="*/ 1194594 h 2389187"/>
              <a:gd name="connsiteX1" fmla="*/ 1194594 w 2389187"/>
              <a:gd name="connsiteY1" fmla="*/ 0 h 2389187"/>
              <a:gd name="connsiteX2" fmla="*/ 2389188 w 2389187"/>
              <a:gd name="connsiteY2" fmla="*/ 1194594 h 2389187"/>
              <a:gd name="connsiteX3" fmla="*/ 1194594 w 2389187"/>
              <a:gd name="connsiteY3" fmla="*/ 2389188 h 2389187"/>
              <a:gd name="connsiteX4" fmla="*/ 0 w 2389187"/>
              <a:gd name="connsiteY4" fmla="*/ 1194594 h 23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187" h="2389187">
                <a:moveTo>
                  <a:pt x="0" y="1194594"/>
                </a:moveTo>
                <a:cubicBezTo>
                  <a:pt x="0" y="534838"/>
                  <a:pt x="534838" y="0"/>
                  <a:pt x="1194594" y="0"/>
                </a:cubicBezTo>
                <a:cubicBezTo>
                  <a:pt x="1854350" y="0"/>
                  <a:pt x="2389188" y="534838"/>
                  <a:pt x="2389188" y="1194594"/>
                </a:cubicBezTo>
                <a:cubicBezTo>
                  <a:pt x="2389188" y="1854350"/>
                  <a:pt x="1854350" y="2389188"/>
                  <a:pt x="1194594" y="2389188"/>
                </a:cubicBezTo>
                <a:cubicBezTo>
                  <a:pt x="534838" y="2389188"/>
                  <a:pt x="0" y="1854350"/>
                  <a:pt x="0" y="1194594"/>
                </a:cubicBezTo>
                <a:close/>
              </a:path>
            </a:pathLst>
          </a:custGeom>
          <a:solidFill>
            <a:schemeClr val="bg1">
              <a:lumMod val="50000"/>
              <a:alpha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81373" tIns="432438" rIns="481373" bIns="432438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ru-RU" sz="6500" kern="1200" dirty="0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21693E11-D60F-44D7-A890-7AFE9A16334E}"/>
              </a:ext>
            </a:extLst>
          </p:cNvPr>
          <p:cNvSpPr/>
          <p:nvPr/>
        </p:nvSpPr>
        <p:spPr>
          <a:xfrm>
            <a:off x="3891140" y="2064403"/>
            <a:ext cx="2389187" cy="2389187"/>
          </a:xfrm>
          <a:custGeom>
            <a:avLst/>
            <a:gdLst>
              <a:gd name="connsiteX0" fmla="*/ 0 w 2389187"/>
              <a:gd name="connsiteY0" fmla="*/ 1194594 h 2389187"/>
              <a:gd name="connsiteX1" fmla="*/ 1194594 w 2389187"/>
              <a:gd name="connsiteY1" fmla="*/ 0 h 2389187"/>
              <a:gd name="connsiteX2" fmla="*/ 2389188 w 2389187"/>
              <a:gd name="connsiteY2" fmla="*/ 1194594 h 2389187"/>
              <a:gd name="connsiteX3" fmla="*/ 1194594 w 2389187"/>
              <a:gd name="connsiteY3" fmla="*/ 2389188 h 2389187"/>
              <a:gd name="connsiteX4" fmla="*/ 0 w 2389187"/>
              <a:gd name="connsiteY4" fmla="*/ 1194594 h 23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187" h="2389187">
                <a:moveTo>
                  <a:pt x="0" y="1194594"/>
                </a:moveTo>
                <a:cubicBezTo>
                  <a:pt x="0" y="534838"/>
                  <a:pt x="534838" y="0"/>
                  <a:pt x="1194594" y="0"/>
                </a:cubicBezTo>
                <a:cubicBezTo>
                  <a:pt x="1854350" y="0"/>
                  <a:pt x="2389188" y="534838"/>
                  <a:pt x="2389188" y="1194594"/>
                </a:cubicBezTo>
                <a:cubicBezTo>
                  <a:pt x="2389188" y="1854350"/>
                  <a:pt x="1854350" y="2389188"/>
                  <a:pt x="1194594" y="2389188"/>
                </a:cubicBezTo>
                <a:cubicBezTo>
                  <a:pt x="534838" y="2389188"/>
                  <a:pt x="0" y="1854350"/>
                  <a:pt x="0" y="1194594"/>
                </a:cubicBezTo>
                <a:close/>
              </a:path>
            </a:pathLst>
          </a:custGeom>
          <a:solidFill>
            <a:schemeClr val="bg2">
              <a:lumMod val="10000"/>
              <a:alpha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81373" tIns="432438" rIns="481373" bIns="432438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ru-RU" sz="6500" kern="1200" dirty="0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5E5FE2D8-C210-4C5A-BDF1-2A41B0BE9EA2}"/>
              </a:ext>
            </a:extLst>
          </p:cNvPr>
          <p:cNvSpPr/>
          <p:nvPr/>
        </p:nvSpPr>
        <p:spPr>
          <a:xfrm>
            <a:off x="5802490" y="2064403"/>
            <a:ext cx="2389187" cy="2389187"/>
          </a:xfrm>
          <a:custGeom>
            <a:avLst/>
            <a:gdLst>
              <a:gd name="connsiteX0" fmla="*/ 0 w 2389187"/>
              <a:gd name="connsiteY0" fmla="*/ 1194594 h 2389187"/>
              <a:gd name="connsiteX1" fmla="*/ 1194594 w 2389187"/>
              <a:gd name="connsiteY1" fmla="*/ 0 h 2389187"/>
              <a:gd name="connsiteX2" fmla="*/ 2389188 w 2389187"/>
              <a:gd name="connsiteY2" fmla="*/ 1194594 h 2389187"/>
              <a:gd name="connsiteX3" fmla="*/ 1194594 w 2389187"/>
              <a:gd name="connsiteY3" fmla="*/ 2389188 h 2389187"/>
              <a:gd name="connsiteX4" fmla="*/ 0 w 2389187"/>
              <a:gd name="connsiteY4" fmla="*/ 1194594 h 23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187" h="2389187">
                <a:moveTo>
                  <a:pt x="0" y="1194594"/>
                </a:moveTo>
                <a:cubicBezTo>
                  <a:pt x="0" y="534838"/>
                  <a:pt x="534838" y="0"/>
                  <a:pt x="1194594" y="0"/>
                </a:cubicBezTo>
                <a:cubicBezTo>
                  <a:pt x="1854350" y="0"/>
                  <a:pt x="2389188" y="534838"/>
                  <a:pt x="2389188" y="1194594"/>
                </a:cubicBezTo>
                <a:cubicBezTo>
                  <a:pt x="2389188" y="1854350"/>
                  <a:pt x="1854350" y="2389188"/>
                  <a:pt x="1194594" y="2389188"/>
                </a:cubicBezTo>
                <a:cubicBezTo>
                  <a:pt x="534838" y="2389188"/>
                  <a:pt x="0" y="1854350"/>
                  <a:pt x="0" y="1194594"/>
                </a:cubicBezTo>
                <a:close/>
              </a:path>
            </a:pathLst>
          </a:custGeom>
          <a:solidFill>
            <a:schemeClr val="bg1">
              <a:lumMod val="50000"/>
              <a:alpha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81373" tIns="432438" rIns="481373" bIns="432438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ru-RU" sz="6500" kern="1200" dirty="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F0AC8FE7-1E46-496F-B60C-1983C936694C}"/>
              </a:ext>
            </a:extLst>
          </p:cNvPr>
          <p:cNvSpPr/>
          <p:nvPr/>
        </p:nvSpPr>
        <p:spPr>
          <a:xfrm>
            <a:off x="7713840" y="2064403"/>
            <a:ext cx="2389187" cy="2389187"/>
          </a:xfrm>
          <a:custGeom>
            <a:avLst/>
            <a:gdLst>
              <a:gd name="connsiteX0" fmla="*/ 0 w 2389187"/>
              <a:gd name="connsiteY0" fmla="*/ 1194594 h 2389187"/>
              <a:gd name="connsiteX1" fmla="*/ 1194594 w 2389187"/>
              <a:gd name="connsiteY1" fmla="*/ 0 h 2389187"/>
              <a:gd name="connsiteX2" fmla="*/ 2389188 w 2389187"/>
              <a:gd name="connsiteY2" fmla="*/ 1194594 h 2389187"/>
              <a:gd name="connsiteX3" fmla="*/ 1194594 w 2389187"/>
              <a:gd name="connsiteY3" fmla="*/ 2389188 h 2389187"/>
              <a:gd name="connsiteX4" fmla="*/ 0 w 2389187"/>
              <a:gd name="connsiteY4" fmla="*/ 1194594 h 23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187" h="2389187">
                <a:moveTo>
                  <a:pt x="0" y="1194594"/>
                </a:moveTo>
                <a:cubicBezTo>
                  <a:pt x="0" y="534838"/>
                  <a:pt x="534838" y="0"/>
                  <a:pt x="1194594" y="0"/>
                </a:cubicBezTo>
                <a:cubicBezTo>
                  <a:pt x="1854350" y="0"/>
                  <a:pt x="2389188" y="534838"/>
                  <a:pt x="2389188" y="1194594"/>
                </a:cubicBezTo>
                <a:cubicBezTo>
                  <a:pt x="2389188" y="1854350"/>
                  <a:pt x="1854350" y="2389188"/>
                  <a:pt x="1194594" y="2389188"/>
                </a:cubicBezTo>
                <a:cubicBezTo>
                  <a:pt x="534838" y="2389188"/>
                  <a:pt x="0" y="1854350"/>
                  <a:pt x="0" y="1194594"/>
                </a:cubicBezTo>
                <a:close/>
              </a:path>
            </a:pathLst>
          </a:custGeom>
          <a:solidFill>
            <a:schemeClr val="bg2">
              <a:lumMod val="10000"/>
              <a:alpha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81373" tIns="432438" rIns="481373" bIns="432438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ru-RU" sz="6500" kern="1200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2164713" y="4673995"/>
            <a:ext cx="2001137" cy="1636378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zh-CN" altLang="en-US" sz="1200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lang="en-US" altLang="zh-CN" sz="1400">
              <a:solidFill>
                <a:prstClr val="black"/>
              </a:solidFill>
              <a:latin typeface="Raleway Heavy" panose="020B00030301010600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0619B1C-958D-48B0-A4D4-629B78134802}"/>
              </a:ext>
            </a:extLst>
          </p:cNvPr>
          <p:cNvGrpSpPr/>
          <p:nvPr/>
        </p:nvGrpSpPr>
        <p:grpSpPr>
          <a:xfrm>
            <a:off x="2110608" y="122659"/>
            <a:ext cx="7970784" cy="942393"/>
            <a:chOff x="2110608" y="122659"/>
            <a:chExt cx="7970784" cy="942393"/>
          </a:xfrm>
        </p:grpSpPr>
        <p:sp>
          <p:nvSpPr>
            <p:cNvPr id="21" name="TextBox 15">
              <a:extLst>
                <a:ext uri="{FF2B5EF4-FFF2-40B4-BE49-F238E27FC236}">
                  <a16:creationId xmlns:a16="http://schemas.microsoft.com/office/drawing/2014/main" xmlns="" id="{47E8FB30-E42B-4B28-A457-335A60D00867}"/>
                </a:ext>
              </a:extLst>
            </p:cNvPr>
            <p:cNvSpPr txBox="1"/>
            <p:nvPr/>
          </p:nvSpPr>
          <p:spPr>
            <a:xfrm>
              <a:off x="2110608" y="646924"/>
              <a:ext cx="7970784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CREATIVE </a:t>
              </a:r>
              <a:r>
                <a:rPr lang="en-US" sz="1100" kern="0" spc="50" dirty="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APPROACH TO THE DEVELOPMENT OF </a:t>
              </a: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YOUR BUSINESS</a:t>
              </a:r>
              <a:endParaRPr lang="en-US" sz="1100" kern="0" spc="50" dirty="0">
                <a:solidFill>
                  <a:prstClr val="white">
                    <a:lumMod val="7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37E0DDB4-4CB9-47DB-82A2-359E6BD14558}"/>
                </a:ext>
              </a:extLst>
            </p:cNvPr>
            <p:cNvGrpSpPr/>
            <p:nvPr/>
          </p:nvGrpSpPr>
          <p:grpSpPr>
            <a:xfrm>
              <a:off x="4913369" y="233041"/>
              <a:ext cx="258500" cy="257131"/>
              <a:chOff x="730207" y="3128111"/>
              <a:chExt cx="1905002" cy="1894911"/>
            </a:xfrm>
          </p:grpSpPr>
          <p:sp>
            <p:nvSpPr>
              <p:cNvPr id="25" name="Shape 418">
                <a:extLst>
                  <a:ext uri="{FF2B5EF4-FFF2-40B4-BE49-F238E27FC236}">
                    <a16:creationId xmlns:a16="http://schemas.microsoft.com/office/drawing/2014/main" xmlns="" id="{D52258C8-B1A0-4EFD-939A-406269EDAA4C}"/>
                  </a:ext>
                </a:extLst>
              </p:cNvPr>
              <p:cNvSpPr/>
              <p:nvPr/>
            </p:nvSpPr>
            <p:spPr>
              <a:xfrm>
                <a:off x="1362667" y="3128111"/>
                <a:ext cx="635000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6" name="Shape 491">
                <a:extLst>
                  <a:ext uri="{FF2B5EF4-FFF2-40B4-BE49-F238E27FC236}">
                    <a16:creationId xmlns:a16="http://schemas.microsoft.com/office/drawing/2014/main" xmlns="" id="{3FF55F22-C94C-4ACD-95D6-EEB3AB813EFD}"/>
                  </a:ext>
                </a:extLst>
              </p:cNvPr>
              <p:cNvSpPr/>
              <p:nvPr/>
            </p:nvSpPr>
            <p:spPr>
              <a:xfrm>
                <a:off x="2000208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7" name="Shape 492">
                <a:extLst>
                  <a:ext uri="{FF2B5EF4-FFF2-40B4-BE49-F238E27FC236}">
                    <a16:creationId xmlns:a16="http://schemas.microsoft.com/office/drawing/2014/main" xmlns="" id="{88CD5BC0-9403-4C9D-9FDA-A4C19797F4EB}"/>
                  </a:ext>
                </a:extLst>
              </p:cNvPr>
              <p:cNvSpPr/>
              <p:nvPr/>
            </p:nvSpPr>
            <p:spPr>
              <a:xfrm>
                <a:off x="1365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8" name="Shape 493">
                <a:extLst>
                  <a:ext uri="{FF2B5EF4-FFF2-40B4-BE49-F238E27FC236}">
                    <a16:creationId xmlns:a16="http://schemas.microsoft.com/office/drawing/2014/main" xmlns="" id="{AD2CAC92-2C83-4A2F-8EC7-1C418FFA1FA3}"/>
                  </a:ext>
                </a:extLst>
              </p:cNvPr>
              <p:cNvSpPr/>
              <p:nvPr/>
            </p:nvSpPr>
            <p:spPr>
              <a:xfrm>
                <a:off x="730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9" name="Shape 494">
                <a:extLst>
                  <a:ext uri="{FF2B5EF4-FFF2-40B4-BE49-F238E27FC236}">
                    <a16:creationId xmlns:a16="http://schemas.microsoft.com/office/drawing/2014/main" xmlns="" id="{F434B7FA-7756-4B7A-9AC9-B3125231B0BA}"/>
                  </a:ext>
                </a:extLst>
              </p:cNvPr>
              <p:cNvSpPr/>
              <p:nvPr/>
            </p:nvSpPr>
            <p:spPr>
              <a:xfrm rot="10800000">
                <a:off x="1682708" y="43854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0" name="Shape 495">
                <a:extLst>
                  <a:ext uri="{FF2B5EF4-FFF2-40B4-BE49-F238E27FC236}">
                    <a16:creationId xmlns:a16="http://schemas.microsoft.com/office/drawing/2014/main" xmlns="" id="{78FEDBD2-7C62-4C31-B34D-34145151B518}"/>
                  </a:ext>
                </a:extLst>
              </p:cNvPr>
              <p:cNvSpPr/>
              <p:nvPr/>
            </p:nvSpPr>
            <p:spPr>
              <a:xfrm>
                <a:off x="1050247" y="37885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1" name="Shape 496">
                <a:extLst>
                  <a:ext uri="{FF2B5EF4-FFF2-40B4-BE49-F238E27FC236}">
                    <a16:creationId xmlns:a16="http://schemas.microsoft.com/office/drawing/2014/main" xmlns="" id="{646582B6-884A-4782-94EA-9BF86AAAD7A3}"/>
                  </a:ext>
                </a:extLst>
              </p:cNvPr>
              <p:cNvSpPr/>
              <p:nvPr/>
            </p:nvSpPr>
            <p:spPr>
              <a:xfrm rot="10800000">
                <a:off x="1367747" y="37250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E977D5C7-DD16-43DB-8B44-DA4109B0D371}"/>
                </a:ext>
              </a:extLst>
            </p:cNvPr>
            <p:cNvSpPr txBox="1"/>
            <p:nvPr/>
          </p:nvSpPr>
          <p:spPr>
            <a:xfrm>
              <a:off x="5386387" y="122659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C2160BC3-E1F6-4A33-ACBC-C2B787ECBB49}"/>
                </a:ext>
              </a:extLst>
            </p:cNvPr>
            <p:cNvCxnSpPr/>
            <p:nvPr/>
          </p:nvCxnSpPr>
          <p:spPr>
            <a:xfrm>
              <a:off x="5238750" y="637009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sp>
        <p:nvSpPr>
          <p:cNvPr id="35" name="Shape 2645">
            <a:extLst>
              <a:ext uri="{FF2B5EF4-FFF2-40B4-BE49-F238E27FC236}">
                <a16:creationId xmlns:a16="http://schemas.microsoft.com/office/drawing/2014/main" xmlns="" id="{AF0321C0-AF3F-4E6D-A31A-07417C50A5BF}"/>
              </a:ext>
            </a:extLst>
          </p:cNvPr>
          <p:cNvSpPr/>
          <p:nvPr/>
        </p:nvSpPr>
        <p:spPr>
          <a:xfrm>
            <a:off x="8552812" y="2993742"/>
            <a:ext cx="729448" cy="530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6" name="Shape 2646">
            <a:extLst>
              <a:ext uri="{FF2B5EF4-FFF2-40B4-BE49-F238E27FC236}">
                <a16:creationId xmlns:a16="http://schemas.microsoft.com/office/drawing/2014/main" xmlns="" id="{1C7E90B9-2504-45EE-8776-A10C0DCEC009}"/>
              </a:ext>
            </a:extLst>
          </p:cNvPr>
          <p:cNvSpPr/>
          <p:nvPr/>
        </p:nvSpPr>
        <p:spPr>
          <a:xfrm>
            <a:off x="2920867" y="3005480"/>
            <a:ext cx="507033" cy="507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7" name="Shape 2682">
            <a:extLst>
              <a:ext uri="{FF2B5EF4-FFF2-40B4-BE49-F238E27FC236}">
                <a16:creationId xmlns:a16="http://schemas.microsoft.com/office/drawing/2014/main" xmlns="" id="{22FC0A73-0EF4-4007-85ED-65836672E524}"/>
              </a:ext>
            </a:extLst>
          </p:cNvPr>
          <p:cNvSpPr/>
          <p:nvPr/>
        </p:nvSpPr>
        <p:spPr>
          <a:xfrm>
            <a:off x="6681030" y="2942943"/>
            <a:ext cx="632108" cy="632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2"/>
                  <a:pt x="12764" y="16200"/>
                </a:cubicBezTo>
                <a:cubicBezTo>
                  <a:pt x="12764" y="15929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29"/>
                  <a:pt x="6873" y="16200"/>
                </a:cubicBezTo>
                <a:cubicBezTo>
                  <a:pt x="6873" y="16472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8" name="Shape 2700">
            <a:extLst>
              <a:ext uri="{FF2B5EF4-FFF2-40B4-BE49-F238E27FC236}">
                <a16:creationId xmlns:a16="http://schemas.microsoft.com/office/drawing/2014/main" xmlns="" id="{CCA99105-A29A-42A1-8281-0FF354E3CB08}"/>
              </a:ext>
            </a:extLst>
          </p:cNvPr>
          <p:cNvSpPr/>
          <p:nvPr/>
        </p:nvSpPr>
        <p:spPr>
          <a:xfrm>
            <a:off x="4769679" y="2942942"/>
            <a:ext cx="632110" cy="6321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8"/>
                </a:lnTo>
                <a:cubicBezTo>
                  <a:pt x="15472" y="12512"/>
                  <a:pt x="15709" y="11684"/>
                  <a:pt x="15709" y="10800"/>
                </a:cubicBezTo>
                <a:cubicBezTo>
                  <a:pt x="15709" y="9192"/>
                  <a:pt x="14932" y="7768"/>
                  <a:pt x="13737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8" y="20554"/>
                </a:moveTo>
                <a:cubicBezTo>
                  <a:pt x="4800" y="20010"/>
                  <a:pt x="982" y="15853"/>
                  <a:pt x="982" y="10800"/>
                </a:cubicBezTo>
                <a:cubicBezTo>
                  <a:pt x="982" y="9010"/>
                  <a:pt x="1468" y="7337"/>
                  <a:pt x="2305" y="5892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8" y="20554"/>
                  <a:pt x="9708" y="20554"/>
                </a:cubicBezTo>
                <a:close/>
                <a:moveTo>
                  <a:pt x="7315" y="12607"/>
                </a:moveTo>
                <a:cubicBezTo>
                  <a:pt x="7034" y="12065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60" y="12694"/>
                </a:cubicBezTo>
                <a:lnTo>
                  <a:pt x="7364" y="12691"/>
                </a:lnTo>
                <a:cubicBezTo>
                  <a:pt x="7364" y="12691"/>
                  <a:pt x="7315" y="12607"/>
                  <a:pt x="7315" y="12607"/>
                </a:cubicBezTo>
                <a:close/>
                <a:moveTo>
                  <a:pt x="10800" y="982"/>
                </a:moveTo>
                <a:cubicBezTo>
                  <a:pt x="14432" y="982"/>
                  <a:pt x="17596" y="2959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6"/>
                  <a:pt x="5930" y="10207"/>
                </a:cubicBezTo>
                <a:lnTo>
                  <a:pt x="2909" y="4975"/>
                </a:lnTo>
                <a:cubicBezTo>
                  <a:pt x="4697" y="2557"/>
                  <a:pt x="7561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41" name="Подзаголовок 2">
            <a:extLst>
              <a:ext uri="{FF2B5EF4-FFF2-40B4-BE49-F238E27FC236}">
                <a16:creationId xmlns:a16="http://schemas.microsoft.com/office/drawing/2014/main" xmlns="" id="{AD3F8E03-0D30-45F5-A518-B3D82CF1522B}"/>
              </a:ext>
            </a:extLst>
          </p:cNvPr>
          <p:cNvSpPr txBox="1">
            <a:spLocks/>
          </p:cNvSpPr>
          <p:nvPr/>
        </p:nvSpPr>
        <p:spPr>
          <a:xfrm>
            <a:off x="4084789" y="4673995"/>
            <a:ext cx="2001137" cy="1636378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zh-CN" altLang="en-US" sz="1200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lang="en-US" altLang="zh-CN" sz="1400">
              <a:solidFill>
                <a:prstClr val="black"/>
              </a:solidFill>
              <a:latin typeface="Raleway Heavy" panose="020B00030301010600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  <p:sp>
        <p:nvSpPr>
          <p:cNvPr id="42" name="Подзаголовок 2">
            <a:extLst>
              <a:ext uri="{FF2B5EF4-FFF2-40B4-BE49-F238E27FC236}">
                <a16:creationId xmlns:a16="http://schemas.microsoft.com/office/drawing/2014/main" xmlns="" id="{65FA98E1-A210-4524-B720-8FA6BB513809}"/>
              </a:ext>
            </a:extLst>
          </p:cNvPr>
          <p:cNvSpPr txBox="1">
            <a:spLocks/>
          </p:cNvSpPr>
          <p:nvPr/>
        </p:nvSpPr>
        <p:spPr>
          <a:xfrm>
            <a:off x="6004865" y="4673995"/>
            <a:ext cx="2001137" cy="1636378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zh-CN" altLang="en-US" sz="1200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lang="en-US" altLang="zh-CN" sz="1400">
              <a:solidFill>
                <a:prstClr val="black"/>
              </a:solidFill>
              <a:latin typeface="Raleway Heavy" panose="020B00030301010600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  <p:sp>
        <p:nvSpPr>
          <p:cNvPr id="43" name="Подзаголовок 2">
            <a:extLst>
              <a:ext uri="{FF2B5EF4-FFF2-40B4-BE49-F238E27FC236}">
                <a16:creationId xmlns:a16="http://schemas.microsoft.com/office/drawing/2014/main" xmlns="" id="{81BB8F5D-A306-47B1-9A0A-87220CFCA494}"/>
              </a:ext>
            </a:extLst>
          </p:cNvPr>
          <p:cNvSpPr txBox="1">
            <a:spLocks/>
          </p:cNvSpPr>
          <p:nvPr/>
        </p:nvSpPr>
        <p:spPr>
          <a:xfrm>
            <a:off x="7924941" y="4673995"/>
            <a:ext cx="2001137" cy="1636378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zh-CN" altLang="en-US" sz="1200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lang="en-US" altLang="zh-CN" sz="1400">
              <a:solidFill>
                <a:prstClr val="black"/>
              </a:solidFill>
              <a:latin typeface="Raleway Heavy" panose="020B00030301010600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37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/>
          <p:cNvSpPr txBox="1">
            <a:spLocks/>
          </p:cNvSpPr>
          <p:nvPr/>
        </p:nvSpPr>
        <p:spPr>
          <a:xfrm>
            <a:off x="731987" y="1607543"/>
            <a:ext cx="7591926" cy="726585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vitae dui congue, semper quam vitae, luctus ligula. Sed posuere nunc.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71860036"/>
              </p:ext>
            </p:extLst>
          </p:nvPr>
        </p:nvGraphicFramePr>
        <p:xfrm>
          <a:off x="60960" y="2474497"/>
          <a:ext cx="3441031" cy="2294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22994897"/>
              </p:ext>
            </p:extLst>
          </p:nvPr>
        </p:nvGraphicFramePr>
        <p:xfrm>
          <a:off x="2937310" y="2474498"/>
          <a:ext cx="3441031" cy="2294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028096037"/>
              </p:ext>
            </p:extLst>
          </p:nvPr>
        </p:nvGraphicFramePr>
        <p:xfrm>
          <a:off x="5813660" y="2474499"/>
          <a:ext cx="3441031" cy="2294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085059640"/>
              </p:ext>
            </p:extLst>
          </p:nvPr>
        </p:nvGraphicFramePr>
        <p:xfrm>
          <a:off x="8690009" y="2474497"/>
          <a:ext cx="3441031" cy="2294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Подзаголовок 2"/>
          <p:cNvSpPr txBox="1">
            <a:spLocks/>
          </p:cNvSpPr>
          <p:nvPr/>
        </p:nvSpPr>
        <p:spPr>
          <a:xfrm>
            <a:off x="6419291" y="4768519"/>
            <a:ext cx="2229768" cy="1636378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03/</a:t>
            </a:r>
          </a:p>
          <a:p>
            <a:pPr marL="0" lv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zh-CN" altLang="en-US" sz="1200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lang="en-US" altLang="zh-CN" sz="1400">
              <a:solidFill>
                <a:prstClr val="black"/>
              </a:solidFill>
              <a:latin typeface="Raleway Heavy" panose="020B00030301010600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 nunc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666592" y="4753551"/>
            <a:ext cx="2229768" cy="1636378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01/</a:t>
            </a:r>
          </a:p>
          <a:p>
            <a:pPr marL="0" lv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zh-CN" altLang="en-US" sz="1200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lang="en-US" altLang="zh-CN" sz="1400">
              <a:solidFill>
                <a:prstClr val="black"/>
              </a:solidFill>
              <a:latin typeface="Raleway Heavy" panose="020B00030301010600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 nunc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3605666" y="4768519"/>
            <a:ext cx="2229768" cy="1636378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02/</a:t>
            </a:r>
          </a:p>
          <a:p>
            <a:pPr marL="0" lv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zh-CN" altLang="en-US" sz="1200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lang="en-US" altLang="zh-CN" sz="1400">
              <a:solidFill>
                <a:prstClr val="black"/>
              </a:solidFill>
              <a:latin typeface="Raleway Heavy" panose="020B00030301010600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 nunc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9295641" y="4753551"/>
            <a:ext cx="2229768" cy="1636378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04/</a:t>
            </a:r>
          </a:p>
          <a:p>
            <a:pPr marL="0" lvl="0" indent="0" algn="ctr">
              <a:lnSpc>
                <a:spcPts val="2000"/>
              </a:lnSpc>
              <a:spcBef>
                <a:spcPts val="1200"/>
              </a:spcBef>
              <a:buNone/>
            </a:pPr>
            <a:r>
              <a:rPr lang="zh-CN" altLang="en-US" sz="1200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lang="en-US" altLang="zh-CN" sz="1400">
              <a:solidFill>
                <a:prstClr val="black"/>
              </a:solidFill>
              <a:latin typeface="Raleway Heavy" panose="020B00030301010600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vitae dui congue, semper quam vitae, luctus ligula. Sed posuere nunc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Karla" pitchFamily="2" charset="0"/>
              <a:cs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3921" y="3309659"/>
            <a:ext cx="2361063" cy="654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60</a:t>
            </a:r>
            <a:r>
              <a:rPr kumimoji="0" lang="en-US" sz="32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42941" y="3297626"/>
            <a:ext cx="2361063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79</a:t>
            </a:r>
            <a:r>
              <a:rPr kumimoji="0" lang="en-US" sz="32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%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295640" y="3285593"/>
            <a:ext cx="2361063" cy="654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21</a:t>
            </a:r>
            <a:r>
              <a:rPr kumimoji="0" lang="en-US" sz="32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19291" y="3326277"/>
            <a:ext cx="2361063" cy="654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46</a:t>
            </a:r>
            <a:r>
              <a:rPr kumimoji="0" lang="en-US" sz="32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rdo" panose="02020600000000000000" pitchFamily="18" charset="-79"/>
                <a:cs typeface="Calibri" panose="020F0502020204030204" pitchFamily="34" charset="0"/>
              </a:rPr>
              <a:t>%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3176644" y="2562732"/>
            <a:ext cx="0" cy="34608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073848" y="2562732"/>
            <a:ext cx="0" cy="34608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936562" y="2562732"/>
            <a:ext cx="0" cy="34608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46E963CC-F3AB-4B48-892B-6170A9E21DBB}"/>
              </a:ext>
            </a:extLst>
          </p:cNvPr>
          <p:cNvGrpSpPr/>
          <p:nvPr/>
        </p:nvGrpSpPr>
        <p:grpSpPr>
          <a:xfrm>
            <a:off x="2110608" y="122659"/>
            <a:ext cx="7970784" cy="942393"/>
            <a:chOff x="2110608" y="122659"/>
            <a:chExt cx="7970784" cy="942393"/>
          </a:xfrm>
        </p:grpSpPr>
        <p:sp>
          <p:nvSpPr>
            <p:cNvPr id="31" name="TextBox 15">
              <a:extLst>
                <a:ext uri="{FF2B5EF4-FFF2-40B4-BE49-F238E27FC236}">
                  <a16:creationId xmlns:a16="http://schemas.microsoft.com/office/drawing/2014/main" xmlns="" id="{05A8C57F-3B84-4094-85AC-28F9FE16F177}"/>
                </a:ext>
              </a:extLst>
            </p:cNvPr>
            <p:cNvSpPr txBox="1"/>
            <p:nvPr/>
          </p:nvSpPr>
          <p:spPr>
            <a:xfrm>
              <a:off x="2110608" y="646924"/>
              <a:ext cx="7970784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CREATIVE </a:t>
              </a:r>
              <a:r>
                <a:rPr lang="en-US" sz="1100" kern="0" spc="50" dirty="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APPROACH TO THE DEVELOPMENT OF </a:t>
              </a: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YOUR BUSINESS</a:t>
              </a:r>
              <a:endParaRPr lang="en-US" sz="1100" kern="0" spc="50" dirty="0">
                <a:solidFill>
                  <a:prstClr val="white">
                    <a:lumMod val="7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21EA1D16-B9C0-4D14-93A4-B075B2E7ECD1}"/>
                </a:ext>
              </a:extLst>
            </p:cNvPr>
            <p:cNvGrpSpPr/>
            <p:nvPr/>
          </p:nvGrpSpPr>
          <p:grpSpPr>
            <a:xfrm>
              <a:off x="4913369" y="233041"/>
              <a:ext cx="258500" cy="257131"/>
              <a:chOff x="730207" y="3128111"/>
              <a:chExt cx="1905002" cy="1894911"/>
            </a:xfrm>
          </p:grpSpPr>
          <p:sp>
            <p:nvSpPr>
              <p:cNvPr id="35" name="Shape 418">
                <a:extLst>
                  <a:ext uri="{FF2B5EF4-FFF2-40B4-BE49-F238E27FC236}">
                    <a16:creationId xmlns:a16="http://schemas.microsoft.com/office/drawing/2014/main" xmlns="" id="{16BD56E5-0CF5-4383-9754-747F80076E9C}"/>
                  </a:ext>
                </a:extLst>
              </p:cNvPr>
              <p:cNvSpPr/>
              <p:nvPr/>
            </p:nvSpPr>
            <p:spPr>
              <a:xfrm>
                <a:off x="1362667" y="3128111"/>
                <a:ext cx="635000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6" name="Shape 491">
                <a:extLst>
                  <a:ext uri="{FF2B5EF4-FFF2-40B4-BE49-F238E27FC236}">
                    <a16:creationId xmlns:a16="http://schemas.microsoft.com/office/drawing/2014/main" xmlns="" id="{0B40588B-C9C4-4D30-8EA1-54F581621E1A}"/>
                  </a:ext>
                </a:extLst>
              </p:cNvPr>
              <p:cNvSpPr/>
              <p:nvPr/>
            </p:nvSpPr>
            <p:spPr>
              <a:xfrm>
                <a:off x="2000208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7" name="Shape 492">
                <a:extLst>
                  <a:ext uri="{FF2B5EF4-FFF2-40B4-BE49-F238E27FC236}">
                    <a16:creationId xmlns:a16="http://schemas.microsoft.com/office/drawing/2014/main" xmlns="" id="{A9484C1B-3994-4199-98B1-8ADD9D86AF13}"/>
                  </a:ext>
                </a:extLst>
              </p:cNvPr>
              <p:cNvSpPr/>
              <p:nvPr/>
            </p:nvSpPr>
            <p:spPr>
              <a:xfrm>
                <a:off x="1365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8" name="Shape 493">
                <a:extLst>
                  <a:ext uri="{FF2B5EF4-FFF2-40B4-BE49-F238E27FC236}">
                    <a16:creationId xmlns:a16="http://schemas.microsoft.com/office/drawing/2014/main" xmlns="" id="{A1E36766-F9D3-46E9-B354-97D6986101A5}"/>
                  </a:ext>
                </a:extLst>
              </p:cNvPr>
              <p:cNvSpPr/>
              <p:nvPr/>
            </p:nvSpPr>
            <p:spPr>
              <a:xfrm>
                <a:off x="730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39" name="Shape 494">
                <a:extLst>
                  <a:ext uri="{FF2B5EF4-FFF2-40B4-BE49-F238E27FC236}">
                    <a16:creationId xmlns:a16="http://schemas.microsoft.com/office/drawing/2014/main" xmlns="" id="{B42F95DF-ADB9-4731-A97D-30C369A5DDFD}"/>
                  </a:ext>
                </a:extLst>
              </p:cNvPr>
              <p:cNvSpPr/>
              <p:nvPr/>
            </p:nvSpPr>
            <p:spPr>
              <a:xfrm rot="10800000">
                <a:off x="1682708" y="43854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40" name="Shape 495">
                <a:extLst>
                  <a:ext uri="{FF2B5EF4-FFF2-40B4-BE49-F238E27FC236}">
                    <a16:creationId xmlns:a16="http://schemas.microsoft.com/office/drawing/2014/main" xmlns="" id="{49BE8447-74D9-42D6-AB2B-C6025E5D1CBD}"/>
                  </a:ext>
                </a:extLst>
              </p:cNvPr>
              <p:cNvSpPr/>
              <p:nvPr/>
            </p:nvSpPr>
            <p:spPr>
              <a:xfrm>
                <a:off x="1050247" y="37885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41" name="Shape 496">
                <a:extLst>
                  <a:ext uri="{FF2B5EF4-FFF2-40B4-BE49-F238E27FC236}">
                    <a16:creationId xmlns:a16="http://schemas.microsoft.com/office/drawing/2014/main" xmlns="" id="{FA1D2771-B38E-4714-BF00-183E8BA8F54A}"/>
                  </a:ext>
                </a:extLst>
              </p:cNvPr>
              <p:cNvSpPr/>
              <p:nvPr/>
            </p:nvSpPr>
            <p:spPr>
              <a:xfrm rot="10800000">
                <a:off x="1367747" y="37250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2AC659D-4F6C-48B3-89B3-815C484D0384}"/>
                </a:ext>
              </a:extLst>
            </p:cNvPr>
            <p:cNvSpPr txBox="1"/>
            <p:nvPr/>
          </p:nvSpPr>
          <p:spPr>
            <a:xfrm>
              <a:off x="5386387" y="122659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7A8958ED-E2E1-4A01-A8FE-116C26CB00DE}"/>
                </a:ext>
              </a:extLst>
            </p:cNvPr>
            <p:cNvCxnSpPr/>
            <p:nvPr/>
          </p:nvCxnSpPr>
          <p:spPr>
            <a:xfrm>
              <a:off x="5238750" y="637009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164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Shape 596"/>
          <p:cNvSpPr/>
          <p:nvPr/>
        </p:nvSpPr>
        <p:spPr>
          <a:xfrm>
            <a:off x="1365208" y="2171700"/>
            <a:ext cx="3213101" cy="2862736"/>
          </a:xfrm>
          <a:prstGeom prst="rect">
            <a:avLst/>
          </a:prstGeom>
          <a:solidFill>
            <a:srgbClr val="282828"/>
          </a:solidFill>
          <a:ln w="3175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597" name="Shape 597"/>
          <p:cNvSpPr/>
          <p:nvPr/>
        </p:nvSpPr>
        <p:spPr>
          <a:xfrm>
            <a:off x="1634854" y="2565853"/>
            <a:ext cx="3212025" cy="231831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9050" tIns="19050" rIns="19050" bIns="19050" numCol="1" anchor="t">
            <a:normAutofit/>
          </a:bodyPr>
          <a:lstStyle>
            <a:lvl1pPr algn="ctr">
              <a:defRPr sz="28000" cap="all" spc="3080">
                <a:solidFill>
                  <a:srgbClr val="FFFFFF"/>
                </a:solidFill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defTabSz="412750" hangingPunct="0"/>
            <a:r>
              <a:rPr sz="14000" kern="0" spc="154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altLang="zh-CN" sz="14000" kern="0" spc="1540">
                <a:latin typeface="Calibri" panose="020F0502020204030204" pitchFamily="34" charset="0"/>
                <a:cs typeface="Calibri" panose="020F0502020204030204" pitchFamily="34" charset="0"/>
              </a:rPr>
              <a:t>02</a:t>
            </a:r>
            <a:endParaRPr sz="14000" kern="0" spc="154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9" name="Shape 599"/>
          <p:cNvSpPr/>
          <p:nvPr/>
        </p:nvSpPr>
        <p:spPr>
          <a:xfrm>
            <a:off x="11910179" y="2171700"/>
            <a:ext cx="309741" cy="2862736"/>
          </a:xfrm>
          <a:prstGeom prst="rect">
            <a:avLst/>
          </a:prstGeom>
          <a:solidFill>
            <a:srgbClr val="282828"/>
          </a:solidFill>
          <a:ln w="3175">
            <a:miter lim="400000"/>
          </a:ln>
        </p:spPr>
        <p:txBody>
          <a:bodyPr lIns="19050" tIns="19050" rIns="19050" bIns="19050" anchor="ctr"/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7" name="Shape 418">
            <a:extLst>
              <a:ext uri="{FF2B5EF4-FFF2-40B4-BE49-F238E27FC236}">
                <a16:creationId xmlns:a16="http://schemas.microsoft.com/office/drawing/2014/main" xmlns="" id="{F6D4ACB8-E3E1-46AB-8A91-33E23B6BFC3F}"/>
              </a:ext>
            </a:extLst>
          </p:cNvPr>
          <p:cNvSpPr/>
          <p:nvPr/>
        </p:nvSpPr>
        <p:spPr>
          <a:xfrm>
            <a:off x="1362667" y="3128111"/>
            <a:ext cx="635000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xmlns="" id="{3BF0EC48-6DEA-4088-82D0-584298D7ADA0}"/>
              </a:ext>
            </a:extLst>
          </p:cNvPr>
          <p:cNvSpPr/>
          <p:nvPr/>
        </p:nvSpPr>
        <p:spPr>
          <a:xfrm>
            <a:off x="2000208" y="44489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9" name="Shape 492">
            <a:extLst>
              <a:ext uri="{FF2B5EF4-FFF2-40B4-BE49-F238E27FC236}">
                <a16:creationId xmlns:a16="http://schemas.microsoft.com/office/drawing/2014/main" xmlns="" id="{ABEE0E6F-EC15-4BAF-A62F-C085F74F435A}"/>
              </a:ext>
            </a:extLst>
          </p:cNvPr>
          <p:cNvSpPr/>
          <p:nvPr/>
        </p:nvSpPr>
        <p:spPr>
          <a:xfrm>
            <a:off x="1365207" y="44489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0" name="Shape 493">
            <a:extLst>
              <a:ext uri="{FF2B5EF4-FFF2-40B4-BE49-F238E27FC236}">
                <a16:creationId xmlns:a16="http://schemas.microsoft.com/office/drawing/2014/main" xmlns="" id="{5AB96394-9035-4578-9713-40FD048B7EBA}"/>
              </a:ext>
            </a:extLst>
          </p:cNvPr>
          <p:cNvSpPr/>
          <p:nvPr/>
        </p:nvSpPr>
        <p:spPr>
          <a:xfrm>
            <a:off x="730207" y="44489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1" name="Shape 494">
            <a:extLst>
              <a:ext uri="{FF2B5EF4-FFF2-40B4-BE49-F238E27FC236}">
                <a16:creationId xmlns:a16="http://schemas.microsoft.com/office/drawing/2014/main" xmlns="" id="{426EE9E3-44DA-4304-8D9F-4D62E378B190}"/>
              </a:ext>
            </a:extLst>
          </p:cNvPr>
          <p:cNvSpPr/>
          <p:nvPr/>
        </p:nvSpPr>
        <p:spPr>
          <a:xfrm rot="10800000">
            <a:off x="1682708" y="43854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2" name="Shape 495">
            <a:extLst>
              <a:ext uri="{FF2B5EF4-FFF2-40B4-BE49-F238E27FC236}">
                <a16:creationId xmlns:a16="http://schemas.microsoft.com/office/drawing/2014/main" xmlns="" id="{7E0890C0-2DBE-4D0B-B001-64CBFD447C30}"/>
              </a:ext>
            </a:extLst>
          </p:cNvPr>
          <p:cNvSpPr/>
          <p:nvPr/>
        </p:nvSpPr>
        <p:spPr>
          <a:xfrm>
            <a:off x="1050247" y="37885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3" name="Shape 496">
            <a:extLst>
              <a:ext uri="{FF2B5EF4-FFF2-40B4-BE49-F238E27FC236}">
                <a16:creationId xmlns:a16="http://schemas.microsoft.com/office/drawing/2014/main" xmlns="" id="{C7ED0410-18F3-4B29-8E59-443D9A624AD0}"/>
              </a:ext>
            </a:extLst>
          </p:cNvPr>
          <p:cNvSpPr/>
          <p:nvPr/>
        </p:nvSpPr>
        <p:spPr>
          <a:xfrm rot="10800000">
            <a:off x="1367747" y="3725011"/>
            <a:ext cx="635001" cy="574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82828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412750" hangingPunct="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 kern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32BEA29-5782-4CCC-AA9A-51295E23387F}"/>
              </a:ext>
            </a:extLst>
          </p:cNvPr>
          <p:cNvSpPr txBox="1"/>
          <p:nvPr/>
        </p:nvSpPr>
        <p:spPr>
          <a:xfrm>
            <a:off x="5019305" y="3105834"/>
            <a:ext cx="426916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zh-CN" altLang="en-US" sz="3200" b="0" spc="3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请输入你的文本</a:t>
            </a:r>
            <a:endParaRPr lang="zh-CN" altLang="en-US" sz="3200" b="0" spc="3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194EF5D-259A-41A1-A648-29FC6B1AC1D1}"/>
              </a:ext>
            </a:extLst>
          </p:cNvPr>
          <p:cNvSpPr txBox="1"/>
          <p:nvPr/>
        </p:nvSpPr>
        <p:spPr>
          <a:xfrm>
            <a:off x="5530518" y="3783989"/>
            <a:ext cx="5296274" cy="4850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DEB7243-F812-41C6-8073-BB7762CC10B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235597" y="2801503"/>
            <a:ext cx="0" cy="318758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4149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57" y="2353398"/>
            <a:ext cx="5515491" cy="31650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02348" y="2256427"/>
            <a:ext cx="637930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spcBef>
                <a:spcPts val="1200"/>
              </a:spcBef>
            </a:pPr>
            <a:r>
              <a:rPr lang="zh-CN" altLang="en-US" b="1">
                <a:solidFill>
                  <a:prstClr val="black"/>
                </a:solidFill>
                <a:latin typeface="Raleway" panose="020B0003030101060003" pitchFamily="34" charset="0"/>
              </a:rPr>
              <a:t>请输入文本</a:t>
            </a:r>
            <a:endParaRPr lang="en-US" altLang="zh-CN" sz="2000">
              <a:solidFill>
                <a:prstClr val="black"/>
              </a:solidFill>
              <a:latin typeface="Raleway Heavy" panose="020B0003030101060003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6517758" y="2523522"/>
            <a:ext cx="4907888" cy="985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Etiam vitae dui congue, semper quam vitae, luctus ligula. Sed posuere nunc in leo commod else cuprum less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Karla" pitchFamily="2" charset="0"/>
                <a:cs typeface="Calibri" panose="020F0502020204030204" pitchFamily="34" charset="0"/>
              </a:rPr>
              <a:t>. Etiam vitae dui congue, semper quam vitae, luctus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 Pellentesque pharetra nulla in massa ultrices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7121263" y="3755779"/>
            <a:ext cx="4325399" cy="699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aleway Medium" panose="020B0003030101060003" pitchFamily="34" charset="0"/>
                <a:ea typeface="Karla" pitchFamily="2" charset="0"/>
                <a:cs typeface="Poppins" panose="02000000000000000000" pitchFamily="2" charset="0"/>
              </a:rPr>
              <a:t>Etiam vitae dui congue, semper quam vitae  luctus posuere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aleway Medium" panose="020B0003030101060003" pitchFamily="34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7122951" y="4800487"/>
            <a:ext cx="4325399" cy="699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2000"/>
              </a:lnSpc>
              <a:spcBef>
                <a:spcPts val="0"/>
              </a:spcBef>
              <a:buNone/>
              <a:defRPr/>
            </a:pPr>
            <a:r>
              <a:rPr lang="zh-CN" altLang="en-US" sz="1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aleway Medium" panose="020B0003030101060003" pitchFamily="34" charset="0"/>
                <a:ea typeface="Karla" pitchFamily="2" charset="0"/>
                <a:cs typeface="Poppins" panose="02000000000000000000" pitchFamily="2" charset="0"/>
              </a:rPr>
              <a:t>Etiam 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aleway Medium" panose="020B0003030101060003" pitchFamily="34" charset="0"/>
                <a:ea typeface="Karla" pitchFamily="2" charset="0"/>
                <a:cs typeface="Poppins" panose="02000000000000000000" pitchFamily="2" charset="0"/>
              </a:rPr>
              <a:t>vitae dui congue, semper quam vitae  luctus posuere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aleway Medium" panose="020B0003030101060003" pitchFamily="34" charset="0"/>
              <a:ea typeface="+mn-ea"/>
              <a:cs typeface="Poppins" panose="02000000000000000000" pitchFamily="2" charset="0"/>
            </a:endParaRP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ED87F12C-BA73-4F85-8A2A-FD4BCEAB35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4" b="2654"/>
          <a:stretch>
            <a:fillRect/>
          </a:stretch>
        </p:blipFill>
        <p:spPr/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BB0C932-DCCF-4121-8575-1BBF576294E1}"/>
              </a:ext>
            </a:extLst>
          </p:cNvPr>
          <p:cNvGrpSpPr/>
          <p:nvPr/>
        </p:nvGrpSpPr>
        <p:grpSpPr>
          <a:xfrm>
            <a:off x="2110608" y="122659"/>
            <a:ext cx="7970784" cy="942393"/>
            <a:chOff x="2110608" y="122659"/>
            <a:chExt cx="7970784" cy="942393"/>
          </a:xfrm>
        </p:grpSpPr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xmlns="" id="{C9593379-1907-4AAC-AA6A-5514BCC1F96A}"/>
                </a:ext>
              </a:extLst>
            </p:cNvPr>
            <p:cNvSpPr txBox="1"/>
            <p:nvPr/>
          </p:nvSpPr>
          <p:spPr>
            <a:xfrm>
              <a:off x="2110608" y="646924"/>
              <a:ext cx="7970784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CREATIVE </a:t>
              </a:r>
              <a:r>
                <a:rPr lang="en-US" sz="1100" kern="0" spc="50" dirty="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APPROACH TO THE DEVELOPMENT OF </a:t>
              </a:r>
              <a:r>
                <a:rPr lang="en-US" sz="1100" kern="0" spc="50">
                  <a:solidFill>
                    <a:prstClr val="white">
                      <a:lumMod val="75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YOUR BUSINESS</a:t>
              </a:r>
              <a:endParaRPr lang="en-US" sz="1100" kern="0" spc="50" dirty="0">
                <a:solidFill>
                  <a:prstClr val="white">
                    <a:lumMod val="7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057F4AE6-78F3-4384-B2C4-1DD5E22A67A5}"/>
                </a:ext>
              </a:extLst>
            </p:cNvPr>
            <p:cNvGrpSpPr/>
            <p:nvPr/>
          </p:nvGrpSpPr>
          <p:grpSpPr>
            <a:xfrm>
              <a:off x="4913369" y="233041"/>
              <a:ext cx="258500" cy="257131"/>
              <a:chOff x="730207" y="3128111"/>
              <a:chExt cx="1905002" cy="1894911"/>
            </a:xfrm>
          </p:grpSpPr>
          <p:sp>
            <p:nvSpPr>
              <p:cNvPr id="18" name="Shape 418">
                <a:extLst>
                  <a:ext uri="{FF2B5EF4-FFF2-40B4-BE49-F238E27FC236}">
                    <a16:creationId xmlns:a16="http://schemas.microsoft.com/office/drawing/2014/main" xmlns="" id="{62493A17-53AC-4A91-970D-B38CB838791D}"/>
                  </a:ext>
                </a:extLst>
              </p:cNvPr>
              <p:cNvSpPr/>
              <p:nvPr/>
            </p:nvSpPr>
            <p:spPr>
              <a:xfrm>
                <a:off x="1362667" y="3128111"/>
                <a:ext cx="635000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19" name="Shape 491">
                <a:extLst>
                  <a:ext uri="{FF2B5EF4-FFF2-40B4-BE49-F238E27FC236}">
                    <a16:creationId xmlns:a16="http://schemas.microsoft.com/office/drawing/2014/main" xmlns="" id="{3B02BD37-86FF-4034-826F-8160ABB208A9}"/>
                  </a:ext>
                </a:extLst>
              </p:cNvPr>
              <p:cNvSpPr/>
              <p:nvPr/>
            </p:nvSpPr>
            <p:spPr>
              <a:xfrm>
                <a:off x="2000208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0" name="Shape 492">
                <a:extLst>
                  <a:ext uri="{FF2B5EF4-FFF2-40B4-BE49-F238E27FC236}">
                    <a16:creationId xmlns:a16="http://schemas.microsoft.com/office/drawing/2014/main" xmlns="" id="{94E3ABD7-E8D0-4EBC-962C-AEBB5D17F8CE}"/>
                  </a:ext>
                </a:extLst>
              </p:cNvPr>
              <p:cNvSpPr/>
              <p:nvPr/>
            </p:nvSpPr>
            <p:spPr>
              <a:xfrm>
                <a:off x="1365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1" name="Shape 493">
                <a:extLst>
                  <a:ext uri="{FF2B5EF4-FFF2-40B4-BE49-F238E27FC236}">
                    <a16:creationId xmlns:a16="http://schemas.microsoft.com/office/drawing/2014/main" xmlns="" id="{B0342D08-EE46-4BD3-B160-8934E7E91DAD}"/>
                  </a:ext>
                </a:extLst>
              </p:cNvPr>
              <p:cNvSpPr/>
              <p:nvPr/>
            </p:nvSpPr>
            <p:spPr>
              <a:xfrm>
                <a:off x="730207" y="44489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2" name="Shape 494">
                <a:extLst>
                  <a:ext uri="{FF2B5EF4-FFF2-40B4-BE49-F238E27FC236}">
                    <a16:creationId xmlns:a16="http://schemas.microsoft.com/office/drawing/2014/main" xmlns="" id="{4638CE2D-6220-4EF6-B0BA-008844B36592}"/>
                  </a:ext>
                </a:extLst>
              </p:cNvPr>
              <p:cNvSpPr/>
              <p:nvPr/>
            </p:nvSpPr>
            <p:spPr>
              <a:xfrm rot="10800000">
                <a:off x="1682708" y="43854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3" name="Shape 495">
                <a:extLst>
                  <a:ext uri="{FF2B5EF4-FFF2-40B4-BE49-F238E27FC236}">
                    <a16:creationId xmlns:a16="http://schemas.microsoft.com/office/drawing/2014/main" xmlns="" id="{DDDDC738-659F-4171-9CFB-627698CD28EC}"/>
                  </a:ext>
                </a:extLst>
              </p:cNvPr>
              <p:cNvSpPr/>
              <p:nvPr/>
            </p:nvSpPr>
            <p:spPr>
              <a:xfrm>
                <a:off x="1050247" y="37885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  <p:sp>
            <p:nvSpPr>
              <p:cNvPr id="24" name="Shape 496">
                <a:extLst>
                  <a:ext uri="{FF2B5EF4-FFF2-40B4-BE49-F238E27FC236}">
                    <a16:creationId xmlns:a16="http://schemas.microsoft.com/office/drawing/2014/main" xmlns="" id="{02AB5DB0-5B83-4FFD-B17C-672C14D882A0}"/>
                  </a:ext>
                </a:extLst>
              </p:cNvPr>
              <p:cNvSpPr/>
              <p:nvPr/>
            </p:nvSpPr>
            <p:spPr>
              <a:xfrm rot="10800000">
                <a:off x="1367747" y="3725011"/>
                <a:ext cx="635001" cy="574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412750" hangingPunct="0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 kern="0">
                  <a:solidFill>
                    <a:srgbClr val="FFFFFF"/>
                  </a:solidFill>
                  <a:latin typeface="Helvetica Light"/>
                  <a:sym typeface="Helvetica Light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20ADCEE6-4BC7-44C2-947D-AC269F425DFD}"/>
                </a:ext>
              </a:extLst>
            </p:cNvPr>
            <p:cNvSpPr txBox="1"/>
            <p:nvPr/>
          </p:nvSpPr>
          <p:spPr>
            <a:xfrm>
              <a:off x="5386387" y="122659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6553269-B07C-4B48-847B-60E38D6B21BB}"/>
                </a:ext>
              </a:extLst>
            </p:cNvPr>
            <p:cNvCxnSpPr/>
            <p:nvPr/>
          </p:nvCxnSpPr>
          <p:spPr>
            <a:xfrm>
              <a:off x="5238750" y="637009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sp>
        <p:nvSpPr>
          <p:cNvPr id="25" name="Shape 2745">
            <a:extLst>
              <a:ext uri="{FF2B5EF4-FFF2-40B4-BE49-F238E27FC236}">
                <a16:creationId xmlns:a16="http://schemas.microsoft.com/office/drawing/2014/main" xmlns="" id="{9BB3D34E-FC04-457E-B2FF-8962CB7AA414}"/>
              </a:ext>
            </a:extLst>
          </p:cNvPr>
          <p:cNvSpPr/>
          <p:nvPr/>
        </p:nvSpPr>
        <p:spPr>
          <a:xfrm>
            <a:off x="6673921" y="4924730"/>
            <a:ext cx="353616" cy="353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3745" y="20618"/>
                </a:lnTo>
                <a:cubicBezTo>
                  <a:pt x="13204" y="20618"/>
                  <a:pt x="12764" y="20178"/>
                  <a:pt x="12764" y="19636"/>
                </a:cubicBezTo>
                <a:lnTo>
                  <a:pt x="12764" y="13745"/>
                </a:lnTo>
                <a:cubicBezTo>
                  <a:pt x="12764" y="13204"/>
                  <a:pt x="13204" y="12764"/>
                  <a:pt x="13745" y="12764"/>
                </a:cubicBezTo>
                <a:lnTo>
                  <a:pt x="19636" y="12764"/>
                </a:lnTo>
                <a:cubicBezTo>
                  <a:pt x="20178" y="12764"/>
                  <a:pt x="20618" y="13204"/>
                  <a:pt x="20618" y="13745"/>
                </a:cubicBez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11782"/>
                </a:moveTo>
                <a:lnTo>
                  <a:pt x="13745" y="11782"/>
                </a:lnTo>
                <a:cubicBezTo>
                  <a:pt x="12661" y="11782"/>
                  <a:pt x="11782" y="12661"/>
                  <a:pt x="11782" y="13745"/>
                </a:cubicBezTo>
                <a:lnTo>
                  <a:pt x="11782" y="19636"/>
                </a:lnTo>
                <a:cubicBezTo>
                  <a:pt x="11782" y="20721"/>
                  <a:pt x="12661" y="21600"/>
                  <a:pt x="13745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3745"/>
                </a:lnTo>
                <a:cubicBezTo>
                  <a:pt x="21600" y="12661"/>
                  <a:pt x="20721" y="11782"/>
                  <a:pt x="19636" y="11782"/>
                </a:cubicBezTo>
                <a:moveTo>
                  <a:pt x="20618" y="7855"/>
                </a:moveTo>
                <a:cubicBezTo>
                  <a:pt x="20618" y="8396"/>
                  <a:pt x="20178" y="8836"/>
                  <a:pt x="19636" y="8836"/>
                </a:cubicBezTo>
                <a:lnTo>
                  <a:pt x="13745" y="8836"/>
                </a:lnTo>
                <a:cubicBezTo>
                  <a:pt x="13204" y="8836"/>
                  <a:pt x="12764" y="8396"/>
                  <a:pt x="12764" y="7855"/>
                </a:cubicBezTo>
                <a:lnTo>
                  <a:pt x="12764" y="1964"/>
                </a:lnTo>
                <a:cubicBezTo>
                  <a:pt x="12764" y="1422"/>
                  <a:pt x="13204" y="982"/>
                  <a:pt x="13745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7855"/>
                  <a:pt x="20618" y="7855"/>
                </a:cubicBezTo>
                <a:close/>
                <a:moveTo>
                  <a:pt x="19636" y="0"/>
                </a:moveTo>
                <a:lnTo>
                  <a:pt x="13745" y="0"/>
                </a:lnTo>
                <a:cubicBezTo>
                  <a:pt x="12661" y="0"/>
                  <a:pt x="11782" y="879"/>
                  <a:pt x="11782" y="1964"/>
                </a:cubicBezTo>
                <a:lnTo>
                  <a:pt x="11782" y="7855"/>
                </a:lnTo>
                <a:cubicBezTo>
                  <a:pt x="11782" y="8939"/>
                  <a:pt x="12661" y="9818"/>
                  <a:pt x="13745" y="9818"/>
                </a:cubicBezTo>
                <a:lnTo>
                  <a:pt x="19636" y="9818"/>
                </a:lnTo>
                <a:cubicBezTo>
                  <a:pt x="20721" y="9818"/>
                  <a:pt x="21600" y="8939"/>
                  <a:pt x="21600" y="7855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836" y="7855"/>
                </a:moveTo>
                <a:cubicBezTo>
                  <a:pt x="8836" y="8396"/>
                  <a:pt x="8396" y="8836"/>
                  <a:pt x="7855" y="8836"/>
                </a:cubicBezTo>
                <a:lnTo>
                  <a:pt x="1964" y="8836"/>
                </a:lnTo>
                <a:cubicBezTo>
                  <a:pt x="1421" y="8836"/>
                  <a:pt x="982" y="8396"/>
                  <a:pt x="982" y="7855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7855" y="982"/>
                </a:lnTo>
                <a:cubicBezTo>
                  <a:pt x="8396" y="982"/>
                  <a:pt x="8836" y="1422"/>
                  <a:pt x="8836" y="1964"/>
                </a:cubicBezTo>
                <a:cubicBezTo>
                  <a:pt x="8836" y="1964"/>
                  <a:pt x="8836" y="7855"/>
                  <a:pt x="8836" y="7855"/>
                </a:cubicBezTo>
                <a:close/>
                <a:moveTo>
                  <a:pt x="7855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7855"/>
                </a:lnTo>
                <a:cubicBezTo>
                  <a:pt x="0" y="8939"/>
                  <a:pt x="879" y="9818"/>
                  <a:pt x="1964" y="9818"/>
                </a:cubicBezTo>
                <a:lnTo>
                  <a:pt x="7855" y="9818"/>
                </a:lnTo>
                <a:cubicBezTo>
                  <a:pt x="8939" y="9818"/>
                  <a:pt x="9818" y="8939"/>
                  <a:pt x="9818" y="7855"/>
                </a:cubicBezTo>
                <a:lnTo>
                  <a:pt x="9818" y="1964"/>
                </a:lnTo>
                <a:cubicBezTo>
                  <a:pt x="9818" y="879"/>
                  <a:pt x="8939" y="0"/>
                  <a:pt x="7855" y="0"/>
                </a:cubicBezTo>
                <a:moveTo>
                  <a:pt x="8836" y="19636"/>
                </a:moveTo>
                <a:cubicBezTo>
                  <a:pt x="8836" y="20178"/>
                  <a:pt x="8396" y="20618"/>
                  <a:pt x="7855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3745"/>
                </a:lnTo>
                <a:cubicBezTo>
                  <a:pt x="982" y="13204"/>
                  <a:pt x="1421" y="12764"/>
                  <a:pt x="1964" y="12764"/>
                </a:cubicBezTo>
                <a:lnTo>
                  <a:pt x="7855" y="12764"/>
                </a:lnTo>
                <a:cubicBezTo>
                  <a:pt x="8396" y="12764"/>
                  <a:pt x="8836" y="13204"/>
                  <a:pt x="8836" y="13745"/>
                </a:cubicBezTo>
                <a:cubicBezTo>
                  <a:pt x="8836" y="13745"/>
                  <a:pt x="8836" y="19636"/>
                  <a:pt x="8836" y="19636"/>
                </a:cubicBezTo>
                <a:close/>
                <a:moveTo>
                  <a:pt x="7855" y="11782"/>
                </a:moveTo>
                <a:lnTo>
                  <a:pt x="1964" y="11782"/>
                </a:lnTo>
                <a:cubicBezTo>
                  <a:pt x="879" y="11782"/>
                  <a:pt x="0" y="12661"/>
                  <a:pt x="0" y="1374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7855" y="21600"/>
                </a:lnTo>
                <a:cubicBezTo>
                  <a:pt x="8939" y="21600"/>
                  <a:pt x="9818" y="20721"/>
                  <a:pt x="9818" y="19636"/>
                </a:cubicBezTo>
                <a:lnTo>
                  <a:pt x="9818" y="13745"/>
                </a:lnTo>
                <a:cubicBezTo>
                  <a:pt x="9818" y="12661"/>
                  <a:pt x="8939" y="11782"/>
                  <a:pt x="7855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6" name="Shape 2748">
            <a:extLst>
              <a:ext uri="{FF2B5EF4-FFF2-40B4-BE49-F238E27FC236}">
                <a16:creationId xmlns:a16="http://schemas.microsoft.com/office/drawing/2014/main" xmlns="" id="{958AD035-615F-4EC0-96F7-79B3D0A5C7E4}"/>
              </a:ext>
            </a:extLst>
          </p:cNvPr>
          <p:cNvSpPr/>
          <p:nvPr/>
        </p:nvSpPr>
        <p:spPr>
          <a:xfrm>
            <a:off x="6673921" y="3854191"/>
            <a:ext cx="353615" cy="3536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457790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727574"/>
      </a:dk1>
      <a:lt1>
        <a:srgbClr val="750231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Montserrat-Regular"/>
        <a:ea typeface="Montserrat-Regular"/>
        <a:cs typeface="Montserrat-Regular"/>
      </a:majorFont>
      <a:minorFont>
        <a:latin typeface="Montserrat-Regular"/>
        <a:ea typeface="Montserrat-Regular"/>
        <a:cs typeface="Montserrat-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727574"/>
            </a:solidFill>
            <a:effectLst/>
            <a:uFillTx/>
            <a:latin typeface="PT Sans"/>
            <a:ea typeface="PT Sans"/>
            <a:cs typeface="PT Sans"/>
            <a:sym typeface="PT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6">
      <a:majorFont>
        <a:latin typeface="Raleway SemiBold"/>
        <a:ea typeface=""/>
        <a:cs typeface=""/>
      </a:majorFont>
      <a:minorFont>
        <a:latin typeface="Raleway SemiBol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2">
      <a:majorFont>
        <a:latin typeface="Karla"/>
        <a:ea typeface=""/>
        <a:cs typeface=""/>
      </a:majorFont>
      <a:minorFont>
        <a:latin typeface="King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Другая 6">
      <a:majorFont>
        <a:latin typeface="Raleway SemiBold"/>
        <a:ea typeface=""/>
        <a:cs typeface=""/>
      </a:majorFont>
      <a:minorFont>
        <a:latin typeface="Raleway SemiBol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自定义 663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40AFBD"/>
      </a:accent1>
      <a:accent2>
        <a:srgbClr val="2E2E35"/>
      </a:accent2>
      <a:accent3>
        <a:srgbClr val="9F9EA2"/>
      </a:accent3>
      <a:accent4>
        <a:srgbClr val="D7D5D4"/>
      </a:accent4>
      <a:accent5>
        <a:srgbClr val="2E2E35"/>
      </a:accent5>
      <a:accent6>
        <a:srgbClr val="9F9EA2"/>
      </a:accent6>
      <a:hlink>
        <a:srgbClr val="CC3232"/>
      </a:hlink>
      <a:folHlink>
        <a:srgbClr val="FFC000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966</Words>
  <Application>Microsoft Office PowerPoint</Application>
  <PresentationFormat>宽屏</PresentationFormat>
  <Paragraphs>111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47" baseType="lpstr">
      <vt:lpstr>Cardo</vt:lpstr>
      <vt:lpstr>Gill Sans</vt:lpstr>
      <vt:lpstr>Karla</vt:lpstr>
      <vt:lpstr>King</vt:lpstr>
      <vt:lpstr>Lato</vt:lpstr>
      <vt:lpstr>Lato Light</vt:lpstr>
      <vt:lpstr>Montserrat Light</vt:lpstr>
      <vt:lpstr>Montserrat-Regular</vt:lpstr>
      <vt:lpstr>Open Sans Bold</vt:lpstr>
      <vt:lpstr>Poppins</vt:lpstr>
      <vt:lpstr>Poppins SemiBold</vt:lpstr>
      <vt:lpstr>PT Sans</vt:lpstr>
      <vt:lpstr>Raleway</vt:lpstr>
      <vt:lpstr>Raleway ExtraBold</vt:lpstr>
      <vt:lpstr>Raleway Heavy</vt:lpstr>
      <vt:lpstr>Raleway Medium</vt:lpstr>
      <vt:lpstr>Raleway SemiBold</vt:lpstr>
      <vt:lpstr>Roboto Regular</vt:lpstr>
      <vt:lpstr>Rubik Medium</vt:lpstr>
      <vt:lpstr>等线</vt:lpstr>
      <vt:lpstr>方正兰亭细黑_GBK_M</vt:lpstr>
      <vt:lpstr>微软雅黑</vt:lpstr>
      <vt:lpstr>微软雅黑 Light</vt:lpstr>
      <vt:lpstr>Arial</vt:lpstr>
      <vt:lpstr>Calibri</vt:lpstr>
      <vt:lpstr>Helvetica Light</vt:lpstr>
      <vt:lpstr>White</vt:lpstr>
      <vt:lpstr>1_Тема Office</vt:lpstr>
      <vt:lpstr>2_Тема Office</vt:lpstr>
      <vt:lpstr>Тема Office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ColourPPT</dc:creator>
  <cp:keywords>51PPT模板网</cp:keywords>
  <dc:description>www.51pptmoban.com</dc:description>
  <cp:lastModifiedBy>阳光 男孩</cp:lastModifiedBy>
  <cp:revision>15</cp:revision>
  <dcterms:created xsi:type="dcterms:W3CDTF">2018-09-04T05:37:58Z</dcterms:created>
  <dcterms:modified xsi:type="dcterms:W3CDTF">2020-04-26T13:23:15Z</dcterms:modified>
</cp:coreProperties>
</file>