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695" r:id="rId2"/>
    <p:sldId id="693" r:id="rId3"/>
    <p:sldId id="689" r:id="rId4"/>
    <p:sldId id="667" r:id="rId5"/>
    <p:sldId id="670" r:id="rId6"/>
    <p:sldId id="674" r:id="rId7"/>
    <p:sldId id="688" r:id="rId8"/>
    <p:sldId id="671" r:id="rId9"/>
    <p:sldId id="666" r:id="rId10"/>
    <p:sldId id="683" r:id="rId11"/>
    <p:sldId id="684" r:id="rId12"/>
    <p:sldId id="687" r:id="rId13"/>
    <p:sldId id="686" r:id="rId14"/>
    <p:sldId id="665" r:id="rId15"/>
  </p:sldIdLst>
  <p:sldSz cx="12192000" cy="6858000"/>
  <p:notesSz cx="6858000" cy="9144000"/>
  <p:embeddedFontLst>
    <p:embeddedFont>
      <p:font typeface="阿里巴巴普惠体 B" panose="00020600040101010101" pitchFamily="18" charset="-122"/>
      <p:bold r:id="rId16"/>
    </p:embeddedFont>
    <p:embeddedFont>
      <p:font typeface="阿里巴巴普惠体 R" panose="00020600040101010101" pitchFamily="18" charset="-122"/>
      <p:regular r:id="rId17"/>
    </p:embeddedFont>
    <p:embeddedFont>
      <p:font typeface="阿里汉仪智能黑体" panose="00020600040101010101" pitchFamily="18" charset="-122"/>
      <p:regular r:id="rId18"/>
    </p:embeddedFont>
    <p:embeddedFont>
      <p:font typeface="等线" panose="02010600030101010101" pitchFamily="2" charset="-122"/>
      <p:regular r:id="rId19"/>
      <p:bold r:id="rId20"/>
    </p:embeddedFont>
    <p:embeddedFont>
      <p:font typeface="等线 Light" panose="02010600030101010101" pitchFamily="2" charset="-122"/>
      <p:regular r:id="rId21"/>
    </p:embeddedFont>
    <p:embeddedFont>
      <p:font typeface="苹方 常规" panose="020B0300000000000000" pitchFamily="34" charset="-122"/>
      <p:regular r:id="rId22"/>
    </p:embeddedFont>
    <p:embeddedFont>
      <p:font typeface="优设标题黑" panose="00000500000000000000" pitchFamily="2" charset="-122"/>
      <p:regular r:id="rId23"/>
    </p:embeddedFont>
    <p:embeddedFont>
      <p:font typeface="Arial Black" panose="020B0A04020102020204" pitchFamily="34" charset="0"/>
      <p:bold r:id="rId24"/>
    </p:embeddedFont>
    <p:embeddedFont>
      <p:font typeface="Bahnschrift Light" panose="020B0502040204020203" pitchFamily="34" charset="0"/>
      <p:regular r:id="rId25"/>
    </p:embeddedFont>
    <p:embeddedFont>
      <p:font typeface="Bahnschrift Light SemiCondensed" panose="020B0502040204020203" pitchFamily="34" charset="0"/>
      <p:regular r:id="rId26"/>
    </p:embeddedFont>
    <p:embeddedFont>
      <p:font typeface="Segoe UI Light" panose="020B0502040204020203" pitchFamily="34" charset="0"/>
      <p:regular r:id="rId27"/>
      <p: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  <p15:guide id="3" orient="horz" pos="255" userDrawn="1">
          <p15:clr>
            <a:srgbClr val="A4A3A4"/>
          </p15:clr>
        </p15:guide>
        <p15:guide id="4" pos="7514" userDrawn="1">
          <p15:clr>
            <a:srgbClr val="A4A3A4"/>
          </p15:clr>
        </p15:guide>
        <p15:guide id="5" pos="1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D55C"/>
    <a:srgbClr val="480C94"/>
    <a:srgbClr val="DF3C3C"/>
    <a:srgbClr val="E89800"/>
    <a:srgbClr val="E9AA55"/>
    <a:srgbClr val="E9AC5A"/>
    <a:srgbClr val="581B00"/>
    <a:srgbClr val="822800"/>
    <a:srgbClr val="4E1800"/>
    <a:srgbClr val="FF9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72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732" y="120"/>
      </p:cViewPr>
      <p:guideLst>
        <p:guide orient="horz" pos="2160"/>
        <p:guide pos="3863"/>
        <p:guide orient="horz" pos="255"/>
        <p:guide pos="7514"/>
        <p:guide pos="16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C766D"/>
            </a:solidFill>
            <a:ln>
              <a:noFill/>
            </a:ln>
          </c:spPr>
          <c:dPt>
            <c:idx val="0"/>
            <c:bubble3D val="0"/>
            <c:spPr>
              <a:solidFill>
                <a:srgbClr val="FC766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233-442D-B7C2-B7FDE82657E0}"/>
              </c:ext>
            </c:extLst>
          </c:dPt>
          <c:dPt>
            <c:idx val="1"/>
            <c:bubble3D val="0"/>
            <c:spPr>
              <a:solidFill>
                <a:srgbClr val="6B6CF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233-442D-B7C2-B7FDE82657E0}"/>
              </c:ext>
            </c:extLst>
          </c:dPt>
          <c:dPt>
            <c:idx val="2"/>
            <c:bubble3D val="0"/>
            <c:spPr>
              <a:solidFill>
                <a:srgbClr val="FC766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233-442D-B7C2-B7FDE82657E0}"/>
              </c:ext>
            </c:extLst>
          </c:dPt>
          <c:dPt>
            <c:idx val="3"/>
            <c:bubble3D val="0"/>
            <c:spPr>
              <a:solidFill>
                <a:srgbClr val="FC766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233-442D-B7C2-B7FDE82657E0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FA-4D66-9EAB-3FD8FB3B3C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D6E517-F1C5-4107-A082-36744F956C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83A2108-787B-47F1-BC79-1B755D1B73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DAD1A0-0D00-4E82-87D0-A0B2CE6E0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2020/4/26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819757D-4260-4D01-BAC5-F9B31E9C0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7F14F4-80ED-4CDC-A1E7-F0E8A11AA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088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1934B9-4213-4B71-87F9-43C818289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718093D-26F2-4157-A18D-8ECB6F87FA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F53C3BF-8350-4344-B19E-775CA39FE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2020/4/26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DB063F-FE0A-4FC8-8661-4DC183387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175A7C-7AC8-4106-8EF5-BDF120C31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050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28D46F6-817F-4E40-BA88-C8F7FBDEBA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1D14619-026D-4E0E-958E-6573FD4270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F9921F8-378B-4AFD-B8FC-277FE0D5A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2020/4/26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FF53DC8-E5BB-4B1E-A001-BAF011C0B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019700-CB95-409A-B82D-EE0478168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731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1FEE97-6C9C-4546-BC52-9002AA7FF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445CAA7-11C9-4FB6-BABE-CC4DCDB2AE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2F49057-99CC-4DEF-B5E7-A794652C9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2020/4/26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0169578-183B-4E73-B247-FF8B2D6A2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CC88DB1-CB93-483A-A063-0369C5563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03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BE6301-89F4-4FC9-B6F1-8B98604E5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9CADAE9-3954-405E-B9B9-99F0E0A462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4FCC5A1-DF85-4FEE-A879-F8B944660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2020/4/26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4FF64F8-6F89-4E05-99F5-5E1B752C7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05E52A4-36D7-4E20-BD7D-CA612637D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321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F51E18-D76F-427D-B2D1-05475D52F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11DF093-1A87-4C6B-8818-4014950A6A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72CA54A-4528-4B05-9E82-1EA0C0EF6A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F04FE83-B1FC-40A7-9CD7-AD8C131D9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2020/4/26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2517D91-5A0B-408F-A5C9-D34EA7B53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1497AA1-64B5-4150-B8B8-AD21C33E1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422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E3DA1E-59B3-46EB-9000-DF458E15F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CA68A1C-6CE7-4603-BAF9-5956138DB6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A13FCB1-32AC-41E5-871C-FDE800721F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9C3A172-8E4F-461A-8E2D-EDDA9A7B96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DFA768F-AF15-4BBA-8E42-F94C9A9D4D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07728AB-27BB-40D8-BB8C-AECED8821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2020/4/26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59FF320-7E2E-4A29-8EF0-7E67A6CCB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C7C794F-9CAA-4BBF-A2DA-12F1FBAA4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107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AB4AED-3D0B-418E-AC82-0C1C40F98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A0B7F49-F9B5-4A9B-88E1-8BC9F8EC3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2020/4/26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0FBC7BC-A1E1-4321-9892-31FF415C9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250B00-A248-4071-9EE4-037EB872D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09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9092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8420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ED8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7917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738F10D-1B07-4FC6-8D98-94FA850C0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7BBC8C9-704E-40C5-BC7A-30B0A8782D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ADA03B6-C40B-4550-9583-EF7A16D86E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1067E4-9DEC-4E15-AF80-4751BC6A0EE0}" type="datetimeFigureOut">
              <a:rPr lang="zh-CN" altLang="en-US" smtClean="0"/>
              <a:t>2020/4/26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630DADA-020A-483D-9D56-DF87032E94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1F36F4B-5BB6-4F4C-AF4D-8E48AC8AA2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971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jpg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4.xml"/><Relationship Id="rId9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0.xml"/><Relationship Id="rId9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chart" Target="../charts/chart1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image" Target="../media/image11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20.xml"/><Relationship Id="rId10" Type="http://schemas.openxmlformats.org/officeDocument/2006/relationships/tags" Target="../tags/tag25.xml"/><Relationship Id="rId4" Type="http://schemas.openxmlformats.org/officeDocument/2006/relationships/tags" Target="../tags/tag19.xml"/><Relationship Id="rId9" Type="http://schemas.openxmlformats.org/officeDocument/2006/relationships/tags" Target="../tags/tag24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tags" Target="../tags/tag38.xml"/><Relationship Id="rId18" Type="http://schemas.openxmlformats.org/officeDocument/2006/relationships/tags" Target="../tags/tag43.xml"/><Relationship Id="rId26" Type="http://schemas.openxmlformats.org/officeDocument/2006/relationships/tags" Target="../tags/tag51.xml"/><Relationship Id="rId39" Type="http://schemas.openxmlformats.org/officeDocument/2006/relationships/tags" Target="../tags/tag64.xml"/><Relationship Id="rId21" Type="http://schemas.openxmlformats.org/officeDocument/2006/relationships/tags" Target="../tags/tag46.xml"/><Relationship Id="rId34" Type="http://schemas.openxmlformats.org/officeDocument/2006/relationships/tags" Target="../tags/tag59.xml"/><Relationship Id="rId42" Type="http://schemas.openxmlformats.org/officeDocument/2006/relationships/tags" Target="../tags/tag67.xml"/><Relationship Id="rId47" Type="http://schemas.openxmlformats.org/officeDocument/2006/relationships/tags" Target="../tags/tag72.xml"/><Relationship Id="rId50" Type="http://schemas.openxmlformats.org/officeDocument/2006/relationships/tags" Target="../tags/tag75.xml"/><Relationship Id="rId55" Type="http://schemas.openxmlformats.org/officeDocument/2006/relationships/tags" Target="../tags/tag80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6" Type="http://schemas.openxmlformats.org/officeDocument/2006/relationships/tags" Target="../tags/tag41.xml"/><Relationship Id="rId29" Type="http://schemas.openxmlformats.org/officeDocument/2006/relationships/tags" Target="../tags/tag54.xml"/><Relationship Id="rId11" Type="http://schemas.openxmlformats.org/officeDocument/2006/relationships/tags" Target="../tags/tag36.xml"/><Relationship Id="rId24" Type="http://schemas.openxmlformats.org/officeDocument/2006/relationships/tags" Target="../tags/tag49.xml"/><Relationship Id="rId32" Type="http://schemas.openxmlformats.org/officeDocument/2006/relationships/tags" Target="../tags/tag57.xml"/><Relationship Id="rId37" Type="http://schemas.openxmlformats.org/officeDocument/2006/relationships/tags" Target="../tags/tag62.xml"/><Relationship Id="rId40" Type="http://schemas.openxmlformats.org/officeDocument/2006/relationships/tags" Target="../tags/tag65.xml"/><Relationship Id="rId45" Type="http://schemas.openxmlformats.org/officeDocument/2006/relationships/tags" Target="../tags/tag70.xml"/><Relationship Id="rId53" Type="http://schemas.openxmlformats.org/officeDocument/2006/relationships/tags" Target="../tags/tag78.xml"/><Relationship Id="rId5" Type="http://schemas.openxmlformats.org/officeDocument/2006/relationships/tags" Target="../tags/tag30.xml"/><Relationship Id="rId10" Type="http://schemas.openxmlformats.org/officeDocument/2006/relationships/tags" Target="../tags/tag35.xml"/><Relationship Id="rId19" Type="http://schemas.openxmlformats.org/officeDocument/2006/relationships/tags" Target="../tags/tag44.xml"/><Relationship Id="rId31" Type="http://schemas.openxmlformats.org/officeDocument/2006/relationships/tags" Target="../tags/tag56.xml"/><Relationship Id="rId44" Type="http://schemas.openxmlformats.org/officeDocument/2006/relationships/tags" Target="../tags/tag69.xml"/><Relationship Id="rId52" Type="http://schemas.openxmlformats.org/officeDocument/2006/relationships/tags" Target="../tags/tag77.xml"/><Relationship Id="rId4" Type="http://schemas.openxmlformats.org/officeDocument/2006/relationships/tags" Target="../tags/tag29.xml"/><Relationship Id="rId9" Type="http://schemas.openxmlformats.org/officeDocument/2006/relationships/tags" Target="../tags/tag34.xml"/><Relationship Id="rId14" Type="http://schemas.openxmlformats.org/officeDocument/2006/relationships/tags" Target="../tags/tag39.xml"/><Relationship Id="rId22" Type="http://schemas.openxmlformats.org/officeDocument/2006/relationships/tags" Target="../tags/tag47.xml"/><Relationship Id="rId27" Type="http://schemas.openxmlformats.org/officeDocument/2006/relationships/tags" Target="../tags/tag52.xml"/><Relationship Id="rId30" Type="http://schemas.openxmlformats.org/officeDocument/2006/relationships/tags" Target="../tags/tag55.xml"/><Relationship Id="rId35" Type="http://schemas.openxmlformats.org/officeDocument/2006/relationships/tags" Target="../tags/tag60.xml"/><Relationship Id="rId43" Type="http://schemas.openxmlformats.org/officeDocument/2006/relationships/tags" Target="../tags/tag68.xml"/><Relationship Id="rId48" Type="http://schemas.openxmlformats.org/officeDocument/2006/relationships/tags" Target="../tags/tag73.xml"/><Relationship Id="rId56" Type="http://schemas.openxmlformats.org/officeDocument/2006/relationships/slideLayout" Target="../slideLayouts/slideLayout7.xml"/><Relationship Id="rId8" Type="http://schemas.openxmlformats.org/officeDocument/2006/relationships/tags" Target="../tags/tag33.xml"/><Relationship Id="rId51" Type="http://schemas.openxmlformats.org/officeDocument/2006/relationships/tags" Target="../tags/tag76.xml"/><Relationship Id="rId3" Type="http://schemas.openxmlformats.org/officeDocument/2006/relationships/tags" Target="../tags/tag28.xml"/><Relationship Id="rId12" Type="http://schemas.openxmlformats.org/officeDocument/2006/relationships/tags" Target="../tags/tag37.xml"/><Relationship Id="rId17" Type="http://schemas.openxmlformats.org/officeDocument/2006/relationships/tags" Target="../tags/tag42.xml"/><Relationship Id="rId25" Type="http://schemas.openxmlformats.org/officeDocument/2006/relationships/tags" Target="../tags/tag50.xml"/><Relationship Id="rId33" Type="http://schemas.openxmlformats.org/officeDocument/2006/relationships/tags" Target="../tags/tag58.xml"/><Relationship Id="rId38" Type="http://schemas.openxmlformats.org/officeDocument/2006/relationships/tags" Target="../tags/tag63.xml"/><Relationship Id="rId46" Type="http://schemas.openxmlformats.org/officeDocument/2006/relationships/tags" Target="../tags/tag71.xml"/><Relationship Id="rId20" Type="http://schemas.openxmlformats.org/officeDocument/2006/relationships/tags" Target="../tags/tag45.xml"/><Relationship Id="rId41" Type="http://schemas.openxmlformats.org/officeDocument/2006/relationships/tags" Target="../tags/tag66.xml"/><Relationship Id="rId54" Type="http://schemas.openxmlformats.org/officeDocument/2006/relationships/tags" Target="../tags/tag79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5" Type="http://schemas.openxmlformats.org/officeDocument/2006/relationships/tags" Target="../tags/tag40.xml"/><Relationship Id="rId23" Type="http://schemas.openxmlformats.org/officeDocument/2006/relationships/tags" Target="../tags/tag48.xml"/><Relationship Id="rId28" Type="http://schemas.openxmlformats.org/officeDocument/2006/relationships/tags" Target="../tags/tag53.xml"/><Relationship Id="rId36" Type="http://schemas.openxmlformats.org/officeDocument/2006/relationships/tags" Target="../tags/tag61.xml"/><Relationship Id="rId49" Type="http://schemas.openxmlformats.org/officeDocument/2006/relationships/tags" Target="../tags/tag7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C08C4A-8D59-46EA-82E4-7F8504FDE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85A2C28-B713-4779-9FD0-71E4A6CEDB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C29D2160-A5B0-4553-9925-E5BBBD72E2B4}"/>
              </a:ext>
            </a:extLst>
          </p:cNvPr>
          <p:cNvSpPr/>
          <p:nvPr/>
        </p:nvSpPr>
        <p:spPr>
          <a:xfrm>
            <a:off x="0" y="0"/>
            <a:ext cx="12202195" cy="6858000"/>
          </a:xfrm>
          <a:prstGeom prst="rect">
            <a:avLst/>
          </a:prstGeom>
          <a:gradFill>
            <a:gsLst>
              <a:gs pos="0">
                <a:srgbClr val="F697A9">
                  <a:alpha val="78000"/>
                </a:srgbClr>
              </a:gs>
              <a:gs pos="100000">
                <a:srgbClr val="A35EE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FD020E6-376A-462A-ACF8-85902D0565E0}"/>
              </a:ext>
            </a:extLst>
          </p:cNvPr>
          <p:cNvSpPr txBox="1"/>
          <p:nvPr/>
        </p:nvSpPr>
        <p:spPr>
          <a:xfrm>
            <a:off x="3222902" y="2649135"/>
            <a:ext cx="5819222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800"/>
            <a:r>
              <a:rPr lang="en-US" altLang="zh-CN" sz="72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10</a:t>
            </a:r>
            <a:r>
              <a:rPr lang="zh-CN" altLang="en-US" sz="72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种流行几何</a:t>
            </a:r>
            <a:endParaRPr lang="en-US" altLang="zh-CN" sz="7200" dirty="0">
              <a:solidFill>
                <a:prstClr val="white"/>
              </a:solidFill>
              <a:effectLst>
                <a:outerShdw blurRad="63500" dist="101600" dir="2700000" algn="tl" rotWithShape="0">
                  <a:prstClr val="black">
                    <a:alpha val="2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pPr algn="ctr" defTabSz="685800"/>
            <a:r>
              <a:rPr lang="en-US" altLang="zh-CN" sz="60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PPT</a:t>
            </a:r>
            <a:r>
              <a:rPr lang="zh-CN" altLang="en-US" sz="60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封面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01B9ADD-D1C8-4088-BEC4-34F48ED40AC6}"/>
              </a:ext>
            </a:extLst>
          </p:cNvPr>
          <p:cNvSpPr/>
          <p:nvPr/>
        </p:nvSpPr>
        <p:spPr>
          <a:xfrm>
            <a:off x="5443900" y="9160399"/>
            <a:ext cx="1016624" cy="5477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>
              <a:lnSpc>
                <a:spcPct val="110000"/>
              </a:lnSpc>
            </a:pPr>
            <a:r>
              <a:rPr lang="en-US" altLang="zh-CN" sz="1400" dirty="0">
                <a:solidFill>
                  <a:prstClr val="white"/>
                </a:solidFill>
                <a:latin typeface="Segoe UI Light" panose="020B0502040204020203" pitchFamily="34" charset="0"/>
                <a:ea typeface="苹方 常规"/>
                <a:cs typeface="Segoe UI Light" panose="020B0502040204020203" pitchFamily="34" charset="0"/>
              </a:rPr>
              <a:t>MAKE PPT </a:t>
            </a:r>
          </a:p>
          <a:p>
            <a:pPr algn="ctr" defTabSz="685800">
              <a:lnSpc>
                <a:spcPct val="110000"/>
              </a:lnSpc>
            </a:pPr>
            <a:r>
              <a:rPr lang="en-US" altLang="zh-CN" sz="1400" dirty="0">
                <a:solidFill>
                  <a:prstClr val="white"/>
                </a:solidFill>
                <a:latin typeface="Segoe UI Light" panose="020B0502040204020203" pitchFamily="34" charset="0"/>
                <a:ea typeface="苹方 常规"/>
                <a:cs typeface="Segoe UI Light" panose="020B0502040204020203" pitchFamily="34" charset="0"/>
              </a:rPr>
              <a:t>EASIER</a:t>
            </a:r>
            <a:endParaRPr lang="zh-CN" altLang="en-US" sz="1400" dirty="0">
              <a:solidFill>
                <a:prstClr val="white"/>
              </a:solidFill>
              <a:latin typeface="Segoe UI Light" panose="020B0502040204020203" pitchFamily="34" charset="0"/>
              <a:ea typeface="苹方 常规"/>
              <a:cs typeface="Segoe UI Light" panose="020B0502040204020203" pitchFamily="34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10FF82C-8E3A-4CAD-895F-429C1C49005E}"/>
              </a:ext>
            </a:extLst>
          </p:cNvPr>
          <p:cNvGrpSpPr/>
          <p:nvPr/>
        </p:nvGrpSpPr>
        <p:grpSpPr>
          <a:xfrm>
            <a:off x="4768084" y="1277967"/>
            <a:ext cx="2728858" cy="1189014"/>
            <a:chOff x="3211014" y="782861"/>
            <a:chExt cx="5842998" cy="2545903"/>
          </a:xfrm>
        </p:grpSpPr>
        <p:sp>
          <p:nvSpPr>
            <p:cNvPr id="41" name="PA-文本框 38">
              <a:extLst>
                <a:ext uri="{FF2B5EF4-FFF2-40B4-BE49-F238E27FC236}">
                  <a16:creationId xmlns:a16="http://schemas.microsoft.com/office/drawing/2014/main" id="{EBEC6080-24C4-493A-AF7E-9C50244673B6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642056" y="1972939"/>
              <a:ext cx="1360799" cy="257049"/>
            </a:xfrm>
            <a:custGeom>
              <a:avLst/>
              <a:gdLst/>
              <a:ahLst/>
              <a:cxnLst/>
              <a:rect l="l" t="t" r="r" b="b"/>
              <a:pathLst>
                <a:path w="976322" h="184423">
                  <a:moveTo>
                    <a:pt x="451456" y="140417"/>
                  </a:moveTo>
                  <a:lnTo>
                    <a:pt x="458257" y="151619"/>
                  </a:lnTo>
                  <a:cubicBezTo>
                    <a:pt x="455056" y="153752"/>
                    <a:pt x="451056" y="156153"/>
                    <a:pt x="446255" y="158820"/>
                  </a:cubicBezTo>
                  <a:cubicBezTo>
                    <a:pt x="441455" y="161487"/>
                    <a:pt x="436454" y="164087"/>
                    <a:pt x="431253" y="166621"/>
                  </a:cubicBezTo>
                  <a:cubicBezTo>
                    <a:pt x="426053" y="169154"/>
                    <a:pt x="420952" y="171521"/>
                    <a:pt x="415951" y="173721"/>
                  </a:cubicBezTo>
                  <a:cubicBezTo>
                    <a:pt x="410951" y="175922"/>
                    <a:pt x="406717" y="177622"/>
                    <a:pt x="403250" y="178822"/>
                  </a:cubicBezTo>
                  <a:lnTo>
                    <a:pt x="397449" y="166821"/>
                  </a:lnTo>
                  <a:cubicBezTo>
                    <a:pt x="400783" y="165620"/>
                    <a:pt x="404917" y="163987"/>
                    <a:pt x="409851" y="161920"/>
                  </a:cubicBezTo>
                  <a:cubicBezTo>
                    <a:pt x="414785" y="159853"/>
                    <a:pt x="419819" y="157553"/>
                    <a:pt x="424953" y="155019"/>
                  </a:cubicBezTo>
                  <a:cubicBezTo>
                    <a:pt x="430087" y="152486"/>
                    <a:pt x="435021" y="149952"/>
                    <a:pt x="439754" y="147418"/>
                  </a:cubicBezTo>
                  <a:cubicBezTo>
                    <a:pt x="444488" y="144885"/>
                    <a:pt x="448389" y="142551"/>
                    <a:pt x="451456" y="140417"/>
                  </a:cubicBezTo>
                  <a:close/>
                  <a:moveTo>
                    <a:pt x="518064" y="140017"/>
                  </a:moveTo>
                  <a:cubicBezTo>
                    <a:pt x="521665" y="141217"/>
                    <a:pt x="526099" y="142918"/>
                    <a:pt x="531366" y="145118"/>
                  </a:cubicBezTo>
                  <a:cubicBezTo>
                    <a:pt x="536633" y="147318"/>
                    <a:pt x="542034" y="149685"/>
                    <a:pt x="547568" y="152219"/>
                  </a:cubicBezTo>
                  <a:cubicBezTo>
                    <a:pt x="553102" y="154752"/>
                    <a:pt x="558403" y="157319"/>
                    <a:pt x="563470" y="159920"/>
                  </a:cubicBezTo>
                  <a:cubicBezTo>
                    <a:pt x="568537" y="162520"/>
                    <a:pt x="572804" y="164887"/>
                    <a:pt x="576272" y="167021"/>
                  </a:cubicBezTo>
                  <a:lnTo>
                    <a:pt x="571071" y="180222"/>
                  </a:lnTo>
                  <a:cubicBezTo>
                    <a:pt x="566537" y="177422"/>
                    <a:pt x="561570" y="174555"/>
                    <a:pt x="556169" y="171621"/>
                  </a:cubicBezTo>
                  <a:cubicBezTo>
                    <a:pt x="550768" y="168688"/>
                    <a:pt x="545401" y="165921"/>
                    <a:pt x="540067" y="163320"/>
                  </a:cubicBezTo>
                  <a:cubicBezTo>
                    <a:pt x="534733" y="160720"/>
                    <a:pt x="529599" y="158420"/>
                    <a:pt x="524665" y="156419"/>
                  </a:cubicBezTo>
                  <a:cubicBezTo>
                    <a:pt x="519731" y="154419"/>
                    <a:pt x="515464" y="152819"/>
                    <a:pt x="511864" y="151619"/>
                  </a:cubicBezTo>
                  <a:close/>
                  <a:moveTo>
                    <a:pt x="477259" y="77409"/>
                  </a:moveTo>
                  <a:lnTo>
                    <a:pt x="480860" y="81210"/>
                  </a:lnTo>
                  <a:cubicBezTo>
                    <a:pt x="476992" y="84010"/>
                    <a:pt x="473159" y="86477"/>
                    <a:pt x="469358" y="88611"/>
                  </a:cubicBezTo>
                  <a:cubicBezTo>
                    <a:pt x="465558" y="90744"/>
                    <a:pt x="461524" y="92945"/>
                    <a:pt x="457257" y="95212"/>
                  </a:cubicBezTo>
                  <a:cubicBezTo>
                    <a:pt x="459790" y="95078"/>
                    <a:pt x="462924" y="94978"/>
                    <a:pt x="466658" y="94912"/>
                  </a:cubicBezTo>
                  <a:cubicBezTo>
                    <a:pt x="470392" y="94845"/>
                    <a:pt x="474259" y="94745"/>
                    <a:pt x="478259" y="94612"/>
                  </a:cubicBezTo>
                  <a:cubicBezTo>
                    <a:pt x="482260" y="94478"/>
                    <a:pt x="486160" y="94378"/>
                    <a:pt x="489961" y="94312"/>
                  </a:cubicBezTo>
                  <a:cubicBezTo>
                    <a:pt x="493761" y="94245"/>
                    <a:pt x="497062" y="94212"/>
                    <a:pt x="499862" y="94212"/>
                  </a:cubicBezTo>
                  <a:cubicBezTo>
                    <a:pt x="505463" y="91145"/>
                    <a:pt x="510563" y="88177"/>
                    <a:pt x="515164" y="85310"/>
                  </a:cubicBezTo>
                  <a:cubicBezTo>
                    <a:pt x="519765" y="82443"/>
                    <a:pt x="523932" y="79810"/>
                    <a:pt x="527665" y="77409"/>
                  </a:cubicBezTo>
                  <a:close/>
                  <a:moveTo>
                    <a:pt x="250031" y="46006"/>
                  </a:moveTo>
                  <a:cubicBezTo>
                    <a:pt x="254031" y="60674"/>
                    <a:pt x="259132" y="73676"/>
                    <a:pt x="265333" y="85010"/>
                  </a:cubicBezTo>
                  <a:cubicBezTo>
                    <a:pt x="271533" y="96345"/>
                    <a:pt x="279168" y="106546"/>
                    <a:pt x="288236" y="115614"/>
                  </a:cubicBezTo>
                  <a:cubicBezTo>
                    <a:pt x="297037" y="106413"/>
                    <a:pt x="304238" y="96178"/>
                    <a:pt x="309838" y="84910"/>
                  </a:cubicBezTo>
                  <a:cubicBezTo>
                    <a:pt x="315439" y="73642"/>
                    <a:pt x="319973" y="60674"/>
                    <a:pt x="323440" y="46006"/>
                  </a:cubicBezTo>
                  <a:close/>
                  <a:moveTo>
                    <a:pt x="887310" y="37404"/>
                  </a:moveTo>
                  <a:lnTo>
                    <a:pt x="901712" y="41205"/>
                  </a:lnTo>
                  <a:cubicBezTo>
                    <a:pt x="900512" y="44005"/>
                    <a:pt x="899212" y="46906"/>
                    <a:pt x="897812" y="49906"/>
                  </a:cubicBezTo>
                  <a:cubicBezTo>
                    <a:pt x="896412" y="52906"/>
                    <a:pt x="894978" y="55940"/>
                    <a:pt x="893511" y="59007"/>
                  </a:cubicBezTo>
                  <a:lnTo>
                    <a:pt x="966920" y="59007"/>
                  </a:lnTo>
                  <a:lnTo>
                    <a:pt x="966920" y="72609"/>
                  </a:lnTo>
                  <a:lnTo>
                    <a:pt x="886710" y="72609"/>
                  </a:lnTo>
                  <a:cubicBezTo>
                    <a:pt x="883643" y="78343"/>
                    <a:pt x="880610" y="83910"/>
                    <a:pt x="877609" y="89311"/>
                  </a:cubicBezTo>
                  <a:cubicBezTo>
                    <a:pt x="874609" y="94712"/>
                    <a:pt x="871708" y="99679"/>
                    <a:pt x="868908" y="104213"/>
                  </a:cubicBezTo>
                  <a:lnTo>
                    <a:pt x="902512" y="104213"/>
                  </a:lnTo>
                  <a:lnTo>
                    <a:pt x="902512" y="80410"/>
                  </a:lnTo>
                  <a:lnTo>
                    <a:pt x="917314" y="80810"/>
                  </a:lnTo>
                  <a:lnTo>
                    <a:pt x="917314" y="104213"/>
                  </a:lnTo>
                  <a:lnTo>
                    <a:pt x="962920" y="104213"/>
                  </a:lnTo>
                  <a:lnTo>
                    <a:pt x="962920" y="117414"/>
                  </a:lnTo>
                  <a:lnTo>
                    <a:pt x="917314" y="117414"/>
                  </a:lnTo>
                  <a:lnTo>
                    <a:pt x="917314" y="138817"/>
                  </a:lnTo>
                  <a:lnTo>
                    <a:pt x="976322" y="138817"/>
                  </a:lnTo>
                  <a:lnTo>
                    <a:pt x="976322" y="152419"/>
                  </a:lnTo>
                  <a:lnTo>
                    <a:pt x="917314" y="152419"/>
                  </a:lnTo>
                  <a:lnTo>
                    <a:pt x="917314" y="182823"/>
                  </a:lnTo>
                  <a:lnTo>
                    <a:pt x="902512" y="182823"/>
                  </a:lnTo>
                  <a:lnTo>
                    <a:pt x="902512" y="152419"/>
                  </a:lnTo>
                  <a:lnTo>
                    <a:pt x="837904" y="152419"/>
                  </a:lnTo>
                  <a:lnTo>
                    <a:pt x="837904" y="138817"/>
                  </a:lnTo>
                  <a:lnTo>
                    <a:pt x="902512" y="138817"/>
                  </a:lnTo>
                  <a:lnTo>
                    <a:pt x="902512" y="117414"/>
                  </a:lnTo>
                  <a:lnTo>
                    <a:pt x="852506" y="117414"/>
                  </a:lnTo>
                  <a:lnTo>
                    <a:pt x="852506" y="104213"/>
                  </a:lnTo>
                  <a:cubicBezTo>
                    <a:pt x="855440" y="99679"/>
                    <a:pt x="858440" y="94712"/>
                    <a:pt x="861507" y="89311"/>
                  </a:cubicBezTo>
                  <a:cubicBezTo>
                    <a:pt x="864574" y="83910"/>
                    <a:pt x="867641" y="78343"/>
                    <a:pt x="870708" y="72609"/>
                  </a:cubicBezTo>
                  <a:lnTo>
                    <a:pt x="842105" y="72609"/>
                  </a:lnTo>
                  <a:lnTo>
                    <a:pt x="842105" y="59007"/>
                  </a:lnTo>
                  <a:lnTo>
                    <a:pt x="877509" y="59007"/>
                  </a:lnTo>
                  <a:cubicBezTo>
                    <a:pt x="879376" y="55140"/>
                    <a:pt x="881143" y="51406"/>
                    <a:pt x="882810" y="47806"/>
                  </a:cubicBezTo>
                  <a:cubicBezTo>
                    <a:pt x="884477" y="44205"/>
                    <a:pt x="885977" y="40738"/>
                    <a:pt x="887310" y="37404"/>
                  </a:cubicBezTo>
                  <a:close/>
                  <a:moveTo>
                    <a:pt x="79009" y="3000"/>
                  </a:moveTo>
                  <a:lnTo>
                    <a:pt x="95211" y="3800"/>
                  </a:lnTo>
                  <a:lnTo>
                    <a:pt x="95211" y="50006"/>
                  </a:lnTo>
                  <a:lnTo>
                    <a:pt x="169821" y="50006"/>
                  </a:lnTo>
                  <a:lnTo>
                    <a:pt x="169821" y="65208"/>
                  </a:lnTo>
                  <a:lnTo>
                    <a:pt x="94011" y="65208"/>
                  </a:lnTo>
                  <a:lnTo>
                    <a:pt x="94011" y="66808"/>
                  </a:lnTo>
                  <a:cubicBezTo>
                    <a:pt x="96412" y="79876"/>
                    <a:pt x="100445" y="91645"/>
                    <a:pt x="106113" y="102113"/>
                  </a:cubicBezTo>
                  <a:cubicBezTo>
                    <a:pt x="111780" y="112581"/>
                    <a:pt x="118414" y="121915"/>
                    <a:pt x="126015" y="130116"/>
                  </a:cubicBezTo>
                  <a:cubicBezTo>
                    <a:pt x="133616" y="138317"/>
                    <a:pt x="141784" y="145551"/>
                    <a:pt x="150518" y="151819"/>
                  </a:cubicBezTo>
                  <a:cubicBezTo>
                    <a:pt x="159253" y="158086"/>
                    <a:pt x="167887" y="163487"/>
                    <a:pt x="176422" y="168021"/>
                  </a:cubicBezTo>
                  <a:lnTo>
                    <a:pt x="166020" y="182423"/>
                  </a:lnTo>
                  <a:cubicBezTo>
                    <a:pt x="146151" y="170421"/>
                    <a:pt x="129616" y="156919"/>
                    <a:pt x="116414" y="141918"/>
                  </a:cubicBezTo>
                  <a:cubicBezTo>
                    <a:pt x="103212" y="126916"/>
                    <a:pt x="93811" y="111947"/>
                    <a:pt x="88211" y="97012"/>
                  </a:cubicBezTo>
                  <a:cubicBezTo>
                    <a:pt x="85143" y="105413"/>
                    <a:pt x="81076" y="113514"/>
                    <a:pt x="76009" y="121315"/>
                  </a:cubicBezTo>
                  <a:cubicBezTo>
                    <a:pt x="70942" y="129116"/>
                    <a:pt x="65074" y="136550"/>
                    <a:pt x="58407" y="143618"/>
                  </a:cubicBezTo>
                  <a:cubicBezTo>
                    <a:pt x="51739" y="150685"/>
                    <a:pt x="44405" y="157453"/>
                    <a:pt x="36404" y="163920"/>
                  </a:cubicBezTo>
                  <a:cubicBezTo>
                    <a:pt x="28403" y="170388"/>
                    <a:pt x="20002" y="176555"/>
                    <a:pt x="11201" y="182423"/>
                  </a:cubicBezTo>
                  <a:lnTo>
                    <a:pt x="0" y="168021"/>
                  </a:lnTo>
                  <a:cubicBezTo>
                    <a:pt x="10001" y="162287"/>
                    <a:pt x="19635" y="155819"/>
                    <a:pt x="28903" y="148618"/>
                  </a:cubicBezTo>
                  <a:cubicBezTo>
                    <a:pt x="38171" y="141417"/>
                    <a:pt x="46439" y="133550"/>
                    <a:pt x="53706" y="125015"/>
                  </a:cubicBezTo>
                  <a:cubicBezTo>
                    <a:pt x="60974" y="116481"/>
                    <a:pt x="66875" y="107213"/>
                    <a:pt x="71408" y="97212"/>
                  </a:cubicBezTo>
                  <a:cubicBezTo>
                    <a:pt x="75942" y="87211"/>
                    <a:pt x="78476" y="76543"/>
                    <a:pt x="79009" y="65208"/>
                  </a:cubicBezTo>
                  <a:lnTo>
                    <a:pt x="7000" y="65208"/>
                  </a:lnTo>
                  <a:lnTo>
                    <a:pt x="7000" y="50006"/>
                  </a:lnTo>
                  <a:lnTo>
                    <a:pt x="79009" y="50006"/>
                  </a:lnTo>
                  <a:close/>
                  <a:moveTo>
                    <a:pt x="734891" y="2600"/>
                  </a:moveTo>
                  <a:lnTo>
                    <a:pt x="749893" y="3200"/>
                  </a:lnTo>
                  <a:lnTo>
                    <a:pt x="749893" y="40605"/>
                  </a:lnTo>
                  <a:lnTo>
                    <a:pt x="775696" y="40605"/>
                  </a:lnTo>
                  <a:lnTo>
                    <a:pt x="775696" y="55207"/>
                  </a:lnTo>
                  <a:lnTo>
                    <a:pt x="749893" y="55207"/>
                  </a:lnTo>
                  <a:lnTo>
                    <a:pt x="749893" y="154219"/>
                  </a:lnTo>
                  <a:cubicBezTo>
                    <a:pt x="749893" y="158753"/>
                    <a:pt x="749460" y="162553"/>
                    <a:pt x="748593" y="165620"/>
                  </a:cubicBezTo>
                  <a:cubicBezTo>
                    <a:pt x="747726" y="168688"/>
                    <a:pt x="746159" y="171155"/>
                    <a:pt x="743893" y="173021"/>
                  </a:cubicBezTo>
                  <a:cubicBezTo>
                    <a:pt x="741626" y="174888"/>
                    <a:pt x="738525" y="176322"/>
                    <a:pt x="734591" y="177322"/>
                  </a:cubicBezTo>
                  <a:cubicBezTo>
                    <a:pt x="730658" y="178322"/>
                    <a:pt x="725557" y="179022"/>
                    <a:pt x="719289" y="179422"/>
                  </a:cubicBezTo>
                  <a:lnTo>
                    <a:pt x="706688" y="180222"/>
                  </a:lnTo>
                  <a:lnTo>
                    <a:pt x="701487" y="165020"/>
                  </a:lnTo>
                  <a:lnTo>
                    <a:pt x="716689" y="164220"/>
                  </a:lnTo>
                  <a:cubicBezTo>
                    <a:pt x="720556" y="164087"/>
                    <a:pt x="723690" y="163720"/>
                    <a:pt x="726090" y="163120"/>
                  </a:cubicBezTo>
                  <a:cubicBezTo>
                    <a:pt x="728491" y="162520"/>
                    <a:pt x="730324" y="161653"/>
                    <a:pt x="731591" y="160520"/>
                  </a:cubicBezTo>
                  <a:cubicBezTo>
                    <a:pt x="732858" y="159386"/>
                    <a:pt x="733725" y="157886"/>
                    <a:pt x="734191" y="156019"/>
                  </a:cubicBezTo>
                  <a:cubicBezTo>
                    <a:pt x="734658" y="154152"/>
                    <a:pt x="734891" y="151752"/>
                    <a:pt x="734891" y="148818"/>
                  </a:cubicBezTo>
                  <a:lnTo>
                    <a:pt x="734891" y="71609"/>
                  </a:lnTo>
                  <a:cubicBezTo>
                    <a:pt x="726490" y="87611"/>
                    <a:pt x="716622" y="102846"/>
                    <a:pt x="705288" y="117314"/>
                  </a:cubicBezTo>
                  <a:cubicBezTo>
                    <a:pt x="693953" y="131783"/>
                    <a:pt x="681085" y="144885"/>
                    <a:pt x="666683" y="156619"/>
                  </a:cubicBezTo>
                  <a:lnTo>
                    <a:pt x="655481" y="145618"/>
                  </a:lnTo>
                  <a:cubicBezTo>
                    <a:pt x="672150" y="132550"/>
                    <a:pt x="686385" y="118415"/>
                    <a:pt x="698187" y="103213"/>
                  </a:cubicBezTo>
                  <a:cubicBezTo>
                    <a:pt x="709988" y="88011"/>
                    <a:pt x="719823" y="72009"/>
                    <a:pt x="727690" y="55207"/>
                  </a:cubicBezTo>
                  <a:lnTo>
                    <a:pt x="681685" y="55207"/>
                  </a:lnTo>
                  <a:lnTo>
                    <a:pt x="681685" y="40605"/>
                  </a:lnTo>
                  <a:lnTo>
                    <a:pt x="734891" y="40605"/>
                  </a:lnTo>
                  <a:close/>
                  <a:moveTo>
                    <a:pt x="632479" y="2200"/>
                  </a:moveTo>
                  <a:lnTo>
                    <a:pt x="647480" y="3000"/>
                  </a:lnTo>
                  <a:lnTo>
                    <a:pt x="647480" y="39405"/>
                  </a:lnTo>
                  <a:lnTo>
                    <a:pt x="675484" y="39405"/>
                  </a:lnTo>
                  <a:lnTo>
                    <a:pt x="675484" y="53807"/>
                  </a:lnTo>
                  <a:lnTo>
                    <a:pt x="647480" y="53807"/>
                  </a:lnTo>
                  <a:lnTo>
                    <a:pt x="647480" y="75209"/>
                  </a:lnTo>
                  <a:lnTo>
                    <a:pt x="652281" y="70609"/>
                  </a:lnTo>
                  <a:cubicBezTo>
                    <a:pt x="653748" y="72075"/>
                    <a:pt x="655648" y="73942"/>
                    <a:pt x="657982" y="76209"/>
                  </a:cubicBezTo>
                  <a:cubicBezTo>
                    <a:pt x="660315" y="78476"/>
                    <a:pt x="662782" y="81010"/>
                    <a:pt x="665383" y="83810"/>
                  </a:cubicBezTo>
                  <a:cubicBezTo>
                    <a:pt x="667983" y="86611"/>
                    <a:pt x="670650" y="89511"/>
                    <a:pt x="673384" y="92511"/>
                  </a:cubicBezTo>
                  <a:cubicBezTo>
                    <a:pt x="676117" y="95512"/>
                    <a:pt x="678618" y="98345"/>
                    <a:pt x="680885" y="101012"/>
                  </a:cubicBezTo>
                  <a:lnTo>
                    <a:pt x="671283" y="112814"/>
                  </a:lnTo>
                  <a:cubicBezTo>
                    <a:pt x="667550" y="107480"/>
                    <a:pt x="663482" y="102146"/>
                    <a:pt x="659082" y="96812"/>
                  </a:cubicBezTo>
                  <a:cubicBezTo>
                    <a:pt x="654681" y="91478"/>
                    <a:pt x="650814" y="87011"/>
                    <a:pt x="647480" y="83410"/>
                  </a:cubicBezTo>
                  <a:lnTo>
                    <a:pt x="647480" y="182823"/>
                  </a:lnTo>
                  <a:lnTo>
                    <a:pt x="632479" y="182823"/>
                  </a:lnTo>
                  <a:lnTo>
                    <a:pt x="632479" y="84610"/>
                  </a:lnTo>
                  <a:cubicBezTo>
                    <a:pt x="628211" y="94212"/>
                    <a:pt x="623611" y="103346"/>
                    <a:pt x="618677" y="112014"/>
                  </a:cubicBezTo>
                  <a:cubicBezTo>
                    <a:pt x="613743" y="120682"/>
                    <a:pt x="608876" y="128282"/>
                    <a:pt x="604075" y="134817"/>
                  </a:cubicBezTo>
                  <a:lnTo>
                    <a:pt x="593474" y="124815"/>
                  </a:lnTo>
                  <a:cubicBezTo>
                    <a:pt x="597074" y="120415"/>
                    <a:pt x="600675" y="115414"/>
                    <a:pt x="604275" y="109814"/>
                  </a:cubicBezTo>
                  <a:cubicBezTo>
                    <a:pt x="607875" y="104213"/>
                    <a:pt x="611343" y="98279"/>
                    <a:pt x="614676" y="92011"/>
                  </a:cubicBezTo>
                  <a:cubicBezTo>
                    <a:pt x="618010" y="85744"/>
                    <a:pt x="621177" y="79376"/>
                    <a:pt x="624178" y="72909"/>
                  </a:cubicBezTo>
                  <a:cubicBezTo>
                    <a:pt x="627178" y="66441"/>
                    <a:pt x="629878" y="60074"/>
                    <a:pt x="632279" y="53807"/>
                  </a:cubicBezTo>
                  <a:lnTo>
                    <a:pt x="602275" y="53807"/>
                  </a:lnTo>
                  <a:lnTo>
                    <a:pt x="602275" y="39405"/>
                  </a:lnTo>
                  <a:lnTo>
                    <a:pt x="632479" y="39405"/>
                  </a:lnTo>
                  <a:close/>
                  <a:moveTo>
                    <a:pt x="480460" y="1400"/>
                  </a:moveTo>
                  <a:lnTo>
                    <a:pt x="495461" y="2200"/>
                  </a:lnTo>
                  <a:lnTo>
                    <a:pt x="495461" y="16802"/>
                  </a:lnTo>
                  <a:lnTo>
                    <a:pt x="566470" y="16802"/>
                  </a:lnTo>
                  <a:lnTo>
                    <a:pt x="566470" y="28003"/>
                  </a:lnTo>
                  <a:lnTo>
                    <a:pt x="495461" y="28003"/>
                  </a:lnTo>
                  <a:lnTo>
                    <a:pt x="495461" y="41405"/>
                  </a:lnTo>
                  <a:lnTo>
                    <a:pt x="557269" y="41405"/>
                  </a:lnTo>
                  <a:lnTo>
                    <a:pt x="557269" y="52806"/>
                  </a:lnTo>
                  <a:lnTo>
                    <a:pt x="495461" y="52806"/>
                  </a:lnTo>
                  <a:lnTo>
                    <a:pt x="495461" y="66208"/>
                  </a:lnTo>
                  <a:lnTo>
                    <a:pt x="574871" y="66208"/>
                  </a:lnTo>
                  <a:lnTo>
                    <a:pt x="574871" y="77409"/>
                  </a:lnTo>
                  <a:lnTo>
                    <a:pt x="528066" y="77409"/>
                  </a:lnTo>
                  <a:lnTo>
                    <a:pt x="536267" y="87811"/>
                  </a:lnTo>
                  <a:cubicBezTo>
                    <a:pt x="523865" y="95412"/>
                    <a:pt x="511897" y="102213"/>
                    <a:pt x="500362" y="108213"/>
                  </a:cubicBezTo>
                  <a:cubicBezTo>
                    <a:pt x="488827" y="114214"/>
                    <a:pt x="476659" y="119548"/>
                    <a:pt x="463857" y="124215"/>
                  </a:cubicBezTo>
                  <a:cubicBezTo>
                    <a:pt x="467858" y="124082"/>
                    <a:pt x="472725" y="123915"/>
                    <a:pt x="478459" y="123715"/>
                  </a:cubicBezTo>
                  <a:cubicBezTo>
                    <a:pt x="484193" y="123515"/>
                    <a:pt x="490228" y="123282"/>
                    <a:pt x="496562" y="123015"/>
                  </a:cubicBezTo>
                  <a:cubicBezTo>
                    <a:pt x="502896" y="122748"/>
                    <a:pt x="509163" y="122515"/>
                    <a:pt x="515364" y="122315"/>
                  </a:cubicBezTo>
                  <a:cubicBezTo>
                    <a:pt x="521565" y="122115"/>
                    <a:pt x="527132" y="121882"/>
                    <a:pt x="532066" y="121615"/>
                  </a:cubicBezTo>
                  <a:cubicBezTo>
                    <a:pt x="529399" y="119615"/>
                    <a:pt x="526899" y="117748"/>
                    <a:pt x="524565" y="116014"/>
                  </a:cubicBezTo>
                  <a:cubicBezTo>
                    <a:pt x="522231" y="114281"/>
                    <a:pt x="520131" y="112814"/>
                    <a:pt x="518264" y="111614"/>
                  </a:cubicBezTo>
                  <a:lnTo>
                    <a:pt x="526865" y="102013"/>
                  </a:lnTo>
                  <a:cubicBezTo>
                    <a:pt x="529532" y="103746"/>
                    <a:pt x="532733" y="106013"/>
                    <a:pt x="536467" y="108813"/>
                  </a:cubicBezTo>
                  <a:cubicBezTo>
                    <a:pt x="540200" y="111614"/>
                    <a:pt x="543968" y="114581"/>
                    <a:pt x="547768" y="117715"/>
                  </a:cubicBezTo>
                  <a:cubicBezTo>
                    <a:pt x="551568" y="120848"/>
                    <a:pt x="555202" y="123982"/>
                    <a:pt x="558669" y="127116"/>
                  </a:cubicBezTo>
                  <a:cubicBezTo>
                    <a:pt x="562136" y="130249"/>
                    <a:pt x="565004" y="132950"/>
                    <a:pt x="567270" y="135217"/>
                  </a:cubicBezTo>
                  <a:lnTo>
                    <a:pt x="558669" y="146218"/>
                  </a:lnTo>
                  <a:cubicBezTo>
                    <a:pt x="557203" y="144351"/>
                    <a:pt x="555402" y="142384"/>
                    <a:pt x="553269" y="140317"/>
                  </a:cubicBezTo>
                  <a:cubicBezTo>
                    <a:pt x="551135" y="138250"/>
                    <a:pt x="548868" y="136083"/>
                    <a:pt x="546468" y="133817"/>
                  </a:cubicBezTo>
                  <a:cubicBezTo>
                    <a:pt x="541534" y="133817"/>
                    <a:pt x="534566" y="133917"/>
                    <a:pt x="525565" y="134117"/>
                  </a:cubicBezTo>
                  <a:cubicBezTo>
                    <a:pt x="516564" y="134317"/>
                    <a:pt x="506996" y="134550"/>
                    <a:pt x="496862" y="134817"/>
                  </a:cubicBezTo>
                  <a:lnTo>
                    <a:pt x="496862" y="158820"/>
                  </a:lnTo>
                  <a:cubicBezTo>
                    <a:pt x="496862" y="162820"/>
                    <a:pt x="496462" y="166154"/>
                    <a:pt x="495661" y="168821"/>
                  </a:cubicBezTo>
                  <a:cubicBezTo>
                    <a:pt x="494861" y="171488"/>
                    <a:pt x="493495" y="173621"/>
                    <a:pt x="491561" y="175222"/>
                  </a:cubicBezTo>
                  <a:cubicBezTo>
                    <a:pt x="489627" y="176822"/>
                    <a:pt x="486994" y="178022"/>
                    <a:pt x="483660" y="178822"/>
                  </a:cubicBezTo>
                  <a:cubicBezTo>
                    <a:pt x="480326" y="179622"/>
                    <a:pt x="476126" y="180156"/>
                    <a:pt x="471058" y="180422"/>
                  </a:cubicBezTo>
                  <a:lnTo>
                    <a:pt x="460857" y="181222"/>
                  </a:lnTo>
                  <a:lnTo>
                    <a:pt x="456057" y="167021"/>
                  </a:lnTo>
                  <a:lnTo>
                    <a:pt x="467658" y="166221"/>
                  </a:lnTo>
                  <a:cubicBezTo>
                    <a:pt x="470592" y="166087"/>
                    <a:pt x="472959" y="165787"/>
                    <a:pt x="474759" y="165320"/>
                  </a:cubicBezTo>
                  <a:cubicBezTo>
                    <a:pt x="476559" y="164854"/>
                    <a:pt x="477993" y="164220"/>
                    <a:pt x="479059" y="163420"/>
                  </a:cubicBezTo>
                  <a:cubicBezTo>
                    <a:pt x="480126" y="162620"/>
                    <a:pt x="480860" y="161520"/>
                    <a:pt x="481260" y="160120"/>
                  </a:cubicBezTo>
                  <a:cubicBezTo>
                    <a:pt x="481660" y="158720"/>
                    <a:pt x="481860" y="156886"/>
                    <a:pt x="481860" y="154619"/>
                  </a:cubicBezTo>
                  <a:lnTo>
                    <a:pt x="481860" y="135217"/>
                  </a:lnTo>
                  <a:cubicBezTo>
                    <a:pt x="476659" y="135350"/>
                    <a:pt x="471659" y="135517"/>
                    <a:pt x="466858" y="135717"/>
                  </a:cubicBezTo>
                  <a:cubicBezTo>
                    <a:pt x="462057" y="135917"/>
                    <a:pt x="457557" y="136117"/>
                    <a:pt x="453356" y="136317"/>
                  </a:cubicBezTo>
                  <a:cubicBezTo>
                    <a:pt x="449156" y="136517"/>
                    <a:pt x="445422" y="136717"/>
                    <a:pt x="442155" y="136917"/>
                  </a:cubicBezTo>
                  <a:cubicBezTo>
                    <a:pt x="438888" y="137117"/>
                    <a:pt x="436254" y="137284"/>
                    <a:pt x="434254" y="137417"/>
                  </a:cubicBezTo>
                  <a:cubicBezTo>
                    <a:pt x="431453" y="137684"/>
                    <a:pt x="428186" y="137917"/>
                    <a:pt x="424453" y="138117"/>
                  </a:cubicBezTo>
                  <a:cubicBezTo>
                    <a:pt x="420719" y="138317"/>
                    <a:pt x="416852" y="138550"/>
                    <a:pt x="412851" y="138817"/>
                  </a:cubicBezTo>
                  <a:lnTo>
                    <a:pt x="410851" y="126216"/>
                  </a:lnTo>
                  <a:cubicBezTo>
                    <a:pt x="414318" y="125949"/>
                    <a:pt x="417685" y="125682"/>
                    <a:pt x="420952" y="125415"/>
                  </a:cubicBezTo>
                  <a:cubicBezTo>
                    <a:pt x="424219" y="125149"/>
                    <a:pt x="427053" y="124682"/>
                    <a:pt x="429453" y="124015"/>
                  </a:cubicBezTo>
                  <a:cubicBezTo>
                    <a:pt x="438121" y="121748"/>
                    <a:pt x="446655" y="118981"/>
                    <a:pt x="455056" y="115714"/>
                  </a:cubicBezTo>
                  <a:cubicBezTo>
                    <a:pt x="463457" y="112447"/>
                    <a:pt x="471592" y="108880"/>
                    <a:pt x="479459" y="105013"/>
                  </a:cubicBezTo>
                  <a:cubicBezTo>
                    <a:pt x="475459" y="105013"/>
                    <a:pt x="471325" y="105080"/>
                    <a:pt x="467058" y="105213"/>
                  </a:cubicBezTo>
                  <a:cubicBezTo>
                    <a:pt x="462791" y="105346"/>
                    <a:pt x="458690" y="105446"/>
                    <a:pt x="454756" y="105513"/>
                  </a:cubicBezTo>
                  <a:cubicBezTo>
                    <a:pt x="450823" y="105580"/>
                    <a:pt x="447289" y="105680"/>
                    <a:pt x="444155" y="105813"/>
                  </a:cubicBezTo>
                  <a:cubicBezTo>
                    <a:pt x="441021" y="105946"/>
                    <a:pt x="438654" y="106080"/>
                    <a:pt x="437054" y="106213"/>
                  </a:cubicBezTo>
                  <a:cubicBezTo>
                    <a:pt x="435454" y="106213"/>
                    <a:pt x="433087" y="106313"/>
                    <a:pt x="429953" y="106513"/>
                  </a:cubicBezTo>
                  <a:cubicBezTo>
                    <a:pt x="426820" y="106713"/>
                    <a:pt x="424053" y="106946"/>
                    <a:pt x="421652" y="107213"/>
                  </a:cubicBezTo>
                  <a:lnTo>
                    <a:pt x="419852" y="96412"/>
                  </a:lnTo>
                  <a:cubicBezTo>
                    <a:pt x="424119" y="96012"/>
                    <a:pt x="427320" y="95612"/>
                    <a:pt x="429453" y="95212"/>
                  </a:cubicBezTo>
                  <a:cubicBezTo>
                    <a:pt x="431587" y="94812"/>
                    <a:pt x="433454" y="94278"/>
                    <a:pt x="435054" y="93611"/>
                  </a:cubicBezTo>
                  <a:cubicBezTo>
                    <a:pt x="439588" y="91478"/>
                    <a:pt x="444488" y="89011"/>
                    <a:pt x="449756" y="86211"/>
                  </a:cubicBezTo>
                  <a:cubicBezTo>
                    <a:pt x="455023" y="83410"/>
                    <a:pt x="460190" y="80477"/>
                    <a:pt x="465258" y="77409"/>
                  </a:cubicBezTo>
                  <a:lnTo>
                    <a:pt x="400450" y="77409"/>
                  </a:lnTo>
                  <a:lnTo>
                    <a:pt x="400450" y="66208"/>
                  </a:lnTo>
                  <a:lnTo>
                    <a:pt x="480460" y="66208"/>
                  </a:lnTo>
                  <a:lnTo>
                    <a:pt x="480460" y="52806"/>
                  </a:lnTo>
                  <a:lnTo>
                    <a:pt x="418052" y="52806"/>
                  </a:lnTo>
                  <a:lnTo>
                    <a:pt x="418052" y="41405"/>
                  </a:lnTo>
                  <a:lnTo>
                    <a:pt x="480460" y="41405"/>
                  </a:lnTo>
                  <a:lnTo>
                    <a:pt x="480460" y="28003"/>
                  </a:lnTo>
                  <a:lnTo>
                    <a:pt x="408851" y="28003"/>
                  </a:lnTo>
                  <a:lnTo>
                    <a:pt x="408851" y="16802"/>
                  </a:lnTo>
                  <a:lnTo>
                    <a:pt x="480460" y="16802"/>
                  </a:lnTo>
                  <a:close/>
                  <a:moveTo>
                    <a:pt x="287435" y="800"/>
                  </a:moveTo>
                  <a:cubicBezTo>
                    <a:pt x="288102" y="2400"/>
                    <a:pt x="288869" y="4500"/>
                    <a:pt x="289736" y="7101"/>
                  </a:cubicBezTo>
                  <a:cubicBezTo>
                    <a:pt x="290602" y="9701"/>
                    <a:pt x="291503" y="12435"/>
                    <a:pt x="292436" y="15302"/>
                  </a:cubicBezTo>
                  <a:cubicBezTo>
                    <a:pt x="293370" y="18169"/>
                    <a:pt x="294270" y="21036"/>
                    <a:pt x="295136" y="23903"/>
                  </a:cubicBezTo>
                  <a:cubicBezTo>
                    <a:pt x="296003" y="26770"/>
                    <a:pt x="296837" y="29337"/>
                    <a:pt x="297637" y="31604"/>
                  </a:cubicBezTo>
                  <a:lnTo>
                    <a:pt x="371046" y="31604"/>
                  </a:lnTo>
                  <a:lnTo>
                    <a:pt x="371046" y="46006"/>
                  </a:lnTo>
                  <a:lnTo>
                    <a:pt x="339642" y="46006"/>
                  </a:lnTo>
                  <a:cubicBezTo>
                    <a:pt x="335508" y="62941"/>
                    <a:pt x="330241" y="77843"/>
                    <a:pt x="323840" y="90711"/>
                  </a:cubicBezTo>
                  <a:cubicBezTo>
                    <a:pt x="317439" y="103579"/>
                    <a:pt x="309305" y="115214"/>
                    <a:pt x="299437" y="125615"/>
                  </a:cubicBezTo>
                  <a:cubicBezTo>
                    <a:pt x="309305" y="133616"/>
                    <a:pt x="320706" y="140817"/>
                    <a:pt x="333641" y="147218"/>
                  </a:cubicBezTo>
                  <a:cubicBezTo>
                    <a:pt x="346576" y="153619"/>
                    <a:pt x="361511" y="159620"/>
                    <a:pt x="378447" y="165220"/>
                  </a:cubicBezTo>
                  <a:lnTo>
                    <a:pt x="371246" y="181222"/>
                  </a:lnTo>
                  <a:cubicBezTo>
                    <a:pt x="354177" y="174822"/>
                    <a:pt x="338842" y="167987"/>
                    <a:pt x="325240" y="160720"/>
                  </a:cubicBezTo>
                  <a:cubicBezTo>
                    <a:pt x="311638" y="153452"/>
                    <a:pt x="299437" y="145218"/>
                    <a:pt x="288636" y="136017"/>
                  </a:cubicBezTo>
                  <a:cubicBezTo>
                    <a:pt x="278234" y="144951"/>
                    <a:pt x="266233" y="153119"/>
                    <a:pt x="252631" y="160520"/>
                  </a:cubicBezTo>
                  <a:cubicBezTo>
                    <a:pt x="239029" y="167921"/>
                    <a:pt x="223227" y="175088"/>
                    <a:pt x="205225" y="182023"/>
                  </a:cubicBezTo>
                  <a:lnTo>
                    <a:pt x="196824" y="166621"/>
                  </a:lnTo>
                  <a:cubicBezTo>
                    <a:pt x="214560" y="160487"/>
                    <a:pt x="230028" y="154086"/>
                    <a:pt x="243230" y="147418"/>
                  </a:cubicBezTo>
                  <a:cubicBezTo>
                    <a:pt x="256432" y="140751"/>
                    <a:pt x="267833" y="133483"/>
                    <a:pt x="277434" y="125615"/>
                  </a:cubicBezTo>
                  <a:cubicBezTo>
                    <a:pt x="267166" y="115214"/>
                    <a:pt x="258465" y="103513"/>
                    <a:pt x="251331" y="90511"/>
                  </a:cubicBezTo>
                  <a:cubicBezTo>
                    <a:pt x="244197" y="77509"/>
                    <a:pt x="238363" y="62674"/>
                    <a:pt x="233829" y="46006"/>
                  </a:cubicBezTo>
                  <a:lnTo>
                    <a:pt x="203225" y="46006"/>
                  </a:lnTo>
                  <a:lnTo>
                    <a:pt x="203225" y="31604"/>
                  </a:lnTo>
                  <a:lnTo>
                    <a:pt x="280835" y="31604"/>
                  </a:lnTo>
                  <a:cubicBezTo>
                    <a:pt x="280168" y="29203"/>
                    <a:pt x="279434" y="26736"/>
                    <a:pt x="278634" y="24203"/>
                  </a:cubicBezTo>
                  <a:cubicBezTo>
                    <a:pt x="277834" y="21669"/>
                    <a:pt x="277034" y="19169"/>
                    <a:pt x="276234" y="16702"/>
                  </a:cubicBezTo>
                  <a:cubicBezTo>
                    <a:pt x="275434" y="14235"/>
                    <a:pt x="274634" y="11935"/>
                    <a:pt x="273834" y="9801"/>
                  </a:cubicBezTo>
                  <a:cubicBezTo>
                    <a:pt x="273034" y="7667"/>
                    <a:pt x="272367" y="5800"/>
                    <a:pt x="271834" y="4200"/>
                  </a:cubicBezTo>
                  <a:close/>
                  <a:moveTo>
                    <a:pt x="899112" y="0"/>
                  </a:moveTo>
                  <a:cubicBezTo>
                    <a:pt x="899645" y="1200"/>
                    <a:pt x="900279" y="2767"/>
                    <a:pt x="901012" y="4700"/>
                  </a:cubicBezTo>
                  <a:cubicBezTo>
                    <a:pt x="901746" y="6634"/>
                    <a:pt x="902446" y="8634"/>
                    <a:pt x="903112" y="10701"/>
                  </a:cubicBezTo>
                  <a:cubicBezTo>
                    <a:pt x="903779" y="12768"/>
                    <a:pt x="904479" y="14902"/>
                    <a:pt x="905213" y="17102"/>
                  </a:cubicBezTo>
                  <a:cubicBezTo>
                    <a:pt x="905946" y="19302"/>
                    <a:pt x="906579" y="21336"/>
                    <a:pt x="907113" y="23203"/>
                  </a:cubicBezTo>
                  <a:lnTo>
                    <a:pt x="973921" y="23203"/>
                  </a:lnTo>
                  <a:lnTo>
                    <a:pt x="973921" y="36204"/>
                  </a:lnTo>
                  <a:lnTo>
                    <a:pt x="834104" y="36204"/>
                  </a:lnTo>
                  <a:lnTo>
                    <a:pt x="834104" y="84010"/>
                  </a:lnTo>
                  <a:cubicBezTo>
                    <a:pt x="834104" y="96545"/>
                    <a:pt x="833704" y="107347"/>
                    <a:pt x="832904" y="116414"/>
                  </a:cubicBezTo>
                  <a:cubicBezTo>
                    <a:pt x="832104" y="125482"/>
                    <a:pt x="830737" y="133750"/>
                    <a:pt x="828803" y="141217"/>
                  </a:cubicBezTo>
                  <a:cubicBezTo>
                    <a:pt x="826870" y="148685"/>
                    <a:pt x="824403" y="155786"/>
                    <a:pt x="821402" y="162520"/>
                  </a:cubicBezTo>
                  <a:cubicBezTo>
                    <a:pt x="818402" y="169254"/>
                    <a:pt x="814701" y="176555"/>
                    <a:pt x="810301" y="184423"/>
                  </a:cubicBezTo>
                  <a:lnTo>
                    <a:pt x="796299" y="177622"/>
                  </a:lnTo>
                  <a:cubicBezTo>
                    <a:pt x="800700" y="169621"/>
                    <a:pt x="804433" y="162320"/>
                    <a:pt x="807500" y="155719"/>
                  </a:cubicBezTo>
                  <a:cubicBezTo>
                    <a:pt x="810567" y="149118"/>
                    <a:pt x="813001" y="142351"/>
                    <a:pt x="814801" y="135417"/>
                  </a:cubicBezTo>
                  <a:cubicBezTo>
                    <a:pt x="816602" y="128483"/>
                    <a:pt x="817902" y="121048"/>
                    <a:pt x="818702" y="113114"/>
                  </a:cubicBezTo>
                  <a:cubicBezTo>
                    <a:pt x="819502" y="105180"/>
                    <a:pt x="819902" y="95945"/>
                    <a:pt x="819902" y="85410"/>
                  </a:cubicBezTo>
                  <a:lnTo>
                    <a:pt x="819902" y="23203"/>
                  </a:lnTo>
                  <a:lnTo>
                    <a:pt x="891111" y="23203"/>
                  </a:lnTo>
                  <a:cubicBezTo>
                    <a:pt x="890044" y="19602"/>
                    <a:pt x="888877" y="15902"/>
                    <a:pt x="887610" y="12101"/>
                  </a:cubicBezTo>
                  <a:cubicBezTo>
                    <a:pt x="886344" y="8301"/>
                    <a:pt x="885244" y="5200"/>
                    <a:pt x="884310" y="28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42" name="等腰三角形 41">
              <a:extLst>
                <a:ext uri="{FF2B5EF4-FFF2-40B4-BE49-F238E27FC236}">
                  <a16:creationId xmlns:a16="http://schemas.microsoft.com/office/drawing/2014/main" id="{3C4AEB86-BEEA-494C-A257-DFC2FC97A513}"/>
                </a:ext>
              </a:extLst>
            </p:cNvPr>
            <p:cNvSpPr/>
            <p:nvPr/>
          </p:nvSpPr>
          <p:spPr>
            <a:xfrm flipV="1">
              <a:off x="5081653" y="1988710"/>
              <a:ext cx="315380" cy="2718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/>
            </a:p>
          </p:txBody>
        </p:sp>
        <p:grpSp>
          <p:nvGrpSpPr>
            <p:cNvPr id="43" name="图形 99">
              <a:extLst>
                <a:ext uri="{FF2B5EF4-FFF2-40B4-BE49-F238E27FC236}">
                  <a16:creationId xmlns:a16="http://schemas.microsoft.com/office/drawing/2014/main" id="{AA790353-D10B-41CC-8751-5C53DCAC3207}"/>
                </a:ext>
              </a:extLst>
            </p:cNvPr>
            <p:cNvGrpSpPr/>
            <p:nvPr/>
          </p:nvGrpSpPr>
          <p:grpSpPr>
            <a:xfrm rot="20278073">
              <a:off x="6559418" y="782861"/>
              <a:ext cx="465770" cy="543427"/>
              <a:chOff x="-2303557" y="725264"/>
              <a:chExt cx="1804943" cy="2105877"/>
            </a:xfrm>
            <a:solidFill>
              <a:schemeClr val="accent1"/>
            </a:solidFill>
          </p:grpSpPr>
          <p:grpSp>
            <p:nvGrpSpPr>
              <p:cNvPr id="44" name="图形 99">
                <a:extLst>
                  <a:ext uri="{FF2B5EF4-FFF2-40B4-BE49-F238E27FC236}">
                    <a16:creationId xmlns:a16="http://schemas.microsoft.com/office/drawing/2014/main" id="{6D0576A9-B858-42EA-95BB-FBB2815B4353}"/>
                  </a:ext>
                </a:extLst>
              </p:cNvPr>
              <p:cNvGrpSpPr/>
              <p:nvPr/>
            </p:nvGrpSpPr>
            <p:grpSpPr>
              <a:xfrm>
                <a:off x="-2303557" y="725264"/>
                <a:ext cx="1804943" cy="1904313"/>
                <a:chOff x="-2303557" y="725264"/>
                <a:chExt cx="1804943" cy="1904313"/>
              </a:xfrm>
              <a:solidFill>
                <a:schemeClr val="accent1"/>
              </a:solidFill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FECB7380-1A44-412C-981C-CA1B2A4B9EBE}"/>
                    </a:ext>
                  </a:extLst>
                </p:cNvPr>
                <p:cNvSpPr/>
                <p:nvPr/>
              </p:nvSpPr>
              <p:spPr>
                <a:xfrm>
                  <a:off x="-2252974" y="926571"/>
                  <a:ext cx="1703004" cy="1703006"/>
                </a:xfrm>
                <a:custGeom>
                  <a:avLst/>
                  <a:gdLst>
                    <a:gd name="connsiteX0" fmla="*/ 0 w 1703004"/>
                    <a:gd name="connsiteY0" fmla="*/ 851504 h 1703006"/>
                    <a:gd name="connsiteX1" fmla="*/ 851502 w 1703004"/>
                    <a:gd name="connsiteY1" fmla="*/ 1703007 h 1703006"/>
                    <a:gd name="connsiteX2" fmla="*/ 1703005 w 1703004"/>
                    <a:gd name="connsiteY2" fmla="*/ 851504 h 1703006"/>
                    <a:gd name="connsiteX3" fmla="*/ 851502 w 1703004"/>
                    <a:gd name="connsiteY3" fmla="*/ 0 h 1703006"/>
                    <a:gd name="connsiteX4" fmla="*/ 0 w 1703004"/>
                    <a:gd name="connsiteY4" fmla="*/ 851504 h 1703006"/>
                    <a:gd name="connsiteX5" fmla="*/ 0 w 1703004"/>
                    <a:gd name="connsiteY5" fmla="*/ 851504 h 170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03004" h="1703006">
                      <a:moveTo>
                        <a:pt x="0" y="851504"/>
                      </a:moveTo>
                      <a:cubicBezTo>
                        <a:pt x="0" y="1321733"/>
                        <a:pt x="381274" y="1703007"/>
                        <a:pt x="851502" y="1703007"/>
                      </a:cubicBezTo>
                      <a:cubicBezTo>
                        <a:pt x="1321731" y="1703007"/>
                        <a:pt x="1703005" y="1321733"/>
                        <a:pt x="1703005" y="851504"/>
                      </a:cubicBezTo>
                      <a:cubicBezTo>
                        <a:pt x="1703005" y="381274"/>
                        <a:pt x="1321731" y="0"/>
                        <a:pt x="851502" y="0"/>
                      </a:cubicBezTo>
                      <a:cubicBezTo>
                        <a:pt x="381274" y="0"/>
                        <a:pt x="0" y="381274"/>
                        <a:pt x="0" y="851504"/>
                      </a:cubicBezTo>
                      <a:lnTo>
                        <a:pt x="0" y="851504"/>
                      </a:lnTo>
                      <a:close/>
                    </a:path>
                  </a:pathLst>
                </a:custGeom>
                <a:solidFill>
                  <a:srgbClr val="F0C48A"/>
                </a:solidFill>
                <a:ln w="25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F741AC89-ABB1-49BC-8BCD-4002931577C8}"/>
                    </a:ext>
                  </a:extLst>
                </p:cNvPr>
                <p:cNvSpPr/>
                <p:nvPr/>
              </p:nvSpPr>
              <p:spPr>
                <a:xfrm>
                  <a:off x="-2303557" y="725264"/>
                  <a:ext cx="1804943" cy="613432"/>
                </a:xfrm>
                <a:custGeom>
                  <a:avLst/>
                  <a:gdLst>
                    <a:gd name="connsiteX0" fmla="*/ 904143 w 1804943"/>
                    <a:gd name="connsiteY0" fmla="*/ 333454 h 613432"/>
                    <a:gd name="connsiteX1" fmla="*/ 879976 w 1804943"/>
                    <a:gd name="connsiteY1" fmla="*/ 309287 h 613432"/>
                    <a:gd name="connsiteX2" fmla="*/ 879976 w 1804943"/>
                    <a:gd name="connsiteY2" fmla="*/ 24167 h 613432"/>
                    <a:gd name="connsiteX3" fmla="*/ 904143 w 1804943"/>
                    <a:gd name="connsiteY3" fmla="*/ 0 h 613432"/>
                    <a:gd name="connsiteX4" fmla="*/ 928310 w 1804943"/>
                    <a:gd name="connsiteY4" fmla="*/ 24167 h 613432"/>
                    <a:gd name="connsiteX5" fmla="*/ 928310 w 1804943"/>
                    <a:gd name="connsiteY5" fmla="*/ 309544 h 613432"/>
                    <a:gd name="connsiteX6" fmla="*/ 904143 w 1804943"/>
                    <a:gd name="connsiteY6" fmla="*/ 333454 h 613432"/>
                    <a:gd name="connsiteX7" fmla="*/ 904143 w 1804943"/>
                    <a:gd name="connsiteY7" fmla="*/ 333454 h 613432"/>
                    <a:gd name="connsiteX8" fmla="*/ 1578506 w 1804943"/>
                    <a:gd name="connsiteY8" fmla="*/ 613432 h 613432"/>
                    <a:gd name="connsiteX9" fmla="*/ 1561538 w 1804943"/>
                    <a:gd name="connsiteY9" fmla="*/ 606491 h 613432"/>
                    <a:gd name="connsiteX10" fmla="*/ 1561538 w 1804943"/>
                    <a:gd name="connsiteY10" fmla="*/ 572297 h 613432"/>
                    <a:gd name="connsiteX11" fmla="*/ 1763615 w 1804943"/>
                    <a:gd name="connsiteY11" fmla="*/ 370219 h 613432"/>
                    <a:gd name="connsiteX12" fmla="*/ 1797809 w 1804943"/>
                    <a:gd name="connsiteY12" fmla="*/ 370219 h 613432"/>
                    <a:gd name="connsiteX13" fmla="*/ 1797809 w 1804943"/>
                    <a:gd name="connsiteY13" fmla="*/ 404413 h 613432"/>
                    <a:gd name="connsiteX14" fmla="*/ 1595732 w 1804943"/>
                    <a:gd name="connsiteY14" fmla="*/ 606491 h 613432"/>
                    <a:gd name="connsiteX15" fmla="*/ 1578506 w 1804943"/>
                    <a:gd name="connsiteY15" fmla="*/ 613432 h 613432"/>
                    <a:gd name="connsiteX16" fmla="*/ 1578506 w 1804943"/>
                    <a:gd name="connsiteY16" fmla="*/ 613432 h 613432"/>
                    <a:gd name="connsiteX17" fmla="*/ 225923 w 1804943"/>
                    <a:gd name="connsiteY17" fmla="*/ 613432 h 613432"/>
                    <a:gd name="connsiteX18" fmla="*/ 208955 w 1804943"/>
                    <a:gd name="connsiteY18" fmla="*/ 606491 h 613432"/>
                    <a:gd name="connsiteX19" fmla="*/ 7134 w 1804943"/>
                    <a:gd name="connsiteY19" fmla="*/ 404670 h 613432"/>
                    <a:gd name="connsiteX20" fmla="*/ 7134 w 1804943"/>
                    <a:gd name="connsiteY20" fmla="*/ 370476 h 613432"/>
                    <a:gd name="connsiteX21" fmla="*/ 41328 w 1804943"/>
                    <a:gd name="connsiteY21" fmla="*/ 370476 h 613432"/>
                    <a:gd name="connsiteX22" fmla="*/ 243406 w 1804943"/>
                    <a:gd name="connsiteY22" fmla="*/ 572554 h 613432"/>
                    <a:gd name="connsiteX23" fmla="*/ 243406 w 1804943"/>
                    <a:gd name="connsiteY23" fmla="*/ 606748 h 613432"/>
                    <a:gd name="connsiteX24" fmla="*/ 225923 w 1804943"/>
                    <a:gd name="connsiteY24" fmla="*/ 613432 h 613432"/>
                    <a:gd name="connsiteX25" fmla="*/ 225923 w 1804943"/>
                    <a:gd name="connsiteY25" fmla="*/ 613432 h 613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804943" h="613432">
                      <a:moveTo>
                        <a:pt x="904143" y="333454"/>
                      </a:moveTo>
                      <a:cubicBezTo>
                        <a:pt x="891031" y="333454"/>
                        <a:pt x="879976" y="322656"/>
                        <a:pt x="879976" y="309287"/>
                      </a:cubicBezTo>
                      <a:lnTo>
                        <a:pt x="879976" y="24167"/>
                      </a:lnTo>
                      <a:cubicBezTo>
                        <a:pt x="879976" y="11055"/>
                        <a:pt x="890774" y="0"/>
                        <a:pt x="904143" y="0"/>
                      </a:cubicBezTo>
                      <a:cubicBezTo>
                        <a:pt x="917255" y="0"/>
                        <a:pt x="928310" y="10798"/>
                        <a:pt x="928310" y="24167"/>
                      </a:cubicBezTo>
                      <a:lnTo>
                        <a:pt x="928310" y="309544"/>
                      </a:lnTo>
                      <a:cubicBezTo>
                        <a:pt x="928567" y="322656"/>
                        <a:pt x="917255" y="333454"/>
                        <a:pt x="904143" y="333454"/>
                      </a:cubicBezTo>
                      <a:lnTo>
                        <a:pt x="904143" y="333454"/>
                      </a:lnTo>
                      <a:close/>
                      <a:moveTo>
                        <a:pt x="1578506" y="613432"/>
                      </a:moveTo>
                      <a:cubicBezTo>
                        <a:pt x="1572336" y="613432"/>
                        <a:pt x="1566166" y="610861"/>
                        <a:pt x="1561538" y="606491"/>
                      </a:cubicBezTo>
                      <a:cubicBezTo>
                        <a:pt x="1552025" y="596978"/>
                        <a:pt x="1552025" y="581809"/>
                        <a:pt x="1561538" y="572297"/>
                      </a:cubicBezTo>
                      <a:lnTo>
                        <a:pt x="1763615" y="370219"/>
                      </a:lnTo>
                      <a:cubicBezTo>
                        <a:pt x="1773128" y="360706"/>
                        <a:pt x="1788297" y="360706"/>
                        <a:pt x="1797809" y="370219"/>
                      </a:cubicBezTo>
                      <a:cubicBezTo>
                        <a:pt x="1807322" y="379732"/>
                        <a:pt x="1807322" y="394900"/>
                        <a:pt x="1797809" y="404413"/>
                      </a:cubicBezTo>
                      <a:lnTo>
                        <a:pt x="1595732" y="606491"/>
                      </a:lnTo>
                      <a:cubicBezTo>
                        <a:pt x="1590847" y="611118"/>
                        <a:pt x="1584677" y="613432"/>
                        <a:pt x="1578506" y="613432"/>
                      </a:cubicBezTo>
                      <a:lnTo>
                        <a:pt x="1578506" y="613432"/>
                      </a:lnTo>
                      <a:close/>
                      <a:moveTo>
                        <a:pt x="225923" y="613432"/>
                      </a:moveTo>
                      <a:cubicBezTo>
                        <a:pt x="219753" y="613432"/>
                        <a:pt x="213583" y="610861"/>
                        <a:pt x="208955" y="606491"/>
                      </a:cubicBezTo>
                      <a:lnTo>
                        <a:pt x="7134" y="404670"/>
                      </a:lnTo>
                      <a:cubicBezTo>
                        <a:pt x="-2378" y="395157"/>
                        <a:pt x="-2378" y="379989"/>
                        <a:pt x="7134" y="370476"/>
                      </a:cubicBezTo>
                      <a:cubicBezTo>
                        <a:pt x="16647" y="360963"/>
                        <a:pt x="31816" y="360963"/>
                        <a:pt x="41328" y="370476"/>
                      </a:cubicBezTo>
                      <a:lnTo>
                        <a:pt x="243406" y="572554"/>
                      </a:lnTo>
                      <a:cubicBezTo>
                        <a:pt x="252918" y="582066"/>
                        <a:pt x="252918" y="597235"/>
                        <a:pt x="243406" y="606748"/>
                      </a:cubicBezTo>
                      <a:cubicBezTo>
                        <a:pt x="238264" y="611118"/>
                        <a:pt x="232094" y="613432"/>
                        <a:pt x="225923" y="613432"/>
                      </a:cubicBezTo>
                      <a:lnTo>
                        <a:pt x="225923" y="613432"/>
                      </a:lnTo>
                      <a:close/>
                    </a:path>
                  </a:pathLst>
                </a:custGeom>
                <a:solidFill>
                  <a:srgbClr val="4C4372"/>
                </a:solidFill>
                <a:ln w="25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6CA789D8-3E0C-4A37-855D-65BC60592043}"/>
                  </a:ext>
                </a:extLst>
              </p:cNvPr>
              <p:cNvSpPr/>
              <p:nvPr/>
            </p:nvSpPr>
            <p:spPr>
              <a:xfrm>
                <a:off x="-1979166" y="1184952"/>
                <a:ext cx="1155647" cy="1622022"/>
              </a:xfrm>
              <a:custGeom>
                <a:avLst/>
                <a:gdLst>
                  <a:gd name="connsiteX0" fmla="*/ 1155647 w 1155647"/>
                  <a:gd name="connsiteY0" fmla="*/ 577954 h 1622022"/>
                  <a:gd name="connsiteX1" fmla="*/ 578466 w 1155647"/>
                  <a:gd name="connsiteY1" fmla="*/ 1 h 1622022"/>
                  <a:gd name="connsiteX2" fmla="*/ 0 w 1155647"/>
                  <a:gd name="connsiteY2" fmla="*/ 577954 h 1622022"/>
                  <a:gd name="connsiteX3" fmla="*/ 360706 w 1155647"/>
                  <a:gd name="connsiteY3" fmla="*/ 1113486 h 1622022"/>
                  <a:gd name="connsiteX4" fmla="*/ 360706 w 1155647"/>
                  <a:gd name="connsiteY4" fmla="*/ 1497331 h 1622022"/>
                  <a:gd name="connsiteX5" fmla="*/ 485398 w 1155647"/>
                  <a:gd name="connsiteY5" fmla="*/ 1622022 h 1622022"/>
                  <a:gd name="connsiteX6" fmla="*/ 669993 w 1155647"/>
                  <a:gd name="connsiteY6" fmla="*/ 1622022 h 1622022"/>
                  <a:gd name="connsiteX7" fmla="*/ 794684 w 1155647"/>
                  <a:gd name="connsiteY7" fmla="*/ 1497331 h 1622022"/>
                  <a:gd name="connsiteX8" fmla="*/ 794684 w 1155647"/>
                  <a:gd name="connsiteY8" fmla="*/ 1113486 h 1622022"/>
                  <a:gd name="connsiteX9" fmla="*/ 1155647 w 1155647"/>
                  <a:gd name="connsiteY9" fmla="*/ 577954 h 1622022"/>
                  <a:gd name="connsiteX10" fmla="*/ 1155647 w 1155647"/>
                  <a:gd name="connsiteY10" fmla="*/ 577954 h 1622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5647" h="1622022">
                    <a:moveTo>
                      <a:pt x="1155647" y="577954"/>
                    </a:moveTo>
                    <a:cubicBezTo>
                      <a:pt x="1155647" y="259154"/>
                      <a:pt x="897266" y="515"/>
                      <a:pt x="578466" y="1"/>
                    </a:cubicBezTo>
                    <a:cubicBezTo>
                      <a:pt x="259667" y="-513"/>
                      <a:pt x="0" y="259154"/>
                      <a:pt x="0" y="577954"/>
                    </a:cubicBezTo>
                    <a:cubicBezTo>
                      <a:pt x="0" y="820139"/>
                      <a:pt x="149373" y="1027615"/>
                      <a:pt x="360706" y="1113486"/>
                    </a:cubicBezTo>
                    <a:lnTo>
                      <a:pt x="360706" y="1497331"/>
                    </a:lnTo>
                    <a:cubicBezTo>
                      <a:pt x="360706" y="1566490"/>
                      <a:pt x="416753" y="1622022"/>
                      <a:pt x="485398" y="1622022"/>
                    </a:cubicBezTo>
                    <a:lnTo>
                      <a:pt x="669993" y="1622022"/>
                    </a:lnTo>
                    <a:cubicBezTo>
                      <a:pt x="739152" y="1622022"/>
                      <a:pt x="794684" y="1565975"/>
                      <a:pt x="794684" y="1497331"/>
                    </a:cubicBezTo>
                    <a:lnTo>
                      <a:pt x="794684" y="1113486"/>
                    </a:lnTo>
                    <a:cubicBezTo>
                      <a:pt x="1006274" y="1027873"/>
                      <a:pt x="1155647" y="820139"/>
                      <a:pt x="1155647" y="577954"/>
                    </a:cubicBezTo>
                    <a:lnTo>
                      <a:pt x="1155647" y="577954"/>
                    </a:lnTo>
                    <a:close/>
                  </a:path>
                </a:pathLst>
              </a:custGeom>
              <a:solidFill>
                <a:srgbClr val="FFFFFF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1DEC5E2C-6E30-4075-B5ED-2D56ACF7D6F5}"/>
                  </a:ext>
                </a:extLst>
              </p:cNvPr>
              <p:cNvSpPr/>
              <p:nvPr/>
            </p:nvSpPr>
            <p:spPr>
              <a:xfrm>
                <a:off x="-1401471" y="1185467"/>
                <a:ext cx="577952" cy="1298337"/>
              </a:xfrm>
              <a:custGeom>
                <a:avLst/>
                <a:gdLst>
                  <a:gd name="connsiteX0" fmla="*/ 0 w 577952"/>
                  <a:gd name="connsiteY0" fmla="*/ 0 h 1298337"/>
                  <a:gd name="connsiteX1" fmla="*/ 474342 w 577952"/>
                  <a:gd name="connsiteY1" fmla="*/ 574611 h 1298337"/>
                  <a:gd name="connsiteX2" fmla="*/ 172512 w 577952"/>
                  <a:gd name="connsiteY2" fmla="*/ 1017331 h 1298337"/>
                  <a:gd name="connsiteX3" fmla="*/ 112865 w 577952"/>
                  <a:gd name="connsiteY3" fmla="*/ 1100887 h 1298337"/>
                  <a:gd name="connsiteX4" fmla="*/ 112865 w 577952"/>
                  <a:gd name="connsiteY4" fmla="*/ 1298337 h 1298337"/>
                  <a:gd name="connsiteX5" fmla="*/ 217246 w 577952"/>
                  <a:gd name="connsiteY5" fmla="*/ 1298337 h 1298337"/>
                  <a:gd name="connsiteX6" fmla="*/ 217246 w 577952"/>
                  <a:gd name="connsiteY6" fmla="*/ 1113228 h 1298337"/>
                  <a:gd name="connsiteX7" fmla="*/ 577952 w 577952"/>
                  <a:gd name="connsiteY7" fmla="*/ 577696 h 1298337"/>
                  <a:gd name="connsiteX8" fmla="*/ 0 w 577952"/>
                  <a:gd name="connsiteY8" fmla="*/ 0 h 1298337"/>
                  <a:gd name="connsiteX9" fmla="*/ 0 w 577952"/>
                  <a:gd name="connsiteY9" fmla="*/ 0 h 1298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7952" h="1298337">
                    <a:moveTo>
                      <a:pt x="0" y="0"/>
                    </a:moveTo>
                    <a:cubicBezTo>
                      <a:pt x="8227" y="2828"/>
                      <a:pt x="474342" y="172255"/>
                      <a:pt x="474342" y="574611"/>
                    </a:cubicBezTo>
                    <a:cubicBezTo>
                      <a:pt x="474342" y="875671"/>
                      <a:pt x="275350" y="982366"/>
                      <a:pt x="172512" y="1017331"/>
                    </a:cubicBezTo>
                    <a:cubicBezTo>
                      <a:pt x="136775" y="1029671"/>
                      <a:pt x="112865" y="1063094"/>
                      <a:pt x="112865" y="1100887"/>
                    </a:cubicBezTo>
                    <a:lnTo>
                      <a:pt x="112865" y="1298337"/>
                    </a:lnTo>
                    <a:lnTo>
                      <a:pt x="217246" y="1298337"/>
                    </a:lnTo>
                    <a:lnTo>
                      <a:pt x="217246" y="1113228"/>
                    </a:lnTo>
                    <a:cubicBezTo>
                      <a:pt x="428579" y="1027358"/>
                      <a:pt x="577952" y="819881"/>
                      <a:pt x="577952" y="577696"/>
                    </a:cubicBezTo>
                    <a:cubicBezTo>
                      <a:pt x="577952" y="258639"/>
                      <a:pt x="319313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E6F8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E10B4729-0D71-4CF5-81BE-2FC5FD26BC41}"/>
                  </a:ext>
                </a:extLst>
              </p:cNvPr>
              <p:cNvSpPr/>
              <p:nvPr/>
            </p:nvSpPr>
            <p:spPr>
              <a:xfrm>
                <a:off x="-1618460" y="2483290"/>
                <a:ext cx="433979" cy="325741"/>
              </a:xfrm>
              <a:custGeom>
                <a:avLst/>
                <a:gdLst>
                  <a:gd name="connsiteX0" fmla="*/ 301831 w 433979"/>
                  <a:gd name="connsiteY0" fmla="*/ 325741 h 325741"/>
                  <a:gd name="connsiteX1" fmla="*/ 132405 w 433979"/>
                  <a:gd name="connsiteY1" fmla="*/ 325741 h 325741"/>
                  <a:gd name="connsiteX2" fmla="*/ 0 w 433979"/>
                  <a:gd name="connsiteY2" fmla="*/ 193336 h 325741"/>
                  <a:gd name="connsiteX3" fmla="*/ 0 w 433979"/>
                  <a:gd name="connsiteY3" fmla="*/ 0 h 325741"/>
                  <a:gd name="connsiteX4" fmla="*/ 433978 w 433979"/>
                  <a:gd name="connsiteY4" fmla="*/ 0 h 325741"/>
                  <a:gd name="connsiteX5" fmla="*/ 433978 w 433979"/>
                  <a:gd name="connsiteY5" fmla="*/ 193336 h 325741"/>
                  <a:gd name="connsiteX6" fmla="*/ 301831 w 433979"/>
                  <a:gd name="connsiteY6" fmla="*/ 325741 h 325741"/>
                  <a:gd name="connsiteX7" fmla="*/ 301831 w 433979"/>
                  <a:gd name="connsiteY7" fmla="*/ 325741 h 325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3979" h="325741">
                    <a:moveTo>
                      <a:pt x="301831" y="325741"/>
                    </a:moveTo>
                    <a:lnTo>
                      <a:pt x="132405" y="325741"/>
                    </a:lnTo>
                    <a:cubicBezTo>
                      <a:pt x="59132" y="325741"/>
                      <a:pt x="0" y="266609"/>
                      <a:pt x="0" y="193336"/>
                    </a:cubicBezTo>
                    <a:lnTo>
                      <a:pt x="0" y="0"/>
                    </a:lnTo>
                    <a:lnTo>
                      <a:pt x="433978" y="0"/>
                    </a:lnTo>
                    <a:lnTo>
                      <a:pt x="433978" y="193336"/>
                    </a:lnTo>
                    <a:cubicBezTo>
                      <a:pt x="434235" y="266352"/>
                      <a:pt x="375103" y="325741"/>
                      <a:pt x="301831" y="325741"/>
                    </a:cubicBezTo>
                    <a:lnTo>
                      <a:pt x="301831" y="325741"/>
                    </a:lnTo>
                    <a:close/>
                  </a:path>
                </a:pathLst>
              </a:custGeom>
              <a:solidFill>
                <a:srgbClr val="A4CFF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E476FEB6-DAD6-436B-81D3-D5B7B4C046EF}"/>
                  </a:ext>
                </a:extLst>
              </p:cNvPr>
              <p:cNvSpPr/>
              <p:nvPr/>
            </p:nvSpPr>
            <p:spPr>
              <a:xfrm>
                <a:off x="-1288606" y="2483290"/>
                <a:ext cx="104381" cy="322913"/>
              </a:xfrm>
              <a:custGeom>
                <a:avLst/>
                <a:gdLst>
                  <a:gd name="connsiteX0" fmla="*/ 0 w 104381"/>
                  <a:gd name="connsiteY0" fmla="*/ 322913 h 322913"/>
                  <a:gd name="connsiteX1" fmla="*/ 104381 w 104381"/>
                  <a:gd name="connsiteY1" fmla="*/ 193336 h 322913"/>
                  <a:gd name="connsiteX2" fmla="*/ 104381 w 104381"/>
                  <a:gd name="connsiteY2" fmla="*/ 0 h 322913"/>
                  <a:gd name="connsiteX3" fmla="*/ 0 w 104381"/>
                  <a:gd name="connsiteY3" fmla="*/ 0 h 322913"/>
                  <a:gd name="connsiteX4" fmla="*/ 0 w 104381"/>
                  <a:gd name="connsiteY4" fmla="*/ 322913 h 322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381" h="322913">
                    <a:moveTo>
                      <a:pt x="0" y="322913"/>
                    </a:moveTo>
                    <a:cubicBezTo>
                      <a:pt x="59646" y="310058"/>
                      <a:pt x="104381" y="257096"/>
                      <a:pt x="104381" y="193336"/>
                    </a:cubicBezTo>
                    <a:lnTo>
                      <a:pt x="104381" y="0"/>
                    </a:lnTo>
                    <a:lnTo>
                      <a:pt x="0" y="0"/>
                    </a:lnTo>
                    <a:lnTo>
                      <a:pt x="0" y="322913"/>
                    </a:lnTo>
                    <a:close/>
                  </a:path>
                </a:pathLst>
              </a:custGeom>
              <a:solidFill>
                <a:srgbClr val="7BABF1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EEA41512-0EFB-4596-BCC5-9D40795170B6}"/>
                  </a:ext>
                </a:extLst>
              </p:cNvPr>
              <p:cNvSpPr/>
              <p:nvPr/>
            </p:nvSpPr>
            <p:spPr>
              <a:xfrm>
                <a:off x="-1743152" y="1417882"/>
                <a:ext cx="683618" cy="683876"/>
              </a:xfrm>
              <a:custGeom>
                <a:avLst/>
                <a:gdLst>
                  <a:gd name="connsiteX0" fmla="*/ 683619 w 683618"/>
                  <a:gd name="connsiteY0" fmla="*/ 391558 h 683876"/>
                  <a:gd name="connsiteX1" fmla="*/ 683619 w 683618"/>
                  <a:gd name="connsiteY1" fmla="*/ 292319 h 683876"/>
                  <a:gd name="connsiteX2" fmla="*/ 595949 w 683618"/>
                  <a:gd name="connsiteY2" fmla="*/ 292319 h 683876"/>
                  <a:gd name="connsiteX3" fmla="*/ 556356 w 683618"/>
                  <a:gd name="connsiteY3" fmla="*/ 196936 h 683876"/>
                  <a:gd name="connsiteX4" fmla="*/ 618059 w 683618"/>
                  <a:gd name="connsiteY4" fmla="*/ 135233 h 683876"/>
                  <a:gd name="connsiteX5" fmla="*/ 548129 w 683618"/>
                  <a:gd name="connsiteY5" fmla="*/ 65302 h 683876"/>
                  <a:gd name="connsiteX6" fmla="*/ 486426 w 683618"/>
                  <a:gd name="connsiteY6" fmla="*/ 127006 h 683876"/>
                  <a:gd name="connsiteX7" fmla="*/ 391043 w 683618"/>
                  <a:gd name="connsiteY7" fmla="*/ 87413 h 683876"/>
                  <a:gd name="connsiteX8" fmla="*/ 391043 w 683618"/>
                  <a:gd name="connsiteY8" fmla="*/ 0 h 683876"/>
                  <a:gd name="connsiteX9" fmla="*/ 292318 w 683618"/>
                  <a:gd name="connsiteY9" fmla="*/ 0 h 683876"/>
                  <a:gd name="connsiteX10" fmla="*/ 292318 w 683618"/>
                  <a:gd name="connsiteY10" fmla="*/ 87413 h 683876"/>
                  <a:gd name="connsiteX11" fmla="*/ 196936 w 683618"/>
                  <a:gd name="connsiteY11" fmla="*/ 127006 h 683876"/>
                  <a:gd name="connsiteX12" fmla="*/ 135233 w 683618"/>
                  <a:gd name="connsiteY12" fmla="*/ 65302 h 683876"/>
                  <a:gd name="connsiteX13" fmla="*/ 65302 w 683618"/>
                  <a:gd name="connsiteY13" fmla="*/ 135233 h 683876"/>
                  <a:gd name="connsiteX14" fmla="*/ 127005 w 683618"/>
                  <a:gd name="connsiteY14" fmla="*/ 196936 h 683876"/>
                  <a:gd name="connsiteX15" fmla="*/ 87413 w 683618"/>
                  <a:gd name="connsiteY15" fmla="*/ 292319 h 683876"/>
                  <a:gd name="connsiteX16" fmla="*/ 0 w 683618"/>
                  <a:gd name="connsiteY16" fmla="*/ 292319 h 683876"/>
                  <a:gd name="connsiteX17" fmla="*/ 0 w 683618"/>
                  <a:gd name="connsiteY17" fmla="*/ 391558 h 683876"/>
                  <a:gd name="connsiteX18" fmla="*/ 87413 w 683618"/>
                  <a:gd name="connsiteY18" fmla="*/ 391558 h 683876"/>
                  <a:gd name="connsiteX19" fmla="*/ 127005 w 683618"/>
                  <a:gd name="connsiteY19" fmla="*/ 486941 h 683876"/>
                  <a:gd name="connsiteX20" fmla="*/ 65302 w 683618"/>
                  <a:gd name="connsiteY20" fmla="*/ 548644 h 683876"/>
                  <a:gd name="connsiteX21" fmla="*/ 135233 w 683618"/>
                  <a:gd name="connsiteY21" fmla="*/ 618574 h 683876"/>
                  <a:gd name="connsiteX22" fmla="*/ 196936 w 683618"/>
                  <a:gd name="connsiteY22" fmla="*/ 556871 h 683876"/>
                  <a:gd name="connsiteX23" fmla="*/ 292318 w 683618"/>
                  <a:gd name="connsiteY23" fmla="*/ 596464 h 683876"/>
                  <a:gd name="connsiteX24" fmla="*/ 292318 w 683618"/>
                  <a:gd name="connsiteY24" fmla="*/ 683877 h 683876"/>
                  <a:gd name="connsiteX25" fmla="*/ 391043 w 683618"/>
                  <a:gd name="connsiteY25" fmla="*/ 683877 h 683876"/>
                  <a:gd name="connsiteX26" fmla="*/ 391043 w 683618"/>
                  <a:gd name="connsiteY26" fmla="*/ 596464 h 683876"/>
                  <a:gd name="connsiteX27" fmla="*/ 486426 w 683618"/>
                  <a:gd name="connsiteY27" fmla="*/ 556871 h 683876"/>
                  <a:gd name="connsiteX28" fmla="*/ 548129 w 683618"/>
                  <a:gd name="connsiteY28" fmla="*/ 618574 h 683876"/>
                  <a:gd name="connsiteX29" fmla="*/ 618059 w 683618"/>
                  <a:gd name="connsiteY29" fmla="*/ 548644 h 683876"/>
                  <a:gd name="connsiteX30" fmla="*/ 556356 w 683618"/>
                  <a:gd name="connsiteY30" fmla="*/ 486941 h 683876"/>
                  <a:gd name="connsiteX31" fmla="*/ 595949 w 683618"/>
                  <a:gd name="connsiteY31" fmla="*/ 391558 h 683876"/>
                  <a:gd name="connsiteX32" fmla="*/ 683619 w 683618"/>
                  <a:gd name="connsiteY32" fmla="*/ 391558 h 683876"/>
                  <a:gd name="connsiteX33" fmla="*/ 340138 w 683618"/>
                  <a:gd name="connsiteY33" fmla="*/ 468944 h 683876"/>
                  <a:gd name="connsiteX34" fmla="*/ 213390 w 683618"/>
                  <a:gd name="connsiteY34" fmla="*/ 342195 h 683876"/>
                  <a:gd name="connsiteX35" fmla="*/ 340138 w 683618"/>
                  <a:gd name="connsiteY35" fmla="*/ 215447 h 683876"/>
                  <a:gd name="connsiteX36" fmla="*/ 466887 w 683618"/>
                  <a:gd name="connsiteY36" fmla="*/ 342195 h 683876"/>
                  <a:gd name="connsiteX37" fmla="*/ 340138 w 683618"/>
                  <a:gd name="connsiteY37" fmla="*/ 468944 h 683876"/>
                  <a:gd name="connsiteX38" fmla="*/ 340138 w 683618"/>
                  <a:gd name="connsiteY38" fmla="*/ 468944 h 683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683618" h="683876">
                    <a:moveTo>
                      <a:pt x="683619" y="391558"/>
                    </a:moveTo>
                    <a:lnTo>
                      <a:pt x="683619" y="292319"/>
                    </a:lnTo>
                    <a:lnTo>
                      <a:pt x="595949" y="292319"/>
                    </a:lnTo>
                    <a:cubicBezTo>
                      <a:pt x="589264" y="257868"/>
                      <a:pt x="575895" y="225217"/>
                      <a:pt x="556356" y="196936"/>
                    </a:cubicBezTo>
                    <a:lnTo>
                      <a:pt x="618059" y="135233"/>
                    </a:lnTo>
                    <a:lnTo>
                      <a:pt x="548129" y="65302"/>
                    </a:lnTo>
                    <a:lnTo>
                      <a:pt x="486426" y="127006"/>
                    </a:lnTo>
                    <a:cubicBezTo>
                      <a:pt x="458145" y="107981"/>
                      <a:pt x="426008" y="94611"/>
                      <a:pt x="391043" y="87413"/>
                    </a:cubicBezTo>
                    <a:lnTo>
                      <a:pt x="391043" y="0"/>
                    </a:lnTo>
                    <a:lnTo>
                      <a:pt x="292318" y="0"/>
                    </a:lnTo>
                    <a:lnTo>
                      <a:pt x="292318" y="87413"/>
                    </a:lnTo>
                    <a:cubicBezTo>
                      <a:pt x="257867" y="94097"/>
                      <a:pt x="225216" y="107466"/>
                      <a:pt x="196936" y="127006"/>
                    </a:cubicBezTo>
                    <a:lnTo>
                      <a:pt x="135233" y="65302"/>
                    </a:lnTo>
                    <a:lnTo>
                      <a:pt x="65302" y="135233"/>
                    </a:lnTo>
                    <a:lnTo>
                      <a:pt x="127005" y="196936"/>
                    </a:lnTo>
                    <a:cubicBezTo>
                      <a:pt x="107980" y="225217"/>
                      <a:pt x="94611" y="257354"/>
                      <a:pt x="87413" y="292319"/>
                    </a:cubicBezTo>
                    <a:lnTo>
                      <a:pt x="0" y="292319"/>
                    </a:lnTo>
                    <a:lnTo>
                      <a:pt x="0" y="391558"/>
                    </a:lnTo>
                    <a:lnTo>
                      <a:pt x="87413" y="391558"/>
                    </a:lnTo>
                    <a:cubicBezTo>
                      <a:pt x="94097" y="426009"/>
                      <a:pt x="107466" y="458660"/>
                      <a:pt x="127005" y="486941"/>
                    </a:cubicBezTo>
                    <a:lnTo>
                      <a:pt x="65302" y="548644"/>
                    </a:lnTo>
                    <a:lnTo>
                      <a:pt x="135233" y="618574"/>
                    </a:lnTo>
                    <a:lnTo>
                      <a:pt x="196936" y="556871"/>
                    </a:lnTo>
                    <a:cubicBezTo>
                      <a:pt x="225216" y="575896"/>
                      <a:pt x="257353" y="589265"/>
                      <a:pt x="292318" y="596464"/>
                    </a:cubicBezTo>
                    <a:lnTo>
                      <a:pt x="292318" y="683877"/>
                    </a:lnTo>
                    <a:lnTo>
                      <a:pt x="391043" y="683877"/>
                    </a:lnTo>
                    <a:lnTo>
                      <a:pt x="391043" y="596464"/>
                    </a:lnTo>
                    <a:cubicBezTo>
                      <a:pt x="425494" y="589779"/>
                      <a:pt x="458145" y="576410"/>
                      <a:pt x="486426" y="556871"/>
                    </a:cubicBezTo>
                    <a:lnTo>
                      <a:pt x="548129" y="618574"/>
                    </a:lnTo>
                    <a:lnTo>
                      <a:pt x="618059" y="548644"/>
                    </a:lnTo>
                    <a:lnTo>
                      <a:pt x="556356" y="486941"/>
                    </a:lnTo>
                    <a:cubicBezTo>
                      <a:pt x="575381" y="458660"/>
                      <a:pt x="588750" y="426523"/>
                      <a:pt x="595949" y="391558"/>
                    </a:cubicBezTo>
                    <a:lnTo>
                      <a:pt x="683619" y="391558"/>
                    </a:lnTo>
                    <a:close/>
                    <a:moveTo>
                      <a:pt x="340138" y="468944"/>
                    </a:moveTo>
                    <a:cubicBezTo>
                      <a:pt x="270208" y="468944"/>
                      <a:pt x="213390" y="412126"/>
                      <a:pt x="213390" y="342195"/>
                    </a:cubicBezTo>
                    <a:cubicBezTo>
                      <a:pt x="213390" y="272265"/>
                      <a:pt x="270208" y="215447"/>
                      <a:pt x="340138" y="215447"/>
                    </a:cubicBezTo>
                    <a:cubicBezTo>
                      <a:pt x="410068" y="215447"/>
                      <a:pt x="466887" y="272265"/>
                      <a:pt x="466887" y="342195"/>
                    </a:cubicBezTo>
                    <a:cubicBezTo>
                      <a:pt x="466887" y="412126"/>
                      <a:pt x="410068" y="468944"/>
                      <a:pt x="340138" y="468944"/>
                    </a:cubicBezTo>
                    <a:lnTo>
                      <a:pt x="340138" y="468944"/>
                    </a:lnTo>
                    <a:close/>
                  </a:path>
                </a:pathLst>
              </a:custGeom>
              <a:solidFill>
                <a:srgbClr val="FD919E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2502A201-6231-4155-BBE5-6C112B6BF947}"/>
                  </a:ext>
                </a:extLst>
              </p:cNvPr>
              <p:cNvSpPr/>
              <p:nvPr/>
            </p:nvSpPr>
            <p:spPr>
              <a:xfrm>
                <a:off x="-1553929" y="1609162"/>
                <a:ext cx="301830" cy="301831"/>
              </a:xfrm>
              <a:custGeom>
                <a:avLst/>
                <a:gdLst>
                  <a:gd name="connsiteX0" fmla="*/ 150915 w 301830"/>
                  <a:gd name="connsiteY0" fmla="*/ 301831 h 301831"/>
                  <a:gd name="connsiteX1" fmla="*/ 0 w 301830"/>
                  <a:gd name="connsiteY1" fmla="*/ 150916 h 301831"/>
                  <a:gd name="connsiteX2" fmla="*/ 150915 w 301830"/>
                  <a:gd name="connsiteY2" fmla="*/ 0 h 301831"/>
                  <a:gd name="connsiteX3" fmla="*/ 301831 w 301830"/>
                  <a:gd name="connsiteY3" fmla="*/ 150916 h 301831"/>
                  <a:gd name="connsiteX4" fmla="*/ 150915 w 301830"/>
                  <a:gd name="connsiteY4" fmla="*/ 301831 h 301831"/>
                  <a:gd name="connsiteX5" fmla="*/ 150915 w 301830"/>
                  <a:gd name="connsiteY5" fmla="*/ 301831 h 301831"/>
                  <a:gd name="connsiteX6" fmla="*/ 150915 w 301830"/>
                  <a:gd name="connsiteY6" fmla="*/ 48334 h 301831"/>
                  <a:gd name="connsiteX7" fmla="*/ 48591 w 301830"/>
                  <a:gd name="connsiteY7" fmla="*/ 150659 h 301831"/>
                  <a:gd name="connsiteX8" fmla="*/ 150915 w 301830"/>
                  <a:gd name="connsiteY8" fmla="*/ 252983 h 301831"/>
                  <a:gd name="connsiteX9" fmla="*/ 253240 w 301830"/>
                  <a:gd name="connsiteY9" fmla="*/ 150659 h 301831"/>
                  <a:gd name="connsiteX10" fmla="*/ 150915 w 301830"/>
                  <a:gd name="connsiteY10" fmla="*/ 48334 h 301831"/>
                  <a:gd name="connsiteX11" fmla="*/ 150915 w 301830"/>
                  <a:gd name="connsiteY11" fmla="*/ 48334 h 301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1830" h="301831">
                    <a:moveTo>
                      <a:pt x="150915" y="301831"/>
                    </a:moveTo>
                    <a:cubicBezTo>
                      <a:pt x="67873" y="301831"/>
                      <a:pt x="0" y="233958"/>
                      <a:pt x="0" y="150916"/>
                    </a:cubicBezTo>
                    <a:cubicBezTo>
                      <a:pt x="0" y="67873"/>
                      <a:pt x="67873" y="0"/>
                      <a:pt x="150915" y="0"/>
                    </a:cubicBezTo>
                    <a:cubicBezTo>
                      <a:pt x="233958" y="0"/>
                      <a:pt x="301831" y="67873"/>
                      <a:pt x="301831" y="150916"/>
                    </a:cubicBezTo>
                    <a:cubicBezTo>
                      <a:pt x="301831" y="233958"/>
                      <a:pt x="233958" y="301831"/>
                      <a:pt x="150915" y="301831"/>
                    </a:cubicBezTo>
                    <a:lnTo>
                      <a:pt x="150915" y="301831"/>
                    </a:lnTo>
                    <a:close/>
                    <a:moveTo>
                      <a:pt x="150915" y="48334"/>
                    </a:moveTo>
                    <a:cubicBezTo>
                      <a:pt x="94097" y="48334"/>
                      <a:pt x="48591" y="94354"/>
                      <a:pt x="48591" y="150659"/>
                    </a:cubicBezTo>
                    <a:cubicBezTo>
                      <a:pt x="48591" y="207477"/>
                      <a:pt x="94611" y="252983"/>
                      <a:pt x="150915" y="252983"/>
                    </a:cubicBezTo>
                    <a:cubicBezTo>
                      <a:pt x="207734" y="252983"/>
                      <a:pt x="253240" y="206963"/>
                      <a:pt x="253240" y="150659"/>
                    </a:cubicBezTo>
                    <a:cubicBezTo>
                      <a:pt x="253240" y="94612"/>
                      <a:pt x="207734" y="48334"/>
                      <a:pt x="150915" y="48334"/>
                    </a:cubicBezTo>
                    <a:lnTo>
                      <a:pt x="150915" y="4833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BFCFDFA0-A9F1-4082-906A-BC1C8BF5EA18}"/>
                  </a:ext>
                </a:extLst>
              </p:cNvPr>
              <p:cNvSpPr/>
              <p:nvPr/>
            </p:nvSpPr>
            <p:spPr>
              <a:xfrm>
                <a:off x="-1767319" y="1394229"/>
                <a:ext cx="731695" cy="1112456"/>
              </a:xfrm>
              <a:custGeom>
                <a:avLst/>
                <a:gdLst>
                  <a:gd name="connsiteX0" fmla="*/ 415210 w 731695"/>
                  <a:gd name="connsiteY0" fmla="*/ 731439 h 1112456"/>
                  <a:gd name="connsiteX1" fmla="*/ 316485 w 731695"/>
                  <a:gd name="connsiteY1" fmla="*/ 731439 h 1112456"/>
                  <a:gd name="connsiteX2" fmla="*/ 292318 w 731695"/>
                  <a:gd name="connsiteY2" fmla="*/ 707273 h 1112456"/>
                  <a:gd name="connsiteX3" fmla="*/ 292318 w 731695"/>
                  <a:gd name="connsiteY3" fmla="*/ 638885 h 1112456"/>
                  <a:gd name="connsiteX4" fmla="*/ 224959 w 731695"/>
                  <a:gd name="connsiteY4" fmla="*/ 610861 h 1112456"/>
                  <a:gd name="connsiteX5" fmla="*/ 176368 w 731695"/>
                  <a:gd name="connsiteY5" fmla="*/ 659452 h 1112456"/>
                  <a:gd name="connsiteX6" fmla="*/ 159400 w 731695"/>
                  <a:gd name="connsiteY6" fmla="*/ 666394 h 1112456"/>
                  <a:gd name="connsiteX7" fmla="*/ 142431 w 731695"/>
                  <a:gd name="connsiteY7" fmla="*/ 659452 h 1112456"/>
                  <a:gd name="connsiteX8" fmla="*/ 72501 w 731695"/>
                  <a:gd name="connsiteY8" fmla="*/ 589522 h 1112456"/>
                  <a:gd name="connsiteX9" fmla="*/ 72501 w 731695"/>
                  <a:gd name="connsiteY9" fmla="*/ 555328 h 1112456"/>
                  <a:gd name="connsiteX10" fmla="*/ 120578 w 731695"/>
                  <a:gd name="connsiteY10" fmla="*/ 507251 h 1112456"/>
                  <a:gd name="connsiteX11" fmla="*/ 92555 w 731695"/>
                  <a:gd name="connsiteY11" fmla="*/ 439892 h 1112456"/>
                  <a:gd name="connsiteX12" fmla="*/ 24167 w 731695"/>
                  <a:gd name="connsiteY12" fmla="*/ 439892 h 1112456"/>
                  <a:gd name="connsiteX13" fmla="*/ 0 w 731695"/>
                  <a:gd name="connsiteY13" fmla="*/ 415725 h 1112456"/>
                  <a:gd name="connsiteX14" fmla="*/ 0 w 731695"/>
                  <a:gd name="connsiteY14" fmla="*/ 316486 h 1112456"/>
                  <a:gd name="connsiteX15" fmla="*/ 24167 w 731695"/>
                  <a:gd name="connsiteY15" fmla="*/ 292319 h 1112456"/>
                  <a:gd name="connsiteX16" fmla="*/ 92555 w 731695"/>
                  <a:gd name="connsiteY16" fmla="*/ 292319 h 1112456"/>
                  <a:gd name="connsiteX17" fmla="*/ 120578 w 731695"/>
                  <a:gd name="connsiteY17" fmla="*/ 224959 h 1112456"/>
                  <a:gd name="connsiteX18" fmla="*/ 72501 w 731695"/>
                  <a:gd name="connsiteY18" fmla="*/ 176882 h 1112456"/>
                  <a:gd name="connsiteX19" fmla="*/ 72501 w 731695"/>
                  <a:gd name="connsiteY19" fmla="*/ 142689 h 1112456"/>
                  <a:gd name="connsiteX20" fmla="*/ 142431 w 731695"/>
                  <a:gd name="connsiteY20" fmla="*/ 72501 h 1112456"/>
                  <a:gd name="connsiteX21" fmla="*/ 176625 w 731695"/>
                  <a:gd name="connsiteY21" fmla="*/ 72501 h 1112456"/>
                  <a:gd name="connsiteX22" fmla="*/ 224702 w 731695"/>
                  <a:gd name="connsiteY22" fmla="*/ 120578 h 1112456"/>
                  <a:gd name="connsiteX23" fmla="*/ 292061 w 731695"/>
                  <a:gd name="connsiteY23" fmla="*/ 92555 h 1112456"/>
                  <a:gd name="connsiteX24" fmla="*/ 292061 w 731695"/>
                  <a:gd name="connsiteY24" fmla="*/ 24167 h 1112456"/>
                  <a:gd name="connsiteX25" fmla="*/ 316228 w 731695"/>
                  <a:gd name="connsiteY25" fmla="*/ 0 h 1112456"/>
                  <a:gd name="connsiteX26" fmla="*/ 414953 w 731695"/>
                  <a:gd name="connsiteY26" fmla="*/ 0 h 1112456"/>
                  <a:gd name="connsiteX27" fmla="*/ 439120 w 731695"/>
                  <a:gd name="connsiteY27" fmla="*/ 24167 h 1112456"/>
                  <a:gd name="connsiteX28" fmla="*/ 439120 w 731695"/>
                  <a:gd name="connsiteY28" fmla="*/ 92555 h 1112456"/>
                  <a:gd name="connsiteX29" fmla="*/ 506479 w 731695"/>
                  <a:gd name="connsiteY29" fmla="*/ 120578 h 1112456"/>
                  <a:gd name="connsiteX30" fmla="*/ 554556 w 731695"/>
                  <a:gd name="connsiteY30" fmla="*/ 72501 h 1112456"/>
                  <a:gd name="connsiteX31" fmla="*/ 588750 w 731695"/>
                  <a:gd name="connsiteY31" fmla="*/ 72501 h 1112456"/>
                  <a:gd name="connsiteX32" fmla="*/ 658680 w 731695"/>
                  <a:gd name="connsiteY32" fmla="*/ 142432 h 1112456"/>
                  <a:gd name="connsiteX33" fmla="*/ 665622 w 731695"/>
                  <a:gd name="connsiteY33" fmla="*/ 159400 h 1112456"/>
                  <a:gd name="connsiteX34" fmla="*/ 658680 w 731695"/>
                  <a:gd name="connsiteY34" fmla="*/ 176368 h 1112456"/>
                  <a:gd name="connsiteX35" fmla="*/ 611118 w 731695"/>
                  <a:gd name="connsiteY35" fmla="*/ 224188 h 1112456"/>
                  <a:gd name="connsiteX36" fmla="*/ 639141 w 731695"/>
                  <a:gd name="connsiteY36" fmla="*/ 291547 h 1112456"/>
                  <a:gd name="connsiteX37" fmla="*/ 707529 w 731695"/>
                  <a:gd name="connsiteY37" fmla="*/ 291547 h 1112456"/>
                  <a:gd name="connsiteX38" fmla="*/ 731696 w 731695"/>
                  <a:gd name="connsiteY38" fmla="*/ 315715 h 1112456"/>
                  <a:gd name="connsiteX39" fmla="*/ 731696 w 731695"/>
                  <a:gd name="connsiteY39" fmla="*/ 414954 h 1112456"/>
                  <a:gd name="connsiteX40" fmla="*/ 707529 w 731695"/>
                  <a:gd name="connsiteY40" fmla="*/ 439121 h 1112456"/>
                  <a:gd name="connsiteX41" fmla="*/ 639141 w 731695"/>
                  <a:gd name="connsiteY41" fmla="*/ 439121 h 1112456"/>
                  <a:gd name="connsiteX42" fmla="*/ 611118 w 731695"/>
                  <a:gd name="connsiteY42" fmla="*/ 506480 h 1112456"/>
                  <a:gd name="connsiteX43" fmla="*/ 659195 w 731695"/>
                  <a:gd name="connsiteY43" fmla="*/ 554557 h 1112456"/>
                  <a:gd name="connsiteX44" fmla="*/ 666136 w 731695"/>
                  <a:gd name="connsiteY44" fmla="*/ 571526 h 1112456"/>
                  <a:gd name="connsiteX45" fmla="*/ 659195 w 731695"/>
                  <a:gd name="connsiteY45" fmla="*/ 588494 h 1112456"/>
                  <a:gd name="connsiteX46" fmla="*/ 589264 w 731695"/>
                  <a:gd name="connsiteY46" fmla="*/ 658681 h 1112456"/>
                  <a:gd name="connsiteX47" fmla="*/ 572296 w 731695"/>
                  <a:gd name="connsiteY47" fmla="*/ 665623 h 1112456"/>
                  <a:gd name="connsiteX48" fmla="*/ 555328 w 731695"/>
                  <a:gd name="connsiteY48" fmla="*/ 658681 h 1112456"/>
                  <a:gd name="connsiteX49" fmla="*/ 507508 w 731695"/>
                  <a:gd name="connsiteY49" fmla="*/ 610604 h 1112456"/>
                  <a:gd name="connsiteX50" fmla="*/ 440149 w 731695"/>
                  <a:gd name="connsiteY50" fmla="*/ 638628 h 1112456"/>
                  <a:gd name="connsiteX51" fmla="*/ 440149 w 731695"/>
                  <a:gd name="connsiteY51" fmla="*/ 707015 h 1112456"/>
                  <a:gd name="connsiteX52" fmla="*/ 415210 w 731695"/>
                  <a:gd name="connsiteY52" fmla="*/ 731439 h 1112456"/>
                  <a:gd name="connsiteX53" fmla="*/ 415210 w 731695"/>
                  <a:gd name="connsiteY53" fmla="*/ 731439 h 1112456"/>
                  <a:gd name="connsiteX54" fmla="*/ 340395 w 731695"/>
                  <a:gd name="connsiteY54" fmla="*/ 683362 h 1112456"/>
                  <a:gd name="connsiteX55" fmla="*/ 391043 w 731695"/>
                  <a:gd name="connsiteY55" fmla="*/ 683362 h 1112456"/>
                  <a:gd name="connsiteX56" fmla="*/ 391043 w 731695"/>
                  <a:gd name="connsiteY56" fmla="*/ 620117 h 1112456"/>
                  <a:gd name="connsiteX57" fmla="*/ 410840 w 731695"/>
                  <a:gd name="connsiteY57" fmla="*/ 596207 h 1112456"/>
                  <a:gd name="connsiteX58" fmla="*/ 497224 w 731695"/>
                  <a:gd name="connsiteY58" fmla="*/ 560470 h 1112456"/>
                  <a:gd name="connsiteX59" fmla="*/ 527561 w 731695"/>
                  <a:gd name="connsiteY59" fmla="*/ 563298 h 1112456"/>
                  <a:gd name="connsiteX60" fmla="*/ 572296 w 731695"/>
                  <a:gd name="connsiteY60" fmla="*/ 608033 h 1112456"/>
                  <a:gd name="connsiteX61" fmla="*/ 608032 w 731695"/>
                  <a:gd name="connsiteY61" fmla="*/ 572297 h 1112456"/>
                  <a:gd name="connsiteX62" fmla="*/ 563298 w 731695"/>
                  <a:gd name="connsiteY62" fmla="*/ 527562 h 1112456"/>
                  <a:gd name="connsiteX63" fmla="*/ 560470 w 731695"/>
                  <a:gd name="connsiteY63" fmla="*/ 497225 h 1112456"/>
                  <a:gd name="connsiteX64" fmla="*/ 596206 w 731695"/>
                  <a:gd name="connsiteY64" fmla="*/ 410840 h 1112456"/>
                  <a:gd name="connsiteX65" fmla="*/ 620116 w 731695"/>
                  <a:gd name="connsiteY65" fmla="*/ 391044 h 1112456"/>
                  <a:gd name="connsiteX66" fmla="*/ 683362 w 731695"/>
                  <a:gd name="connsiteY66" fmla="*/ 391044 h 1112456"/>
                  <a:gd name="connsiteX67" fmla="*/ 683362 w 731695"/>
                  <a:gd name="connsiteY67" fmla="*/ 340396 h 1112456"/>
                  <a:gd name="connsiteX68" fmla="*/ 620116 w 731695"/>
                  <a:gd name="connsiteY68" fmla="*/ 340396 h 1112456"/>
                  <a:gd name="connsiteX69" fmla="*/ 596206 w 731695"/>
                  <a:gd name="connsiteY69" fmla="*/ 320599 h 1112456"/>
                  <a:gd name="connsiteX70" fmla="*/ 560470 w 731695"/>
                  <a:gd name="connsiteY70" fmla="*/ 234215 h 1112456"/>
                  <a:gd name="connsiteX71" fmla="*/ 563298 w 731695"/>
                  <a:gd name="connsiteY71" fmla="*/ 203878 h 1112456"/>
                  <a:gd name="connsiteX72" fmla="*/ 608032 w 731695"/>
                  <a:gd name="connsiteY72" fmla="*/ 159143 h 1112456"/>
                  <a:gd name="connsiteX73" fmla="*/ 572296 w 731695"/>
                  <a:gd name="connsiteY73" fmla="*/ 123406 h 1112456"/>
                  <a:gd name="connsiteX74" fmla="*/ 527561 w 731695"/>
                  <a:gd name="connsiteY74" fmla="*/ 168141 h 1112456"/>
                  <a:gd name="connsiteX75" fmla="*/ 497224 w 731695"/>
                  <a:gd name="connsiteY75" fmla="*/ 170969 h 1112456"/>
                  <a:gd name="connsiteX76" fmla="*/ 410840 w 731695"/>
                  <a:gd name="connsiteY76" fmla="*/ 135233 h 1112456"/>
                  <a:gd name="connsiteX77" fmla="*/ 391043 w 731695"/>
                  <a:gd name="connsiteY77" fmla="*/ 111323 h 1112456"/>
                  <a:gd name="connsiteX78" fmla="*/ 391043 w 731695"/>
                  <a:gd name="connsiteY78" fmla="*/ 48077 h 1112456"/>
                  <a:gd name="connsiteX79" fmla="*/ 340395 w 731695"/>
                  <a:gd name="connsiteY79" fmla="*/ 48077 h 1112456"/>
                  <a:gd name="connsiteX80" fmla="*/ 340395 w 731695"/>
                  <a:gd name="connsiteY80" fmla="*/ 111066 h 1112456"/>
                  <a:gd name="connsiteX81" fmla="*/ 320599 w 731695"/>
                  <a:gd name="connsiteY81" fmla="*/ 134976 h 1112456"/>
                  <a:gd name="connsiteX82" fmla="*/ 234215 w 731695"/>
                  <a:gd name="connsiteY82" fmla="*/ 170712 h 1112456"/>
                  <a:gd name="connsiteX83" fmla="*/ 203877 w 731695"/>
                  <a:gd name="connsiteY83" fmla="*/ 167884 h 1112456"/>
                  <a:gd name="connsiteX84" fmla="*/ 159143 w 731695"/>
                  <a:gd name="connsiteY84" fmla="*/ 123149 h 1112456"/>
                  <a:gd name="connsiteX85" fmla="*/ 123406 w 731695"/>
                  <a:gd name="connsiteY85" fmla="*/ 158886 h 1112456"/>
                  <a:gd name="connsiteX86" fmla="*/ 168141 w 731695"/>
                  <a:gd name="connsiteY86" fmla="*/ 203620 h 1112456"/>
                  <a:gd name="connsiteX87" fmla="*/ 170969 w 731695"/>
                  <a:gd name="connsiteY87" fmla="*/ 233958 h 1112456"/>
                  <a:gd name="connsiteX88" fmla="*/ 135233 w 731695"/>
                  <a:gd name="connsiteY88" fmla="*/ 320342 h 1112456"/>
                  <a:gd name="connsiteX89" fmla="*/ 111323 w 731695"/>
                  <a:gd name="connsiteY89" fmla="*/ 340139 h 1112456"/>
                  <a:gd name="connsiteX90" fmla="*/ 48077 w 731695"/>
                  <a:gd name="connsiteY90" fmla="*/ 340139 h 1112456"/>
                  <a:gd name="connsiteX91" fmla="*/ 48077 w 731695"/>
                  <a:gd name="connsiteY91" fmla="*/ 390787 h 1112456"/>
                  <a:gd name="connsiteX92" fmla="*/ 111323 w 731695"/>
                  <a:gd name="connsiteY92" fmla="*/ 390787 h 1112456"/>
                  <a:gd name="connsiteX93" fmla="*/ 135233 w 731695"/>
                  <a:gd name="connsiteY93" fmla="*/ 410583 h 1112456"/>
                  <a:gd name="connsiteX94" fmla="*/ 170969 w 731695"/>
                  <a:gd name="connsiteY94" fmla="*/ 496968 h 1112456"/>
                  <a:gd name="connsiteX95" fmla="*/ 168141 w 731695"/>
                  <a:gd name="connsiteY95" fmla="*/ 527305 h 1112456"/>
                  <a:gd name="connsiteX96" fmla="*/ 123406 w 731695"/>
                  <a:gd name="connsiteY96" fmla="*/ 572040 h 1112456"/>
                  <a:gd name="connsiteX97" fmla="*/ 159143 w 731695"/>
                  <a:gd name="connsiteY97" fmla="*/ 607776 h 1112456"/>
                  <a:gd name="connsiteX98" fmla="*/ 203877 w 731695"/>
                  <a:gd name="connsiteY98" fmla="*/ 563041 h 1112456"/>
                  <a:gd name="connsiteX99" fmla="*/ 234215 w 731695"/>
                  <a:gd name="connsiteY99" fmla="*/ 560213 h 1112456"/>
                  <a:gd name="connsiteX100" fmla="*/ 320599 w 731695"/>
                  <a:gd name="connsiteY100" fmla="*/ 595950 h 1112456"/>
                  <a:gd name="connsiteX101" fmla="*/ 340395 w 731695"/>
                  <a:gd name="connsiteY101" fmla="*/ 619860 h 1112456"/>
                  <a:gd name="connsiteX102" fmla="*/ 340395 w 731695"/>
                  <a:gd name="connsiteY102" fmla="*/ 683362 h 1112456"/>
                  <a:gd name="connsiteX103" fmla="*/ 583094 w 731695"/>
                  <a:gd name="connsiteY103" fmla="*/ 1112457 h 1112456"/>
                  <a:gd name="connsiteX104" fmla="*/ 148602 w 731695"/>
                  <a:gd name="connsiteY104" fmla="*/ 1112457 h 1112456"/>
                  <a:gd name="connsiteX105" fmla="*/ 124435 w 731695"/>
                  <a:gd name="connsiteY105" fmla="*/ 1088289 h 1112456"/>
                  <a:gd name="connsiteX106" fmla="*/ 148602 w 731695"/>
                  <a:gd name="connsiteY106" fmla="*/ 1064122 h 1112456"/>
                  <a:gd name="connsiteX107" fmla="*/ 582580 w 731695"/>
                  <a:gd name="connsiteY107" fmla="*/ 1064122 h 1112456"/>
                  <a:gd name="connsiteX108" fmla="*/ 606747 w 731695"/>
                  <a:gd name="connsiteY108" fmla="*/ 1088289 h 1112456"/>
                  <a:gd name="connsiteX109" fmla="*/ 583094 w 731695"/>
                  <a:gd name="connsiteY109" fmla="*/ 1112457 h 1112456"/>
                  <a:gd name="connsiteX110" fmla="*/ 583094 w 731695"/>
                  <a:gd name="connsiteY110" fmla="*/ 1112457 h 1112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</a:cxnLst>
                <a:rect l="l" t="t" r="r" b="b"/>
                <a:pathLst>
                  <a:path w="731695" h="1112456">
                    <a:moveTo>
                      <a:pt x="415210" y="731439"/>
                    </a:moveTo>
                    <a:lnTo>
                      <a:pt x="316485" y="731439"/>
                    </a:lnTo>
                    <a:cubicBezTo>
                      <a:pt x="303373" y="731439"/>
                      <a:pt x="292318" y="720641"/>
                      <a:pt x="292318" y="707273"/>
                    </a:cubicBezTo>
                    <a:lnTo>
                      <a:pt x="292318" y="638885"/>
                    </a:lnTo>
                    <a:cubicBezTo>
                      <a:pt x="268408" y="632714"/>
                      <a:pt x="245784" y="623202"/>
                      <a:pt x="224959" y="610861"/>
                    </a:cubicBezTo>
                    <a:lnTo>
                      <a:pt x="176368" y="659452"/>
                    </a:lnTo>
                    <a:cubicBezTo>
                      <a:pt x="171740" y="664080"/>
                      <a:pt x="165570" y="666394"/>
                      <a:pt x="159400" y="666394"/>
                    </a:cubicBezTo>
                    <a:cubicBezTo>
                      <a:pt x="152715" y="666394"/>
                      <a:pt x="147059" y="663823"/>
                      <a:pt x="142431" y="659452"/>
                    </a:cubicBezTo>
                    <a:lnTo>
                      <a:pt x="72501" y="589522"/>
                    </a:lnTo>
                    <a:cubicBezTo>
                      <a:pt x="62989" y="580010"/>
                      <a:pt x="62989" y="564841"/>
                      <a:pt x="72501" y="555328"/>
                    </a:cubicBezTo>
                    <a:lnTo>
                      <a:pt x="120578" y="507251"/>
                    </a:lnTo>
                    <a:cubicBezTo>
                      <a:pt x="108237" y="485912"/>
                      <a:pt x="98725" y="463288"/>
                      <a:pt x="92555" y="439892"/>
                    </a:cubicBezTo>
                    <a:lnTo>
                      <a:pt x="24167" y="439892"/>
                    </a:lnTo>
                    <a:cubicBezTo>
                      <a:pt x="11055" y="439892"/>
                      <a:pt x="0" y="429094"/>
                      <a:pt x="0" y="415725"/>
                    </a:cubicBezTo>
                    <a:lnTo>
                      <a:pt x="0" y="316486"/>
                    </a:lnTo>
                    <a:cubicBezTo>
                      <a:pt x="0" y="303374"/>
                      <a:pt x="10798" y="292319"/>
                      <a:pt x="24167" y="292319"/>
                    </a:cubicBezTo>
                    <a:lnTo>
                      <a:pt x="92555" y="292319"/>
                    </a:lnTo>
                    <a:cubicBezTo>
                      <a:pt x="98725" y="268409"/>
                      <a:pt x="108237" y="245784"/>
                      <a:pt x="120578" y="224959"/>
                    </a:cubicBezTo>
                    <a:lnTo>
                      <a:pt x="72501" y="176882"/>
                    </a:lnTo>
                    <a:cubicBezTo>
                      <a:pt x="62989" y="167370"/>
                      <a:pt x="62989" y="152201"/>
                      <a:pt x="72501" y="142689"/>
                    </a:cubicBezTo>
                    <a:lnTo>
                      <a:pt x="142431" y="72501"/>
                    </a:lnTo>
                    <a:cubicBezTo>
                      <a:pt x="151944" y="62989"/>
                      <a:pt x="167113" y="62989"/>
                      <a:pt x="176625" y="72501"/>
                    </a:cubicBezTo>
                    <a:lnTo>
                      <a:pt x="224702" y="120578"/>
                    </a:lnTo>
                    <a:cubicBezTo>
                      <a:pt x="246041" y="108238"/>
                      <a:pt x="268665" y="98725"/>
                      <a:pt x="292061" y="92555"/>
                    </a:cubicBezTo>
                    <a:lnTo>
                      <a:pt x="292061" y="24167"/>
                    </a:lnTo>
                    <a:cubicBezTo>
                      <a:pt x="292061" y="11055"/>
                      <a:pt x="302859" y="0"/>
                      <a:pt x="316228" y="0"/>
                    </a:cubicBezTo>
                    <a:lnTo>
                      <a:pt x="414953" y="0"/>
                    </a:lnTo>
                    <a:cubicBezTo>
                      <a:pt x="428065" y="0"/>
                      <a:pt x="439120" y="10798"/>
                      <a:pt x="439120" y="24167"/>
                    </a:cubicBezTo>
                    <a:lnTo>
                      <a:pt x="439120" y="92555"/>
                    </a:lnTo>
                    <a:cubicBezTo>
                      <a:pt x="463030" y="98725"/>
                      <a:pt x="485655" y="108238"/>
                      <a:pt x="506479" y="120578"/>
                    </a:cubicBezTo>
                    <a:lnTo>
                      <a:pt x="554556" y="72501"/>
                    </a:lnTo>
                    <a:cubicBezTo>
                      <a:pt x="564069" y="62989"/>
                      <a:pt x="579238" y="62989"/>
                      <a:pt x="588750" y="72501"/>
                    </a:cubicBezTo>
                    <a:lnTo>
                      <a:pt x="658680" y="142432"/>
                    </a:lnTo>
                    <a:cubicBezTo>
                      <a:pt x="663308" y="147059"/>
                      <a:pt x="665622" y="153230"/>
                      <a:pt x="665622" y="159400"/>
                    </a:cubicBezTo>
                    <a:cubicBezTo>
                      <a:pt x="665622" y="166084"/>
                      <a:pt x="663051" y="171740"/>
                      <a:pt x="658680" y="176368"/>
                    </a:cubicBezTo>
                    <a:lnTo>
                      <a:pt x="611118" y="224188"/>
                    </a:lnTo>
                    <a:cubicBezTo>
                      <a:pt x="623458" y="245527"/>
                      <a:pt x="632971" y="268152"/>
                      <a:pt x="639141" y="291547"/>
                    </a:cubicBezTo>
                    <a:lnTo>
                      <a:pt x="707529" y="291547"/>
                    </a:lnTo>
                    <a:cubicBezTo>
                      <a:pt x="720641" y="291547"/>
                      <a:pt x="731696" y="302345"/>
                      <a:pt x="731696" y="315715"/>
                    </a:cubicBezTo>
                    <a:lnTo>
                      <a:pt x="731696" y="414954"/>
                    </a:lnTo>
                    <a:cubicBezTo>
                      <a:pt x="731696" y="428066"/>
                      <a:pt x="720898" y="439121"/>
                      <a:pt x="707529" y="439121"/>
                    </a:cubicBezTo>
                    <a:lnTo>
                      <a:pt x="639141" y="439121"/>
                    </a:lnTo>
                    <a:cubicBezTo>
                      <a:pt x="632971" y="463031"/>
                      <a:pt x="623458" y="485655"/>
                      <a:pt x="611118" y="506480"/>
                    </a:cubicBezTo>
                    <a:lnTo>
                      <a:pt x="659195" y="554557"/>
                    </a:lnTo>
                    <a:cubicBezTo>
                      <a:pt x="663822" y="559185"/>
                      <a:pt x="666136" y="565355"/>
                      <a:pt x="666136" y="571526"/>
                    </a:cubicBezTo>
                    <a:cubicBezTo>
                      <a:pt x="666136" y="578210"/>
                      <a:pt x="663565" y="583866"/>
                      <a:pt x="659195" y="588494"/>
                    </a:cubicBezTo>
                    <a:lnTo>
                      <a:pt x="589264" y="658681"/>
                    </a:lnTo>
                    <a:cubicBezTo>
                      <a:pt x="584637" y="663309"/>
                      <a:pt x="578466" y="665623"/>
                      <a:pt x="572296" y="665623"/>
                    </a:cubicBezTo>
                    <a:cubicBezTo>
                      <a:pt x="565612" y="665623"/>
                      <a:pt x="559955" y="663052"/>
                      <a:pt x="555328" y="658681"/>
                    </a:cubicBezTo>
                    <a:lnTo>
                      <a:pt x="507508" y="610604"/>
                    </a:lnTo>
                    <a:cubicBezTo>
                      <a:pt x="486169" y="622945"/>
                      <a:pt x="463544" y="632457"/>
                      <a:pt x="440149" y="638628"/>
                    </a:cubicBezTo>
                    <a:lnTo>
                      <a:pt x="440149" y="707015"/>
                    </a:lnTo>
                    <a:cubicBezTo>
                      <a:pt x="439634" y="720899"/>
                      <a:pt x="428836" y="731439"/>
                      <a:pt x="415210" y="731439"/>
                    </a:cubicBezTo>
                    <a:lnTo>
                      <a:pt x="415210" y="731439"/>
                    </a:lnTo>
                    <a:close/>
                    <a:moveTo>
                      <a:pt x="340395" y="683362"/>
                    </a:moveTo>
                    <a:lnTo>
                      <a:pt x="391043" y="683362"/>
                    </a:lnTo>
                    <a:lnTo>
                      <a:pt x="391043" y="620117"/>
                    </a:lnTo>
                    <a:cubicBezTo>
                      <a:pt x="391043" y="608547"/>
                      <a:pt x="399270" y="598778"/>
                      <a:pt x="410840" y="596207"/>
                    </a:cubicBezTo>
                    <a:cubicBezTo>
                      <a:pt x="442205" y="590036"/>
                      <a:pt x="471000" y="578210"/>
                      <a:pt x="497224" y="560470"/>
                    </a:cubicBezTo>
                    <a:cubicBezTo>
                      <a:pt x="506737" y="553786"/>
                      <a:pt x="519334" y="555071"/>
                      <a:pt x="527561" y="563298"/>
                    </a:cubicBezTo>
                    <a:lnTo>
                      <a:pt x="572296" y="608033"/>
                    </a:lnTo>
                    <a:lnTo>
                      <a:pt x="608032" y="572297"/>
                    </a:lnTo>
                    <a:lnTo>
                      <a:pt x="563298" y="527562"/>
                    </a:lnTo>
                    <a:cubicBezTo>
                      <a:pt x="555071" y="519335"/>
                      <a:pt x="553785" y="506480"/>
                      <a:pt x="560470" y="497225"/>
                    </a:cubicBezTo>
                    <a:cubicBezTo>
                      <a:pt x="578209" y="471001"/>
                      <a:pt x="590036" y="442206"/>
                      <a:pt x="596206" y="410840"/>
                    </a:cubicBezTo>
                    <a:cubicBezTo>
                      <a:pt x="598263" y="399271"/>
                      <a:pt x="608547" y="391044"/>
                      <a:pt x="620116" y="391044"/>
                    </a:cubicBezTo>
                    <a:lnTo>
                      <a:pt x="683362" y="391044"/>
                    </a:lnTo>
                    <a:lnTo>
                      <a:pt x="683362" y="340396"/>
                    </a:lnTo>
                    <a:lnTo>
                      <a:pt x="620116" y="340396"/>
                    </a:lnTo>
                    <a:cubicBezTo>
                      <a:pt x="608547" y="340396"/>
                      <a:pt x="598777" y="332169"/>
                      <a:pt x="596206" y="320599"/>
                    </a:cubicBezTo>
                    <a:cubicBezTo>
                      <a:pt x="590036" y="289234"/>
                      <a:pt x="578209" y="260439"/>
                      <a:pt x="560470" y="234215"/>
                    </a:cubicBezTo>
                    <a:cubicBezTo>
                      <a:pt x="553785" y="224702"/>
                      <a:pt x="555071" y="212105"/>
                      <a:pt x="563298" y="203878"/>
                    </a:cubicBezTo>
                    <a:lnTo>
                      <a:pt x="608032" y="159143"/>
                    </a:lnTo>
                    <a:lnTo>
                      <a:pt x="572296" y="123406"/>
                    </a:lnTo>
                    <a:lnTo>
                      <a:pt x="527561" y="168141"/>
                    </a:lnTo>
                    <a:cubicBezTo>
                      <a:pt x="519334" y="176368"/>
                      <a:pt x="506479" y="177654"/>
                      <a:pt x="497224" y="170969"/>
                    </a:cubicBezTo>
                    <a:cubicBezTo>
                      <a:pt x="471000" y="153230"/>
                      <a:pt x="442205" y="141403"/>
                      <a:pt x="410840" y="135233"/>
                    </a:cubicBezTo>
                    <a:cubicBezTo>
                      <a:pt x="399270" y="133176"/>
                      <a:pt x="391043" y="122892"/>
                      <a:pt x="391043" y="111323"/>
                    </a:cubicBezTo>
                    <a:lnTo>
                      <a:pt x="391043" y="48077"/>
                    </a:lnTo>
                    <a:lnTo>
                      <a:pt x="340395" y="48077"/>
                    </a:lnTo>
                    <a:lnTo>
                      <a:pt x="340395" y="111066"/>
                    </a:lnTo>
                    <a:cubicBezTo>
                      <a:pt x="340395" y="122635"/>
                      <a:pt x="332168" y="132405"/>
                      <a:pt x="320599" y="134976"/>
                    </a:cubicBezTo>
                    <a:cubicBezTo>
                      <a:pt x="289233" y="141146"/>
                      <a:pt x="260438" y="152972"/>
                      <a:pt x="234215" y="170712"/>
                    </a:cubicBezTo>
                    <a:cubicBezTo>
                      <a:pt x="224702" y="177397"/>
                      <a:pt x="212104" y="176111"/>
                      <a:pt x="203877" y="167884"/>
                    </a:cubicBezTo>
                    <a:lnTo>
                      <a:pt x="159143" y="123149"/>
                    </a:lnTo>
                    <a:lnTo>
                      <a:pt x="123406" y="158886"/>
                    </a:lnTo>
                    <a:lnTo>
                      <a:pt x="168141" y="203620"/>
                    </a:lnTo>
                    <a:cubicBezTo>
                      <a:pt x="176368" y="211848"/>
                      <a:pt x="177653" y="224702"/>
                      <a:pt x="170969" y="233958"/>
                    </a:cubicBezTo>
                    <a:cubicBezTo>
                      <a:pt x="153229" y="260182"/>
                      <a:pt x="141403" y="288977"/>
                      <a:pt x="135233" y="320342"/>
                    </a:cubicBezTo>
                    <a:cubicBezTo>
                      <a:pt x="133176" y="331912"/>
                      <a:pt x="122892" y="340139"/>
                      <a:pt x="111323" y="340139"/>
                    </a:cubicBezTo>
                    <a:lnTo>
                      <a:pt x="48077" y="340139"/>
                    </a:lnTo>
                    <a:lnTo>
                      <a:pt x="48077" y="390787"/>
                    </a:lnTo>
                    <a:lnTo>
                      <a:pt x="111323" y="390787"/>
                    </a:lnTo>
                    <a:cubicBezTo>
                      <a:pt x="122892" y="390787"/>
                      <a:pt x="132662" y="399014"/>
                      <a:pt x="135233" y="410583"/>
                    </a:cubicBezTo>
                    <a:cubicBezTo>
                      <a:pt x="141403" y="441949"/>
                      <a:pt x="153229" y="470744"/>
                      <a:pt x="170969" y="496968"/>
                    </a:cubicBezTo>
                    <a:cubicBezTo>
                      <a:pt x="177653" y="506480"/>
                      <a:pt x="176368" y="519078"/>
                      <a:pt x="168141" y="527305"/>
                    </a:cubicBezTo>
                    <a:lnTo>
                      <a:pt x="123406" y="572040"/>
                    </a:lnTo>
                    <a:lnTo>
                      <a:pt x="159143" y="607776"/>
                    </a:lnTo>
                    <a:lnTo>
                      <a:pt x="203877" y="563041"/>
                    </a:lnTo>
                    <a:cubicBezTo>
                      <a:pt x="212104" y="554814"/>
                      <a:pt x="224959" y="553529"/>
                      <a:pt x="234215" y="560213"/>
                    </a:cubicBezTo>
                    <a:cubicBezTo>
                      <a:pt x="260438" y="577953"/>
                      <a:pt x="289233" y="589779"/>
                      <a:pt x="320599" y="595950"/>
                    </a:cubicBezTo>
                    <a:cubicBezTo>
                      <a:pt x="332168" y="598006"/>
                      <a:pt x="340395" y="608290"/>
                      <a:pt x="340395" y="619860"/>
                    </a:cubicBezTo>
                    <a:lnTo>
                      <a:pt x="340395" y="683362"/>
                    </a:lnTo>
                    <a:close/>
                    <a:moveTo>
                      <a:pt x="583094" y="1112457"/>
                    </a:moveTo>
                    <a:lnTo>
                      <a:pt x="148602" y="1112457"/>
                    </a:lnTo>
                    <a:cubicBezTo>
                      <a:pt x="135490" y="1112457"/>
                      <a:pt x="124435" y="1101658"/>
                      <a:pt x="124435" y="1088289"/>
                    </a:cubicBezTo>
                    <a:cubicBezTo>
                      <a:pt x="124435" y="1075178"/>
                      <a:pt x="135233" y="1064122"/>
                      <a:pt x="148602" y="1064122"/>
                    </a:cubicBezTo>
                    <a:lnTo>
                      <a:pt x="582580" y="1064122"/>
                    </a:lnTo>
                    <a:cubicBezTo>
                      <a:pt x="595692" y="1064122"/>
                      <a:pt x="606747" y="1074920"/>
                      <a:pt x="606747" y="1088289"/>
                    </a:cubicBezTo>
                    <a:cubicBezTo>
                      <a:pt x="607004" y="1101658"/>
                      <a:pt x="596206" y="1112457"/>
                      <a:pt x="583094" y="1112457"/>
                    </a:cubicBezTo>
                    <a:lnTo>
                      <a:pt x="583094" y="1112457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DC68F823-4F5F-4A90-80DE-9B7F780FC8B7}"/>
                  </a:ext>
                </a:extLst>
              </p:cNvPr>
              <p:cNvSpPr/>
              <p:nvPr/>
            </p:nvSpPr>
            <p:spPr>
              <a:xfrm>
                <a:off x="-1642884" y="2276584"/>
                <a:ext cx="482316" cy="341424"/>
              </a:xfrm>
              <a:custGeom>
                <a:avLst/>
                <a:gdLst>
                  <a:gd name="connsiteX0" fmla="*/ 241413 w 482316"/>
                  <a:gd name="connsiteY0" fmla="*/ 230101 h 341424"/>
                  <a:gd name="connsiteX1" fmla="*/ 217246 w 482316"/>
                  <a:gd name="connsiteY1" fmla="*/ 205934 h 341424"/>
                  <a:gd name="connsiteX2" fmla="*/ 217246 w 482316"/>
                  <a:gd name="connsiteY2" fmla="*/ 24167 h 341424"/>
                  <a:gd name="connsiteX3" fmla="*/ 241413 w 482316"/>
                  <a:gd name="connsiteY3" fmla="*/ 0 h 341424"/>
                  <a:gd name="connsiteX4" fmla="*/ 265580 w 482316"/>
                  <a:gd name="connsiteY4" fmla="*/ 24167 h 341424"/>
                  <a:gd name="connsiteX5" fmla="*/ 265580 w 482316"/>
                  <a:gd name="connsiteY5" fmla="*/ 206448 h 341424"/>
                  <a:gd name="connsiteX6" fmla="*/ 241413 w 482316"/>
                  <a:gd name="connsiteY6" fmla="*/ 230101 h 341424"/>
                  <a:gd name="connsiteX7" fmla="*/ 241413 w 482316"/>
                  <a:gd name="connsiteY7" fmla="*/ 230101 h 341424"/>
                  <a:gd name="connsiteX8" fmla="*/ 458660 w 482316"/>
                  <a:gd name="connsiteY8" fmla="*/ 341424 h 341424"/>
                  <a:gd name="connsiteX9" fmla="*/ 24167 w 482316"/>
                  <a:gd name="connsiteY9" fmla="*/ 341424 h 341424"/>
                  <a:gd name="connsiteX10" fmla="*/ 0 w 482316"/>
                  <a:gd name="connsiteY10" fmla="*/ 317257 h 341424"/>
                  <a:gd name="connsiteX11" fmla="*/ 24167 w 482316"/>
                  <a:gd name="connsiteY11" fmla="*/ 293090 h 341424"/>
                  <a:gd name="connsiteX12" fmla="*/ 458145 w 482316"/>
                  <a:gd name="connsiteY12" fmla="*/ 293090 h 341424"/>
                  <a:gd name="connsiteX13" fmla="*/ 482312 w 482316"/>
                  <a:gd name="connsiteY13" fmla="*/ 317257 h 341424"/>
                  <a:gd name="connsiteX14" fmla="*/ 458660 w 482316"/>
                  <a:gd name="connsiteY14" fmla="*/ 341424 h 341424"/>
                  <a:gd name="connsiteX15" fmla="*/ 458660 w 482316"/>
                  <a:gd name="connsiteY15" fmla="*/ 341424 h 341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82316" h="341424">
                    <a:moveTo>
                      <a:pt x="241413" y="230101"/>
                    </a:moveTo>
                    <a:cubicBezTo>
                      <a:pt x="228301" y="230101"/>
                      <a:pt x="217246" y="219303"/>
                      <a:pt x="217246" y="205934"/>
                    </a:cubicBezTo>
                    <a:lnTo>
                      <a:pt x="217246" y="24167"/>
                    </a:lnTo>
                    <a:cubicBezTo>
                      <a:pt x="217246" y="11055"/>
                      <a:pt x="228044" y="0"/>
                      <a:pt x="241413" y="0"/>
                    </a:cubicBezTo>
                    <a:cubicBezTo>
                      <a:pt x="254525" y="0"/>
                      <a:pt x="265580" y="10798"/>
                      <a:pt x="265580" y="24167"/>
                    </a:cubicBezTo>
                    <a:lnTo>
                      <a:pt x="265580" y="206448"/>
                    </a:lnTo>
                    <a:cubicBezTo>
                      <a:pt x="265837" y="219303"/>
                      <a:pt x="254525" y="230101"/>
                      <a:pt x="241413" y="230101"/>
                    </a:cubicBezTo>
                    <a:lnTo>
                      <a:pt x="241413" y="230101"/>
                    </a:lnTo>
                    <a:close/>
                    <a:moveTo>
                      <a:pt x="458660" y="341424"/>
                    </a:moveTo>
                    <a:lnTo>
                      <a:pt x="24167" y="341424"/>
                    </a:lnTo>
                    <a:cubicBezTo>
                      <a:pt x="11055" y="341424"/>
                      <a:pt x="0" y="330626"/>
                      <a:pt x="0" y="317257"/>
                    </a:cubicBezTo>
                    <a:cubicBezTo>
                      <a:pt x="0" y="304145"/>
                      <a:pt x="10798" y="293090"/>
                      <a:pt x="24167" y="293090"/>
                    </a:cubicBezTo>
                    <a:lnTo>
                      <a:pt x="458145" y="293090"/>
                    </a:lnTo>
                    <a:cubicBezTo>
                      <a:pt x="471257" y="293090"/>
                      <a:pt x="482312" y="303888"/>
                      <a:pt x="482312" y="317257"/>
                    </a:cubicBezTo>
                    <a:cubicBezTo>
                      <a:pt x="482570" y="330883"/>
                      <a:pt x="471771" y="341424"/>
                      <a:pt x="458660" y="341424"/>
                    </a:cubicBezTo>
                    <a:lnTo>
                      <a:pt x="458660" y="34142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808C16CB-6D04-47D5-AF31-25DD28523B70}"/>
                  </a:ext>
                </a:extLst>
              </p:cNvPr>
              <p:cNvSpPr/>
              <p:nvPr/>
            </p:nvSpPr>
            <p:spPr>
              <a:xfrm>
                <a:off x="-1638771" y="2674312"/>
                <a:ext cx="474599" cy="48334"/>
              </a:xfrm>
              <a:custGeom>
                <a:avLst/>
                <a:gdLst>
                  <a:gd name="connsiteX0" fmla="*/ 450432 w 474599"/>
                  <a:gd name="connsiteY0" fmla="*/ 48334 h 48334"/>
                  <a:gd name="connsiteX1" fmla="*/ 24167 w 474599"/>
                  <a:gd name="connsiteY1" fmla="*/ 48334 h 48334"/>
                  <a:gd name="connsiteX2" fmla="*/ 0 w 474599"/>
                  <a:gd name="connsiteY2" fmla="*/ 24167 h 48334"/>
                  <a:gd name="connsiteX3" fmla="*/ 24167 w 474599"/>
                  <a:gd name="connsiteY3" fmla="*/ 0 h 48334"/>
                  <a:gd name="connsiteX4" fmla="*/ 450432 w 474599"/>
                  <a:gd name="connsiteY4" fmla="*/ 0 h 48334"/>
                  <a:gd name="connsiteX5" fmla="*/ 474600 w 474599"/>
                  <a:gd name="connsiteY5" fmla="*/ 24167 h 48334"/>
                  <a:gd name="connsiteX6" fmla="*/ 450432 w 474599"/>
                  <a:gd name="connsiteY6" fmla="*/ 48334 h 48334"/>
                  <a:gd name="connsiteX7" fmla="*/ 450432 w 474599"/>
                  <a:gd name="connsiteY7" fmla="*/ 48334 h 4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4599" h="48334">
                    <a:moveTo>
                      <a:pt x="450432" y="48334"/>
                    </a:moveTo>
                    <a:lnTo>
                      <a:pt x="24167" y="48334"/>
                    </a:lnTo>
                    <a:cubicBezTo>
                      <a:pt x="11055" y="48334"/>
                      <a:pt x="0" y="37536"/>
                      <a:pt x="0" y="24167"/>
                    </a:cubicBezTo>
                    <a:cubicBezTo>
                      <a:pt x="0" y="11055"/>
                      <a:pt x="10798" y="0"/>
                      <a:pt x="24167" y="0"/>
                    </a:cubicBezTo>
                    <a:lnTo>
                      <a:pt x="450432" y="0"/>
                    </a:lnTo>
                    <a:cubicBezTo>
                      <a:pt x="463544" y="0"/>
                      <a:pt x="474600" y="10798"/>
                      <a:pt x="474600" y="24167"/>
                    </a:cubicBezTo>
                    <a:cubicBezTo>
                      <a:pt x="474600" y="37536"/>
                      <a:pt x="463544" y="48334"/>
                      <a:pt x="450432" y="48334"/>
                    </a:cubicBezTo>
                    <a:lnTo>
                      <a:pt x="450432" y="4833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1D1F35CE-1DB6-4ACD-BA63-FF70098731B3}"/>
                  </a:ext>
                </a:extLst>
              </p:cNvPr>
              <p:cNvSpPr/>
              <p:nvPr/>
            </p:nvSpPr>
            <p:spPr>
              <a:xfrm>
                <a:off x="-2003590" y="1161043"/>
                <a:ext cx="1203981" cy="1670098"/>
              </a:xfrm>
              <a:custGeom>
                <a:avLst/>
                <a:gdLst>
                  <a:gd name="connsiteX0" fmla="*/ 694417 w 1203981"/>
                  <a:gd name="connsiteY0" fmla="*/ 1670099 h 1670098"/>
                  <a:gd name="connsiteX1" fmla="*/ 509822 w 1203981"/>
                  <a:gd name="connsiteY1" fmla="*/ 1670099 h 1670098"/>
                  <a:gd name="connsiteX2" fmla="*/ 360963 w 1203981"/>
                  <a:gd name="connsiteY2" fmla="*/ 1521240 h 1670098"/>
                  <a:gd name="connsiteX3" fmla="*/ 360963 w 1203981"/>
                  <a:gd name="connsiteY3" fmla="*/ 1153592 h 1670098"/>
                  <a:gd name="connsiteX4" fmla="*/ 105409 w 1203981"/>
                  <a:gd name="connsiteY4" fmla="*/ 942259 h 1670098"/>
                  <a:gd name="connsiteX5" fmla="*/ 0 w 1203981"/>
                  <a:gd name="connsiteY5" fmla="*/ 602120 h 1670098"/>
                  <a:gd name="connsiteX6" fmla="*/ 176882 w 1203981"/>
                  <a:gd name="connsiteY6" fmla="*/ 176368 h 1670098"/>
                  <a:gd name="connsiteX7" fmla="*/ 602633 w 1203981"/>
                  <a:gd name="connsiteY7" fmla="*/ 0 h 1670098"/>
                  <a:gd name="connsiteX8" fmla="*/ 1203981 w 1203981"/>
                  <a:gd name="connsiteY8" fmla="*/ 601349 h 1670098"/>
                  <a:gd name="connsiteX9" fmla="*/ 1098572 w 1203981"/>
                  <a:gd name="connsiteY9" fmla="*/ 941487 h 1670098"/>
                  <a:gd name="connsiteX10" fmla="*/ 843018 w 1203981"/>
                  <a:gd name="connsiteY10" fmla="*/ 1152821 h 1670098"/>
                  <a:gd name="connsiteX11" fmla="*/ 843018 w 1203981"/>
                  <a:gd name="connsiteY11" fmla="*/ 1520469 h 1670098"/>
                  <a:gd name="connsiteX12" fmla="*/ 694417 w 1203981"/>
                  <a:gd name="connsiteY12" fmla="*/ 1670099 h 1670098"/>
                  <a:gd name="connsiteX13" fmla="*/ 694417 w 1203981"/>
                  <a:gd name="connsiteY13" fmla="*/ 1670099 h 1670098"/>
                  <a:gd name="connsiteX14" fmla="*/ 602119 w 1203981"/>
                  <a:gd name="connsiteY14" fmla="*/ 48077 h 1670098"/>
                  <a:gd name="connsiteX15" fmla="*/ 210819 w 1203981"/>
                  <a:gd name="connsiteY15" fmla="*/ 210048 h 1670098"/>
                  <a:gd name="connsiteX16" fmla="*/ 48334 w 1203981"/>
                  <a:gd name="connsiteY16" fmla="*/ 601606 h 1670098"/>
                  <a:gd name="connsiteX17" fmla="*/ 145002 w 1203981"/>
                  <a:gd name="connsiteY17" fmla="*/ 914235 h 1670098"/>
                  <a:gd name="connsiteX18" fmla="*/ 393871 w 1203981"/>
                  <a:gd name="connsiteY18" fmla="*/ 1114513 h 1670098"/>
                  <a:gd name="connsiteX19" fmla="*/ 409040 w 1203981"/>
                  <a:gd name="connsiteY19" fmla="*/ 1136624 h 1670098"/>
                  <a:gd name="connsiteX20" fmla="*/ 409040 w 1203981"/>
                  <a:gd name="connsiteY20" fmla="*/ 1520469 h 1670098"/>
                  <a:gd name="connsiteX21" fmla="*/ 509822 w 1203981"/>
                  <a:gd name="connsiteY21" fmla="*/ 1621250 h 1670098"/>
                  <a:gd name="connsiteX22" fmla="*/ 694417 w 1203981"/>
                  <a:gd name="connsiteY22" fmla="*/ 1621250 h 1670098"/>
                  <a:gd name="connsiteX23" fmla="*/ 795198 w 1203981"/>
                  <a:gd name="connsiteY23" fmla="*/ 1520469 h 1670098"/>
                  <a:gd name="connsiteX24" fmla="*/ 795198 w 1203981"/>
                  <a:gd name="connsiteY24" fmla="*/ 1137138 h 1670098"/>
                  <a:gd name="connsiteX25" fmla="*/ 810367 w 1203981"/>
                  <a:gd name="connsiteY25" fmla="*/ 1115027 h 1670098"/>
                  <a:gd name="connsiteX26" fmla="*/ 1059236 w 1203981"/>
                  <a:gd name="connsiteY26" fmla="*/ 914749 h 1670098"/>
                  <a:gd name="connsiteX27" fmla="*/ 1155904 w 1203981"/>
                  <a:gd name="connsiteY27" fmla="*/ 602120 h 1670098"/>
                  <a:gd name="connsiteX28" fmla="*/ 602633 w 1203981"/>
                  <a:gd name="connsiteY28" fmla="*/ 48334 h 1670098"/>
                  <a:gd name="connsiteX29" fmla="*/ 602119 w 1203981"/>
                  <a:gd name="connsiteY29" fmla="*/ 48334 h 1670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203981" h="1670098">
                    <a:moveTo>
                      <a:pt x="694417" y="1670099"/>
                    </a:moveTo>
                    <a:lnTo>
                      <a:pt x="509822" y="1670099"/>
                    </a:lnTo>
                    <a:cubicBezTo>
                      <a:pt x="427551" y="1670099"/>
                      <a:pt x="360963" y="1603511"/>
                      <a:pt x="360963" y="1521240"/>
                    </a:cubicBezTo>
                    <a:lnTo>
                      <a:pt x="360963" y="1153592"/>
                    </a:lnTo>
                    <a:cubicBezTo>
                      <a:pt x="257610" y="1108343"/>
                      <a:pt x="169683" y="1035585"/>
                      <a:pt x="105409" y="942259"/>
                    </a:cubicBezTo>
                    <a:cubicBezTo>
                      <a:pt x="36765" y="841991"/>
                      <a:pt x="0" y="724241"/>
                      <a:pt x="0" y="602120"/>
                    </a:cubicBezTo>
                    <a:cubicBezTo>
                      <a:pt x="0" y="441692"/>
                      <a:pt x="62989" y="290262"/>
                      <a:pt x="176882" y="176368"/>
                    </a:cubicBezTo>
                    <a:cubicBezTo>
                      <a:pt x="290776" y="62474"/>
                      <a:pt x="441691" y="0"/>
                      <a:pt x="602633" y="0"/>
                    </a:cubicBezTo>
                    <a:cubicBezTo>
                      <a:pt x="934030" y="0"/>
                      <a:pt x="1203981" y="269951"/>
                      <a:pt x="1203981" y="601349"/>
                    </a:cubicBezTo>
                    <a:cubicBezTo>
                      <a:pt x="1203981" y="723469"/>
                      <a:pt x="1167474" y="841220"/>
                      <a:pt x="1098572" y="941487"/>
                    </a:cubicBezTo>
                    <a:cubicBezTo>
                      <a:pt x="1034298" y="1034813"/>
                      <a:pt x="946371" y="1107572"/>
                      <a:pt x="843018" y="1152821"/>
                    </a:cubicBezTo>
                    <a:lnTo>
                      <a:pt x="843018" y="1520469"/>
                    </a:lnTo>
                    <a:cubicBezTo>
                      <a:pt x="843275" y="1603511"/>
                      <a:pt x="776687" y="1670099"/>
                      <a:pt x="694417" y="1670099"/>
                    </a:cubicBezTo>
                    <a:lnTo>
                      <a:pt x="694417" y="1670099"/>
                    </a:lnTo>
                    <a:close/>
                    <a:moveTo>
                      <a:pt x="602119" y="48077"/>
                    </a:moveTo>
                    <a:cubicBezTo>
                      <a:pt x="454546" y="48077"/>
                      <a:pt x="315714" y="105667"/>
                      <a:pt x="210819" y="210048"/>
                    </a:cubicBezTo>
                    <a:cubicBezTo>
                      <a:pt x="105924" y="314943"/>
                      <a:pt x="48334" y="454032"/>
                      <a:pt x="48334" y="601606"/>
                    </a:cubicBezTo>
                    <a:cubicBezTo>
                      <a:pt x="48334" y="713957"/>
                      <a:pt x="81757" y="822195"/>
                      <a:pt x="145002" y="914235"/>
                    </a:cubicBezTo>
                    <a:cubicBezTo>
                      <a:pt x="206705" y="1004219"/>
                      <a:pt x="293090" y="1073892"/>
                      <a:pt x="393871" y="1114513"/>
                    </a:cubicBezTo>
                    <a:cubicBezTo>
                      <a:pt x="402870" y="1118113"/>
                      <a:pt x="409040" y="1126854"/>
                      <a:pt x="409040" y="1136624"/>
                    </a:cubicBezTo>
                    <a:lnTo>
                      <a:pt x="409040" y="1520469"/>
                    </a:lnTo>
                    <a:cubicBezTo>
                      <a:pt x="409040" y="1576001"/>
                      <a:pt x="454289" y="1621250"/>
                      <a:pt x="509822" y="1621250"/>
                    </a:cubicBezTo>
                    <a:lnTo>
                      <a:pt x="694417" y="1621250"/>
                    </a:lnTo>
                    <a:cubicBezTo>
                      <a:pt x="749950" y="1621250"/>
                      <a:pt x="795198" y="1576001"/>
                      <a:pt x="795198" y="1520469"/>
                    </a:cubicBezTo>
                    <a:lnTo>
                      <a:pt x="795198" y="1137138"/>
                    </a:lnTo>
                    <a:cubicBezTo>
                      <a:pt x="795198" y="1127368"/>
                      <a:pt x="800855" y="1118627"/>
                      <a:pt x="810367" y="1115027"/>
                    </a:cubicBezTo>
                    <a:cubicBezTo>
                      <a:pt x="911149" y="1073892"/>
                      <a:pt x="997533" y="1004733"/>
                      <a:pt x="1059236" y="914749"/>
                    </a:cubicBezTo>
                    <a:cubicBezTo>
                      <a:pt x="1122482" y="822709"/>
                      <a:pt x="1155904" y="714471"/>
                      <a:pt x="1155904" y="602120"/>
                    </a:cubicBezTo>
                    <a:cubicBezTo>
                      <a:pt x="1155904" y="297204"/>
                      <a:pt x="907807" y="48848"/>
                      <a:pt x="602633" y="48334"/>
                    </a:cubicBezTo>
                    <a:lnTo>
                      <a:pt x="602119" y="4833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8723A1B4-0CFC-4D64-9D7B-EE1A3ADEDCBC}"/>
                </a:ext>
              </a:extLst>
            </p:cNvPr>
            <p:cNvGrpSpPr/>
            <p:nvPr/>
          </p:nvGrpSpPr>
          <p:grpSpPr>
            <a:xfrm>
              <a:off x="6877706" y="1034798"/>
              <a:ext cx="1327345" cy="1125365"/>
              <a:chOff x="861281" y="225383"/>
              <a:chExt cx="2489811" cy="2110940"/>
            </a:xfrm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F5E00D37-A314-42C1-B914-C7DE1867F81C}"/>
                  </a:ext>
                </a:extLst>
              </p:cNvPr>
              <p:cNvSpPr/>
              <p:nvPr/>
            </p:nvSpPr>
            <p:spPr>
              <a:xfrm rot="5400000">
                <a:off x="1708216" y="689418"/>
                <a:ext cx="795941" cy="248981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9" name="图片 58">
                <a:extLst>
                  <a:ext uri="{FF2B5EF4-FFF2-40B4-BE49-F238E27FC236}">
                    <a16:creationId xmlns:a16="http://schemas.microsoft.com/office/drawing/2014/main" id="{25692AE4-1B36-4A20-8479-A208420169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 t="52910" b="6545"/>
              <a:stretch>
                <a:fillRect/>
              </a:stretch>
            </p:blipFill>
            <p:spPr>
              <a:xfrm>
                <a:off x="1359567" y="1540381"/>
                <a:ext cx="1566808" cy="795942"/>
              </a:xfrm>
              <a:custGeom>
                <a:avLst/>
                <a:gdLst>
                  <a:gd name="connsiteX0" fmla="*/ 747742 w 1566808"/>
                  <a:gd name="connsiteY0" fmla="*/ 0 h 795942"/>
                  <a:gd name="connsiteX1" fmla="*/ 1443781 w 1566808"/>
                  <a:gd name="connsiteY1" fmla="*/ 67967 h 795942"/>
                  <a:gd name="connsiteX2" fmla="*/ 1566808 w 1566808"/>
                  <a:gd name="connsiteY2" fmla="*/ 100417 h 795942"/>
                  <a:gd name="connsiteX3" fmla="*/ 1566808 w 1566808"/>
                  <a:gd name="connsiteY3" fmla="*/ 695525 h 795942"/>
                  <a:gd name="connsiteX4" fmla="*/ 1443781 w 1566808"/>
                  <a:gd name="connsiteY4" fmla="*/ 727975 h 795942"/>
                  <a:gd name="connsiteX5" fmla="*/ 747742 w 1566808"/>
                  <a:gd name="connsiteY5" fmla="*/ 795942 h 795942"/>
                  <a:gd name="connsiteX6" fmla="*/ 51703 w 1566808"/>
                  <a:gd name="connsiteY6" fmla="*/ 727975 h 795942"/>
                  <a:gd name="connsiteX7" fmla="*/ 0 w 1566808"/>
                  <a:gd name="connsiteY7" fmla="*/ 714338 h 795942"/>
                  <a:gd name="connsiteX8" fmla="*/ 0 w 1566808"/>
                  <a:gd name="connsiteY8" fmla="*/ 81605 h 795942"/>
                  <a:gd name="connsiteX9" fmla="*/ 51703 w 1566808"/>
                  <a:gd name="connsiteY9" fmla="*/ 67967 h 795942"/>
                  <a:gd name="connsiteX10" fmla="*/ 747742 w 1566808"/>
                  <a:gd name="connsiteY10" fmla="*/ 0 h 795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66808" h="795942">
                    <a:moveTo>
                      <a:pt x="747742" y="0"/>
                    </a:moveTo>
                    <a:cubicBezTo>
                      <a:pt x="1005571" y="0"/>
                      <a:pt x="1245093" y="25056"/>
                      <a:pt x="1443781" y="67967"/>
                    </a:cubicBezTo>
                    <a:lnTo>
                      <a:pt x="1566808" y="100417"/>
                    </a:lnTo>
                    <a:lnTo>
                      <a:pt x="1566808" y="695525"/>
                    </a:lnTo>
                    <a:lnTo>
                      <a:pt x="1443781" y="727975"/>
                    </a:lnTo>
                    <a:cubicBezTo>
                      <a:pt x="1245093" y="770886"/>
                      <a:pt x="1005571" y="795942"/>
                      <a:pt x="747742" y="795942"/>
                    </a:cubicBezTo>
                    <a:cubicBezTo>
                      <a:pt x="489913" y="795942"/>
                      <a:pt x="250391" y="770886"/>
                      <a:pt x="51703" y="727975"/>
                    </a:cubicBezTo>
                    <a:lnTo>
                      <a:pt x="0" y="714338"/>
                    </a:lnTo>
                    <a:lnTo>
                      <a:pt x="0" y="81605"/>
                    </a:lnTo>
                    <a:lnTo>
                      <a:pt x="51703" y="67967"/>
                    </a:lnTo>
                    <a:cubicBezTo>
                      <a:pt x="250391" y="25056"/>
                      <a:pt x="489913" y="0"/>
                      <a:pt x="747742" y="0"/>
                    </a:cubicBezTo>
                    <a:close/>
                  </a:path>
                </a:pathLst>
              </a:custGeom>
            </p:spPr>
          </p:pic>
          <p:pic>
            <p:nvPicPr>
              <p:cNvPr id="60" name="图片 59">
                <a:extLst>
                  <a:ext uri="{FF2B5EF4-FFF2-40B4-BE49-F238E27FC236}">
                    <a16:creationId xmlns:a16="http://schemas.microsoft.com/office/drawing/2014/main" id="{87489D1D-BA18-4768-864A-B22F0E9F880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574" t="-14272" r="-574" b="14272"/>
              <a:stretch/>
            </p:blipFill>
            <p:spPr>
              <a:xfrm>
                <a:off x="1367309" y="225383"/>
                <a:ext cx="1566808" cy="1963082"/>
              </a:xfrm>
              <a:prstGeom prst="rect">
                <a:avLst/>
              </a:prstGeom>
            </p:spPr>
          </p:pic>
        </p:grp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92DDD6B4-CE5D-48F1-BA4D-1DB8E7B6AB37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211014" y="2360592"/>
              <a:ext cx="1187158" cy="827325"/>
            </a:xfrm>
            <a:custGeom>
              <a:avLst/>
              <a:gdLst>
                <a:gd name="connsiteX0" fmla="*/ 175534 w 618876"/>
                <a:gd name="connsiteY0" fmla="*/ 0 h 431292"/>
                <a:gd name="connsiteX1" fmla="*/ 618876 w 618876"/>
                <a:gd name="connsiteY1" fmla="*/ 0 h 431292"/>
                <a:gd name="connsiteX2" fmla="*/ 618876 w 618876"/>
                <a:gd name="connsiteY2" fmla="*/ 69331 h 431292"/>
                <a:gd name="connsiteX3" fmla="*/ 542556 w 618876"/>
                <a:gd name="connsiteY3" fmla="*/ 233934 h 431292"/>
                <a:gd name="connsiteX4" fmla="*/ 506129 w 618876"/>
                <a:gd name="connsiteY4" fmla="*/ 270510 h 431292"/>
                <a:gd name="connsiteX5" fmla="*/ 466534 w 618876"/>
                <a:gd name="connsiteY5" fmla="*/ 284988 h 431292"/>
                <a:gd name="connsiteX6" fmla="*/ 313863 w 618876"/>
                <a:gd name="connsiteY6" fmla="*/ 284988 h 431292"/>
                <a:gd name="connsiteX7" fmla="*/ 346873 w 618876"/>
                <a:gd name="connsiteY7" fmla="*/ 211836 h 431292"/>
                <a:gd name="connsiteX8" fmla="*/ 403765 w 618876"/>
                <a:gd name="connsiteY8" fmla="*/ 211836 h 431292"/>
                <a:gd name="connsiteX9" fmla="*/ 472999 w 618876"/>
                <a:gd name="connsiteY9" fmla="*/ 73152 h 431292"/>
                <a:gd name="connsiteX10" fmla="*/ 312217 w 618876"/>
                <a:gd name="connsiteY10" fmla="*/ 73152 h 431292"/>
                <a:gd name="connsiteX11" fmla="*/ 249841 w 618876"/>
                <a:gd name="connsiteY11" fmla="*/ 211836 h 431292"/>
                <a:gd name="connsiteX12" fmla="*/ 296715 w 618876"/>
                <a:gd name="connsiteY12" fmla="*/ 211836 h 431292"/>
                <a:gd name="connsiteX13" fmla="*/ 263705 w 618876"/>
                <a:gd name="connsiteY13" fmla="*/ 284988 h 431292"/>
                <a:gd name="connsiteX14" fmla="*/ 210502 w 618876"/>
                <a:gd name="connsiteY14" fmla="*/ 284988 h 431292"/>
                <a:gd name="connsiteX15" fmla="*/ 138684 w 618876"/>
                <a:gd name="connsiteY15" fmla="*/ 431292 h 431292"/>
                <a:gd name="connsiteX16" fmla="*/ 0 w 618876"/>
                <a:gd name="connsiteY16" fmla="*/ 431292 h 431292"/>
                <a:gd name="connsiteX17" fmla="*/ 190381 w 618876"/>
                <a:gd name="connsiteY17" fmla="*/ 21336 h 43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18876" h="431292">
                  <a:moveTo>
                    <a:pt x="175534" y="0"/>
                  </a:moveTo>
                  <a:lnTo>
                    <a:pt x="618876" y="0"/>
                  </a:lnTo>
                  <a:lnTo>
                    <a:pt x="618876" y="69331"/>
                  </a:lnTo>
                  <a:lnTo>
                    <a:pt x="542556" y="233934"/>
                  </a:lnTo>
                  <a:cubicBezTo>
                    <a:pt x="533491" y="248666"/>
                    <a:pt x="521349" y="260858"/>
                    <a:pt x="506129" y="270510"/>
                  </a:cubicBezTo>
                  <a:cubicBezTo>
                    <a:pt x="490908" y="280162"/>
                    <a:pt x="477710" y="284988"/>
                    <a:pt x="466534" y="284988"/>
                  </a:cubicBezTo>
                  <a:lnTo>
                    <a:pt x="313863" y="284988"/>
                  </a:lnTo>
                  <a:lnTo>
                    <a:pt x="346873" y="211836"/>
                  </a:lnTo>
                  <a:lnTo>
                    <a:pt x="403765" y="211836"/>
                  </a:lnTo>
                  <a:lnTo>
                    <a:pt x="472999" y="73152"/>
                  </a:lnTo>
                  <a:lnTo>
                    <a:pt x="312217" y="73152"/>
                  </a:lnTo>
                  <a:lnTo>
                    <a:pt x="249841" y="211836"/>
                  </a:lnTo>
                  <a:lnTo>
                    <a:pt x="296715" y="211836"/>
                  </a:lnTo>
                  <a:lnTo>
                    <a:pt x="263705" y="284988"/>
                  </a:lnTo>
                  <a:lnTo>
                    <a:pt x="210502" y="284988"/>
                  </a:lnTo>
                  <a:lnTo>
                    <a:pt x="138684" y="431292"/>
                  </a:lnTo>
                  <a:lnTo>
                    <a:pt x="0" y="431292"/>
                  </a:lnTo>
                  <a:lnTo>
                    <a:pt x="190381" y="213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33EC9CA3-7D83-4D19-A701-3CE28452EC1B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304248" y="2360592"/>
              <a:ext cx="1187158" cy="827325"/>
            </a:xfrm>
            <a:custGeom>
              <a:avLst/>
              <a:gdLst>
                <a:gd name="connsiteX0" fmla="*/ 175534 w 618876"/>
                <a:gd name="connsiteY0" fmla="*/ 0 h 431292"/>
                <a:gd name="connsiteX1" fmla="*/ 618876 w 618876"/>
                <a:gd name="connsiteY1" fmla="*/ 0 h 431292"/>
                <a:gd name="connsiteX2" fmla="*/ 618876 w 618876"/>
                <a:gd name="connsiteY2" fmla="*/ 69331 h 431292"/>
                <a:gd name="connsiteX3" fmla="*/ 542556 w 618876"/>
                <a:gd name="connsiteY3" fmla="*/ 233934 h 431292"/>
                <a:gd name="connsiteX4" fmla="*/ 506129 w 618876"/>
                <a:gd name="connsiteY4" fmla="*/ 270510 h 431292"/>
                <a:gd name="connsiteX5" fmla="*/ 466534 w 618876"/>
                <a:gd name="connsiteY5" fmla="*/ 284988 h 431292"/>
                <a:gd name="connsiteX6" fmla="*/ 309400 w 618876"/>
                <a:gd name="connsiteY6" fmla="*/ 284988 h 431292"/>
                <a:gd name="connsiteX7" fmla="*/ 342410 w 618876"/>
                <a:gd name="connsiteY7" fmla="*/ 211836 h 431292"/>
                <a:gd name="connsiteX8" fmla="*/ 403765 w 618876"/>
                <a:gd name="connsiteY8" fmla="*/ 211836 h 431292"/>
                <a:gd name="connsiteX9" fmla="*/ 472999 w 618876"/>
                <a:gd name="connsiteY9" fmla="*/ 73152 h 431292"/>
                <a:gd name="connsiteX10" fmla="*/ 312217 w 618876"/>
                <a:gd name="connsiteY10" fmla="*/ 73152 h 431292"/>
                <a:gd name="connsiteX11" fmla="*/ 249841 w 618876"/>
                <a:gd name="connsiteY11" fmla="*/ 211836 h 431292"/>
                <a:gd name="connsiteX12" fmla="*/ 292251 w 618876"/>
                <a:gd name="connsiteY12" fmla="*/ 211836 h 431292"/>
                <a:gd name="connsiteX13" fmla="*/ 259242 w 618876"/>
                <a:gd name="connsiteY13" fmla="*/ 284988 h 431292"/>
                <a:gd name="connsiteX14" fmla="*/ 210502 w 618876"/>
                <a:gd name="connsiteY14" fmla="*/ 284988 h 431292"/>
                <a:gd name="connsiteX15" fmla="*/ 138684 w 618876"/>
                <a:gd name="connsiteY15" fmla="*/ 431292 h 431292"/>
                <a:gd name="connsiteX16" fmla="*/ 0 w 618876"/>
                <a:gd name="connsiteY16" fmla="*/ 431292 h 431292"/>
                <a:gd name="connsiteX17" fmla="*/ 190381 w 618876"/>
                <a:gd name="connsiteY17" fmla="*/ 21336 h 43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18876" h="431292">
                  <a:moveTo>
                    <a:pt x="175534" y="0"/>
                  </a:moveTo>
                  <a:lnTo>
                    <a:pt x="618876" y="0"/>
                  </a:lnTo>
                  <a:lnTo>
                    <a:pt x="618876" y="69331"/>
                  </a:lnTo>
                  <a:lnTo>
                    <a:pt x="542556" y="233934"/>
                  </a:lnTo>
                  <a:cubicBezTo>
                    <a:pt x="533491" y="248666"/>
                    <a:pt x="521349" y="260858"/>
                    <a:pt x="506129" y="270510"/>
                  </a:cubicBezTo>
                  <a:cubicBezTo>
                    <a:pt x="490908" y="280162"/>
                    <a:pt x="477710" y="284988"/>
                    <a:pt x="466534" y="284988"/>
                  </a:cubicBezTo>
                  <a:lnTo>
                    <a:pt x="309400" y="284988"/>
                  </a:lnTo>
                  <a:lnTo>
                    <a:pt x="342410" y="211836"/>
                  </a:lnTo>
                  <a:lnTo>
                    <a:pt x="403765" y="211836"/>
                  </a:lnTo>
                  <a:lnTo>
                    <a:pt x="472999" y="73152"/>
                  </a:lnTo>
                  <a:lnTo>
                    <a:pt x="312217" y="73152"/>
                  </a:lnTo>
                  <a:lnTo>
                    <a:pt x="249841" y="211836"/>
                  </a:lnTo>
                  <a:lnTo>
                    <a:pt x="292251" y="211836"/>
                  </a:lnTo>
                  <a:lnTo>
                    <a:pt x="259242" y="284988"/>
                  </a:lnTo>
                  <a:lnTo>
                    <a:pt x="210502" y="284988"/>
                  </a:lnTo>
                  <a:lnTo>
                    <a:pt x="138684" y="431292"/>
                  </a:lnTo>
                  <a:lnTo>
                    <a:pt x="0" y="431292"/>
                  </a:lnTo>
                  <a:lnTo>
                    <a:pt x="190381" y="213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3FBEC985-A235-4E94-B727-96B6E2E5C1B1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5630967" y="2360589"/>
              <a:ext cx="904473" cy="968175"/>
            </a:xfrm>
            <a:custGeom>
              <a:avLst/>
              <a:gdLst>
                <a:gd name="connsiteX0" fmla="*/ 409292 w 483500"/>
                <a:gd name="connsiteY0" fmla="*/ 0 h 431292"/>
                <a:gd name="connsiteX1" fmla="*/ 483500 w 483500"/>
                <a:gd name="connsiteY1" fmla="*/ 0 h 431292"/>
                <a:gd name="connsiteX2" fmla="*/ 483500 w 483500"/>
                <a:gd name="connsiteY2" fmla="*/ 53625 h 431292"/>
                <a:gd name="connsiteX3" fmla="*/ 472999 w 483500"/>
                <a:gd name="connsiteY3" fmla="*/ 73152 h 431292"/>
                <a:gd name="connsiteX4" fmla="*/ 376282 w 483500"/>
                <a:gd name="connsiteY4" fmla="*/ 73152 h 431292"/>
                <a:gd name="connsiteX5" fmla="*/ 44470 w 483500"/>
                <a:gd name="connsiteY5" fmla="*/ 0 h 431292"/>
                <a:gd name="connsiteX6" fmla="*/ 359133 w 483500"/>
                <a:gd name="connsiteY6" fmla="*/ 0 h 431292"/>
                <a:gd name="connsiteX7" fmla="*/ 326124 w 483500"/>
                <a:gd name="connsiteY7" fmla="*/ 73152 h 431292"/>
                <a:gd name="connsiteX8" fmla="*/ 319075 w 483500"/>
                <a:gd name="connsiteY8" fmla="*/ 73152 h 431292"/>
                <a:gd name="connsiteX9" fmla="*/ 146304 w 483500"/>
                <a:gd name="connsiteY9" fmla="*/ 431292 h 431292"/>
                <a:gd name="connsiteX10" fmla="*/ 0 w 483500"/>
                <a:gd name="connsiteY10" fmla="*/ 431292 h 431292"/>
                <a:gd name="connsiteX11" fmla="*/ 172771 w 483500"/>
                <a:gd name="connsiteY11" fmla="*/ 73152 h 431292"/>
                <a:gd name="connsiteX12" fmla="*/ 11990 w 483500"/>
                <a:gd name="connsiteY12" fmla="*/ 73152 h 431292"/>
                <a:gd name="connsiteX0" fmla="*/ 409292 w 483500"/>
                <a:gd name="connsiteY0" fmla="*/ 0 h 431292"/>
                <a:gd name="connsiteX1" fmla="*/ 483500 w 483500"/>
                <a:gd name="connsiteY1" fmla="*/ 0 h 431292"/>
                <a:gd name="connsiteX2" fmla="*/ 483500 w 483500"/>
                <a:gd name="connsiteY2" fmla="*/ 53625 h 431292"/>
                <a:gd name="connsiteX3" fmla="*/ 472999 w 483500"/>
                <a:gd name="connsiteY3" fmla="*/ 73152 h 431292"/>
                <a:gd name="connsiteX4" fmla="*/ 376282 w 483500"/>
                <a:gd name="connsiteY4" fmla="*/ 73152 h 431292"/>
                <a:gd name="connsiteX5" fmla="*/ 409292 w 483500"/>
                <a:gd name="connsiteY5" fmla="*/ 0 h 431292"/>
                <a:gd name="connsiteX6" fmla="*/ 44470 w 483500"/>
                <a:gd name="connsiteY6" fmla="*/ 0 h 431292"/>
                <a:gd name="connsiteX7" fmla="*/ 359133 w 483500"/>
                <a:gd name="connsiteY7" fmla="*/ 0 h 431292"/>
                <a:gd name="connsiteX8" fmla="*/ 326124 w 483500"/>
                <a:gd name="connsiteY8" fmla="*/ 73152 h 431292"/>
                <a:gd name="connsiteX9" fmla="*/ 322535 w 483500"/>
                <a:gd name="connsiteY9" fmla="*/ 76612 h 431292"/>
                <a:gd name="connsiteX10" fmla="*/ 146304 w 483500"/>
                <a:gd name="connsiteY10" fmla="*/ 431292 h 431292"/>
                <a:gd name="connsiteX11" fmla="*/ 0 w 483500"/>
                <a:gd name="connsiteY11" fmla="*/ 431292 h 431292"/>
                <a:gd name="connsiteX12" fmla="*/ 172771 w 483500"/>
                <a:gd name="connsiteY12" fmla="*/ 73152 h 431292"/>
                <a:gd name="connsiteX13" fmla="*/ 11990 w 483500"/>
                <a:gd name="connsiteY13" fmla="*/ 73152 h 431292"/>
                <a:gd name="connsiteX14" fmla="*/ 44470 w 483500"/>
                <a:gd name="connsiteY14" fmla="*/ 0 h 431292"/>
                <a:gd name="connsiteX0" fmla="*/ 589235 w 663443"/>
                <a:gd name="connsiteY0" fmla="*/ 0 h 843085"/>
                <a:gd name="connsiteX1" fmla="*/ 663443 w 663443"/>
                <a:gd name="connsiteY1" fmla="*/ 0 h 843085"/>
                <a:gd name="connsiteX2" fmla="*/ 663443 w 663443"/>
                <a:gd name="connsiteY2" fmla="*/ 53625 h 843085"/>
                <a:gd name="connsiteX3" fmla="*/ 652942 w 663443"/>
                <a:gd name="connsiteY3" fmla="*/ 73152 h 843085"/>
                <a:gd name="connsiteX4" fmla="*/ 556225 w 663443"/>
                <a:gd name="connsiteY4" fmla="*/ 73152 h 843085"/>
                <a:gd name="connsiteX5" fmla="*/ 589235 w 663443"/>
                <a:gd name="connsiteY5" fmla="*/ 0 h 843085"/>
                <a:gd name="connsiteX6" fmla="*/ 224413 w 663443"/>
                <a:gd name="connsiteY6" fmla="*/ 0 h 843085"/>
                <a:gd name="connsiteX7" fmla="*/ 539076 w 663443"/>
                <a:gd name="connsiteY7" fmla="*/ 0 h 843085"/>
                <a:gd name="connsiteX8" fmla="*/ 506067 w 663443"/>
                <a:gd name="connsiteY8" fmla="*/ 73152 h 843085"/>
                <a:gd name="connsiteX9" fmla="*/ 502478 w 663443"/>
                <a:gd name="connsiteY9" fmla="*/ 76612 h 843085"/>
                <a:gd name="connsiteX10" fmla="*/ 326247 w 663443"/>
                <a:gd name="connsiteY10" fmla="*/ 431292 h 843085"/>
                <a:gd name="connsiteX11" fmla="*/ 0 w 663443"/>
                <a:gd name="connsiteY11" fmla="*/ 843085 h 843085"/>
                <a:gd name="connsiteX12" fmla="*/ 352714 w 663443"/>
                <a:gd name="connsiteY12" fmla="*/ 73152 h 843085"/>
                <a:gd name="connsiteX13" fmla="*/ 191933 w 663443"/>
                <a:gd name="connsiteY13" fmla="*/ 73152 h 843085"/>
                <a:gd name="connsiteX14" fmla="*/ 224413 w 663443"/>
                <a:gd name="connsiteY14" fmla="*/ 0 h 843085"/>
                <a:gd name="connsiteX0" fmla="*/ 589235 w 663443"/>
                <a:gd name="connsiteY0" fmla="*/ 0 h 843085"/>
                <a:gd name="connsiteX1" fmla="*/ 663443 w 663443"/>
                <a:gd name="connsiteY1" fmla="*/ 0 h 843085"/>
                <a:gd name="connsiteX2" fmla="*/ 663443 w 663443"/>
                <a:gd name="connsiteY2" fmla="*/ 53625 h 843085"/>
                <a:gd name="connsiteX3" fmla="*/ 652942 w 663443"/>
                <a:gd name="connsiteY3" fmla="*/ 73152 h 843085"/>
                <a:gd name="connsiteX4" fmla="*/ 556225 w 663443"/>
                <a:gd name="connsiteY4" fmla="*/ 73152 h 843085"/>
                <a:gd name="connsiteX5" fmla="*/ 589235 w 663443"/>
                <a:gd name="connsiteY5" fmla="*/ 0 h 843085"/>
                <a:gd name="connsiteX6" fmla="*/ 224413 w 663443"/>
                <a:gd name="connsiteY6" fmla="*/ 0 h 843085"/>
                <a:gd name="connsiteX7" fmla="*/ 539076 w 663443"/>
                <a:gd name="connsiteY7" fmla="*/ 0 h 843085"/>
                <a:gd name="connsiteX8" fmla="*/ 506067 w 663443"/>
                <a:gd name="connsiteY8" fmla="*/ 73152 h 843085"/>
                <a:gd name="connsiteX9" fmla="*/ 502478 w 663443"/>
                <a:gd name="connsiteY9" fmla="*/ 76612 h 843085"/>
                <a:gd name="connsiteX10" fmla="*/ 201671 w 663443"/>
                <a:gd name="connsiteY10" fmla="*/ 656220 h 843085"/>
                <a:gd name="connsiteX11" fmla="*/ 0 w 663443"/>
                <a:gd name="connsiteY11" fmla="*/ 843085 h 843085"/>
                <a:gd name="connsiteX12" fmla="*/ 352714 w 663443"/>
                <a:gd name="connsiteY12" fmla="*/ 73152 h 843085"/>
                <a:gd name="connsiteX13" fmla="*/ 191933 w 663443"/>
                <a:gd name="connsiteY13" fmla="*/ 73152 h 843085"/>
                <a:gd name="connsiteX14" fmla="*/ 224413 w 663443"/>
                <a:gd name="connsiteY14" fmla="*/ 0 h 843085"/>
                <a:gd name="connsiteX0" fmla="*/ 516566 w 590774"/>
                <a:gd name="connsiteY0" fmla="*/ 0 h 670063"/>
                <a:gd name="connsiteX1" fmla="*/ 590774 w 590774"/>
                <a:gd name="connsiteY1" fmla="*/ 0 h 670063"/>
                <a:gd name="connsiteX2" fmla="*/ 590774 w 590774"/>
                <a:gd name="connsiteY2" fmla="*/ 53625 h 670063"/>
                <a:gd name="connsiteX3" fmla="*/ 580273 w 590774"/>
                <a:gd name="connsiteY3" fmla="*/ 73152 h 670063"/>
                <a:gd name="connsiteX4" fmla="*/ 483556 w 590774"/>
                <a:gd name="connsiteY4" fmla="*/ 73152 h 670063"/>
                <a:gd name="connsiteX5" fmla="*/ 516566 w 590774"/>
                <a:gd name="connsiteY5" fmla="*/ 0 h 670063"/>
                <a:gd name="connsiteX6" fmla="*/ 151744 w 590774"/>
                <a:gd name="connsiteY6" fmla="*/ 0 h 670063"/>
                <a:gd name="connsiteX7" fmla="*/ 466407 w 590774"/>
                <a:gd name="connsiteY7" fmla="*/ 0 h 670063"/>
                <a:gd name="connsiteX8" fmla="*/ 433398 w 590774"/>
                <a:gd name="connsiteY8" fmla="*/ 73152 h 670063"/>
                <a:gd name="connsiteX9" fmla="*/ 429809 w 590774"/>
                <a:gd name="connsiteY9" fmla="*/ 76612 h 670063"/>
                <a:gd name="connsiteX10" fmla="*/ 129002 w 590774"/>
                <a:gd name="connsiteY10" fmla="*/ 656220 h 670063"/>
                <a:gd name="connsiteX11" fmla="*/ 0 w 590774"/>
                <a:gd name="connsiteY11" fmla="*/ 670063 h 670063"/>
                <a:gd name="connsiteX12" fmla="*/ 280045 w 590774"/>
                <a:gd name="connsiteY12" fmla="*/ 73152 h 670063"/>
                <a:gd name="connsiteX13" fmla="*/ 119264 w 590774"/>
                <a:gd name="connsiteY13" fmla="*/ 73152 h 670063"/>
                <a:gd name="connsiteX14" fmla="*/ 151744 w 590774"/>
                <a:gd name="connsiteY14" fmla="*/ 0 h 670063"/>
                <a:gd name="connsiteX0" fmla="*/ 516566 w 590774"/>
                <a:gd name="connsiteY0" fmla="*/ 0 h 670063"/>
                <a:gd name="connsiteX1" fmla="*/ 590774 w 590774"/>
                <a:gd name="connsiteY1" fmla="*/ 0 h 670063"/>
                <a:gd name="connsiteX2" fmla="*/ 590774 w 590774"/>
                <a:gd name="connsiteY2" fmla="*/ 53625 h 670063"/>
                <a:gd name="connsiteX3" fmla="*/ 580273 w 590774"/>
                <a:gd name="connsiteY3" fmla="*/ 73152 h 670063"/>
                <a:gd name="connsiteX4" fmla="*/ 483556 w 590774"/>
                <a:gd name="connsiteY4" fmla="*/ 73152 h 670063"/>
                <a:gd name="connsiteX5" fmla="*/ 516566 w 590774"/>
                <a:gd name="connsiteY5" fmla="*/ 0 h 670063"/>
                <a:gd name="connsiteX6" fmla="*/ 151744 w 590774"/>
                <a:gd name="connsiteY6" fmla="*/ 0 h 670063"/>
                <a:gd name="connsiteX7" fmla="*/ 466407 w 590774"/>
                <a:gd name="connsiteY7" fmla="*/ 0 h 670063"/>
                <a:gd name="connsiteX8" fmla="*/ 433398 w 590774"/>
                <a:gd name="connsiteY8" fmla="*/ 73152 h 670063"/>
                <a:gd name="connsiteX9" fmla="*/ 429809 w 590774"/>
                <a:gd name="connsiteY9" fmla="*/ 76612 h 670063"/>
                <a:gd name="connsiteX10" fmla="*/ 129002 w 590774"/>
                <a:gd name="connsiteY10" fmla="*/ 656220 h 670063"/>
                <a:gd name="connsiteX11" fmla="*/ 62334 w 590774"/>
                <a:gd name="connsiteY11" fmla="*/ 658708 h 670063"/>
                <a:gd name="connsiteX12" fmla="*/ 0 w 590774"/>
                <a:gd name="connsiteY12" fmla="*/ 670063 h 670063"/>
                <a:gd name="connsiteX13" fmla="*/ 280045 w 590774"/>
                <a:gd name="connsiteY13" fmla="*/ 73152 h 670063"/>
                <a:gd name="connsiteX14" fmla="*/ 119264 w 590774"/>
                <a:gd name="connsiteY14" fmla="*/ 73152 h 670063"/>
                <a:gd name="connsiteX15" fmla="*/ 151744 w 590774"/>
                <a:gd name="connsiteY15" fmla="*/ 0 h 670063"/>
                <a:gd name="connsiteX0" fmla="*/ 516566 w 590774"/>
                <a:gd name="connsiteY0" fmla="*/ 0 h 714075"/>
                <a:gd name="connsiteX1" fmla="*/ 590774 w 590774"/>
                <a:gd name="connsiteY1" fmla="*/ 0 h 714075"/>
                <a:gd name="connsiteX2" fmla="*/ 590774 w 590774"/>
                <a:gd name="connsiteY2" fmla="*/ 53625 h 714075"/>
                <a:gd name="connsiteX3" fmla="*/ 580273 w 590774"/>
                <a:gd name="connsiteY3" fmla="*/ 73152 h 714075"/>
                <a:gd name="connsiteX4" fmla="*/ 483556 w 590774"/>
                <a:gd name="connsiteY4" fmla="*/ 73152 h 714075"/>
                <a:gd name="connsiteX5" fmla="*/ 516566 w 590774"/>
                <a:gd name="connsiteY5" fmla="*/ 0 h 714075"/>
                <a:gd name="connsiteX6" fmla="*/ 151744 w 590774"/>
                <a:gd name="connsiteY6" fmla="*/ 0 h 714075"/>
                <a:gd name="connsiteX7" fmla="*/ 466407 w 590774"/>
                <a:gd name="connsiteY7" fmla="*/ 0 h 714075"/>
                <a:gd name="connsiteX8" fmla="*/ 433398 w 590774"/>
                <a:gd name="connsiteY8" fmla="*/ 73152 h 714075"/>
                <a:gd name="connsiteX9" fmla="*/ 429809 w 590774"/>
                <a:gd name="connsiteY9" fmla="*/ 76612 h 714075"/>
                <a:gd name="connsiteX10" fmla="*/ 129002 w 590774"/>
                <a:gd name="connsiteY10" fmla="*/ 656220 h 714075"/>
                <a:gd name="connsiteX11" fmla="*/ 58873 w 590774"/>
                <a:gd name="connsiteY11" fmla="*/ 714075 h 714075"/>
                <a:gd name="connsiteX12" fmla="*/ 0 w 590774"/>
                <a:gd name="connsiteY12" fmla="*/ 670063 h 714075"/>
                <a:gd name="connsiteX13" fmla="*/ 280045 w 590774"/>
                <a:gd name="connsiteY13" fmla="*/ 73152 h 714075"/>
                <a:gd name="connsiteX14" fmla="*/ 119264 w 590774"/>
                <a:gd name="connsiteY14" fmla="*/ 73152 h 714075"/>
                <a:gd name="connsiteX15" fmla="*/ 151744 w 590774"/>
                <a:gd name="connsiteY15" fmla="*/ 0 h 714075"/>
                <a:gd name="connsiteX0" fmla="*/ 475041 w 549249"/>
                <a:gd name="connsiteY0" fmla="*/ 0 h 714075"/>
                <a:gd name="connsiteX1" fmla="*/ 549249 w 549249"/>
                <a:gd name="connsiteY1" fmla="*/ 0 h 714075"/>
                <a:gd name="connsiteX2" fmla="*/ 549249 w 549249"/>
                <a:gd name="connsiteY2" fmla="*/ 53625 h 714075"/>
                <a:gd name="connsiteX3" fmla="*/ 538748 w 549249"/>
                <a:gd name="connsiteY3" fmla="*/ 73152 h 714075"/>
                <a:gd name="connsiteX4" fmla="*/ 442031 w 549249"/>
                <a:gd name="connsiteY4" fmla="*/ 73152 h 714075"/>
                <a:gd name="connsiteX5" fmla="*/ 475041 w 549249"/>
                <a:gd name="connsiteY5" fmla="*/ 0 h 714075"/>
                <a:gd name="connsiteX6" fmla="*/ 110219 w 549249"/>
                <a:gd name="connsiteY6" fmla="*/ 0 h 714075"/>
                <a:gd name="connsiteX7" fmla="*/ 424882 w 549249"/>
                <a:gd name="connsiteY7" fmla="*/ 0 h 714075"/>
                <a:gd name="connsiteX8" fmla="*/ 391873 w 549249"/>
                <a:gd name="connsiteY8" fmla="*/ 73152 h 714075"/>
                <a:gd name="connsiteX9" fmla="*/ 388284 w 549249"/>
                <a:gd name="connsiteY9" fmla="*/ 76612 h 714075"/>
                <a:gd name="connsiteX10" fmla="*/ 87477 w 549249"/>
                <a:gd name="connsiteY10" fmla="*/ 656220 h 714075"/>
                <a:gd name="connsiteX11" fmla="*/ 17348 w 549249"/>
                <a:gd name="connsiteY11" fmla="*/ 714075 h 714075"/>
                <a:gd name="connsiteX12" fmla="*/ 0 w 549249"/>
                <a:gd name="connsiteY12" fmla="*/ 585283 h 714075"/>
                <a:gd name="connsiteX13" fmla="*/ 238520 w 549249"/>
                <a:gd name="connsiteY13" fmla="*/ 73152 h 714075"/>
                <a:gd name="connsiteX14" fmla="*/ 77739 w 549249"/>
                <a:gd name="connsiteY14" fmla="*/ 73152 h 714075"/>
                <a:gd name="connsiteX15" fmla="*/ 110219 w 549249"/>
                <a:gd name="connsiteY15" fmla="*/ 0 h 714075"/>
                <a:gd name="connsiteX0" fmla="*/ 475041 w 549249"/>
                <a:gd name="connsiteY0" fmla="*/ 0 h 714075"/>
                <a:gd name="connsiteX1" fmla="*/ 549249 w 549249"/>
                <a:gd name="connsiteY1" fmla="*/ 0 h 714075"/>
                <a:gd name="connsiteX2" fmla="*/ 549249 w 549249"/>
                <a:gd name="connsiteY2" fmla="*/ 53625 h 714075"/>
                <a:gd name="connsiteX3" fmla="*/ 538748 w 549249"/>
                <a:gd name="connsiteY3" fmla="*/ 73152 h 714075"/>
                <a:gd name="connsiteX4" fmla="*/ 442031 w 549249"/>
                <a:gd name="connsiteY4" fmla="*/ 73152 h 714075"/>
                <a:gd name="connsiteX5" fmla="*/ 475041 w 549249"/>
                <a:gd name="connsiteY5" fmla="*/ 0 h 714075"/>
                <a:gd name="connsiteX6" fmla="*/ 110219 w 549249"/>
                <a:gd name="connsiteY6" fmla="*/ 0 h 714075"/>
                <a:gd name="connsiteX7" fmla="*/ 424882 w 549249"/>
                <a:gd name="connsiteY7" fmla="*/ 0 h 714075"/>
                <a:gd name="connsiteX8" fmla="*/ 391873 w 549249"/>
                <a:gd name="connsiteY8" fmla="*/ 73152 h 714075"/>
                <a:gd name="connsiteX9" fmla="*/ 388284 w 549249"/>
                <a:gd name="connsiteY9" fmla="*/ 76612 h 714075"/>
                <a:gd name="connsiteX10" fmla="*/ 141114 w 549249"/>
                <a:gd name="connsiteY10" fmla="*/ 554137 h 714075"/>
                <a:gd name="connsiteX11" fmla="*/ 17348 w 549249"/>
                <a:gd name="connsiteY11" fmla="*/ 714075 h 714075"/>
                <a:gd name="connsiteX12" fmla="*/ 0 w 549249"/>
                <a:gd name="connsiteY12" fmla="*/ 585283 h 714075"/>
                <a:gd name="connsiteX13" fmla="*/ 238520 w 549249"/>
                <a:gd name="connsiteY13" fmla="*/ 73152 h 714075"/>
                <a:gd name="connsiteX14" fmla="*/ 77739 w 549249"/>
                <a:gd name="connsiteY14" fmla="*/ 73152 h 714075"/>
                <a:gd name="connsiteX15" fmla="*/ 110219 w 549249"/>
                <a:gd name="connsiteY15" fmla="*/ 0 h 714075"/>
                <a:gd name="connsiteX0" fmla="*/ 475041 w 549249"/>
                <a:gd name="connsiteY0" fmla="*/ 0 h 681201"/>
                <a:gd name="connsiteX1" fmla="*/ 549249 w 549249"/>
                <a:gd name="connsiteY1" fmla="*/ 0 h 681201"/>
                <a:gd name="connsiteX2" fmla="*/ 549249 w 549249"/>
                <a:gd name="connsiteY2" fmla="*/ 53625 h 681201"/>
                <a:gd name="connsiteX3" fmla="*/ 538748 w 549249"/>
                <a:gd name="connsiteY3" fmla="*/ 73152 h 681201"/>
                <a:gd name="connsiteX4" fmla="*/ 442031 w 549249"/>
                <a:gd name="connsiteY4" fmla="*/ 73152 h 681201"/>
                <a:gd name="connsiteX5" fmla="*/ 475041 w 549249"/>
                <a:gd name="connsiteY5" fmla="*/ 0 h 681201"/>
                <a:gd name="connsiteX6" fmla="*/ 110219 w 549249"/>
                <a:gd name="connsiteY6" fmla="*/ 0 h 681201"/>
                <a:gd name="connsiteX7" fmla="*/ 424882 w 549249"/>
                <a:gd name="connsiteY7" fmla="*/ 0 h 681201"/>
                <a:gd name="connsiteX8" fmla="*/ 391873 w 549249"/>
                <a:gd name="connsiteY8" fmla="*/ 73152 h 681201"/>
                <a:gd name="connsiteX9" fmla="*/ 388284 w 549249"/>
                <a:gd name="connsiteY9" fmla="*/ 76612 h 681201"/>
                <a:gd name="connsiteX10" fmla="*/ 141114 w 549249"/>
                <a:gd name="connsiteY10" fmla="*/ 554137 h 681201"/>
                <a:gd name="connsiteX11" fmla="*/ 17348 w 549249"/>
                <a:gd name="connsiteY11" fmla="*/ 681201 h 681201"/>
                <a:gd name="connsiteX12" fmla="*/ 0 w 549249"/>
                <a:gd name="connsiteY12" fmla="*/ 585283 h 681201"/>
                <a:gd name="connsiteX13" fmla="*/ 238520 w 549249"/>
                <a:gd name="connsiteY13" fmla="*/ 73152 h 681201"/>
                <a:gd name="connsiteX14" fmla="*/ 77739 w 549249"/>
                <a:gd name="connsiteY14" fmla="*/ 73152 h 681201"/>
                <a:gd name="connsiteX15" fmla="*/ 110219 w 549249"/>
                <a:gd name="connsiteY15" fmla="*/ 0 h 681201"/>
                <a:gd name="connsiteX0" fmla="*/ 475041 w 549249"/>
                <a:gd name="connsiteY0" fmla="*/ 0 h 681201"/>
                <a:gd name="connsiteX1" fmla="*/ 549249 w 549249"/>
                <a:gd name="connsiteY1" fmla="*/ 0 h 681201"/>
                <a:gd name="connsiteX2" fmla="*/ 549249 w 549249"/>
                <a:gd name="connsiteY2" fmla="*/ 53625 h 681201"/>
                <a:gd name="connsiteX3" fmla="*/ 538748 w 549249"/>
                <a:gd name="connsiteY3" fmla="*/ 73152 h 681201"/>
                <a:gd name="connsiteX4" fmla="*/ 442031 w 549249"/>
                <a:gd name="connsiteY4" fmla="*/ 73152 h 681201"/>
                <a:gd name="connsiteX5" fmla="*/ 475041 w 549249"/>
                <a:gd name="connsiteY5" fmla="*/ 0 h 681201"/>
                <a:gd name="connsiteX6" fmla="*/ 110219 w 549249"/>
                <a:gd name="connsiteY6" fmla="*/ 0 h 681201"/>
                <a:gd name="connsiteX7" fmla="*/ 424882 w 549249"/>
                <a:gd name="connsiteY7" fmla="*/ 0 h 681201"/>
                <a:gd name="connsiteX8" fmla="*/ 391873 w 549249"/>
                <a:gd name="connsiteY8" fmla="*/ 73152 h 681201"/>
                <a:gd name="connsiteX9" fmla="*/ 388284 w 549249"/>
                <a:gd name="connsiteY9" fmla="*/ 76612 h 681201"/>
                <a:gd name="connsiteX10" fmla="*/ 116891 w 549249"/>
                <a:gd name="connsiteY10" fmla="*/ 599123 h 681201"/>
                <a:gd name="connsiteX11" fmla="*/ 17348 w 549249"/>
                <a:gd name="connsiteY11" fmla="*/ 681201 h 681201"/>
                <a:gd name="connsiteX12" fmla="*/ 0 w 549249"/>
                <a:gd name="connsiteY12" fmla="*/ 585283 h 681201"/>
                <a:gd name="connsiteX13" fmla="*/ 238520 w 549249"/>
                <a:gd name="connsiteY13" fmla="*/ 73152 h 681201"/>
                <a:gd name="connsiteX14" fmla="*/ 77739 w 549249"/>
                <a:gd name="connsiteY14" fmla="*/ 73152 h 681201"/>
                <a:gd name="connsiteX15" fmla="*/ 110219 w 549249"/>
                <a:gd name="connsiteY15" fmla="*/ 0 h 681201"/>
                <a:gd name="connsiteX0" fmla="*/ 475041 w 549249"/>
                <a:gd name="connsiteY0" fmla="*/ 0 h 599123"/>
                <a:gd name="connsiteX1" fmla="*/ 549249 w 549249"/>
                <a:gd name="connsiteY1" fmla="*/ 0 h 599123"/>
                <a:gd name="connsiteX2" fmla="*/ 549249 w 549249"/>
                <a:gd name="connsiteY2" fmla="*/ 53625 h 599123"/>
                <a:gd name="connsiteX3" fmla="*/ 538748 w 549249"/>
                <a:gd name="connsiteY3" fmla="*/ 73152 h 599123"/>
                <a:gd name="connsiteX4" fmla="*/ 442031 w 549249"/>
                <a:gd name="connsiteY4" fmla="*/ 73152 h 599123"/>
                <a:gd name="connsiteX5" fmla="*/ 475041 w 549249"/>
                <a:gd name="connsiteY5" fmla="*/ 0 h 599123"/>
                <a:gd name="connsiteX6" fmla="*/ 110219 w 549249"/>
                <a:gd name="connsiteY6" fmla="*/ 0 h 599123"/>
                <a:gd name="connsiteX7" fmla="*/ 424882 w 549249"/>
                <a:gd name="connsiteY7" fmla="*/ 0 h 599123"/>
                <a:gd name="connsiteX8" fmla="*/ 391873 w 549249"/>
                <a:gd name="connsiteY8" fmla="*/ 73152 h 599123"/>
                <a:gd name="connsiteX9" fmla="*/ 388284 w 549249"/>
                <a:gd name="connsiteY9" fmla="*/ 76612 h 599123"/>
                <a:gd name="connsiteX10" fmla="*/ 116891 w 549249"/>
                <a:gd name="connsiteY10" fmla="*/ 599123 h 599123"/>
                <a:gd name="connsiteX11" fmla="*/ 98669 w 549249"/>
                <a:gd name="connsiteY11" fmla="*/ 504719 h 599123"/>
                <a:gd name="connsiteX12" fmla="*/ 0 w 549249"/>
                <a:gd name="connsiteY12" fmla="*/ 585283 h 599123"/>
                <a:gd name="connsiteX13" fmla="*/ 238520 w 549249"/>
                <a:gd name="connsiteY13" fmla="*/ 73152 h 599123"/>
                <a:gd name="connsiteX14" fmla="*/ 77739 w 549249"/>
                <a:gd name="connsiteY14" fmla="*/ 73152 h 599123"/>
                <a:gd name="connsiteX15" fmla="*/ 110219 w 549249"/>
                <a:gd name="connsiteY15" fmla="*/ 0 h 599123"/>
                <a:gd name="connsiteX0" fmla="*/ 475041 w 549249"/>
                <a:gd name="connsiteY0" fmla="*/ 0 h 585283"/>
                <a:gd name="connsiteX1" fmla="*/ 549249 w 549249"/>
                <a:gd name="connsiteY1" fmla="*/ 0 h 585283"/>
                <a:gd name="connsiteX2" fmla="*/ 549249 w 549249"/>
                <a:gd name="connsiteY2" fmla="*/ 53625 h 585283"/>
                <a:gd name="connsiteX3" fmla="*/ 538748 w 549249"/>
                <a:gd name="connsiteY3" fmla="*/ 73152 h 585283"/>
                <a:gd name="connsiteX4" fmla="*/ 442031 w 549249"/>
                <a:gd name="connsiteY4" fmla="*/ 73152 h 585283"/>
                <a:gd name="connsiteX5" fmla="*/ 475041 w 549249"/>
                <a:gd name="connsiteY5" fmla="*/ 0 h 585283"/>
                <a:gd name="connsiteX6" fmla="*/ 110219 w 549249"/>
                <a:gd name="connsiteY6" fmla="*/ 0 h 585283"/>
                <a:gd name="connsiteX7" fmla="*/ 424882 w 549249"/>
                <a:gd name="connsiteY7" fmla="*/ 0 h 585283"/>
                <a:gd name="connsiteX8" fmla="*/ 391873 w 549249"/>
                <a:gd name="connsiteY8" fmla="*/ 73152 h 585283"/>
                <a:gd name="connsiteX9" fmla="*/ 388284 w 549249"/>
                <a:gd name="connsiteY9" fmla="*/ 76612 h 585283"/>
                <a:gd name="connsiteX10" fmla="*/ 170528 w 549249"/>
                <a:gd name="connsiteY10" fmla="*/ 491849 h 585283"/>
                <a:gd name="connsiteX11" fmla="*/ 98669 w 549249"/>
                <a:gd name="connsiteY11" fmla="*/ 504719 h 585283"/>
                <a:gd name="connsiteX12" fmla="*/ 0 w 549249"/>
                <a:gd name="connsiteY12" fmla="*/ 585283 h 585283"/>
                <a:gd name="connsiteX13" fmla="*/ 238520 w 549249"/>
                <a:gd name="connsiteY13" fmla="*/ 73152 h 585283"/>
                <a:gd name="connsiteX14" fmla="*/ 77739 w 549249"/>
                <a:gd name="connsiteY14" fmla="*/ 73152 h 585283"/>
                <a:gd name="connsiteX15" fmla="*/ 110219 w 549249"/>
                <a:gd name="connsiteY15" fmla="*/ 0 h 585283"/>
                <a:gd name="connsiteX0" fmla="*/ 412753 w 486961"/>
                <a:gd name="connsiteY0" fmla="*/ 0 h 504719"/>
                <a:gd name="connsiteX1" fmla="*/ 486961 w 486961"/>
                <a:gd name="connsiteY1" fmla="*/ 0 h 504719"/>
                <a:gd name="connsiteX2" fmla="*/ 486961 w 486961"/>
                <a:gd name="connsiteY2" fmla="*/ 53625 h 504719"/>
                <a:gd name="connsiteX3" fmla="*/ 476460 w 486961"/>
                <a:gd name="connsiteY3" fmla="*/ 73152 h 504719"/>
                <a:gd name="connsiteX4" fmla="*/ 379743 w 486961"/>
                <a:gd name="connsiteY4" fmla="*/ 73152 h 504719"/>
                <a:gd name="connsiteX5" fmla="*/ 412753 w 486961"/>
                <a:gd name="connsiteY5" fmla="*/ 0 h 504719"/>
                <a:gd name="connsiteX6" fmla="*/ 47931 w 486961"/>
                <a:gd name="connsiteY6" fmla="*/ 0 h 504719"/>
                <a:gd name="connsiteX7" fmla="*/ 362594 w 486961"/>
                <a:gd name="connsiteY7" fmla="*/ 0 h 504719"/>
                <a:gd name="connsiteX8" fmla="*/ 329585 w 486961"/>
                <a:gd name="connsiteY8" fmla="*/ 73152 h 504719"/>
                <a:gd name="connsiteX9" fmla="*/ 325996 w 486961"/>
                <a:gd name="connsiteY9" fmla="*/ 76612 h 504719"/>
                <a:gd name="connsiteX10" fmla="*/ 108240 w 486961"/>
                <a:gd name="connsiteY10" fmla="*/ 491849 h 504719"/>
                <a:gd name="connsiteX11" fmla="*/ 36381 w 486961"/>
                <a:gd name="connsiteY11" fmla="*/ 504719 h 504719"/>
                <a:gd name="connsiteX12" fmla="*/ 0 w 486961"/>
                <a:gd name="connsiteY12" fmla="*/ 448595 h 504719"/>
                <a:gd name="connsiteX13" fmla="*/ 176232 w 486961"/>
                <a:gd name="connsiteY13" fmla="*/ 73152 h 504719"/>
                <a:gd name="connsiteX14" fmla="*/ 15451 w 486961"/>
                <a:gd name="connsiteY14" fmla="*/ 73152 h 504719"/>
                <a:gd name="connsiteX15" fmla="*/ 47931 w 486961"/>
                <a:gd name="connsiteY15" fmla="*/ 0 h 504719"/>
                <a:gd name="connsiteX0" fmla="*/ 412753 w 486961"/>
                <a:gd name="connsiteY0" fmla="*/ 0 h 504719"/>
                <a:gd name="connsiteX1" fmla="*/ 486961 w 486961"/>
                <a:gd name="connsiteY1" fmla="*/ 0 h 504719"/>
                <a:gd name="connsiteX2" fmla="*/ 486961 w 486961"/>
                <a:gd name="connsiteY2" fmla="*/ 53625 h 504719"/>
                <a:gd name="connsiteX3" fmla="*/ 476460 w 486961"/>
                <a:gd name="connsiteY3" fmla="*/ 73152 h 504719"/>
                <a:gd name="connsiteX4" fmla="*/ 379743 w 486961"/>
                <a:gd name="connsiteY4" fmla="*/ 73152 h 504719"/>
                <a:gd name="connsiteX5" fmla="*/ 412753 w 486961"/>
                <a:gd name="connsiteY5" fmla="*/ 0 h 504719"/>
                <a:gd name="connsiteX6" fmla="*/ 47931 w 486961"/>
                <a:gd name="connsiteY6" fmla="*/ 0 h 504719"/>
                <a:gd name="connsiteX7" fmla="*/ 362594 w 486961"/>
                <a:gd name="connsiteY7" fmla="*/ 0 h 504719"/>
                <a:gd name="connsiteX8" fmla="*/ 329585 w 486961"/>
                <a:gd name="connsiteY8" fmla="*/ 73152 h 504719"/>
                <a:gd name="connsiteX9" fmla="*/ 325996 w 486961"/>
                <a:gd name="connsiteY9" fmla="*/ 76612 h 504719"/>
                <a:gd name="connsiteX10" fmla="*/ 142845 w 486961"/>
                <a:gd name="connsiteY10" fmla="*/ 431291 h 504719"/>
                <a:gd name="connsiteX11" fmla="*/ 36381 w 486961"/>
                <a:gd name="connsiteY11" fmla="*/ 504719 h 504719"/>
                <a:gd name="connsiteX12" fmla="*/ 0 w 486961"/>
                <a:gd name="connsiteY12" fmla="*/ 448595 h 504719"/>
                <a:gd name="connsiteX13" fmla="*/ 176232 w 486961"/>
                <a:gd name="connsiteY13" fmla="*/ 73152 h 504719"/>
                <a:gd name="connsiteX14" fmla="*/ 15451 w 486961"/>
                <a:gd name="connsiteY14" fmla="*/ 73152 h 504719"/>
                <a:gd name="connsiteX15" fmla="*/ 47931 w 486961"/>
                <a:gd name="connsiteY15" fmla="*/ 0 h 504719"/>
                <a:gd name="connsiteX0" fmla="*/ 397302 w 471510"/>
                <a:gd name="connsiteY0" fmla="*/ 0 h 504719"/>
                <a:gd name="connsiteX1" fmla="*/ 471510 w 471510"/>
                <a:gd name="connsiteY1" fmla="*/ 0 h 504719"/>
                <a:gd name="connsiteX2" fmla="*/ 471510 w 471510"/>
                <a:gd name="connsiteY2" fmla="*/ 53625 h 504719"/>
                <a:gd name="connsiteX3" fmla="*/ 461009 w 471510"/>
                <a:gd name="connsiteY3" fmla="*/ 73152 h 504719"/>
                <a:gd name="connsiteX4" fmla="*/ 364292 w 471510"/>
                <a:gd name="connsiteY4" fmla="*/ 73152 h 504719"/>
                <a:gd name="connsiteX5" fmla="*/ 397302 w 471510"/>
                <a:gd name="connsiteY5" fmla="*/ 0 h 504719"/>
                <a:gd name="connsiteX6" fmla="*/ 32480 w 471510"/>
                <a:gd name="connsiteY6" fmla="*/ 0 h 504719"/>
                <a:gd name="connsiteX7" fmla="*/ 347143 w 471510"/>
                <a:gd name="connsiteY7" fmla="*/ 0 h 504719"/>
                <a:gd name="connsiteX8" fmla="*/ 314134 w 471510"/>
                <a:gd name="connsiteY8" fmla="*/ 73152 h 504719"/>
                <a:gd name="connsiteX9" fmla="*/ 310545 w 471510"/>
                <a:gd name="connsiteY9" fmla="*/ 76612 h 504719"/>
                <a:gd name="connsiteX10" fmla="*/ 127394 w 471510"/>
                <a:gd name="connsiteY10" fmla="*/ 431291 h 504719"/>
                <a:gd name="connsiteX11" fmla="*/ 20930 w 471510"/>
                <a:gd name="connsiteY11" fmla="*/ 504719 h 504719"/>
                <a:gd name="connsiteX12" fmla="*/ 5312 w 471510"/>
                <a:gd name="connsiteY12" fmla="*/ 413990 h 504719"/>
                <a:gd name="connsiteX13" fmla="*/ 160781 w 471510"/>
                <a:gd name="connsiteY13" fmla="*/ 73152 h 504719"/>
                <a:gd name="connsiteX14" fmla="*/ 0 w 471510"/>
                <a:gd name="connsiteY14" fmla="*/ 73152 h 504719"/>
                <a:gd name="connsiteX15" fmla="*/ 32480 w 471510"/>
                <a:gd name="connsiteY15" fmla="*/ 0 h 504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1510" h="504719">
                  <a:moveTo>
                    <a:pt x="397302" y="0"/>
                  </a:moveTo>
                  <a:lnTo>
                    <a:pt x="471510" y="0"/>
                  </a:lnTo>
                  <a:lnTo>
                    <a:pt x="471510" y="53625"/>
                  </a:lnTo>
                  <a:lnTo>
                    <a:pt x="461009" y="73152"/>
                  </a:lnTo>
                  <a:lnTo>
                    <a:pt x="364292" y="73152"/>
                  </a:lnTo>
                  <a:lnTo>
                    <a:pt x="397302" y="0"/>
                  </a:lnTo>
                  <a:close/>
                  <a:moveTo>
                    <a:pt x="32480" y="0"/>
                  </a:moveTo>
                  <a:lnTo>
                    <a:pt x="347143" y="0"/>
                  </a:lnTo>
                  <a:lnTo>
                    <a:pt x="314134" y="73152"/>
                  </a:lnTo>
                  <a:lnTo>
                    <a:pt x="310545" y="76612"/>
                  </a:lnTo>
                  <a:lnTo>
                    <a:pt x="127394" y="431291"/>
                  </a:lnTo>
                  <a:lnTo>
                    <a:pt x="20930" y="504719"/>
                  </a:lnTo>
                  <a:lnTo>
                    <a:pt x="5312" y="413990"/>
                  </a:lnTo>
                  <a:lnTo>
                    <a:pt x="160781" y="73152"/>
                  </a:lnTo>
                  <a:lnTo>
                    <a:pt x="0" y="73152"/>
                  </a:lnTo>
                  <a:lnTo>
                    <a:pt x="324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81793C2F-58C0-41C7-AEEB-A5C58A482179}"/>
                </a:ext>
              </a:extLst>
            </p:cNvPr>
            <p:cNvSpPr txBox="1"/>
            <p:nvPr/>
          </p:nvSpPr>
          <p:spPr>
            <a:xfrm>
              <a:off x="6309718" y="2337926"/>
              <a:ext cx="1446089" cy="937500"/>
            </a:xfrm>
            <a:custGeom>
              <a:avLst/>
              <a:gdLst>
                <a:gd name="connsiteX0" fmla="*/ 560727 w 1037514"/>
                <a:gd name="connsiteY0" fmla="*/ 439682 h 672621"/>
                <a:gd name="connsiteX1" fmla="*/ 699180 w 1037514"/>
                <a:gd name="connsiteY1" fmla="*/ 439682 h 672621"/>
                <a:gd name="connsiteX2" fmla="*/ 671611 w 1037514"/>
                <a:gd name="connsiteY2" fmla="*/ 460263 h 672621"/>
                <a:gd name="connsiteX3" fmla="*/ 862451 w 1037514"/>
                <a:gd name="connsiteY3" fmla="*/ 460263 h 672621"/>
                <a:gd name="connsiteX4" fmla="*/ 820720 w 1037514"/>
                <a:gd name="connsiteY4" fmla="*/ 547264 h 672621"/>
                <a:gd name="connsiteX5" fmla="*/ 688816 w 1037514"/>
                <a:gd name="connsiteY5" fmla="*/ 547264 h 672621"/>
                <a:gd name="connsiteX6" fmla="*/ 762208 w 1037514"/>
                <a:gd name="connsiteY6" fmla="*/ 672621 h 672621"/>
                <a:gd name="connsiteX7" fmla="*/ 615336 w 1037514"/>
                <a:gd name="connsiteY7" fmla="*/ 672621 h 672621"/>
                <a:gd name="connsiteX8" fmla="*/ 549077 w 1037514"/>
                <a:gd name="connsiteY8" fmla="*/ 553813 h 672621"/>
                <a:gd name="connsiteX9" fmla="*/ 392688 w 1037514"/>
                <a:gd name="connsiteY9" fmla="*/ 672621 h 672621"/>
                <a:gd name="connsiteX10" fmla="*/ 250494 w 1037514"/>
                <a:gd name="connsiteY10" fmla="*/ 672621 h 672621"/>
                <a:gd name="connsiteX11" fmla="*/ 417523 w 1037514"/>
                <a:gd name="connsiteY11" fmla="*/ 547264 h 672621"/>
                <a:gd name="connsiteX12" fmla="*/ 313683 w 1037514"/>
                <a:gd name="connsiteY12" fmla="*/ 547264 h 672621"/>
                <a:gd name="connsiteX13" fmla="*/ 355414 w 1037514"/>
                <a:gd name="connsiteY13" fmla="*/ 460263 h 672621"/>
                <a:gd name="connsiteX14" fmla="*/ 533159 w 1037514"/>
                <a:gd name="connsiteY14" fmla="*/ 460263 h 672621"/>
                <a:gd name="connsiteX15" fmla="*/ 573356 w 1037514"/>
                <a:gd name="connsiteY15" fmla="*/ 319940 h 672621"/>
                <a:gd name="connsiteX16" fmla="*/ 557555 w 1037514"/>
                <a:gd name="connsiteY16" fmla="*/ 352681 h 672621"/>
                <a:gd name="connsiteX17" fmla="*/ 762428 w 1037514"/>
                <a:gd name="connsiteY17" fmla="*/ 352681 h 672621"/>
                <a:gd name="connsiteX18" fmla="*/ 778228 w 1037514"/>
                <a:gd name="connsiteY18" fmla="*/ 319940 h 672621"/>
                <a:gd name="connsiteX19" fmla="*/ 616359 w 1037514"/>
                <a:gd name="connsiteY19" fmla="*/ 229198 h 672621"/>
                <a:gd name="connsiteX20" fmla="*/ 599915 w 1037514"/>
                <a:gd name="connsiteY20" fmla="*/ 263810 h 672621"/>
                <a:gd name="connsiteX21" fmla="*/ 804788 w 1037514"/>
                <a:gd name="connsiteY21" fmla="*/ 263810 h 672621"/>
                <a:gd name="connsiteX22" fmla="*/ 821233 w 1037514"/>
                <a:gd name="connsiteY22" fmla="*/ 229198 h 672621"/>
                <a:gd name="connsiteX23" fmla="*/ 402233 w 1037514"/>
                <a:gd name="connsiteY23" fmla="*/ 212358 h 672621"/>
                <a:gd name="connsiteX24" fmla="*/ 453686 w 1037514"/>
                <a:gd name="connsiteY24" fmla="*/ 212358 h 672621"/>
                <a:gd name="connsiteX25" fmla="*/ 288484 w 1037514"/>
                <a:gd name="connsiteY25" fmla="*/ 585620 h 672621"/>
                <a:gd name="connsiteX26" fmla="*/ 236095 w 1037514"/>
                <a:gd name="connsiteY26" fmla="*/ 585620 h 672621"/>
                <a:gd name="connsiteX27" fmla="*/ 218876 w 1037514"/>
                <a:gd name="connsiteY27" fmla="*/ 212358 h 672621"/>
                <a:gd name="connsiteX28" fmla="*/ 270329 w 1037514"/>
                <a:gd name="connsiteY28" fmla="*/ 212358 h 672621"/>
                <a:gd name="connsiteX29" fmla="*/ 52387 w 1037514"/>
                <a:gd name="connsiteY29" fmla="*/ 638943 h 672621"/>
                <a:gd name="connsiteX30" fmla="*/ 0 w 1037514"/>
                <a:gd name="connsiteY30" fmla="*/ 638943 h 672621"/>
                <a:gd name="connsiteX31" fmla="*/ 520456 w 1037514"/>
                <a:gd name="connsiteY31" fmla="*/ 159035 h 672621"/>
                <a:gd name="connsiteX32" fmla="*/ 984462 w 1037514"/>
                <a:gd name="connsiteY32" fmla="*/ 159035 h 672621"/>
                <a:gd name="connsiteX33" fmla="*/ 856751 w 1037514"/>
                <a:gd name="connsiteY33" fmla="*/ 424715 h 672621"/>
                <a:gd name="connsiteX34" fmla="*/ 392747 w 1037514"/>
                <a:gd name="connsiteY34" fmla="*/ 424715 h 672621"/>
                <a:gd name="connsiteX35" fmla="*/ 569292 w 1037514"/>
                <a:gd name="connsiteY35" fmla="*/ 34614 h 672621"/>
                <a:gd name="connsiteX36" fmla="*/ 623089 w 1037514"/>
                <a:gd name="connsiteY36" fmla="*/ 34614 h 672621"/>
                <a:gd name="connsiteX37" fmla="*/ 581960 w 1037514"/>
                <a:gd name="connsiteY37" fmla="*/ 114131 h 672621"/>
                <a:gd name="connsiteX38" fmla="*/ 531039 w 1037514"/>
                <a:gd name="connsiteY38" fmla="*/ 114131 h 672621"/>
                <a:gd name="connsiteX39" fmla="*/ 360253 w 1037514"/>
                <a:gd name="connsiteY39" fmla="*/ 2808 h 672621"/>
                <a:gd name="connsiteX40" fmla="*/ 492157 w 1037514"/>
                <a:gd name="connsiteY40" fmla="*/ 2808 h 672621"/>
                <a:gd name="connsiteX41" fmla="*/ 442547 w 1037514"/>
                <a:gd name="connsiteY41" fmla="*/ 104776 h 672621"/>
                <a:gd name="connsiteX42" fmla="*/ 511774 w 1037514"/>
                <a:gd name="connsiteY42" fmla="*/ 104776 h 672621"/>
                <a:gd name="connsiteX43" fmla="*/ 469399 w 1037514"/>
                <a:gd name="connsiteY43" fmla="*/ 193648 h 672621"/>
                <a:gd name="connsiteX44" fmla="*/ 400172 w 1037514"/>
                <a:gd name="connsiteY44" fmla="*/ 193648 h 672621"/>
                <a:gd name="connsiteX45" fmla="*/ 170041 w 1037514"/>
                <a:gd name="connsiteY45" fmla="*/ 672621 h 672621"/>
                <a:gd name="connsiteX46" fmla="*/ 58718 w 1037514"/>
                <a:gd name="connsiteY46" fmla="*/ 672621 h 672621"/>
                <a:gd name="connsiteX47" fmla="*/ 288849 w 1037514"/>
                <a:gd name="connsiteY47" fmla="*/ 193648 h 672621"/>
                <a:gd name="connsiteX48" fmla="*/ 221492 w 1037514"/>
                <a:gd name="connsiteY48" fmla="*/ 193648 h 672621"/>
                <a:gd name="connsiteX49" fmla="*/ 263867 w 1037514"/>
                <a:gd name="connsiteY49" fmla="*/ 104776 h 672621"/>
                <a:gd name="connsiteX50" fmla="*/ 332160 w 1037514"/>
                <a:gd name="connsiteY50" fmla="*/ 104776 h 672621"/>
                <a:gd name="connsiteX51" fmla="*/ 367884 w 1037514"/>
                <a:gd name="connsiteY51" fmla="*/ 29937 h 672621"/>
                <a:gd name="connsiteX52" fmla="*/ 679115 w 1037514"/>
                <a:gd name="connsiteY52" fmla="*/ 0 h 672621"/>
                <a:gd name="connsiteX53" fmla="*/ 790608 w 1037514"/>
                <a:gd name="connsiteY53" fmla="*/ 0 h 672621"/>
                <a:gd name="connsiteX54" fmla="*/ 773230 w 1037514"/>
                <a:gd name="connsiteY54" fmla="*/ 34614 h 672621"/>
                <a:gd name="connsiteX55" fmla="*/ 846198 w 1037514"/>
                <a:gd name="connsiteY55" fmla="*/ 34614 h 672621"/>
                <a:gd name="connsiteX56" fmla="*/ 863578 w 1037514"/>
                <a:gd name="connsiteY56" fmla="*/ 0 h 672621"/>
                <a:gd name="connsiteX57" fmla="*/ 984256 w 1037514"/>
                <a:gd name="connsiteY57" fmla="*/ 0 h 672621"/>
                <a:gd name="connsiteX58" fmla="*/ 966878 w 1037514"/>
                <a:gd name="connsiteY58" fmla="*/ 34614 h 672621"/>
                <a:gd name="connsiteX59" fmla="*/ 1037514 w 1037514"/>
                <a:gd name="connsiteY59" fmla="*/ 34614 h 672621"/>
                <a:gd name="connsiteX60" fmla="*/ 1037514 w 1037514"/>
                <a:gd name="connsiteY60" fmla="*/ 95854 h 672621"/>
                <a:gd name="connsiteX61" fmla="*/ 1028721 w 1037514"/>
                <a:gd name="connsiteY61" fmla="*/ 114131 h 672621"/>
                <a:gd name="connsiteX62" fmla="*/ 928624 w 1037514"/>
                <a:gd name="connsiteY62" fmla="*/ 114131 h 672621"/>
                <a:gd name="connsiteX63" fmla="*/ 915352 w 1037514"/>
                <a:gd name="connsiteY63" fmla="*/ 142196 h 672621"/>
                <a:gd name="connsiteX64" fmla="*/ 794672 w 1037514"/>
                <a:gd name="connsiteY64" fmla="*/ 142196 h 672621"/>
                <a:gd name="connsiteX65" fmla="*/ 807944 w 1037514"/>
                <a:gd name="connsiteY65" fmla="*/ 114131 h 672621"/>
                <a:gd name="connsiteX66" fmla="*/ 734976 w 1037514"/>
                <a:gd name="connsiteY66" fmla="*/ 114131 h 672621"/>
                <a:gd name="connsiteX67" fmla="*/ 721705 w 1037514"/>
                <a:gd name="connsiteY67" fmla="*/ 142196 h 672621"/>
                <a:gd name="connsiteX68" fmla="*/ 601961 w 1037514"/>
                <a:gd name="connsiteY68" fmla="*/ 142196 h 672621"/>
                <a:gd name="connsiteX69" fmla="*/ 605799 w 1037514"/>
                <a:gd name="connsiteY69" fmla="*/ 134079 h 672621"/>
                <a:gd name="connsiteX70" fmla="*/ 609764 w 1037514"/>
                <a:gd name="connsiteY70" fmla="*/ 134079 h 672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037514" h="672621">
                  <a:moveTo>
                    <a:pt x="560727" y="439682"/>
                  </a:moveTo>
                  <a:lnTo>
                    <a:pt x="699180" y="439682"/>
                  </a:lnTo>
                  <a:lnTo>
                    <a:pt x="671611" y="460263"/>
                  </a:lnTo>
                  <a:lnTo>
                    <a:pt x="862451" y="460263"/>
                  </a:lnTo>
                  <a:lnTo>
                    <a:pt x="820720" y="547264"/>
                  </a:lnTo>
                  <a:lnTo>
                    <a:pt x="688816" y="547264"/>
                  </a:lnTo>
                  <a:lnTo>
                    <a:pt x="762208" y="672621"/>
                  </a:lnTo>
                  <a:lnTo>
                    <a:pt x="615336" y="672621"/>
                  </a:lnTo>
                  <a:lnTo>
                    <a:pt x="549077" y="553813"/>
                  </a:lnTo>
                  <a:lnTo>
                    <a:pt x="392688" y="672621"/>
                  </a:lnTo>
                  <a:lnTo>
                    <a:pt x="250494" y="672621"/>
                  </a:lnTo>
                  <a:lnTo>
                    <a:pt x="417523" y="547264"/>
                  </a:lnTo>
                  <a:lnTo>
                    <a:pt x="313683" y="547264"/>
                  </a:lnTo>
                  <a:lnTo>
                    <a:pt x="355414" y="460263"/>
                  </a:lnTo>
                  <a:lnTo>
                    <a:pt x="533159" y="460263"/>
                  </a:lnTo>
                  <a:close/>
                  <a:moveTo>
                    <a:pt x="573356" y="319940"/>
                  </a:moveTo>
                  <a:lnTo>
                    <a:pt x="557555" y="352681"/>
                  </a:lnTo>
                  <a:lnTo>
                    <a:pt x="762428" y="352681"/>
                  </a:lnTo>
                  <a:lnTo>
                    <a:pt x="778228" y="319940"/>
                  </a:lnTo>
                  <a:close/>
                  <a:moveTo>
                    <a:pt x="616359" y="229198"/>
                  </a:moveTo>
                  <a:lnTo>
                    <a:pt x="599915" y="263810"/>
                  </a:lnTo>
                  <a:lnTo>
                    <a:pt x="804788" y="263810"/>
                  </a:lnTo>
                  <a:lnTo>
                    <a:pt x="821233" y="229198"/>
                  </a:lnTo>
                  <a:close/>
                  <a:moveTo>
                    <a:pt x="402233" y="212358"/>
                  </a:moveTo>
                  <a:lnTo>
                    <a:pt x="453686" y="212358"/>
                  </a:lnTo>
                  <a:lnTo>
                    <a:pt x="288484" y="585620"/>
                  </a:lnTo>
                  <a:lnTo>
                    <a:pt x="236095" y="585620"/>
                  </a:lnTo>
                  <a:close/>
                  <a:moveTo>
                    <a:pt x="218876" y="212358"/>
                  </a:moveTo>
                  <a:lnTo>
                    <a:pt x="270329" y="212358"/>
                  </a:lnTo>
                  <a:lnTo>
                    <a:pt x="52387" y="638943"/>
                  </a:lnTo>
                  <a:lnTo>
                    <a:pt x="0" y="638943"/>
                  </a:lnTo>
                  <a:close/>
                  <a:moveTo>
                    <a:pt x="520456" y="159035"/>
                  </a:moveTo>
                  <a:lnTo>
                    <a:pt x="984462" y="159035"/>
                  </a:lnTo>
                  <a:lnTo>
                    <a:pt x="856751" y="424715"/>
                  </a:lnTo>
                  <a:lnTo>
                    <a:pt x="392747" y="424715"/>
                  </a:lnTo>
                  <a:close/>
                  <a:moveTo>
                    <a:pt x="569292" y="34614"/>
                  </a:moveTo>
                  <a:lnTo>
                    <a:pt x="623089" y="34614"/>
                  </a:lnTo>
                  <a:lnTo>
                    <a:pt x="581960" y="114131"/>
                  </a:lnTo>
                  <a:lnTo>
                    <a:pt x="531039" y="114131"/>
                  </a:lnTo>
                  <a:close/>
                  <a:moveTo>
                    <a:pt x="360253" y="2808"/>
                  </a:moveTo>
                  <a:lnTo>
                    <a:pt x="492157" y="2808"/>
                  </a:lnTo>
                  <a:lnTo>
                    <a:pt x="442547" y="104776"/>
                  </a:lnTo>
                  <a:lnTo>
                    <a:pt x="511774" y="104776"/>
                  </a:lnTo>
                  <a:lnTo>
                    <a:pt x="469399" y="193648"/>
                  </a:lnTo>
                  <a:lnTo>
                    <a:pt x="400172" y="193648"/>
                  </a:lnTo>
                  <a:lnTo>
                    <a:pt x="170041" y="672621"/>
                  </a:lnTo>
                  <a:lnTo>
                    <a:pt x="58718" y="672621"/>
                  </a:lnTo>
                  <a:lnTo>
                    <a:pt x="288849" y="193648"/>
                  </a:lnTo>
                  <a:lnTo>
                    <a:pt x="221492" y="193648"/>
                  </a:lnTo>
                  <a:lnTo>
                    <a:pt x="263867" y="104776"/>
                  </a:lnTo>
                  <a:lnTo>
                    <a:pt x="332160" y="104776"/>
                  </a:lnTo>
                  <a:lnTo>
                    <a:pt x="367884" y="29937"/>
                  </a:lnTo>
                  <a:close/>
                  <a:moveTo>
                    <a:pt x="679115" y="0"/>
                  </a:moveTo>
                  <a:lnTo>
                    <a:pt x="790608" y="0"/>
                  </a:lnTo>
                  <a:lnTo>
                    <a:pt x="773230" y="34614"/>
                  </a:lnTo>
                  <a:lnTo>
                    <a:pt x="846198" y="34614"/>
                  </a:lnTo>
                  <a:lnTo>
                    <a:pt x="863578" y="0"/>
                  </a:lnTo>
                  <a:lnTo>
                    <a:pt x="984256" y="0"/>
                  </a:lnTo>
                  <a:lnTo>
                    <a:pt x="966878" y="34614"/>
                  </a:lnTo>
                  <a:lnTo>
                    <a:pt x="1037514" y="34614"/>
                  </a:lnTo>
                  <a:lnTo>
                    <a:pt x="1037514" y="95854"/>
                  </a:lnTo>
                  <a:lnTo>
                    <a:pt x="1028721" y="114131"/>
                  </a:lnTo>
                  <a:lnTo>
                    <a:pt x="928624" y="114131"/>
                  </a:lnTo>
                  <a:lnTo>
                    <a:pt x="915352" y="142196"/>
                  </a:lnTo>
                  <a:lnTo>
                    <a:pt x="794672" y="142196"/>
                  </a:lnTo>
                  <a:lnTo>
                    <a:pt x="807944" y="114131"/>
                  </a:lnTo>
                  <a:lnTo>
                    <a:pt x="734976" y="114131"/>
                  </a:lnTo>
                  <a:lnTo>
                    <a:pt x="721705" y="142196"/>
                  </a:lnTo>
                  <a:lnTo>
                    <a:pt x="601961" y="142196"/>
                  </a:lnTo>
                  <a:lnTo>
                    <a:pt x="605799" y="134079"/>
                  </a:lnTo>
                  <a:lnTo>
                    <a:pt x="609764" y="1340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>
                <a:defRPr sz="6000" i="1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0B93C8C-61AE-4ED3-9B21-08AA82370E1E}"/>
                </a:ext>
              </a:extLst>
            </p:cNvPr>
            <p:cNvSpPr txBox="1"/>
            <p:nvPr/>
          </p:nvSpPr>
          <p:spPr>
            <a:xfrm>
              <a:off x="7615745" y="2336624"/>
              <a:ext cx="1438267" cy="938804"/>
            </a:xfrm>
            <a:custGeom>
              <a:avLst/>
              <a:gdLst>
                <a:gd name="connsiteX0" fmla="*/ 431453 w 1031902"/>
                <a:gd name="connsiteY0" fmla="*/ 229196 h 673556"/>
                <a:gd name="connsiteX1" fmla="*/ 490389 w 1031902"/>
                <a:gd name="connsiteY1" fmla="*/ 229196 h 673556"/>
                <a:gd name="connsiteX2" fmla="*/ 334323 w 1031902"/>
                <a:gd name="connsiteY2" fmla="*/ 586555 h 673556"/>
                <a:gd name="connsiteX3" fmla="*/ 275387 w 1031902"/>
                <a:gd name="connsiteY3" fmla="*/ 586555 h 673556"/>
                <a:gd name="connsiteX4" fmla="*/ 214112 w 1031902"/>
                <a:gd name="connsiteY4" fmla="*/ 227324 h 673556"/>
                <a:gd name="connsiteX5" fmla="*/ 273048 w 1031902"/>
                <a:gd name="connsiteY5" fmla="*/ 227324 h 673556"/>
                <a:gd name="connsiteX6" fmla="*/ 58936 w 1031902"/>
                <a:gd name="connsiteY6" fmla="*/ 639878 h 673556"/>
                <a:gd name="connsiteX7" fmla="*/ 0 w 1031902"/>
                <a:gd name="connsiteY7" fmla="*/ 639878 h 673556"/>
                <a:gd name="connsiteX8" fmla="*/ 850727 w 1031902"/>
                <a:gd name="connsiteY8" fmla="*/ 10995 h 673556"/>
                <a:gd name="connsiteX9" fmla="*/ 803237 w 1031902"/>
                <a:gd name="connsiteY9" fmla="*/ 102810 h 673556"/>
                <a:gd name="connsiteX10" fmla="*/ 734421 w 1031902"/>
                <a:gd name="connsiteY10" fmla="*/ 105711 h 673556"/>
                <a:gd name="connsiteX11" fmla="*/ 688963 w 1031902"/>
                <a:gd name="connsiteY11" fmla="*/ 189905 h 673556"/>
                <a:gd name="connsiteX12" fmla="*/ 976159 w 1031902"/>
                <a:gd name="connsiteY12" fmla="*/ 189905 h 673556"/>
                <a:gd name="connsiteX13" fmla="*/ 898075 w 1031902"/>
                <a:gd name="connsiteY13" fmla="*/ 353615 h 673556"/>
                <a:gd name="connsiteX14" fmla="*/ 776943 w 1031902"/>
                <a:gd name="connsiteY14" fmla="*/ 470554 h 673556"/>
                <a:gd name="connsiteX15" fmla="*/ 803385 w 1031902"/>
                <a:gd name="connsiteY15" fmla="*/ 670749 h 673556"/>
                <a:gd name="connsiteX16" fmla="*/ 675222 w 1031902"/>
                <a:gd name="connsiteY16" fmla="*/ 670749 h 673556"/>
                <a:gd name="connsiteX17" fmla="*/ 654641 w 1031902"/>
                <a:gd name="connsiteY17" fmla="*/ 577200 h 673556"/>
                <a:gd name="connsiteX18" fmla="*/ 563591 w 1031902"/>
                <a:gd name="connsiteY18" fmla="*/ 671685 h 673556"/>
                <a:gd name="connsiteX19" fmla="*/ 429817 w 1031902"/>
                <a:gd name="connsiteY19" fmla="*/ 671685 h 673556"/>
                <a:gd name="connsiteX20" fmla="*/ 608714 w 1031902"/>
                <a:gd name="connsiteY20" fmla="*/ 494876 h 673556"/>
                <a:gd name="connsiteX21" fmla="*/ 597927 w 1031902"/>
                <a:gd name="connsiteY21" fmla="*/ 377939 h 673556"/>
                <a:gd name="connsiteX22" fmla="*/ 629222 w 1031902"/>
                <a:gd name="connsiteY22" fmla="*/ 313390 h 673556"/>
                <a:gd name="connsiteX23" fmla="*/ 739610 w 1031902"/>
                <a:gd name="connsiteY23" fmla="*/ 313390 h 673556"/>
                <a:gd name="connsiteX24" fmla="*/ 726966 w 1031902"/>
                <a:gd name="connsiteY24" fmla="*/ 339584 h 673556"/>
                <a:gd name="connsiteX25" fmla="*/ 732229 w 1031902"/>
                <a:gd name="connsiteY25" fmla="*/ 392907 h 673556"/>
                <a:gd name="connsiteX26" fmla="*/ 778069 w 1031902"/>
                <a:gd name="connsiteY26" fmla="*/ 346133 h 673556"/>
                <a:gd name="connsiteX27" fmla="*/ 811585 w 1031902"/>
                <a:gd name="connsiteY27" fmla="*/ 275034 h 673556"/>
                <a:gd name="connsiteX28" fmla="*/ 643197 w 1031902"/>
                <a:gd name="connsiteY28" fmla="*/ 275034 h 673556"/>
                <a:gd name="connsiteX29" fmla="*/ 429817 w 1031902"/>
                <a:gd name="connsiteY29" fmla="*/ 671685 h 673556"/>
                <a:gd name="connsiteX30" fmla="*/ 302588 w 1031902"/>
                <a:gd name="connsiteY30" fmla="*/ 671685 h 673556"/>
                <a:gd name="connsiteX31" fmla="*/ 652362 w 1031902"/>
                <a:gd name="connsiteY31" fmla="*/ 16837 h 673556"/>
                <a:gd name="connsiteX32" fmla="*/ 1031902 w 1031902"/>
                <a:gd name="connsiteY32" fmla="*/ 5660 h 673556"/>
                <a:gd name="connsiteX33" fmla="*/ 1031902 w 1031902"/>
                <a:gd name="connsiteY33" fmla="*/ 74741 h 673556"/>
                <a:gd name="connsiteX34" fmla="*/ 1022935 w 1031902"/>
                <a:gd name="connsiteY34" fmla="*/ 93549 h 673556"/>
                <a:gd name="connsiteX35" fmla="*/ 842209 w 1031902"/>
                <a:gd name="connsiteY35" fmla="*/ 101167 h 673556"/>
                <a:gd name="connsiteX36" fmla="*/ 889438 w 1031902"/>
                <a:gd name="connsiteY36" fmla="*/ 9855 h 673556"/>
                <a:gd name="connsiteX37" fmla="*/ 369009 w 1031902"/>
                <a:gd name="connsiteY37" fmla="*/ 0 h 673556"/>
                <a:gd name="connsiteX38" fmla="*/ 530850 w 1031902"/>
                <a:gd name="connsiteY38" fmla="*/ 0 h 673556"/>
                <a:gd name="connsiteX39" fmla="*/ 477761 w 1031902"/>
                <a:gd name="connsiteY39" fmla="*/ 109452 h 673556"/>
                <a:gd name="connsiteX40" fmla="*/ 552600 w 1031902"/>
                <a:gd name="connsiteY40" fmla="*/ 109452 h 673556"/>
                <a:gd name="connsiteX41" fmla="*/ 510225 w 1031902"/>
                <a:gd name="connsiteY41" fmla="*/ 198323 h 673556"/>
                <a:gd name="connsiteX42" fmla="*/ 435386 w 1031902"/>
                <a:gd name="connsiteY42" fmla="*/ 198323 h 673556"/>
                <a:gd name="connsiteX43" fmla="*/ 206525 w 1031902"/>
                <a:gd name="connsiteY43" fmla="*/ 673556 h 673556"/>
                <a:gd name="connsiteX44" fmla="*/ 69008 w 1031902"/>
                <a:gd name="connsiteY44" fmla="*/ 673556 h 673556"/>
                <a:gd name="connsiteX45" fmla="*/ 297868 w 1031902"/>
                <a:gd name="connsiteY45" fmla="*/ 198323 h 673556"/>
                <a:gd name="connsiteX46" fmla="*/ 211803 w 1031902"/>
                <a:gd name="connsiteY46" fmla="*/ 198323 h 673556"/>
                <a:gd name="connsiteX47" fmla="*/ 254178 w 1031902"/>
                <a:gd name="connsiteY47" fmla="*/ 109452 h 673556"/>
                <a:gd name="connsiteX48" fmla="*/ 340243 w 1031902"/>
                <a:gd name="connsiteY48" fmla="*/ 109452 h 673556"/>
                <a:gd name="connsiteX49" fmla="*/ 380382 w 1031902"/>
                <a:gd name="connsiteY49" fmla="*/ 27128 h 67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031902" h="673556">
                  <a:moveTo>
                    <a:pt x="431453" y="229196"/>
                  </a:moveTo>
                  <a:lnTo>
                    <a:pt x="490389" y="229196"/>
                  </a:lnTo>
                  <a:lnTo>
                    <a:pt x="334323" y="586555"/>
                  </a:lnTo>
                  <a:lnTo>
                    <a:pt x="275387" y="586555"/>
                  </a:lnTo>
                  <a:close/>
                  <a:moveTo>
                    <a:pt x="214112" y="227324"/>
                  </a:moveTo>
                  <a:lnTo>
                    <a:pt x="273048" y="227324"/>
                  </a:lnTo>
                  <a:lnTo>
                    <a:pt x="58936" y="639878"/>
                  </a:lnTo>
                  <a:lnTo>
                    <a:pt x="0" y="639878"/>
                  </a:lnTo>
                  <a:close/>
                  <a:moveTo>
                    <a:pt x="850727" y="10995"/>
                  </a:moveTo>
                  <a:lnTo>
                    <a:pt x="803237" y="102810"/>
                  </a:lnTo>
                  <a:lnTo>
                    <a:pt x="734421" y="105711"/>
                  </a:lnTo>
                  <a:lnTo>
                    <a:pt x="688963" y="189905"/>
                  </a:lnTo>
                  <a:lnTo>
                    <a:pt x="976159" y="189905"/>
                  </a:lnTo>
                  <a:lnTo>
                    <a:pt x="898075" y="353615"/>
                  </a:lnTo>
                  <a:lnTo>
                    <a:pt x="776943" y="470554"/>
                  </a:lnTo>
                  <a:lnTo>
                    <a:pt x="803385" y="670749"/>
                  </a:lnTo>
                  <a:lnTo>
                    <a:pt x="675222" y="670749"/>
                  </a:lnTo>
                  <a:lnTo>
                    <a:pt x="654641" y="577200"/>
                  </a:lnTo>
                  <a:lnTo>
                    <a:pt x="563591" y="671685"/>
                  </a:lnTo>
                  <a:lnTo>
                    <a:pt x="429817" y="671685"/>
                  </a:lnTo>
                  <a:lnTo>
                    <a:pt x="608714" y="494876"/>
                  </a:lnTo>
                  <a:lnTo>
                    <a:pt x="597927" y="377939"/>
                  </a:lnTo>
                  <a:lnTo>
                    <a:pt x="629222" y="313390"/>
                  </a:lnTo>
                  <a:lnTo>
                    <a:pt x="739610" y="313390"/>
                  </a:lnTo>
                  <a:lnTo>
                    <a:pt x="726966" y="339584"/>
                  </a:lnTo>
                  <a:lnTo>
                    <a:pt x="732229" y="392907"/>
                  </a:lnTo>
                  <a:lnTo>
                    <a:pt x="778069" y="346133"/>
                  </a:lnTo>
                  <a:lnTo>
                    <a:pt x="811585" y="275034"/>
                  </a:lnTo>
                  <a:lnTo>
                    <a:pt x="643197" y="275034"/>
                  </a:lnTo>
                  <a:lnTo>
                    <a:pt x="429817" y="671685"/>
                  </a:lnTo>
                  <a:lnTo>
                    <a:pt x="302588" y="671685"/>
                  </a:lnTo>
                  <a:lnTo>
                    <a:pt x="652362" y="16837"/>
                  </a:lnTo>
                  <a:close/>
                  <a:moveTo>
                    <a:pt x="1031902" y="5660"/>
                  </a:moveTo>
                  <a:lnTo>
                    <a:pt x="1031902" y="74741"/>
                  </a:lnTo>
                  <a:lnTo>
                    <a:pt x="1022935" y="93549"/>
                  </a:lnTo>
                  <a:lnTo>
                    <a:pt x="842209" y="101167"/>
                  </a:lnTo>
                  <a:lnTo>
                    <a:pt x="889438" y="9855"/>
                  </a:lnTo>
                  <a:close/>
                  <a:moveTo>
                    <a:pt x="369009" y="0"/>
                  </a:moveTo>
                  <a:lnTo>
                    <a:pt x="530850" y="0"/>
                  </a:lnTo>
                  <a:lnTo>
                    <a:pt x="477761" y="109452"/>
                  </a:lnTo>
                  <a:lnTo>
                    <a:pt x="552600" y="109452"/>
                  </a:lnTo>
                  <a:lnTo>
                    <a:pt x="510225" y="198323"/>
                  </a:lnTo>
                  <a:lnTo>
                    <a:pt x="435386" y="198323"/>
                  </a:lnTo>
                  <a:lnTo>
                    <a:pt x="206525" y="673556"/>
                  </a:lnTo>
                  <a:lnTo>
                    <a:pt x="69008" y="673556"/>
                  </a:lnTo>
                  <a:lnTo>
                    <a:pt x="297868" y="198323"/>
                  </a:lnTo>
                  <a:lnTo>
                    <a:pt x="211803" y="198323"/>
                  </a:lnTo>
                  <a:lnTo>
                    <a:pt x="254178" y="109452"/>
                  </a:lnTo>
                  <a:lnTo>
                    <a:pt x="340243" y="109452"/>
                  </a:lnTo>
                  <a:lnTo>
                    <a:pt x="380382" y="27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>
                <a:defRPr sz="6000" i="1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</p:grpSp>
      <p:sp>
        <p:nvSpPr>
          <p:cNvPr id="66" name="矩形 65">
            <a:extLst>
              <a:ext uri="{FF2B5EF4-FFF2-40B4-BE49-F238E27FC236}">
                <a16:creationId xmlns:a16="http://schemas.microsoft.com/office/drawing/2014/main" id="{CA8F2FD0-3847-44EA-B668-C3D3D3416538}"/>
              </a:ext>
            </a:extLst>
          </p:cNvPr>
          <p:cNvSpPr/>
          <p:nvPr/>
        </p:nvSpPr>
        <p:spPr>
          <a:xfrm>
            <a:off x="5135399" y="6132224"/>
            <a:ext cx="1922322" cy="246221"/>
          </a:xfrm>
          <a:prstGeom prst="rect">
            <a:avLst/>
          </a:prstGeom>
          <a:noFill/>
          <a:effectLst/>
        </p:spPr>
        <p:txBody>
          <a:bodyPr wrap="square" anchor="b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微信公众号「大文懂个</a:t>
            </a:r>
            <a:r>
              <a:rPr lang="en-US" altLang="zh-CN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」出品</a:t>
            </a:r>
          </a:p>
        </p:txBody>
      </p:sp>
      <p:grpSp>
        <p:nvGrpSpPr>
          <p:cNvPr id="77" name="Group 19">
            <a:extLst>
              <a:ext uri="{FF2B5EF4-FFF2-40B4-BE49-F238E27FC236}">
                <a16:creationId xmlns:a16="http://schemas.microsoft.com/office/drawing/2014/main" id="{8B62D2F4-91D8-41BA-B1BE-348A0B69D5C1}"/>
              </a:ext>
            </a:extLst>
          </p:cNvPr>
          <p:cNvGrpSpPr>
            <a:grpSpLocks noChangeAspect="1"/>
          </p:cNvGrpSpPr>
          <p:nvPr/>
        </p:nvGrpSpPr>
        <p:grpSpPr>
          <a:xfrm>
            <a:off x="298550" y="523853"/>
            <a:ext cx="262963" cy="86218"/>
            <a:chOff x="685800" y="1144249"/>
            <a:chExt cx="457200" cy="149901"/>
          </a:xfrm>
          <a:solidFill>
            <a:schemeClr val="bg1"/>
          </a:solidFill>
        </p:grpSpPr>
        <p:sp>
          <p:nvSpPr>
            <p:cNvPr id="78" name="Rectangle 20">
              <a:extLst>
                <a:ext uri="{FF2B5EF4-FFF2-40B4-BE49-F238E27FC236}">
                  <a16:creationId xmlns:a16="http://schemas.microsoft.com/office/drawing/2014/main" id="{D94C33A3-3C07-4C95-9953-28A2DCA63111}"/>
                </a:ext>
              </a:extLst>
            </p:cNvPr>
            <p:cNvSpPr/>
            <p:nvPr userDrawn="1"/>
          </p:nvSpPr>
          <p:spPr>
            <a:xfrm>
              <a:off x="685800" y="1144249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 21">
              <a:extLst>
                <a:ext uri="{FF2B5EF4-FFF2-40B4-BE49-F238E27FC236}">
                  <a16:creationId xmlns:a16="http://schemas.microsoft.com/office/drawing/2014/main" id="{92795DA6-848C-46D3-B070-D2AF43D08AB6}"/>
                </a:ext>
              </a:extLst>
            </p:cNvPr>
            <p:cNvSpPr/>
            <p:nvPr userDrawn="1"/>
          </p:nvSpPr>
          <p:spPr>
            <a:xfrm>
              <a:off x="91440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22">
              <a:extLst>
                <a:ext uri="{FF2B5EF4-FFF2-40B4-BE49-F238E27FC236}">
                  <a16:creationId xmlns:a16="http://schemas.microsoft.com/office/drawing/2014/main" id="{4B35FCEF-4C41-44E8-8602-5DF89501F7CC}"/>
                </a:ext>
              </a:extLst>
            </p:cNvPr>
            <p:cNvSpPr/>
            <p:nvPr userDrawn="1"/>
          </p:nvSpPr>
          <p:spPr>
            <a:xfrm>
              <a:off x="100584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 23">
              <a:extLst>
                <a:ext uri="{FF2B5EF4-FFF2-40B4-BE49-F238E27FC236}">
                  <a16:creationId xmlns:a16="http://schemas.microsoft.com/office/drawing/2014/main" id="{AC9491AF-8ADE-423D-80C5-B95DC6E4D257}"/>
                </a:ext>
              </a:extLst>
            </p:cNvPr>
            <p:cNvSpPr/>
            <p:nvPr userDrawn="1"/>
          </p:nvSpPr>
          <p:spPr>
            <a:xfrm>
              <a:off x="685800" y="1244183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Rectangle 24">
              <a:extLst>
                <a:ext uri="{FF2B5EF4-FFF2-40B4-BE49-F238E27FC236}">
                  <a16:creationId xmlns:a16="http://schemas.microsoft.com/office/drawing/2014/main" id="{7E7C44C8-F72C-4566-A134-6A4A760F9A16}"/>
                </a:ext>
              </a:extLst>
            </p:cNvPr>
            <p:cNvSpPr/>
            <p:nvPr userDrawn="1"/>
          </p:nvSpPr>
          <p:spPr>
            <a:xfrm>
              <a:off x="91440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Rectangle 25">
              <a:extLst>
                <a:ext uri="{FF2B5EF4-FFF2-40B4-BE49-F238E27FC236}">
                  <a16:creationId xmlns:a16="http://schemas.microsoft.com/office/drawing/2014/main" id="{AB6D7D30-CE63-46A3-8C0C-87004AEC135E}"/>
                </a:ext>
              </a:extLst>
            </p:cNvPr>
            <p:cNvSpPr/>
            <p:nvPr userDrawn="1"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ectangle 26">
              <a:extLst>
                <a:ext uri="{FF2B5EF4-FFF2-40B4-BE49-F238E27FC236}">
                  <a16:creationId xmlns:a16="http://schemas.microsoft.com/office/drawing/2014/main" id="{AF484012-DBA6-40C5-B891-43138FE7D934}"/>
                </a:ext>
              </a:extLst>
            </p:cNvPr>
            <p:cNvSpPr/>
            <p:nvPr userDrawn="1"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9FEA8264-BD99-427D-890B-A25EB7C51D72}"/>
              </a:ext>
            </a:extLst>
          </p:cNvPr>
          <p:cNvGrpSpPr/>
          <p:nvPr/>
        </p:nvGrpSpPr>
        <p:grpSpPr>
          <a:xfrm>
            <a:off x="298450" y="662930"/>
            <a:ext cx="520031" cy="99172"/>
            <a:chOff x="4117648" y="2844191"/>
            <a:chExt cx="1400502" cy="267082"/>
          </a:xfrm>
          <a:solidFill>
            <a:schemeClr val="bg1"/>
          </a:solidFill>
        </p:grpSpPr>
        <p:pic>
          <p:nvPicPr>
            <p:cNvPr id="86" name="图形 85">
              <a:extLst>
                <a:ext uri="{FF2B5EF4-FFF2-40B4-BE49-F238E27FC236}">
                  <a16:creationId xmlns:a16="http://schemas.microsoft.com/office/drawing/2014/main" id="{E1401823-CA65-4B92-B5D8-5B935D098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117648" y="2882291"/>
              <a:ext cx="1278038" cy="228982"/>
            </a:xfrm>
            <a:prstGeom prst="rect">
              <a:avLst/>
            </a:prstGeom>
          </p:spPr>
        </p:pic>
        <p:sp>
          <p:nvSpPr>
            <p:cNvPr id="87" name="圆: 空心 86">
              <a:extLst>
                <a:ext uri="{FF2B5EF4-FFF2-40B4-BE49-F238E27FC236}">
                  <a16:creationId xmlns:a16="http://schemas.microsoft.com/office/drawing/2014/main" id="{4271E8E9-AC21-48E5-88B4-1A99B99A8DF3}"/>
                </a:ext>
              </a:extLst>
            </p:cNvPr>
            <p:cNvSpPr/>
            <p:nvPr/>
          </p:nvSpPr>
          <p:spPr>
            <a:xfrm>
              <a:off x="5441950" y="2844191"/>
              <a:ext cx="76200" cy="76200"/>
            </a:xfrm>
            <a:prstGeom prst="donut">
              <a:avLst>
                <a:gd name="adj" fmla="val 200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1B8E9F1A-323D-4F08-B9A9-AAD3DB202483}"/>
              </a:ext>
            </a:extLst>
          </p:cNvPr>
          <p:cNvGrpSpPr/>
          <p:nvPr/>
        </p:nvGrpSpPr>
        <p:grpSpPr>
          <a:xfrm>
            <a:off x="11430965" y="414321"/>
            <a:ext cx="504230" cy="525512"/>
            <a:chOff x="10934699" y="399891"/>
            <a:chExt cx="672307" cy="700682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C9307580-5DCD-4B4C-8A4F-E0046403C6C0}"/>
                </a:ext>
              </a:extLst>
            </p:cNvPr>
            <p:cNvSpPr/>
            <p:nvPr/>
          </p:nvSpPr>
          <p:spPr>
            <a:xfrm>
              <a:off x="10934700" y="399891"/>
              <a:ext cx="672306" cy="672306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  <a:latin typeface="苹方 常规"/>
                <a:ea typeface="苹方 常规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FB5F8F5E-BF70-4B50-B7EC-CB0C8BF6861B}"/>
                </a:ext>
              </a:extLst>
            </p:cNvPr>
            <p:cNvSpPr txBox="1"/>
            <p:nvPr/>
          </p:nvSpPr>
          <p:spPr>
            <a:xfrm>
              <a:off x="10934700" y="399891"/>
              <a:ext cx="5135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1050" dirty="0">
                  <a:solidFill>
                    <a:prstClr val="white"/>
                  </a:solidFill>
                  <a:latin typeface="苹方 常规"/>
                  <a:ea typeface="苹方 常规"/>
                </a:rPr>
                <a:t>Vol.</a:t>
              </a:r>
              <a:endParaRPr lang="zh-CN" altLang="en-US" sz="1050" dirty="0">
                <a:solidFill>
                  <a:prstClr val="white"/>
                </a:solidFill>
                <a:latin typeface="苹方 常规"/>
                <a:ea typeface="苹方 常规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73513DBF-53DA-4683-8A4C-CBF8E80545CF}"/>
                </a:ext>
              </a:extLst>
            </p:cNvPr>
            <p:cNvSpPr txBox="1"/>
            <p:nvPr/>
          </p:nvSpPr>
          <p:spPr>
            <a:xfrm>
              <a:off x="10934699" y="700464"/>
              <a:ext cx="672306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en-US" altLang="zh-CN" sz="1350" dirty="0">
                  <a:solidFill>
                    <a:prstClr val="white"/>
                  </a:solidFill>
                  <a:latin typeface="苹方 常规"/>
                  <a:ea typeface="苹方 常规"/>
                </a:rPr>
                <a:t>01</a:t>
              </a:r>
              <a:endParaRPr lang="zh-CN" altLang="en-US" sz="1350" dirty="0">
                <a:solidFill>
                  <a:prstClr val="white"/>
                </a:solidFill>
                <a:latin typeface="苹方 常规"/>
                <a:ea typeface="苹方 常规"/>
              </a:endParaRPr>
            </a:p>
          </p:txBody>
        </p: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4F036056-F7C3-4BEF-B2DC-6C66A08DBE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934700" y="698320"/>
              <a:ext cx="672306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42173477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3F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弧形 4">
            <a:extLst>
              <a:ext uri="{FF2B5EF4-FFF2-40B4-BE49-F238E27FC236}">
                <a16:creationId xmlns:a16="http://schemas.microsoft.com/office/drawing/2014/main" id="{E0525D24-5074-46AB-8E26-18D98FE6D718}"/>
              </a:ext>
            </a:extLst>
          </p:cNvPr>
          <p:cNvSpPr/>
          <p:nvPr/>
        </p:nvSpPr>
        <p:spPr>
          <a:xfrm rot="13711444">
            <a:off x="443945" y="-1408755"/>
            <a:ext cx="9675510" cy="9675510"/>
          </a:xfrm>
          <a:prstGeom prst="arc">
            <a:avLst>
              <a:gd name="adj1" fmla="val 16200000"/>
              <a:gd name="adj2" fmla="val 21379514"/>
            </a:avLst>
          </a:prstGeom>
          <a:ln w="1270000" cap="rnd">
            <a:solidFill>
              <a:srgbClr val="E413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C3FB57A3-C280-4FD3-944F-D18B50F660A5}"/>
              </a:ext>
            </a:extLst>
          </p:cNvPr>
          <p:cNvSpPr/>
          <p:nvPr/>
        </p:nvSpPr>
        <p:spPr>
          <a:xfrm rot="13711444">
            <a:off x="143909" y="-1408756"/>
            <a:ext cx="9675510" cy="9675510"/>
          </a:xfrm>
          <a:prstGeom prst="arc">
            <a:avLst>
              <a:gd name="adj1" fmla="val 16200000"/>
              <a:gd name="adj2" fmla="val 21379514"/>
            </a:avLst>
          </a:prstGeom>
          <a:ln w="1270000" cap="rnd">
            <a:solidFill>
              <a:srgbClr val="F2B7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CDC7656-8418-48DB-B23C-7E09109EA100}"/>
              </a:ext>
            </a:extLst>
          </p:cNvPr>
          <p:cNvGrpSpPr/>
          <p:nvPr/>
        </p:nvGrpSpPr>
        <p:grpSpPr>
          <a:xfrm>
            <a:off x="3016595" y="171449"/>
            <a:ext cx="6515101" cy="6515102"/>
            <a:chOff x="2909325" y="171448"/>
            <a:chExt cx="6515101" cy="6515102"/>
          </a:xfrm>
        </p:grpSpPr>
        <p:sp>
          <p:nvSpPr>
            <p:cNvPr id="7" name="弧形 6">
              <a:extLst>
                <a:ext uri="{FF2B5EF4-FFF2-40B4-BE49-F238E27FC236}">
                  <a16:creationId xmlns:a16="http://schemas.microsoft.com/office/drawing/2014/main" id="{E47203EA-7551-4ABC-B721-7345FA634A52}"/>
                </a:ext>
              </a:extLst>
            </p:cNvPr>
            <p:cNvSpPr/>
            <p:nvPr/>
          </p:nvSpPr>
          <p:spPr>
            <a:xfrm rot="17934684">
              <a:off x="2909325" y="171450"/>
              <a:ext cx="6515100" cy="6515100"/>
            </a:xfrm>
            <a:prstGeom prst="arc">
              <a:avLst>
                <a:gd name="adj1" fmla="val 14067739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067B0633-5D2D-45A3-919B-8082D7D4EB48}"/>
                </a:ext>
              </a:extLst>
            </p:cNvPr>
            <p:cNvSpPr/>
            <p:nvPr/>
          </p:nvSpPr>
          <p:spPr>
            <a:xfrm rot="17934684">
              <a:off x="2909326" y="171449"/>
              <a:ext cx="6515100" cy="6515100"/>
            </a:xfrm>
            <a:prstGeom prst="arc">
              <a:avLst>
                <a:gd name="adj1" fmla="val 7538211"/>
                <a:gd name="adj2" fmla="val 13622734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弧形 8">
              <a:extLst>
                <a:ext uri="{FF2B5EF4-FFF2-40B4-BE49-F238E27FC236}">
                  <a16:creationId xmlns:a16="http://schemas.microsoft.com/office/drawing/2014/main" id="{0472BA8D-EF1D-400E-A9D7-23BA217D734C}"/>
                </a:ext>
              </a:extLst>
            </p:cNvPr>
            <p:cNvSpPr/>
            <p:nvPr/>
          </p:nvSpPr>
          <p:spPr>
            <a:xfrm rot="17934684">
              <a:off x="2909326" y="171448"/>
              <a:ext cx="6515100" cy="6515100"/>
            </a:xfrm>
            <a:prstGeom prst="arc">
              <a:avLst>
                <a:gd name="adj1" fmla="val 4195711"/>
                <a:gd name="adj2" fmla="val 6943786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DBCEEC79-B1C6-4B8B-ABCC-DC2E5739F6A9}"/>
              </a:ext>
            </a:extLst>
          </p:cNvPr>
          <p:cNvSpPr/>
          <p:nvPr/>
        </p:nvSpPr>
        <p:spPr>
          <a:xfrm rot="20986297">
            <a:off x="2344389" y="2664605"/>
            <a:ext cx="6796029" cy="1637588"/>
          </a:xfrm>
          <a:prstGeom prst="roundRect">
            <a:avLst>
              <a:gd name="adj" fmla="val 50000"/>
            </a:avLst>
          </a:prstGeom>
          <a:solidFill>
            <a:srgbClr val="E413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8708D450-5942-47AB-8EB3-0F30BC11F9BD}"/>
              </a:ext>
            </a:extLst>
          </p:cNvPr>
          <p:cNvSpPr/>
          <p:nvPr/>
        </p:nvSpPr>
        <p:spPr>
          <a:xfrm rot="20986297">
            <a:off x="2502921" y="2349394"/>
            <a:ext cx="6796029" cy="1637588"/>
          </a:xfrm>
          <a:prstGeom prst="roundRect">
            <a:avLst>
              <a:gd name="adj" fmla="val 50000"/>
            </a:avLst>
          </a:prstGeom>
          <a:solidFill>
            <a:srgbClr val="F2B7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52137BF8-D31B-40C4-A5C7-0540CE64770B}"/>
              </a:ext>
            </a:extLst>
          </p:cNvPr>
          <p:cNvSpPr/>
          <p:nvPr/>
        </p:nvSpPr>
        <p:spPr>
          <a:xfrm rot="20986297">
            <a:off x="2437438" y="2435939"/>
            <a:ext cx="682390" cy="234561"/>
          </a:xfrm>
          <a:prstGeom prst="roundRect">
            <a:avLst>
              <a:gd name="adj" fmla="val 50000"/>
            </a:avLst>
          </a:prstGeom>
          <a:solidFill>
            <a:srgbClr val="F2B7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0BBDBC8A-737C-47B0-BB00-ABC377F00729}"/>
              </a:ext>
            </a:extLst>
          </p:cNvPr>
          <p:cNvSpPr/>
          <p:nvPr/>
        </p:nvSpPr>
        <p:spPr>
          <a:xfrm rot="20986297">
            <a:off x="2048108" y="1979882"/>
            <a:ext cx="1824158" cy="182987"/>
          </a:xfrm>
          <a:prstGeom prst="roundRect">
            <a:avLst>
              <a:gd name="adj" fmla="val 50000"/>
            </a:avLst>
          </a:prstGeom>
          <a:solidFill>
            <a:srgbClr val="2EBF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6A14E421-8A8E-4B20-A7D1-C50F233FC297}"/>
              </a:ext>
            </a:extLst>
          </p:cNvPr>
          <p:cNvSpPr/>
          <p:nvPr/>
        </p:nvSpPr>
        <p:spPr>
          <a:xfrm rot="20986297">
            <a:off x="7383818" y="1229053"/>
            <a:ext cx="1433072" cy="194514"/>
          </a:xfrm>
          <a:prstGeom prst="roundRect">
            <a:avLst>
              <a:gd name="adj" fmla="val 50000"/>
            </a:avLst>
          </a:prstGeom>
          <a:solidFill>
            <a:srgbClr val="F2B7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58BBB7F4-B728-4445-8B27-67048C442D2E}"/>
              </a:ext>
            </a:extLst>
          </p:cNvPr>
          <p:cNvSpPr/>
          <p:nvPr/>
        </p:nvSpPr>
        <p:spPr>
          <a:xfrm rot="20986297">
            <a:off x="6426271" y="1144657"/>
            <a:ext cx="1413200" cy="175064"/>
          </a:xfrm>
          <a:prstGeom prst="roundRect">
            <a:avLst>
              <a:gd name="adj" fmla="val 50000"/>
            </a:avLst>
          </a:prstGeom>
          <a:solidFill>
            <a:srgbClr val="5801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弧形 17">
            <a:extLst>
              <a:ext uri="{FF2B5EF4-FFF2-40B4-BE49-F238E27FC236}">
                <a16:creationId xmlns:a16="http://schemas.microsoft.com/office/drawing/2014/main" id="{F2937AED-964D-4BCA-9EF4-88CBC29AA321}"/>
              </a:ext>
            </a:extLst>
          </p:cNvPr>
          <p:cNvSpPr/>
          <p:nvPr/>
        </p:nvSpPr>
        <p:spPr>
          <a:xfrm rot="13711444">
            <a:off x="1584201" y="-1669567"/>
            <a:ext cx="9675510" cy="9675510"/>
          </a:xfrm>
          <a:prstGeom prst="arc">
            <a:avLst>
              <a:gd name="adj1" fmla="val 8460240"/>
              <a:gd name="adj2" fmla="val 13763163"/>
            </a:avLst>
          </a:prstGeom>
          <a:ln w="1270000" cap="rnd">
            <a:solidFill>
              <a:srgbClr val="2EBF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BE8C04E5-9920-4577-B25D-6EF239B0A15D}"/>
              </a:ext>
            </a:extLst>
          </p:cNvPr>
          <p:cNvSpPr/>
          <p:nvPr/>
        </p:nvSpPr>
        <p:spPr>
          <a:xfrm rot="20986297">
            <a:off x="6063314" y="3821370"/>
            <a:ext cx="3869090" cy="1025418"/>
          </a:xfrm>
          <a:custGeom>
            <a:avLst/>
            <a:gdLst>
              <a:gd name="connsiteX0" fmla="*/ 3459709 w 3869090"/>
              <a:gd name="connsiteY0" fmla="*/ 10416 h 1025418"/>
              <a:gd name="connsiteX1" fmla="*/ 3869090 w 3869090"/>
              <a:gd name="connsiteY1" fmla="*/ 512709 h 1025418"/>
              <a:gd name="connsiteX2" fmla="*/ 3869089 w 3869090"/>
              <a:gd name="connsiteY2" fmla="*/ 512709 h 1025418"/>
              <a:gd name="connsiteX3" fmla="*/ 3356380 w 3869090"/>
              <a:gd name="connsiteY3" fmla="*/ 1025418 h 1025418"/>
              <a:gd name="connsiteX4" fmla="*/ 505957 w 3869090"/>
              <a:gd name="connsiteY4" fmla="*/ 1025417 h 1025418"/>
              <a:gd name="connsiteX5" fmla="*/ 3664 w 3869090"/>
              <a:gd name="connsiteY5" fmla="*/ 616037 h 1025418"/>
              <a:gd name="connsiteX6" fmla="*/ 0 w 3869090"/>
              <a:gd name="connsiteY6" fmla="*/ 579687 h 1025418"/>
              <a:gd name="connsiteX7" fmla="*/ 684341 w 3869090"/>
              <a:gd name="connsiteY7" fmla="*/ 579687 h 1025418"/>
              <a:gd name="connsiteX8" fmla="*/ 737023 w 3869090"/>
              <a:gd name="connsiteY8" fmla="*/ 527005 h 1025418"/>
              <a:gd name="connsiteX9" fmla="*/ 684341 w 3869090"/>
              <a:gd name="connsiteY9" fmla="*/ 474323 h 1025418"/>
              <a:gd name="connsiteX10" fmla="*/ 998 w 3869090"/>
              <a:gd name="connsiteY10" fmla="*/ 474323 h 1025418"/>
              <a:gd name="connsiteX11" fmla="*/ 33539 w 3869090"/>
              <a:gd name="connsiteY11" fmla="*/ 313140 h 1025418"/>
              <a:gd name="connsiteX12" fmla="*/ 505957 w 3869090"/>
              <a:gd name="connsiteY12" fmla="*/ 0 h 1025418"/>
              <a:gd name="connsiteX13" fmla="*/ 3356381 w 3869090"/>
              <a:gd name="connsiteY13" fmla="*/ 0 h 1025418"/>
              <a:gd name="connsiteX14" fmla="*/ 3459709 w 3869090"/>
              <a:gd name="connsiteY14" fmla="*/ 10416 h 102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69090" h="1025418">
                <a:moveTo>
                  <a:pt x="3459709" y="10416"/>
                </a:moveTo>
                <a:cubicBezTo>
                  <a:pt x="3693343" y="58225"/>
                  <a:pt x="3869090" y="264943"/>
                  <a:pt x="3869090" y="512709"/>
                </a:cubicBezTo>
                <a:lnTo>
                  <a:pt x="3869089" y="512709"/>
                </a:lnTo>
                <a:cubicBezTo>
                  <a:pt x="3869089" y="795870"/>
                  <a:pt x="3639541" y="1025418"/>
                  <a:pt x="3356380" y="1025418"/>
                </a:cubicBezTo>
                <a:lnTo>
                  <a:pt x="505957" y="1025417"/>
                </a:lnTo>
                <a:cubicBezTo>
                  <a:pt x="258191" y="1025417"/>
                  <a:pt x="51473" y="849669"/>
                  <a:pt x="3664" y="616037"/>
                </a:cubicBezTo>
                <a:lnTo>
                  <a:pt x="0" y="579687"/>
                </a:lnTo>
                <a:lnTo>
                  <a:pt x="684341" y="579687"/>
                </a:lnTo>
                <a:cubicBezTo>
                  <a:pt x="713436" y="579687"/>
                  <a:pt x="737023" y="556100"/>
                  <a:pt x="737023" y="527005"/>
                </a:cubicBezTo>
                <a:cubicBezTo>
                  <a:pt x="737023" y="497910"/>
                  <a:pt x="713436" y="474323"/>
                  <a:pt x="684341" y="474323"/>
                </a:cubicBezTo>
                <a:lnTo>
                  <a:pt x="998" y="474323"/>
                </a:lnTo>
                <a:lnTo>
                  <a:pt x="33539" y="313140"/>
                </a:lnTo>
                <a:cubicBezTo>
                  <a:pt x="111373" y="129121"/>
                  <a:pt x="293586" y="0"/>
                  <a:pt x="505957" y="0"/>
                </a:cubicBezTo>
                <a:lnTo>
                  <a:pt x="3356381" y="0"/>
                </a:lnTo>
                <a:cubicBezTo>
                  <a:pt x="3391776" y="0"/>
                  <a:pt x="3426333" y="3587"/>
                  <a:pt x="3459709" y="10416"/>
                </a:cubicBezTo>
                <a:close/>
              </a:path>
            </a:pathLst>
          </a:custGeom>
          <a:solidFill>
            <a:srgbClr val="E413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64BA351E-F103-43D7-AF7E-C20B4BD52DA4}"/>
              </a:ext>
            </a:extLst>
          </p:cNvPr>
          <p:cNvSpPr/>
          <p:nvPr/>
        </p:nvSpPr>
        <p:spPr>
          <a:xfrm rot="20986297">
            <a:off x="6273881" y="3705127"/>
            <a:ext cx="3869090" cy="1025418"/>
          </a:xfrm>
          <a:custGeom>
            <a:avLst/>
            <a:gdLst>
              <a:gd name="connsiteX0" fmla="*/ 3459709 w 3869090"/>
              <a:gd name="connsiteY0" fmla="*/ 10416 h 1025418"/>
              <a:gd name="connsiteX1" fmla="*/ 3869090 w 3869090"/>
              <a:gd name="connsiteY1" fmla="*/ 512709 h 1025418"/>
              <a:gd name="connsiteX2" fmla="*/ 3869089 w 3869090"/>
              <a:gd name="connsiteY2" fmla="*/ 512709 h 1025418"/>
              <a:gd name="connsiteX3" fmla="*/ 3356380 w 3869090"/>
              <a:gd name="connsiteY3" fmla="*/ 1025418 h 1025418"/>
              <a:gd name="connsiteX4" fmla="*/ 505957 w 3869090"/>
              <a:gd name="connsiteY4" fmla="*/ 1025417 h 1025418"/>
              <a:gd name="connsiteX5" fmla="*/ 3664 w 3869090"/>
              <a:gd name="connsiteY5" fmla="*/ 616037 h 1025418"/>
              <a:gd name="connsiteX6" fmla="*/ 0 w 3869090"/>
              <a:gd name="connsiteY6" fmla="*/ 579687 h 1025418"/>
              <a:gd name="connsiteX7" fmla="*/ 684341 w 3869090"/>
              <a:gd name="connsiteY7" fmla="*/ 579687 h 1025418"/>
              <a:gd name="connsiteX8" fmla="*/ 737023 w 3869090"/>
              <a:gd name="connsiteY8" fmla="*/ 527005 h 1025418"/>
              <a:gd name="connsiteX9" fmla="*/ 684341 w 3869090"/>
              <a:gd name="connsiteY9" fmla="*/ 474323 h 1025418"/>
              <a:gd name="connsiteX10" fmla="*/ 998 w 3869090"/>
              <a:gd name="connsiteY10" fmla="*/ 474323 h 1025418"/>
              <a:gd name="connsiteX11" fmla="*/ 33539 w 3869090"/>
              <a:gd name="connsiteY11" fmla="*/ 313140 h 1025418"/>
              <a:gd name="connsiteX12" fmla="*/ 505957 w 3869090"/>
              <a:gd name="connsiteY12" fmla="*/ 0 h 1025418"/>
              <a:gd name="connsiteX13" fmla="*/ 3356381 w 3869090"/>
              <a:gd name="connsiteY13" fmla="*/ 0 h 1025418"/>
              <a:gd name="connsiteX14" fmla="*/ 3459709 w 3869090"/>
              <a:gd name="connsiteY14" fmla="*/ 10416 h 102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69090" h="1025418">
                <a:moveTo>
                  <a:pt x="3459709" y="10416"/>
                </a:moveTo>
                <a:cubicBezTo>
                  <a:pt x="3693343" y="58225"/>
                  <a:pt x="3869090" y="264943"/>
                  <a:pt x="3869090" y="512709"/>
                </a:cubicBezTo>
                <a:lnTo>
                  <a:pt x="3869089" y="512709"/>
                </a:lnTo>
                <a:cubicBezTo>
                  <a:pt x="3869089" y="795870"/>
                  <a:pt x="3639541" y="1025418"/>
                  <a:pt x="3356380" y="1025418"/>
                </a:cubicBezTo>
                <a:lnTo>
                  <a:pt x="505957" y="1025417"/>
                </a:lnTo>
                <a:cubicBezTo>
                  <a:pt x="258191" y="1025417"/>
                  <a:pt x="51473" y="849669"/>
                  <a:pt x="3664" y="616037"/>
                </a:cubicBezTo>
                <a:lnTo>
                  <a:pt x="0" y="579687"/>
                </a:lnTo>
                <a:lnTo>
                  <a:pt x="684341" y="579687"/>
                </a:lnTo>
                <a:cubicBezTo>
                  <a:pt x="713436" y="579687"/>
                  <a:pt x="737023" y="556100"/>
                  <a:pt x="737023" y="527005"/>
                </a:cubicBezTo>
                <a:cubicBezTo>
                  <a:pt x="737023" y="497910"/>
                  <a:pt x="713436" y="474323"/>
                  <a:pt x="684341" y="474323"/>
                </a:cubicBezTo>
                <a:lnTo>
                  <a:pt x="998" y="474323"/>
                </a:lnTo>
                <a:lnTo>
                  <a:pt x="33539" y="313140"/>
                </a:lnTo>
                <a:cubicBezTo>
                  <a:pt x="111373" y="129121"/>
                  <a:pt x="293586" y="0"/>
                  <a:pt x="505957" y="0"/>
                </a:cubicBezTo>
                <a:lnTo>
                  <a:pt x="3356381" y="0"/>
                </a:lnTo>
                <a:cubicBezTo>
                  <a:pt x="3391776" y="0"/>
                  <a:pt x="3426333" y="3587"/>
                  <a:pt x="3459709" y="10416"/>
                </a:cubicBezTo>
                <a:close/>
              </a:path>
            </a:pathLst>
          </a:custGeom>
          <a:solidFill>
            <a:srgbClr val="5801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F0452AF-6EFE-4097-9112-5DD9B15901D6}"/>
              </a:ext>
            </a:extLst>
          </p:cNvPr>
          <p:cNvSpPr txBox="1"/>
          <p:nvPr/>
        </p:nvSpPr>
        <p:spPr>
          <a:xfrm rot="20975361">
            <a:off x="2730512" y="2520835"/>
            <a:ext cx="59715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i="1" dirty="0">
                <a:solidFill>
                  <a:prstClr val="white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每日一</a:t>
            </a:r>
            <a:r>
              <a:rPr lang="en-US" altLang="zh-CN" sz="72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</a:t>
            </a:r>
            <a:r>
              <a:rPr lang="zh-CN" altLang="en-US" sz="72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训练营</a:t>
            </a:r>
            <a:endParaRPr lang="zh-CN" altLang="en-US" sz="7200" i="1" dirty="0"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BFAFB73-BB98-4D46-BF8E-32BB7DA5F518}"/>
              </a:ext>
            </a:extLst>
          </p:cNvPr>
          <p:cNvSpPr txBox="1"/>
          <p:nvPr/>
        </p:nvSpPr>
        <p:spPr>
          <a:xfrm rot="20864005">
            <a:off x="7601386" y="2186332"/>
            <a:ext cx="1847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7200" i="1" dirty="0">
              <a:gradFill flip="none" rotWithShape="1">
                <a:gsLst>
                  <a:gs pos="0">
                    <a:srgbClr val="DF754E"/>
                  </a:gs>
                  <a:gs pos="100000">
                    <a:srgbClr val="F6C01D"/>
                  </a:gs>
                </a:gsLst>
                <a:lin ang="0" scaled="1"/>
                <a:tileRect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D09D6D9-A1BB-49BC-A3FC-181AE1A84949}"/>
              </a:ext>
            </a:extLst>
          </p:cNvPr>
          <p:cNvSpPr txBox="1"/>
          <p:nvPr/>
        </p:nvSpPr>
        <p:spPr>
          <a:xfrm rot="20969061">
            <a:off x="2998251" y="3518081"/>
            <a:ext cx="57750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i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大文懂个</a:t>
            </a:r>
            <a:r>
              <a:rPr lang="en-US" altLang="zh-CN" sz="2000" b="1" i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r>
              <a:rPr lang="zh-CN" altLang="en-US" sz="2000" b="1" i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让</a:t>
            </a:r>
            <a:r>
              <a:rPr lang="en-US" altLang="zh-CN" sz="2000" b="1" i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PT</a:t>
            </a:r>
            <a:r>
              <a:rPr lang="zh-CN" altLang="en-US" sz="2000" b="1" i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学习更简单更实用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A3BC5A7-B671-4FF5-92B9-E314A30DCE80}"/>
              </a:ext>
            </a:extLst>
          </p:cNvPr>
          <p:cNvSpPr txBox="1"/>
          <p:nvPr/>
        </p:nvSpPr>
        <p:spPr>
          <a:xfrm rot="21009162">
            <a:off x="7192616" y="3858648"/>
            <a:ext cx="2525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i="1" dirty="0">
                <a:solidFill>
                  <a:schemeClr val="bg1"/>
                </a:solidFill>
                <a:effectLst>
                  <a:outerShdw blurRad="152400" dist="50800" dir="5400000" algn="t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3600" i="1" dirty="0">
                <a:solidFill>
                  <a:schemeClr val="bg1"/>
                </a:solidFill>
                <a:effectLst>
                  <a:outerShdw blurRad="152400" dist="50800" dir="5400000" algn="t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3600" i="1" dirty="0">
              <a:solidFill>
                <a:schemeClr val="bg1"/>
              </a:solidFill>
              <a:effectLst>
                <a:outerShdw blurRad="152400" dist="50800" dir="5400000" algn="t" rotWithShape="0">
                  <a:prstClr val="black">
                    <a:alpha val="4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35AC0B8-F5A3-4433-8EC9-FAF35B170140}"/>
              </a:ext>
            </a:extLst>
          </p:cNvPr>
          <p:cNvSpPr txBox="1"/>
          <p:nvPr/>
        </p:nvSpPr>
        <p:spPr>
          <a:xfrm rot="20951197">
            <a:off x="3937030" y="1930793"/>
            <a:ext cx="3327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i="1" dirty="0">
                <a:solidFill>
                  <a:schemeClr val="bg1"/>
                </a:solidFill>
                <a:latin typeface="Bahnschrift Light" panose="020B0502040204020203" pitchFamily="34" charset="0"/>
              </a:rPr>
              <a:t>DAWENPPTDESIGN</a:t>
            </a:r>
            <a:endParaRPr lang="zh-CN" altLang="en-US" sz="2000" b="1" i="1" dirty="0">
              <a:solidFill>
                <a:schemeClr val="bg1"/>
              </a:solidFill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53648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17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9087BD19-873D-40B9-A854-4B7E61F00DDB}"/>
              </a:ext>
            </a:extLst>
          </p:cNvPr>
          <p:cNvGrpSpPr/>
          <p:nvPr/>
        </p:nvGrpSpPr>
        <p:grpSpPr>
          <a:xfrm rot="13566309">
            <a:off x="1044784" y="6431140"/>
            <a:ext cx="4028348" cy="2840953"/>
            <a:chOff x="8162925" y="3429000"/>
            <a:chExt cx="3162300" cy="1495425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371BD529-F415-4CF9-BD66-60C6A7F6CCBF}"/>
                </a:ext>
              </a:extLst>
            </p:cNvPr>
            <p:cNvSpPr/>
            <p:nvPr/>
          </p:nvSpPr>
          <p:spPr>
            <a:xfrm>
              <a:off x="8162925" y="3429000"/>
              <a:ext cx="3162300" cy="1495425"/>
            </a:xfrm>
            <a:prstGeom prst="rect">
              <a:avLst/>
            </a:prstGeom>
            <a:gradFill flip="none" rotWithShape="1">
              <a:gsLst>
                <a:gs pos="0">
                  <a:srgbClr val="A361FF"/>
                </a:gs>
                <a:gs pos="99115">
                  <a:srgbClr val="08BCF7"/>
                </a:gs>
                <a:gs pos="49000">
                  <a:srgbClr val="4270FA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1B8A25D7-114D-4161-A54E-FFCB73AF6653}"/>
                </a:ext>
              </a:extLst>
            </p:cNvPr>
            <p:cNvSpPr/>
            <p:nvPr/>
          </p:nvSpPr>
          <p:spPr>
            <a:xfrm flipH="1">
              <a:off x="8162925" y="3943351"/>
              <a:ext cx="3162300" cy="514350"/>
            </a:xfrm>
            <a:prstGeom prst="rect">
              <a:avLst/>
            </a:prstGeom>
            <a:gradFill flip="none" rotWithShape="1">
              <a:gsLst>
                <a:gs pos="0">
                  <a:srgbClr val="39A9FE"/>
                </a:gs>
                <a:gs pos="99115">
                  <a:srgbClr val="A361FF"/>
                </a:gs>
                <a:gs pos="17000">
                  <a:srgbClr val="58A9FB"/>
                </a:gs>
              </a:gsLst>
              <a:lin ang="0" scaled="1"/>
              <a:tileRect/>
            </a:gradFill>
            <a:ln>
              <a:noFill/>
            </a:ln>
            <a:effectLst>
              <a:outerShdw blurRad="266700" sx="102000" sy="102000" algn="ctr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08D5621-3675-4766-B84C-D93D208DF5E8}"/>
              </a:ext>
            </a:extLst>
          </p:cNvPr>
          <p:cNvGrpSpPr/>
          <p:nvPr/>
        </p:nvGrpSpPr>
        <p:grpSpPr>
          <a:xfrm rot="13566309">
            <a:off x="8177859" y="-1417517"/>
            <a:ext cx="4028348" cy="2840953"/>
            <a:chOff x="8162925" y="3429000"/>
            <a:chExt cx="3162300" cy="1495425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A8E09A3B-EF97-41F7-B67F-DD3E14F1636A}"/>
                </a:ext>
              </a:extLst>
            </p:cNvPr>
            <p:cNvSpPr/>
            <p:nvPr/>
          </p:nvSpPr>
          <p:spPr>
            <a:xfrm>
              <a:off x="8162925" y="3429000"/>
              <a:ext cx="3162300" cy="1495425"/>
            </a:xfrm>
            <a:prstGeom prst="rect">
              <a:avLst/>
            </a:prstGeom>
            <a:gradFill flip="none" rotWithShape="1">
              <a:gsLst>
                <a:gs pos="0">
                  <a:srgbClr val="A361FF"/>
                </a:gs>
                <a:gs pos="99115">
                  <a:srgbClr val="08BCF7"/>
                </a:gs>
                <a:gs pos="49000">
                  <a:srgbClr val="4270FA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8E109D63-DFA6-4E3C-823B-529D98CC36F4}"/>
                </a:ext>
              </a:extLst>
            </p:cNvPr>
            <p:cNvSpPr/>
            <p:nvPr/>
          </p:nvSpPr>
          <p:spPr>
            <a:xfrm flipH="1">
              <a:off x="8162925" y="3943351"/>
              <a:ext cx="3162300" cy="514350"/>
            </a:xfrm>
            <a:prstGeom prst="rect">
              <a:avLst/>
            </a:prstGeom>
            <a:gradFill flip="none" rotWithShape="1">
              <a:gsLst>
                <a:gs pos="0">
                  <a:srgbClr val="A361FF"/>
                </a:gs>
                <a:gs pos="99115">
                  <a:srgbClr val="2C99DC"/>
                </a:gs>
                <a:gs pos="69000">
                  <a:srgbClr val="58A9FB"/>
                </a:gs>
              </a:gsLst>
              <a:lin ang="0" scaled="1"/>
              <a:tileRect/>
            </a:gradFill>
            <a:ln>
              <a:noFill/>
            </a:ln>
            <a:effectLst>
              <a:outerShdw blurRad="266700" sx="102000" sy="102000" algn="ctr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256CB4B1-344C-4B4A-82A8-A5B53FF84BA8}"/>
              </a:ext>
            </a:extLst>
          </p:cNvPr>
          <p:cNvSpPr/>
          <p:nvPr/>
        </p:nvSpPr>
        <p:spPr>
          <a:xfrm rot="13566309">
            <a:off x="9945843" y="1951026"/>
            <a:ext cx="4818895" cy="4306571"/>
          </a:xfrm>
          <a:prstGeom prst="rect">
            <a:avLst/>
          </a:prstGeom>
          <a:solidFill>
            <a:srgbClr val="081738"/>
          </a:solidFill>
          <a:ln>
            <a:noFill/>
          </a:ln>
          <a:effectLst>
            <a:outerShdw blurRad="609600" dist="685800" dir="10800000" algn="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F500BA6-D8B7-44C3-9D4E-95ADB57FD0E2}"/>
              </a:ext>
            </a:extLst>
          </p:cNvPr>
          <p:cNvGrpSpPr/>
          <p:nvPr/>
        </p:nvGrpSpPr>
        <p:grpSpPr>
          <a:xfrm rot="13566309">
            <a:off x="10917446" y="2236010"/>
            <a:ext cx="4028348" cy="2840953"/>
            <a:chOff x="8162925" y="3429000"/>
            <a:chExt cx="3162300" cy="1495425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BC860B2C-730F-46B5-8668-2E069CE418AD}"/>
                </a:ext>
              </a:extLst>
            </p:cNvPr>
            <p:cNvSpPr/>
            <p:nvPr/>
          </p:nvSpPr>
          <p:spPr>
            <a:xfrm>
              <a:off x="8162925" y="3429000"/>
              <a:ext cx="3162300" cy="1495425"/>
            </a:xfrm>
            <a:prstGeom prst="rect">
              <a:avLst/>
            </a:prstGeom>
            <a:gradFill flip="none" rotWithShape="1">
              <a:gsLst>
                <a:gs pos="0">
                  <a:srgbClr val="A361FF"/>
                </a:gs>
                <a:gs pos="99115">
                  <a:srgbClr val="08BCF7"/>
                </a:gs>
                <a:gs pos="49000">
                  <a:srgbClr val="4270FA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29DD024C-6B4B-41E2-906C-68AE28F9E0F2}"/>
                </a:ext>
              </a:extLst>
            </p:cNvPr>
            <p:cNvSpPr/>
            <p:nvPr/>
          </p:nvSpPr>
          <p:spPr>
            <a:xfrm flipH="1">
              <a:off x="8162925" y="3943351"/>
              <a:ext cx="3162300" cy="514350"/>
            </a:xfrm>
            <a:prstGeom prst="rect">
              <a:avLst/>
            </a:prstGeom>
            <a:gradFill flip="none" rotWithShape="1">
              <a:gsLst>
                <a:gs pos="0">
                  <a:srgbClr val="A361FF"/>
                </a:gs>
                <a:gs pos="99115">
                  <a:srgbClr val="2C99DC"/>
                </a:gs>
                <a:gs pos="69000">
                  <a:srgbClr val="58A9FB"/>
                </a:gs>
              </a:gsLst>
              <a:lin ang="0" scaled="1"/>
              <a:tileRect/>
            </a:gradFill>
            <a:ln>
              <a:noFill/>
            </a:ln>
            <a:effectLst>
              <a:outerShdw blurRad="266700" sx="102000" sy="102000" algn="ctr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4CF4A07D-A490-44AD-BFE3-743B53B1B125}"/>
              </a:ext>
            </a:extLst>
          </p:cNvPr>
          <p:cNvSpPr/>
          <p:nvPr/>
        </p:nvSpPr>
        <p:spPr>
          <a:xfrm rot="13566309">
            <a:off x="-2409448" y="2495172"/>
            <a:ext cx="4818895" cy="4306571"/>
          </a:xfrm>
          <a:prstGeom prst="rect">
            <a:avLst/>
          </a:prstGeom>
          <a:solidFill>
            <a:srgbClr val="0D2354"/>
          </a:solidFill>
          <a:ln>
            <a:noFill/>
          </a:ln>
          <a:effectLst>
            <a:outerShdw blurRad="609600" dist="6858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4A1E7BE-8575-4AFE-BD1B-B10F97C36F4D}"/>
              </a:ext>
            </a:extLst>
          </p:cNvPr>
          <p:cNvSpPr/>
          <p:nvPr/>
        </p:nvSpPr>
        <p:spPr>
          <a:xfrm rot="13566309">
            <a:off x="-2300709" y="3227980"/>
            <a:ext cx="4028348" cy="2840953"/>
          </a:xfrm>
          <a:prstGeom prst="rect">
            <a:avLst/>
          </a:prstGeom>
          <a:gradFill flip="none" rotWithShape="1">
            <a:gsLst>
              <a:gs pos="100000">
                <a:srgbClr val="08BCF7"/>
              </a:gs>
              <a:gs pos="0">
                <a:srgbClr val="8166FD"/>
              </a:gs>
              <a:gs pos="23000">
                <a:srgbClr val="4270FA"/>
              </a:gs>
            </a:gsLst>
            <a:lin ang="0" scaled="1"/>
            <a:tileRect/>
          </a:gradFill>
          <a:ln>
            <a:noFill/>
          </a:ln>
          <a:effectLst>
            <a:outerShdw blurRad="609600" dist="6858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00F3EDF-8E5E-43AD-B842-7D9E1047029E}"/>
              </a:ext>
            </a:extLst>
          </p:cNvPr>
          <p:cNvSpPr/>
          <p:nvPr/>
        </p:nvSpPr>
        <p:spPr>
          <a:xfrm>
            <a:off x="4535781" y="1150710"/>
            <a:ext cx="3193463" cy="53702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335FA"/>
              </a:gs>
              <a:gs pos="99115">
                <a:srgbClr val="08BCF7"/>
              </a:gs>
              <a:gs pos="49000">
                <a:srgbClr val="4270F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0E84F5F-BD09-4816-9E40-B5772B00D15C}"/>
              </a:ext>
            </a:extLst>
          </p:cNvPr>
          <p:cNvSpPr/>
          <p:nvPr/>
        </p:nvSpPr>
        <p:spPr>
          <a:xfrm flipH="1">
            <a:off x="5236111" y="4900956"/>
            <a:ext cx="1883068" cy="514350"/>
          </a:xfrm>
          <a:prstGeom prst="rect">
            <a:avLst/>
          </a:prstGeom>
          <a:gradFill flip="none" rotWithShape="1">
            <a:gsLst>
              <a:gs pos="0">
                <a:srgbClr val="7B67FD"/>
              </a:gs>
              <a:gs pos="99115">
                <a:srgbClr val="08BCF7"/>
              </a:gs>
              <a:gs pos="29000">
                <a:srgbClr val="4270FA"/>
              </a:gs>
            </a:gsLst>
            <a:lin ang="0" scaled="1"/>
            <a:tileRect/>
          </a:gradFill>
          <a:ln>
            <a:noFill/>
          </a:ln>
          <a:effectLst>
            <a:outerShdw blurRad="317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0301E44-0D77-428F-8421-82A34A3925DF}"/>
              </a:ext>
            </a:extLst>
          </p:cNvPr>
          <p:cNvSpPr txBox="1"/>
          <p:nvPr/>
        </p:nvSpPr>
        <p:spPr>
          <a:xfrm>
            <a:off x="2401259" y="2335202"/>
            <a:ext cx="74517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ln w="22225">
                  <a:noFill/>
                </a:ln>
                <a:solidFill>
                  <a:schemeClr val="bg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DAWENPPT</a:t>
            </a:r>
            <a:endParaRPr lang="zh-CN" altLang="en-US" sz="7200" dirty="0">
              <a:ln w="22225">
                <a:noFill/>
              </a:ln>
              <a:solidFill>
                <a:schemeClr val="bg1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765C367-7F52-472E-9D38-B6D0384986A4}"/>
              </a:ext>
            </a:extLst>
          </p:cNvPr>
          <p:cNvSpPr txBox="1"/>
          <p:nvPr/>
        </p:nvSpPr>
        <p:spPr>
          <a:xfrm>
            <a:off x="3961406" y="3494826"/>
            <a:ext cx="43243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ln w="22225">
                  <a:noFill/>
                </a:ln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每日一</a:t>
            </a:r>
            <a:r>
              <a:rPr lang="en-US" altLang="zh-CN" sz="4800" dirty="0">
                <a:ln w="22225">
                  <a:noFill/>
                </a:ln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4800" dirty="0">
              <a:ln w="22225">
                <a:noFill/>
              </a:ln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CEA5FDB-61A6-424B-AE70-90ABFEFCCE96}"/>
              </a:ext>
            </a:extLst>
          </p:cNvPr>
          <p:cNvSpPr txBox="1"/>
          <p:nvPr/>
        </p:nvSpPr>
        <p:spPr>
          <a:xfrm>
            <a:off x="5404531" y="5012047"/>
            <a:ext cx="1455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大文懂个</a:t>
            </a:r>
            <a:r>
              <a: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endParaRPr lang="zh-CN" altLang="en-US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FBFD5DB-5C4F-49B9-BC3F-0D92A6EA6B88}"/>
              </a:ext>
            </a:extLst>
          </p:cNvPr>
          <p:cNvSpPr txBox="1"/>
          <p:nvPr/>
        </p:nvSpPr>
        <p:spPr>
          <a:xfrm>
            <a:off x="4765694" y="1264835"/>
            <a:ext cx="27059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latin typeface="+mj-ea"/>
                <a:ea typeface="+mj-ea"/>
              </a:rPr>
              <a:t>DAWENPPTDESIGN</a:t>
            </a:r>
            <a:endParaRPr lang="zh-CN" altLang="en-US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AC58D7B-B9A7-4049-B54B-06F3F7E9A030}"/>
              </a:ext>
            </a:extLst>
          </p:cNvPr>
          <p:cNvGrpSpPr/>
          <p:nvPr/>
        </p:nvGrpSpPr>
        <p:grpSpPr>
          <a:xfrm>
            <a:off x="3674640" y="5563339"/>
            <a:ext cx="510721" cy="466724"/>
            <a:chOff x="1906413" y="1074126"/>
            <a:chExt cx="510721" cy="466724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A6560476-D6AC-492A-9654-F48E4833A528}"/>
                </a:ext>
              </a:extLst>
            </p:cNvPr>
            <p:cNvCxnSpPr/>
            <p:nvPr/>
          </p:nvCxnSpPr>
          <p:spPr>
            <a:xfrm>
              <a:off x="1911804" y="1074126"/>
              <a:ext cx="0" cy="46672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27D69549-39FE-448C-9650-DC4A2298A19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906413" y="1532347"/>
              <a:ext cx="510721" cy="83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DCF8F88-9943-46C1-AB55-9E9271CDE044}"/>
              </a:ext>
            </a:extLst>
          </p:cNvPr>
          <p:cNvGrpSpPr/>
          <p:nvPr/>
        </p:nvGrpSpPr>
        <p:grpSpPr>
          <a:xfrm flipH="1" flipV="1">
            <a:off x="9139068" y="1923563"/>
            <a:ext cx="510721" cy="466724"/>
            <a:chOff x="1906413" y="1074126"/>
            <a:chExt cx="510721" cy="466724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6D30B726-11CB-4FA0-B38F-F1539CF4DE80}"/>
                </a:ext>
              </a:extLst>
            </p:cNvPr>
            <p:cNvCxnSpPr/>
            <p:nvPr/>
          </p:nvCxnSpPr>
          <p:spPr>
            <a:xfrm>
              <a:off x="1911804" y="1074126"/>
              <a:ext cx="0" cy="46672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89755F14-22D4-451B-8B96-B0FB6CCF9F1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906413" y="1532347"/>
              <a:ext cx="510721" cy="83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BC33C7C-52B7-4A45-B895-AF04C3046CB0}"/>
              </a:ext>
            </a:extLst>
          </p:cNvPr>
          <p:cNvGrpSpPr/>
          <p:nvPr/>
        </p:nvGrpSpPr>
        <p:grpSpPr>
          <a:xfrm rot="16200000">
            <a:off x="921346" y="1920393"/>
            <a:ext cx="336550" cy="701204"/>
            <a:chOff x="1854200" y="1377775"/>
            <a:chExt cx="336550" cy="701204"/>
          </a:xfrm>
        </p:grpSpPr>
        <p:sp>
          <p:nvSpPr>
            <p:cNvPr id="33" name="等腰三角形 32">
              <a:extLst>
                <a:ext uri="{FF2B5EF4-FFF2-40B4-BE49-F238E27FC236}">
                  <a16:creationId xmlns:a16="http://schemas.microsoft.com/office/drawing/2014/main" id="{15E6E1DC-2E14-4887-A87C-3D8311DF2013}"/>
                </a:ext>
              </a:extLst>
            </p:cNvPr>
            <p:cNvSpPr/>
            <p:nvPr/>
          </p:nvSpPr>
          <p:spPr>
            <a:xfrm>
              <a:off x="1854200" y="1377775"/>
              <a:ext cx="336550" cy="22561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>
              <a:extLst>
                <a:ext uri="{FF2B5EF4-FFF2-40B4-BE49-F238E27FC236}">
                  <a16:creationId xmlns:a16="http://schemas.microsoft.com/office/drawing/2014/main" id="{7926751A-B322-42E7-83EA-99D40214FE32}"/>
                </a:ext>
              </a:extLst>
            </p:cNvPr>
            <p:cNvSpPr/>
            <p:nvPr/>
          </p:nvSpPr>
          <p:spPr>
            <a:xfrm>
              <a:off x="1854200" y="1853365"/>
              <a:ext cx="336550" cy="22561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211E9C6-067E-483B-8B29-C37BAB11865D}"/>
              </a:ext>
            </a:extLst>
          </p:cNvPr>
          <p:cNvGrpSpPr/>
          <p:nvPr/>
        </p:nvGrpSpPr>
        <p:grpSpPr>
          <a:xfrm>
            <a:off x="10056359" y="3947252"/>
            <a:ext cx="336550" cy="701204"/>
            <a:chOff x="1854200" y="1377775"/>
            <a:chExt cx="336550" cy="701204"/>
          </a:xfrm>
        </p:grpSpPr>
        <p:sp>
          <p:nvSpPr>
            <p:cNvPr id="37" name="等腰三角形 36">
              <a:extLst>
                <a:ext uri="{FF2B5EF4-FFF2-40B4-BE49-F238E27FC236}">
                  <a16:creationId xmlns:a16="http://schemas.microsoft.com/office/drawing/2014/main" id="{6C78C07C-C264-4F20-A187-CBBE114E65B9}"/>
                </a:ext>
              </a:extLst>
            </p:cNvPr>
            <p:cNvSpPr/>
            <p:nvPr/>
          </p:nvSpPr>
          <p:spPr>
            <a:xfrm>
              <a:off x="1854200" y="1377775"/>
              <a:ext cx="336550" cy="22561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>
              <a:extLst>
                <a:ext uri="{FF2B5EF4-FFF2-40B4-BE49-F238E27FC236}">
                  <a16:creationId xmlns:a16="http://schemas.microsoft.com/office/drawing/2014/main" id="{3AE2D2A6-EBAF-453B-80AA-B176810B7059}"/>
                </a:ext>
              </a:extLst>
            </p:cNvPr>
            <p:cNvSpPr/>
            <p:nvPr/>
          </p:nvSpPr>
          <p:spPr>
            <a:xfrm>
              <a:off x="1854200" y="1853365"/>
              <a:ext cx="336550" cy="22561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7F2F9A8-8CAB-4AA4-9F5C-4B092BED2502}"/>
              </a:ext>
            </a:extLst>
          </p:cNvPr>
          <p:cNvGrpSpPr/>
          <p:nvPr/>
        </p:nvGrpSpPr>
        <p:grpSpPr>
          <a:xfrm>
            <a:off x="10244874" y="5251562"/>
            <a:ext cx="1283015" cy="827439"/>
            <a:chOff x="1332231" y="2707191"/>
            <a:chExt cx="1283015" cy="827439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E7E25557-32A1-4F89-A836-8BF2B0D35D6C}"/>
                </a:ext>
              </a:extLst>
            </p:cNvPr>
            <p:cNvSpPr/>
            <p:nvPr/>
          </p:nvSpPr>
          <p:spPr>
            <a:xfrm>
              <a:off x="1332231" y="270719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AE0B7C7F-CED2-4388-8F13-B77F49D7F010}"/>
                </a:ext>
              </a:extLst>
            </p:cNvPr>
            <p:cNvSpPr/>
            <p:nvPr/>
          </p:nvSpPr>
          <p:spPr>
            <a:xfrm>
              <a:off x="1641555" y="270719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E3183847-26B6-4B96-8372-1B7BE48148A8}"/>
                </a:ext>
              </a:extLst>
            </p:cNvPr>
            <p:cNvSpPr/>
            <p:nvPr/>
          </p:nvSpPr>
          <p:spPr>
            <a:xfrm>
              <a:off x="1950879" y="270719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B0350E9D-426D-4255-96CD-7370D5F8B1B2}"/>
                </a:ext>
              </a:extLst>
            </p:cNvPr>
            <p:cNvSpPr/>
            <p:nvPr/>
          </p:nvSpPr>
          <p:spPr>
            <a:xfrm>
              <a:off x="2260203" y="270719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83066FFF-5509-4ACC-AA99-172B885D95C2}"/>
                </a:ext>
              </a:extLst>
            </p:cNvPr>
            <p:cNvSpPr/>
            <p:nvPr/>
          </p:nvSpPr>
          <p:spPr>
            <a:xfrm>
              <a:off x="2569527" y="270719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2734790F-5000-4F20-A069-2FB90057299D}"/>
                </a:ext>
              </a:extLst>
            </p:cNvPr>
            <p:cNvSpPr/>
            <p:nvPr/>
          </p:nvSpPr>
          <p:spPr>
            <a:xfrm>
              <a:off x="1332231" y="290262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D6A137BD-16EA-4E6D-A9B5-A5DB48B6B9E1}"/>
                </a:ext>
              </a:extLst>
            </p:cNvPr>
            <p:cNvSpPr/>
            <p:nvPr/>
          </p:nvSpPr>
          <p:spPr>
            <a:xfrm>
              <a:off x="1641555" y="290262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74977AC6-E04A-4B21-AF70-11878F96C822}"/>
                </a:ext>
              </a:extLst>
            </p:cNvPr>
            <p:cNvSpPr/>
            <p:nvPr/>
          </p:nvSpPr>
          <p:spPr>
            <a:xfrm>
              <a:off x="1950879" y="290262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578D56EB-2BD2-4742-B652-62515233C9D6}"/>
                </a:ext>
              </a:extLst>
            </p:cNvPr>
            <p:cNvSpPr/>
            <p:nvPr/>
          </p:nvSpPr>
          <p:spPr>
            <a:xfrm>
              <a:off x="2260203" y="290262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81955C07-5B02-4453-AB42-BD325546690B}"/>
                </a:ext>
              </a:extLst>
            </p:cNvPr>
            <p:cNvSpPr/>
            <p:nvPr/>
          </p:nvSpPr>
          <p:spPr>
            <a:xfrm>
              <a:off x="2569527" y="290262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6A75E2EE-9BEC-426F-BF7F-EFE6D1AC1D16}"/>
                </a:ext>
              </a:extLst>
            </p:cNvPr>
            <p:cNvSpPr/>
            <p:nvPr/>
          </p:nvSpPr>
          <p:spPr>
            <a:xfrm>
              <a:off x="1332231" y="309805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4AD4C687-E947-4A1C-8340-93B6BBE14ECE}"/>
                </a:ext>
              </a:extLst>
            </p:cNvPr>
            <p:cNvSpPr/>
            <p:nvPr/>
          </p:nvSpPr>
          <p:spPr>
            <a:xfrm>
              <a:off x="1641555" y="309805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7BA26AA2-626D-49B7-9951-65E973F8A1B8}"/>
                </a:ext>
              </a:extLst>
            </p:cNvPr>
            <p:cNvSpPr/>
            <p:nvPr/>
          </p:nvSpPr>
          <p:spPr>
            <a:xfrm>
              <a:off x="1950879" y="309805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38AEE0E6-3856-4514-BD11-9CB4C0A5B59D}"/>
                </a:ext>
              </a:extLst>
            </p:cNvPr>
            <p:cNvSpPr/>
            <p:nvPr/>
          </p:nvSpPr>
          <p:spPr>
            <a:xfrm>
              <a:off x="2260203" y="309805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7B6E4690-F9C8-49C6-9115-5C5CB8F41F1B}"/>
                </a:ext>
              </a:extLst>
            </p:cNvPr>
            <p:cNvSpPr/>
            <p:nvPr/>
          </p:nvSpPr>
          <p:spPr>
            <a:xfrm>
              <a:off x="2569527" y="309805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2AC3BB3C-D9B4-45FD-8AA8-5BEA44E11AF0}"/>
                </a:ext>
              </a:extLst>
            </p:cNvPr>
            <p:cNvSpPr/>
            <p:nvPr/>
          </p:nvSpPr>
          <p:spPr>
            <a:xfrm>
              <a:off x="1332231" y="329348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8D4C17BB-EDFB-47B6-920C-56685270488F}"/>
                </a:ext>
              </a:extLst>
            </p:cNvPr>
            <p:cNvSpPr/>
            <p:nvPr/>
          </p:nvSpPr>
          <p:spPr>
            <a:xfrm>
              <a:off x="1641555" y="329348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44A71D0A-CF59-4A1B-9040-BA25E2357EA2}"/>
                </a:ext>
              </a:extLst>
            </p:cNvPr>
            <p:cNvSpPr/>
            <p:nvPr/>
          </p:nvSpPr>
          <p:spPr>
            <a:xfrm>
              <a:off x="1950879" y="329348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9291F035-3C2D-4365-95B6-DE89A869A58D}"/>
                </a:ext>
              </a:extLst>
            </p:cNvPr>
            <p:cNvSpPr/>
            <p:nvPr/>
          </p:nvSpPr>
          <p:spPr>
            <a:xfrm>
              <a:off x="2260203" y="329348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0EAB928B-30C2-4247-AFDB-B826A1000AA2}"/>
                </a:ext>
              </a:extLst>
            </p:cNvPr>
            <p:cNvSpPr/>
            <p:nvPr/>
          </p:nvSpPr>
          <p:spPr>
            <a:xfrm>
              <a:off x="2569527" y="329348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C840FA21-71DD-4FBF-ABA7-FAC58A28FAE6}"/>
                </a:ext>
              </a:extLst>
            </p:cNvPr>
            <p:cNvSpPr/>
            <p:nvPr/>
          </p:nvSpPr>
          <p:spPr>
            <a:xfrm>
              <a:off x="1332231" y="348891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B1476541-EF7A-4734-8CDA-7AD31F542BC1}"/>
                </a:ext>
              </a:extLst>
            </p:cNvPr>
            <p:cNvSpPr/>
            <p:nvPr/>
          </p:nvSpPr>
          <p:spPr>
            <a:xfrm>
              <a:off x="1641555" y="348891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FF9EF93C-8CE9-4BFC-898F-E3E341B024DA}"/>
                </a:ext>
              </a:extLst>
            </p:cNvPr>
            <p:cNvSpPr/>
            <p:nvPr/>
          </p:nvSpPr>
          <p:spPr>
            <a:xfrm>
              <a:off x="1950879" y="348891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69AB43AB-D809-4D28-A699-0B4E2E8D98DE}"/>
                </a:ext>
              </a:extLst>
            </p:cNvPr>
            <p:cNvSpPr/>
            <p:nvPr/>
          </p:nvSpPr>
          <p:spPr>
            <a:xfrm>
              <a:off x="2260203" y="348891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8F19FFEC-9FE1-4B56-9635-FED7A315EEA7}"/>
                </a:ext>
              </a:extLst>
            </p:cNvPr>
            <p:cNvSpPr/>
            <p:nvPr/>
          </p:nvSpPr>
          <p:spPr>
            <a:xfrm>
              <a:off x="2569527" y="348891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D4E7938D-6A73-4D17-AA10-5DB0AC433441}"/>
              </a:ext>
            </a:extLst>
          </p:cNvPr>
          <p:cNvGrpSpPr/>
          <p:nvPr/>
        </p:nvGrpSpPr>
        <p:grpSpPr>
          <a:xfrm>
            <a:off x="156199" y="1151345"/>
            <a:ext cx="1283015" cy="827439"/>
            <a:chOff x="1332231" y="2707191"/>
            <a:chExt cx="1283015" cy="827439"/>
          </a:xfrm>
        </p:grpSpPr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5CF2EBDA-07BF-4591-9624-B3920F85CD82}"/>
                </a:ext>
              </a:extLst>
            </p:cNvPr>
            <p:cNvSpPr/>
            <p:nvPr/>
          </p:nvSpPr>
          <p:spPr>
            <a:xfrm>
              <a:off x="1332231" y="270719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325B1ECD-E4DD-45C4-8E04-DC013F1ED738}"/>
                </a:ext>
              </a:extLst>
            </p:cNvPr>
            <p:cNvSpPr/>
            <p:nvPr/>
          </p:nvSpPr>
          <p:spPr>
            <a:xfrm>
              <a:off x="1641555" y="270719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FB7B1133-889F-4159-A560-281B01C29FE3}"/>
                </a:ext>
              </a:extLst>
            </p:cNvPr>
            <p:cNvSpPr/>
            <p:nvPr/>
          </p:nvSpPr>
          <p:spPr>
            <a:xfrm>
              <a:off x="1950879" y="270719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988F8CAD-8585-4DB8-9A49-73B8AD014FF9}"/>
                </a:ext>
              </a:extLst>
            </p:cNvPr>
            <p:cNvSpPr/>
            <p:nvPr/>
          </p:nvSpPr>
          <p:spPr>
            <a:xfrm>
              <a:off x="2260203" y="270719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CCACB22F-F6CA-473D-A2E6-10AE2C584F11}"/>
                </a:ext>
              </a:extLst>
            </p:cNvPr>
            <p:cNvSpPr/>
            <p:nvPr/>
          </p:nvSpPr>
          <p:spPr>
            <a:xfrm>
              <a:off x="2569527" y="270719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EC7A1D03-C495-4EB2-B834-CE37A326F7D9}"/>
                </a:ext>
              </a:extLst>
            </p:cNvPr>
            <p:cNvSpPr/>
            <p:nvPr/>
          </p:nvSpPr>
          <p:spPr>
            <a:xfrm>
              <a:off x="1332231" y="290262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68A81E30-A763-4782-89BA-9B630F50D0E9}"/>
                </a:ext>
              </a:extLst>
            </p:cNvPr>
            <p:cNvSpPr/>
            <p:nvPr/>
          </p:nvSpPr>
          <p:spPr>
            <a:xfrm>
              <a:off x="1641555" y="290262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E2A5FFF9-73BC-4A0A-A2A9-2FA0F22D9E03}"/>
                </a:ext>
              </a:extLst>
            </p:cNvPr>
            <p:cNvSpPr/>
            <p:nvPr/>
          </p:nvSpPr>
          <p:spPr>
            <a:xfrm>
              <a:off x="1950879" y="290262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D30A20DE-0AF0-4BE6-817B-40AC0871405D}"/>
                </a:ext>
              </a:extLst>
            </p:cNvPr>
            <p:cNvSpPr/>
            <p:nvPr/>
          </p:nvSpPr>
          <p:spPr>
            <a:xfrm>
              <a:off x="2260203" y="290262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10639E1F-7167-404B-8F18-34088E900EB0}"/>
                </a:ext>
              </a:extLst>
            </p:cNvPr>
            <p:cNvSpPr/>
            <p:nvPr/>
          </p:nvSpPr>
          <p:spPr>
            <a:xfrm>
              <a:off x="2569527" y="290262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BBBD05E0-02B4-4D71-9142-2D97EDE8338D}"/>
                </a:ext>
              </a:extLst>
            </p:cNvPr>
            <p:cNvSpPr/>
            <p:nvPr/>
          </p:nvSpPr>
          <p:spPr>
            <a:xfrm>
              <a:off x="1332231" y="309805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55856D24-E9CD-4185-AEBB-FCB9C834CACE}"/>
                </a:ext>
              </a:extLst>
            </p:cNvPr>
            <p:cNvSpPr/>
            <p:nvPr/>
          </p:nvSpPr>
          <p:spPr>
            <a:xfrm>
              <a:off x="1641555" y="309805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7F908778-E8C4-40F0-9848-ECDBF921303D}"/>
                </a:ext>
              </a:extLst>
            </p:cNvPr>
            <p:cNvSpPr/>
            <p:nvPr/>
          </p:nvSpPr>
          <p:spPr>
            <a:xfrm>
              <a:off x="1950879" y="309805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58C45EDC-7EA6-4352-B719-CCF50D516B5A}"/>
                </a:ext>
              </a:extLst>
            </p:cNvPr>
            <p:cNvSpPr/>
            <p:nvPr/>
          </p:nvSpPr>
          <p:spPr>
            <a:xfrm>
              <a:off x="2260203" y="309805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3BBFDE17-1DA4-40BA-9AEA-C6A82A3FBB96}"/>
                </a:ext>
              </a:extLst>
            </p:cNvPr>
            <p:cNvSpPr/>
            <p:nvPr/>
          </p:nvSpPr>
          <p:spPr>
            <a:xfrm>
              <a:off x="2569527" y="309805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85823B8A-A7AB-4E39-9557-258DFBA16F61}"/>
                </a:ext>
              </a:extLst>
            </p:cNvPr>
            <p:cNvSpPr/>
            <p:nvPr/>
          </p:nvSpPr>
          <p:spPr>
            <a:xfrm>
              <a:off x="1332231" y="329348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A1F32591-738E-4AB5-BBEA-4F54465EB4B4}"/>
                </a:ext>
              </a:extLst>
            </p:cNvPr>
            <p:cNvSpPr/>
            <p:nvPr/>
          </p:nvSpPr>
          <p:spPr>
            <a:xfrm>
              <a:off x="1641555" y="329348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A08FD03B-C14B-4297-91DC-975A47751030}"/>
                </a:ext>
              </a:extLst>
            </p:cNvPr>
            <p:cNvSpPr/>
            <p:nvPr/>
          </p:nvSpPr>
          <p:spPr>
            <a:xfrm>
              <a:off x="1950879" y="329348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C30DC751-D2EA-4ACE-B392-4F8F13BDC5E1}"/>
                </a:ext>
              </a:extLst>
            </p:cNvPr>
            <p:cNvSpPr/>
            <p:nvPr/>
          </p:nvSpPr>
          <p:spPr>
            <a:xfrm>
              <a:off x="2260203" y="329348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BC6ACDC9-FEE9-4FF8-AEDA-4CEF81981561}"/>
                </a:ext>
              </a:extLst>
            </p:cNvPr>
            <p:cNvSpPr/>
            <p:nvPr/>
          </p:nvSpPr>
          <p:spPr>
            <a:xfrm>
              <a:off x="2569527" y="329348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6DECDBC9-5455-4861-8F15-F57A0040DBC1}"/>
                </a:ext>
              </a:extLst>
            </p:cNvPr>
            <p:cNvSpPr/>
            <p:nvPr/>
          </p:nvSpPr>
          <p:spPr>
            <a:xfrm>
              <a:off x="1332231" y="348891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FB61953A-6D99-4893-BB30-C739B7890847}"/>
                </a:ext>
              </a:extLst>
            </p:cNvPr>
            <p:cNvSpPr/>
            <p:nvPr/>
          </p:nvSpPr>
          <p:spPr>
            <a:xfrm>
              <a:off x="1641555" y="348891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EF1163FF-09DF-4F21-B1BB-C5DAC9C94215}"/>
                </a:ext>
              </a:extLst>
            </p:cNvPr>
            <p:cNvSpPr/>
            <p:nvPr/>
          </p:nvSpPr>
          <p:spPr>
            <a:xfrm>
              <a:off x="1950879" y="348891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DD030F2A-EE02-4A5A-8313-01734810265E}"/>
                </a:ext>
              </a:extLst>
            </p:cNvPr>
            <p:cNvSpPr/>
            <p:nvPr/>
          </p:nvSpPr>
          <p:spPr>
            <a:xfrm>
              <a:off x="2260203" y="348891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7D6710ED-7B0A-457D-B10A-F86D346C51E1}"/>
                </a:ext>
              </a:extLst>
            </p:cNvPr>
            <p:cNvSpPr/>
            <p:nvPr/>
          </p:nvSpPr>
          <p:spPr>
            <a:xfrm>
              <a:off x="2569527" y="348891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586344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90C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796FAFDD-C359-4406-88BE-6C5B0AD56207}"/>
              </a:ext>
            </a:extLst>
          </p:cNvPr>
          <p:cNvSpPr/>
          <p:nvPr/>
        </p:nvSpPr>
        <p:spPr>
          <a:xfrm>
            <a:off x="1496596" y="0"/>
            <a:ext cx="7962900" cy="6858000"/>
          </a:xfrm>
          <a:prstGeom prst="parallelogram">
            <a:avLst>
              <a:gd name="adj" fmla="val 96885"/>
            </a:avLst>
          </a:prstGeom>
          <a:solidFill>
            <a:srgbClr val="6A0EC7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04DAEBF4-A21C-40B5-8973-BE393A05E17E}"/>
              </a:ext>
            </a:extLst>
          </p:cNvPr>
          <p:cNvSpPr/>
          <p:nvPr/>
        </p:nvSpPr>
        <p:spPr>
          <a:xfrm rot="2587992">
            <a:off x="-259679" y="-2774122"/>
            <a:ext cx="4863057" cy="7936302"/>
          </a:xfrm>
          <a:custGeom>
            <a:avLst/>
            <a:gdLst>
              <a:gd name="connsiteX0" fmla="*/ 0 w 3042879"/>
              <a:gd name="connsiteY0" fmla="*/ 2850785 h 4965849"/>
              <a:gd name="connsiteX1" fmla="*/ 3042879 w 3042879"/>
              <a:gd name="connsiteY1" fmla="*/ 0 h 4965849"/>
              <a:gd name="connsiteX2" fmla="*/ 3036490 w 3042879"/>
              <a:gd name="connsiteY2" fmla="*/ 72868 h 4965849"/>
              <a:gd name="connsiteX3" fmla="*/ 3031959 w 3042879"/>
              <a:gd name="connsiteY3" fmla="*/ 188784 h 4965849"/>
              <a:gd name="connsiteX4" fmla="*/ 2792067 w 3042879"/>
              <a:gd name="connsiteY4" fmla="*/ 1749026 h 4965849"/>
              <a:gd name="connsiteX5" fmla="*/ 2196432 w 3042879"/>
              <a:gd name="connsiteY5" fmla="*/ 3147045 h 4965849"/>
              <a:gd name="connsiteX6" fmla="*/ 2149246 w 3042879"/>
              <a:gd name="connsiteY6" fmla="*/ 4683830 h 4965849"/>
              <a:gd name="connsiteX7" fmla="*/ 2020270 w 3042879"/>
              <a:gd name="connsiteY7" fmla="*/ 4920281 h 4965849"/>
              <a:gd name="connsiteX8" fmla="*/ 1981543 w 3042879"/>
              <a:gd name="connsiteY8" fmla="*/ 4965849 h 496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42879" h="4965849">
                <a:moveTo>
                  <a:pt x="0" y="2850785"/>
                </a:moveTo>
                <a:lnTo>
                  <a:pt x="3042879" y="0"/>
                </a:lnTo>
                <a:lnTo>
                  <a:pt x="3036490" y="72868"/>
                </a:lnTo>
                <a:cubicBezTo>
                  <a:pt x="3034068" y="110123"/>
                  <a:pt x="3032463" y="148764"/>
                  <a:pt x="3031959" y="188784"/>
                </a:cubicBezTo>
                <a:cubicBezTo>
                  <a:pt x="3002379" y="610781"/>
                  <a:pt x="2931322" y="1255982"/>
                  <a:pt x="2792067" y="1749026"/>
                </a:cubicBezTo>
                <a:cubicBezTo>
                  <a:pt x="2652812" y="2242070"/>
                  <a:pt x="2163937" y="2669084"/>
                  <a:pt x="2196432" y="3147045"/>
                </a:cubicBezTo>
                <a:cubicBezTo>
                  <a:pt x="2135293" y="3775493"/>
                  <a:pt x="2294585" y="4326095"/>
                  <a:pt x="2149246" y="4683830"/>
                </a:cubicBezTo>
                <a:cubicBezTo>
                  <a:pt x="2112911" y="4773264"/>
                  <a:pt x="2070400" y="4851761"/>
                  <a:pt x="2020270" y="4920281"/>
                </a:cubicBezTo>
                <a:lnTo>
                  <a:pt x="1981543" y="4965849"/>
                </a:lnTo>
                <a:close/>
              </a:path>
            </a:pathLst>
          </a:custGeom>
          <a:gradFill>
            <a:gsLst>
              <a:gs pos="0">
                <a:srgbClr val="E8318E"/>
              </a:gs>
              <a:gs pos="83000">
                <a:srgbClr val="F35E36"/>
              </a:gs>
            </a:gsLst>
            <a:lin ang="8400000" scaled="0"/>
          </a:gradFill>
          <a:ln w="14202" cap="flat">
            <a:noFill/>
            <a:prstDash val="solid"/>
            <a:miter/>
          </a:ln>
          <a:effectLst>
            <a:outerShdw blurRad="889000" dist="38100" dir="2700000" algn="tl" rotWithShape="0">
              <a:srgbClr val="A224B8"/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4D9F5DDF-6443-4EBB-9BA1-B3978896F552}"/>
              </a:ext>
            </a:extLst>
          </p:cNvPr>
          <p:cNvSpPr/>
          <p:nvPr/>
        </p:nvSpPr>
        <p:spPr>
          <a:xfrm rot="2587992">
            <a:off x="-237051" y="-2546481"/>
            <a:ext cx="4457203" cy="7273965"/>
          </a:xfrm>
          <a:custGeom>
            <a:avLst/>
            <a:gdLst>
              <a:gd name="connsiteX0" fmla="*/ 0 w 3042879"/>
              <a:gd name="connsiteY0" fmla="*/ 2850785 h 4965849"/>
              <a:gd name="connsiteX1" fmla="*/ 3042879 w 3042879"/>
              <a:gd name="connsiteY1" fmla="*/ 0 h 4965849"/>
              <a:gd name="connsiteX2" fmla="*/ 3036490 w 3042879"/>
              <a:gd name="connsiteY2" fmla="*/ 72868 h 4965849"/>
              <a:gd name="connsiteX3" fmla="*/ 3031959 w 3042879"/>
              <a:gd name="connsiteY3" fmla="*/ 188784 h 4965849"/>
              <a:gd name="connsiteX4" fmla="*/ 2792067 w 3042879"/>
              <a:gd name="connsiteY4" fmla="*/ 1749026 h 4965849"/>
              <a:gd name="connsiteX5" fmla="*/ 2196432 w 3042879"/>
              <a:gd name="connsiteY5" fmla="*/ 3147045 h 4965849"/>
              <a:gd name="connsiteX6" fmla="*/ 2149246 w 3042879"/>
              <a:gd name="connsiteY6" fmla="*/ 4683830 h 4965849"/>
              <a:gd name="connsiteX7" fmla="*/ 2020270 w 3042879"/>
              <a:gd name="connsiteY7" fmla="*/ 4920281 h 4965849"/>
              <a:gd name="connsiteX8" fmla="*/ 1981543 w 3042879"/>
              <a:gd name="connsiteY8" fmla="*/ 4965849 h 496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42879" h="4965849">
                <a:moveTo>
                  <a:pt x="0" y="2850785"/>
                </a:moveTo>
                <a:lnTo>
                  <a:pt x="3042879" y="0"/>
                </a:lnTo>
                <a:lnTo>
                  <a:pt x="3036490" y="72868"/>
                </a:lnTo>
                <a:cubicBezTo>
                  <a:pt x="3034068" y="110123"/>
                  <a:pt x="3032463" y="148764"/>
                  <a:pt x="3031959" y="188784"/>
                </a:cubicBezTo>
                <a:cubicBezTo>
                  <a:pt x="3002379" y="610781"/>
                  <a:pt x="2931322" y="1255982"/>
                  <a:pt x="2792067" y="1749026"/>
                </a:cubicBezTo>
                <a:cubicBezTo>
                  <a:pt x="2652812" y="2242070"/>
                  <a:pt x="2163937" y="2669084"/>
                  <a:pt x="2196432" y="3147045"/>
                </a:cubicBezTo>
                <a:cubicBezTo>
                  <a:pt x="2135293" y="3775493"/>
                  <a:pt x="2294585" y="4326095"/>
                  <a:pt x="2149246" y="4683830"/>
                </a:cubicBezTo>
                <a:cubicBezTo>
                  <a:pt x="2112911" y="4773264"/>
                  <a:pt x="2070400" y="4851761"/>
                  <a:pt x="2020270" y="4920281"/>
                </a:cubicBezTo>
                <a:lnTo>
                  <a:pt x="1981543" y="4965849"/>
                </a:lnTo>
                <a:close/>
              </a:path>
            </a:pathLst>
          </a:custGeom>
          <a:gradFill>
            <a:gsLst>
              <a:gs pos="0">
                <a:srgbClr val="E8318E"/>
              </a:gs>
              <a:gs pos="41000">
                <a:srgbClr val="F35E36"/>
              </a:gs>
            </a:gsLst>
            <a:lin ang="8400000" scaled="0"/>
          </a:gradFill>
          <a:ln w="14202" cap="flat">
            <a:noFill/>
            <a:prstDash val="solid"/>
            <a:miter/>
          </a:ln>
          <a:effectLst>
            <a:outerShdw blurRad="355600" dist="38100" dir="2700000" algn="tl" rotWithShape="0">
              <a:srgbClr val="F35E36">
                <a:alpha val="22000"/>
              </a:srgb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B96B4A6F-7DEA-497B-A333-68B8A114DE21}"/>
              </a:ext>
            </a:extLst>
          </p:cNvPr>
          <p:cNvSpPr/>
          <p:nvPr/>
        </p:nvSpPr>
        <p:spPr>
          <a:xfrm rot="2587992" flipH="1" flipV="1">
            <a:off x="8853906" y="3108314"/>
            <a:ext cx="3545218" cy="5785645"/>
          </a:xfrm>
          <a:custGeom>
            <a:avLst/>
            <a:gdLst>
              <a:gd name="connsiteX0" fmla="*/ 0 w 3042879"/>
              <a:gd name="connsiteY0" fmla="*/ 2850785 h 4965849"/>
              <a:gd name="connsiteX1" fmla="*/ 3042879 w 3042879"/>
              <a:gd name="connsiteY1" fmla="*/ 0 h 4965849"/>
              <a:gd name="connsiteX2" fmla="*/ 3036490 w 3042879"/>
              <a:gd name="connsiteY2" fmla="*/ 72868 h 4965849"/>
              <a:gd name="connsiteX3" fmla="*/ 3031959 w 3042879"/>
              <a:gd name="connsiteY3" fmla="*/ 188784 h 4965849"/>
              <a:gd name="connsiteX4" fmla="*/ 2792067 w 3042879"/>
              <a:gd name="connsiteY4" fmla="*/ 1749026 h 4965849"/>
              <a:gd name="connsiteX5" fmla="*/ 2196432 w 3042879"/>
              <a:gd name="connsiteY5" fmla="*/ 3147045 h 4965849"/>
              <a:gd name="connsiteX6" fmla="*/ 2149246 w 3042879"/>
              <a:gd name="connsiteY6" fmla="*/ 4683830 h 4965849"/>
              <a:gd name="connsiteX7" fmla="*/ 2020270 w 3042879"/>
              <a:gd name="connsiteY7" fmla="*/ 4920281 h 4965849"/>
              <a:gd name="connsiteX8" fmla="*/ 1981543 w 3042879"/>
              <a:gd name="connsiteY8" fmla="*/ 4965849 h 496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42879" h="4965849">
                <a:moveTo>
                  <a:pt x="0" y="2850785"/>
                </a:moveTo>
                <a:lnTo>
                  <a:pt x="3042879" y="0"/>
                </a:lnTo>
                <a:lnTo>
                  <a:pt x="3036490" y="72868"/>
                </a:lnTo>
                <a:cubicBezTo>
                  <a:pt x="3034068" y="110123"/>
                  <a:pt x="3032463" y="148764"/>
                  <a:pt x="3031959" y="188784"/>
                </a:cubicBezTo>
                <a:cubicBezTo>
                  <a:pt x="3002379" y="610781"/>
                  <a:pt x="2931322" y="1255982"/>
                  <a:pt x="2792067" y="1749026"/>
                </a:cubicBezTo>
                <a:cubicBezTo>
                  <a:pt x="2652812" y="2242070"/>
                  <a:pt x="2163937" y="2669084"/>
                  <a:pt x="2196432" y="3147045"/>
                </a:cubicBezTo>
                <a:cubicBezTo>
                  <a:pt x="2135293" y="3775493"/>
                  <a:pt x="2294585" y="4326095"/>
                  <a:pt x="2149246" y="4683830"/>
                </a:cubicBezTo>
                <a:cubicBezTo>
                  <a:pt x="2112911" y="4773264"/>
                  <a:pt x="2070400" y="4851761"/>
                  <a:pt x="2020270" y="4920281"/>
                </a:cubicBezTo>
                <a:lnTo>
                  <a:pt x="1981543" y="4965849"/>
                </a:lnTo>
                <a:close/>
              </a:path>
            </a:pathLst>
          </a:custGeom>
          <a:gradFill>
            <a:gsLst>
              <a:gs pos="0">
                <a:srgbClr val="F8772B"/>
              </a:gs>
              <a:gs pos="83000">
                <a:srgbClr val="F4792B"/>
              </a:gs>
            </a:gsLst>
            <a:lin ang="8400000" scaled="0"/>
          </a:gradFill>
          <a:ln w="14202" cap="flat">
            <a:noFill/>
            <a:prstDash val="solid"/>
            <a:miter/>
          </a:ln>
          <a:effectLst>
            <a:outerShdw blurRad="533400" dist="38100" dir="13500000" algn="br" rotWithShape="0">
              <a:srgbClr val="7C1CA2"/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F3EA554-9CE4-4CFE-8402-46C9FB7E53B4}"/>
              </a:ext>
            </a:extLst>
          </p:cNvPr>
          <p:cNvSpPr/>
          <p:nvPr/>
        </p:nvSpPr>
        <p:spPr>
          <a:xfrm rot="2587992" flipH="1" flipV="1">
            <a:off x="9133484" y="3454788"/>
            <a:ext cx="3249346" cy="5302795"/>
          </a:xfrm>
          <a:custGeom>
            <a:avLst/>
            <a:gdLst>
              <a:gd name="connsiteX0" fmla="*/ 0 w 3042879"/>
              <a:gd name="connsiteY0" fmla="*/ 2850785 h 4965849"/>
              <a:gd name="connsiteX1" fmla="*/ 3042879 w 3042879"/>
              <a:gd name="connsiteY1" fmla="*/ 0 h 4965849"/>
              <a:gd name="connsiteX2" fmla="*/ 3036490 w 3042879"/>
              <a:gd name="connsiteY2" fmla="*/ 72868 h 4965849"/>
              <a:gd name="connsiteX3" fmla="*/ 3031959 w 3042879"/>
              <a:gd name="connsiteY3" fmla="*/ 188784 h 4965849"/>
              <a:gd name="connsiteX4" fmla="*/ 2792067 w 3042879"/>
              <a:gd name="connsiteY4" fmla="*/ 1749026 h 4965849"/>
              <a:gd name="connsiteX5" fmla="*/ 2196432 w 3042879"/>
              <a:gd name="connsiteY5" fmla="*/ 3147045 h 4965849"/>
              <a:gd name="connsiteX6" fmla="*/ 2149246 w 3042879"/>
              <a:gd name="connsiteY6" fmla="*/ 4683830 h 4965849"/>
              <a:gd name="connsiteX7" fmla="*/ 2020270 w 3042879"/>
              <a:gd name="connsiteY7" fmla="*/ 4920281 h 4965849"/>
              <a:gd name="connsiteX8" fmla="*/ 1981543 w 3042879"/>
              <a:gd name="connsiteY8" fmla="*/ 4965849 h 496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42879" h="4965849">
                <a:moveTo>
                  <a:pt x="0" y="2850785"/>
                </a:moveTo>
                <a:lnTo>
                  <a:pt x="3042879" y="0"/>
                </a:lnTo>
                <a:lnTo>
                  <a:pt x="3036490" y="72868"/>
                </a:lnTo>
                <a:cubicBezTo>
                  <a:pt x="3034068" y="110123"/>
                  <a:pt x="3032463" y="148764"/>
                  <a:pt x="3031959" y="188784"/>
                </a:cubicBezTo>
                <a:cubicBezTo>
                  <a:pt x="3002379" y="610781"/>
                  <a:pt x="2931322" y="1255982"/>
                  <a:pt x="2792067" y="1749026"/>
                </a:cubicBezTo>
                <a:cubicBezTo>
                  <a:pt x="2652812" y="2242070"/>
                  <a:pt x="2163937" y="2669084"/>
                  <a:pt x="2196432" y="3147045"/>
                </a:cubicBezTo>
                <a:cubicBezTo>
                  <a:pt x="2135293" y="3775493"/>
                  <a:pt x="2294585" y="4326095"/>
                  <a:pt x="2149246" y="4683830"/>
                </a:cubicBezTo>
                <a:cubicBezTo>
                  <a:pt x="2112911" y="4773264"/>
                  <a:pt x="2070400" y="4851761"/>
                  <a:pt x="2020270" y="4920281"/>
                </a:cubicBezTo>
                <a:lnTo>
                  <a:pt x="1981543" y="4965849"/>
                </a:lnTo>
                <a:close/>
              </a:path>
            </a:pathLst>
          </a:custGeom>
          <a:gradFill>
            <a:gsLst>
              <a:gs pos="0">
                <a:srgbClr val="F57C29"/>
              </a:gs>
              <a:gs pos="42000">
                <a:srgbClr val="F5A528"/>
              </a:gs>
            </a:gsLst>
            <a:lin ang="8400000" scaled="0"/>
          </a:gradFill>
          <a:ln w="14202" cap="flat">
            <a:noFill/>
            <a:prstDash val="solid"/>
            <a:miter/>
          </a:ln>
          <a:effectLst>
            <a:outerShdw blurRad="355600" dist="38100" dir="8100000" algn="tr" rotWithShape="0">
              <a:srgbClr val="F5A528">
                <a:alpha val="10000"/>
              </a:srgb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id="{ACC1FFE8-7487-43C7-8581-E35E1F71347B}"/>
              </a:ext>
            </a:extLst>
          </p:cNvPr>
          <p:cNvSpPr/>
          <p:nvPr/>
        </p:nvSpPr>
        <p:spPr>
          <a:xfrm>
            <a:off x="3487759" y="0"/>
            <a:ext cx="7962900" cy="6858000"/>
          </a:xfrm>
          <a:prstGeom prst="parallelogram">
            <a:avLst>
              <a:gd name="adj" fmla="val 96885"/>
            </a:avLst>
          </a:prstGeom>
          <a:solidFill>
            <a:srgbClr val="6A0EC7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84A2CB78-7F6A-46DB-ACC6-FCB9123EA6D2}"/>
              </a:ext>
            </a:extLst>
          </p:cNvPr>
          <p:cNvSpPr/>
          <p:nvPr/>
        </p:nvSpPr>
        <p:spPr>
          <a:xfrm>
            <a:off x="5725392" y="0"/>
            <a:ext cx="6733308" cy="6858000"/>
          </a:xfrm>
          <a:prstGeom prst="parallelogram">
            <a:avLst>
              <a:gd name="adj" fmla="val 93324"/>
            </a:avLst>
          </a:prstGeom>
          <a:solidFill>
            <a:srgbClr val="6A0EC7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275CFCEF-8A80-4A3F-AF96-ACDEAFB7E41C}"/>
              </a:ext>
            </a:extLst>
          </p:cNvPr>
          <p:cNvSpPr/>
          <p:nvPr/>
        </p:nvSpPr>
        <p:spPr>
          <a:xfrm rot="21291902">
            <a:off x="2964751" y="2673021"/>
            <a:ext cx="6719540" cy="1419286"/>
          </a:xfrm>
          <a:custGeom>
            <a:avLst/>
            <a:gdLst>
              <a:gd name="connsiteX0" fmla="*/ 0 w 5053917"/>
              <a:gd name="connsiteY0" fmla="*/ 449005 h 898010"/>
              <a:gd name="connsiteX1" fmla="*/ 449005 w 5053917"/>
              <a:gd name="connsiteY1" fmla="*/ 0 h 898010"/>
              <a:gd name="connsiteX2" fmla="*/ 4604912 w 5053917"/>
              <a:gd name="connsiteY2" fmla="*/ 0 h 898010"/>
              <a:gd name="connsiteX3" fmla="*/ 5053917 w 5053917"/>
              <a:gd name="connsiteY3" fmla="*/ 449005 h 898010"/>
              <a:gd name="connsiteX4" fmla="*/ 5053917 w 5053917"/>
              <a:gd name="connsiteY4" fmla="*/ 449005 h 898010"/>
              <a:gd name="connsiteX5" fmla="*/ 4604912 w 5053917"/>
              <a:gd name="connsiteY5" fmla="*/ 898010 h 898010"/>
              <a:gd name="connsiteX6" fmla="*/ 449005 w 5053917"/>
              <a:gd name="connsiteY6" fmla="*/ 898010 h 898010"/>
              <a:gd name="connsiteX7" fmla="*/ 0 w 5053917"/>
              <a:gd name="connsiteY7" fmla="*/ 449005 h 898010"/>
              <a:gd name="connsiteX0" fmla="*/ 0 w 5053917"/>
              <a:gd name="connsiteY0" fmla="*/ 460331 h 909336"/>
              <a:gd name="connsiteX1" fmla="*/ 449005 w 5053917"/>
              <a:gd name="connsiteY1" fmla="*/ 11326 h 909336"/>
              <a:gd name="connsiteX2" fmla="*/ 1289559 w 5053917"/>
              <a:gd name="connsiteY2" fmla="*/ 0 h 909336"/>
              <a:gd name="connsiteX3" fmla="*/ 4604912 w 5053917"/>
              <a:gd name="connsiteY3" fmla="*/ 11326 h 909336"/>
              <a:gd name="connsiteX4" fmla="*/ 5053917 w 5053917"/>
              <a:gd name="connsiteY4" fmla="*/ 460331 h 909336"/>
              <a:gd name="connsiteX5" fmla="*/ 5053917 w 5053917"/>
              <a:gd name="connsiteY5" fmla="*/ 460331 h 909336"/>
              <a:gd name="connsiteX6" fmla="*/ 4604912 w 5053917"/>
              <a:gd name="connsiteY6" fmla="*/ 909336 h 909336"/>
              <a:gd name="connsiteX7" fmla="*/ 449005 w 5053917"/>
              <a:gd name="connsiteY7" fmla="*/ 909336 h 909336"/>
              <a:gd name="connsiteX8" fmla="*/ 0 w 5053917"/>
              <a:gd name="connsiteY8" fmla="*/ 460331 h 909336"/>
              <a:gd name="connsiteX0" fmla="*/ 1289559 w 5053917"/>
              <a:gd name="connsiteY0" fmla="*/ 0 h 909336"/>
              <a:gd name="connsiteX1" fmla="*/ 4604912 w 5053917"/>
              <a:gd name="connsiteY1" fmla="*/ 11326 h 909336"/>
              <a:gd name="connsiteX2" fmla="*/ 5053917 w 5053917"/>
              <a:gd name="connsiteY2" fmla="*/ 460331 h 909336"/>
              <a:gd name="connsiteX3" fmla="*/ 5053917 w 5053917"/>
              <a:gd name="connsiteY3" fmla="*/ 460331 h 909336"/>
              <a:gd name="connsiteX4" fmla="*/ 4604912 w 5053917"/>
              <a:gd name="connsiteY4" fmla="*/ 909336 h 909336"/>
              <a:gd name="connsiteX5" fmla="*/ 449005 w 5053917"/>
              <a:gd name="connsiteY5" fmla="*/ 909336 h 909336"/>
              <a:gd name="connsiteX6" fmla="*/ 0 w 5053917"/>
              <a:gd name="connsiteY6" fmla="*/ 460331 h 909336"/>
              <a:gd name="connsiteX7" fmla="*/ 449005 w 5053917"/>
              <a:gd name="connsiteY7" fmla="*/ 11326 h 909336"/>
              <a:gd name="connsiteX8" fmla="*/ 1380999 w 5053917"/>
              <a:gd name="connsiteY8" fmla="*/ 91440 h 909336"/>
              <a:gd name="connsiteX0" fmla="*/ 1289559 w 5053917"/>
              <a:gd name="connsiteY0" fmla="*/ 0 h 909336"/>
              <a:gd name="connsiteX1" fmla="*/ 4604912 w 5053917"/>
              <a:gd name="connsiteY1" fmla="*/ 11326 h 909336"/>
              <a:gd name="connsiteX2" fmla="*/ 5053917 w 5053917"/>
              <a:gd name="connsiteY2" fmla="*/ 460331 h 909336"/>
              <a:gd name="connsiteX3" fmla="*/ 5053917 w 5053917"/>
              <a:gd name="connsiteY3" fmla="*/ 460331 h 909336"/>
              <a:gd name="connsiteX4" fmla="*/ 4604912 w 5053917"/>
              <a:gd name="connsiteY4" fmla="*/ 909336 h 909336"/>
              <a:gd name="connsiteX5" fmla="*/ 449005 w 5053917"/>
              <a:gd name="connsiteY5" fmla="*/ 909336 h 909336"/>
              <a:gd name="connsiteX6" fmla="*/ 0 w 5053917"/>
              <a:gd name="connsiteY6" fmla="*/ 460331 h 909336"/>
              <a:gd name="connsiteX7" fmla="*/ 449005 w 5053917"/>
              <a:gd name="connsiteY7" fmla="*/ 11326 h 909336"/>
              <a:gd name="connsiteX8" fmla="*/ 1201121 w 5053917"/>
              <a:gd name="connsiteY8" fmla="*/ 17895 h 909336"/>
              <a:gd name="connsiteX0" fmla="*/ 1289559 w 5053917"/>
              <a:gd name="connsiteY0" fmla="*/ 0 h 909336"/>
              <a:gd name="connsiteX1" fmla="*/ 4182326 w 5053917"/>
              <a:gd name="connsiteY1" fmla="*/ 1740 h 909336"/>
              <a:gd name="connsiteX2" fmla="*/ 4604912 w 5053917"/>
              <a:gd name="connsiteY2" fmla="*/ 11326 h 909336"/>
              <a:gd name="connsiteX3" fmla="*/ 5053917 w 5053917"/>
              <a:gd name="connsiteY3" fmla="*/ 460331 h 909336"/>
              <a:gd name="connsiteX4" fmla="*/ 5053917 w 5053917"/>
              <a:gd name="connsiteY4" fmla="*/ 460331 h 909336"/>
              <a:gd name="connsiteX5" fmla="*/ 4604912 w 5053917"/>
              <a:gd name="connsiteY5" fmla="*/ 909336 h 909336"/>
              <a:gd name="connsiteX6" fmla="*/ 449005 w 5053917"/>
              <a:gd name="connsiteY6" fmla="*/ 909336 h 909336"/>
              <a:gd name="connsiteX7" fmla="*/ 0 w 5053917"/>
              <a:gd name="connsiteY7" fmla="*/ 460331 h 909336"/>
              <a:gd name="connsiteX8" fmla="*/ 449005 w 5053917"/>
              <a:gd name="connsiteY8" fmla="*/ 11326 h 909336"/>
              <a:gd name="connsiteX9" fmla="*/ 1201121 w 5053917"/>
              <a:gd name="connsiteY9" fmla="*/ 17895 h 909336"/>
              <a:gd name="connsiteX0" fmla="*/ 4172838 w 5053917"/>
              <a:gd name="connsiteY0" fmla="*/ 0 h 908448"/>
              <a:gd name="connsiteX1" fmla="*/ 4182326 w 5053917"/>
              <a:gd name="connsiteY1" fmla="*/ 852 h 908448"/>
              <a:gd name="connsiteX2" fmla="*/ 4604912 w 5053917"/>
              <a:gd name="connsiteY2" fmla="*/ 10438 h 908448"/>
              <a:gd name="connsiteX3" fmla="*/ 5053917 w 5053917"/>
              <a:gd name="connsiteY3" fmla="*/ 459443 h 908448"/>
              <a:gd name="connsiteX4" fmla="*/ 5053917 w 5053917"/>
              <a:gd name="connsiteY4" fmla="*/ 459443 h 908448"/>
              <a:gd name="connsiteX5" fmla="*/ 4604912 w 5053917"/>
              <a:gd name="connsiteY5" fmla="*/ 908448 h 908448"/>
              <a:gd name="connsiteX6" fmla="*/ 449005 w 5053917"/>
              <a:gd name="connsiteY6" fmla="*/ 908448 h 908448"/>
              <a:gd name="connsiteX7" fmla="*/ 0 w 5053917"/>
              <a:gd name="connsiteY7" fmla="*/ 459443 h 908448"/>
              <a:gd name="connsiteX8" fmla="*/ 449005 w 5053917"/>
              <a:gd name="connsiteY8" fmla="*/ 10438 h 908448"/>
              <a:gd name="connsiteX9" fmla="*/ 1201121 w 5053917"/>
              <a:gd name="connsiteY9" fmla="*/ 17007 h 908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53917" h="908448">
                <a:moveTo>
                  <a:pt x="4172838" y="0"/>
                </a:moveTo>
                <a:lnTo>
                  <a:pt x="4182326" y="852"/>
                </a:lnTo>
                <a:lnTo>
                  <a:pt x="4604912" y="10438"/>
                </a:lnTo>
                <a:cubicBezTo>
                  <a:pt x="4852891" y="10438"/>
                  <a:pt x="5053917" y="211464"/>
                  <a:pt x="5053917" y="459443"/>
                </a:cubicBezTo>
                <a:lnTo>
                  <a:pt x="5053917" y="459443"/>
                </a:lnTo>
                <a:cubicBezTo>
                  <a:pt x="5053917" y="707422"/>
                  <a:pt x="4852891" y="908448"/>
                  <a:pt x="4604912" y="908448"/>
                </a:cubicBezTo>
                <a:lnTo>
                  <a:pt x="449005" y="908448"/>
                </a:lnTo>
                <a:cubicBezTo>
                  <a:pt x="201026" y="908448"/>
                  <a:pt x="0" y="707422"/>
                  <a:pt x="0" y="459443"/>
                </a:cubicBezTo>
                <a:cubicBezTo>
                  <a:pt x="0" y="211464"/>
                  <a:pt x="201026" y="10438"/>
                  <a:pt x="449005" y="10438"/>
                </a:cubicBezTo>
                <a:lnTo>
                  <a:pt x="1201121" y="17007"/>
                </a:lnTo>
              </a:path>
            </a:pathLst>
          </a:custGeom>
          <a:noFill/>
          <a:ln w="190500" cap="rnd">
            <a:gradFill>
              <a:gsLst>
                <a:gs pos="0">
                  <a:srgbClr val="E43395"/>
                </a:gs>
                <a:gs pos="39000">
                  <a:srgbClr val="D52789"/>
                </a:gs>
                <a:gs pos="100000">
                  <a:srgbClr val="6A0EC7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CA81798-2439-4CFF-B97E-D40989CD24A1}"/>
              </a:ext>
            </a:extLst>
          </p:cNvPr>
          <p:cNvSpPr txBox="1"/>
          <p:nvPr/>
        </p:nvSpPr>
        <p:spPr>
          <a:xfrm rot="21354440">
            <a:off x="2780053" y="2968825"/>
            <a:ext cx="663819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i="1" dirty="0">
                <a:gradFill flip="none" rotWithShape="1">
                  <a:gsLst>
                    <a:gs pos="0">
                      <a:srgbClr val="FFFFFF"/>
                    </a:gs>
                    <a:gs pos="83000">
                      <a:srgbClr val="C8CDEE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每日一</a:t>
            </a:r>
            <a:r>
              <a:rPr lang="en-US" altLang="zh-CN" sz="11500" i="1" dirty="0">
                <a:gradFill flip="none" rotWithShape="1">
                  <a:gsLst>
                    <a:gs pos="0">
                      <a:srgbClr val="FFFFFF"/>
                    </a:gs>
                    <a:gs pos="83000">
                      <a:srgbClr val="C8CDEE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P</a:t>
            </a:r>
            <a:endParaRPr lang="zh-CN" altLang="en-US" sz="11500" i="1" dirty="0">
              <a:gradFill flip="none" rotWithShape="1">
                <a:gsLst>
                  <a:gs pos="0">
                    <a:srgbClr val="FFFFFF"/>
                  </a:gs>
                  <a:gs pos="83000">
                    <a:srgbClr val="C8CDEE"/>
                  </a:gs>
                </a:gsLst>
                <a:lin ang="5400000" scaled="1"/>
                <a:tileRect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BDD6086-0062-455A-A21A-EC4B1750C266}"/>
              </a:ext>
            </a:extLst>
          </p:cNvPr>
          <p:cNvSpPr txBox="1"/>
          <p:nvPr/>
        </p:nvSpPr>
        <p:spPr>
          <a:xfrm rot="21416330">
            <a:off x="4896132" y="2072596"/>
            <a:ext cx="25281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1500" i="1">
                <a:gradFill flip="none" rotWithShape="1">
                  <a:gsLst>
                    <a:gs pos="0">
                      <a:srgbClr val="FFFFFF"/>
                    </a:gs>
                    <a:gs pos="83000">
                      <a:srgbClr val="C8CDEE"/>
                    </a:gs>
                  </a:gsLst>
                  <a:lin ang="5400000" scaled="1"/>
                  <a:tileRect/>
                </a:gradFill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zh-CN" altLang="en-US" sz="80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打卡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2304F59-8E47-4AA1-85E1-46F139C5BF22}"/>
              </a:ext>
            </a:extLst>
          </p:cNvPr>
          <p:cNvGrpSpPr/>
          <p:nvPr/>
        </p:nvGrpSpPr>
        <p:grpSpPr>
          <a:xfrm>
            <a:off x="5238011" y="1562257"/>
            <a:ext cx="1789004" cy="395031"/>
            <a:chOff x="5315788" y="1563964"/>
            <a:chExt cx="1789004" cy="395031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45B8F834-7E3C-444B-ACC7-85BD54C8D7FB}"/>
                </a:ext>
              </a:extLst>
            </p:cNvPr>
            <p:cNvSpPr/>
            <p:nvPr/>
          </p:nvSpPr>
          <p:spPr>
            <a:xfrm rot="21385416">
              <a:off x="5315788" y="1563964"/>
              <a:ext cx="1789004" cy="389601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FA2E0AD-9481-46E2-83E6-1FFAFB559997}"/>
                </a:ext>
              </a:extLst>
            </p:cNvPr>
            <p:cNvSpPr txBox="1"/>
            <p:nvPr/>
          </p:nvSpPr>
          <p:spPr>
            <a:xfrm rot="21385416">
              <a:off x="5487404" y="1589663"/>
              <a:ext cx="14559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大文懂个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P</a:t>
              </a:r>
              <a:endParaRPr lang="zh-CN" altLang="en-US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D1FB3988-9643-4898-A166-423507D7C041}"/>
              </a:ext>
            </a:extLst>
          </p:cNvPr>
          <p:cNvSpPr/>
          <p:nvPr/>
        </p:nvSpPr>
        <p:spPr>
          <a:xfrm>
            <a:off x="4971909" y="1757057"/>
            <a:ext cx="198676" cy="198676"/>
          </a:xfrm>
          <a:prstGeom prst="ellipse">
            <a:avLst/>
          </a:prstGeom>
          <a:solidFill>
            <a:srgbClr val="F5A5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EE8F4EC1-9036-47EB-B4A6-AD090D865CF1}"/>
              </a:ext>
            </a:extLst>
          </p:cNvPr>
          <p:cNvSpPr/>
          <p:nvPr/>
        </p:nvSpPr>
        <p:spPr>
          <a:xfrm>
            <a:off x="7080904" y="1581890"/>
            <a:ext cx="198676" cy="198676"/>
          </a:xfrm>
          <a:prstGeom prst="ellipse">
            <a:avLst/>
          </a:prstGeom>
          <a:solidFill>
            <a:srgbClr val="F5A5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660AFE4-2DE2-45F3-BDD3-3A8AB4E46FAE}"/>
              </a:ext>
            </a:extLst>
          </p:cNvPr>
          <p:cNvSpPr txBox="1"/>
          <p:nvPr/>
        </p:nvSpPr>
        <p:spPr>
          <a:xfrm rot="21277530">
            <a:off x="3399370" y="4516296"/>
            <a:ext cx="57750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i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大文懂个</a:t>
            </a:r>
            <a:r>
              <a:rPr lang="en-US" altLang="zh-CN" sz="2000" b="1" i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r>
              <a:rPr lang="zh-CN" altLang="en-US" sz="2000" b="1" i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让</a:t>
            </a:r>
            <a:r>
              <a:rPr lang="en-US" altLang="zh-CN" sz="2000" b="1" i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PT</a:t>
            </a:r>
            <a:r>
              <a:rPr lang="zh-CN" altLang="en-US" sz="2000" b="1" i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学习更简单更高效</a:t>
            </a:r>
          </a:p>
        </p:txBody>
      </p:sp>
    </p:spTree>
    <p:extLst>
      <p:ext uri="{BB962C8B-B14F-4D97-AF65-F5344CB8AC3E}">
        <p14:creationId xmlns:p14="http://schemas.microsoft.com/office/powerpoint/2010/main" val="22172249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400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3E43DFB9-95E6-43A5-904D-1A1209AC6C13}"/>
              </a:ext>
            </a:extLst>
          </p:cNvPr>
          <p:cNvSpPr/>
          <p:nvPr/>
        </p:nvSpPr>
        <p:spPr>
          <a:xfrm rot="16038393">
            <a:off x="3717265" y="-1328014"/>
            <a:ext cx="4665628" cy="12279124"/>
          </a:xfrm>
          <a:custGeom>
            <a:avLst/>
            <a:gdLst>
              <a:gd name="connsiteX0" fmla="*/ 4665133 w 4665628"/>
              <a:gd name="connsiteY0" fmla="*/ 6317793 h 12279124"/>
              <a:gd name="connsiteX1" fmla="*/ 4654265 w 4665628"/>
              <a:gd name="connsiteY1" fmla="*/ 6520803 h 12279124"/>
              <a:gd name="connsiteX2" fmla="*/ 2255552 w 4665628"/>
              <a:gd name="connsiteY2" fmla="*/ 12057746 h 12279124"/>
              <a:gd name="connsiteX3" fmla="*/ 2138288 w 4665628"/>
              <a:gd name="connsiteY3" fmla="*/ 12279124 h 12279124"/>
              <a:gd name="connsiteX4" fmla="*/ 0 w 4665628"/>
              <a:gd name="connsiteY4" fmla="*/ 12178530 h 12279124"/>
              <a:gd name="connsiteX5" fmla="*/ 572930 w 4665628"/>
              <a:gd name="connsiteY5" fmla="*/ 0 h 12279124"/>
              <a:gd name="connsiteX6" fmla="*/ 975829 w 4665628"/>
              <a:gd name="connsiteY6" fmla="*/ 18954 h 12279124"/>
              <a:gd name="connsiteX7" fmla="*/ 1048666 w 4665628"/>
              <a:gd name="connsiteY7" fmla="*/ 112760 h 12279124"/>
              <a:gd name="connsiteX8" fmla="*/ 3106553 w 4665628"/>
              <a:gd name="connsiteY8" fmla="*/ 2760075 h 12279124"/>
              <a:gd name="connsiteX9" fmla="*/ 4608482 w 4665628"/>
              <a:gd name="connsiteY9" fmla="*/ 5755550 h 12279124"/>
              <a:gd name="connsiteX10" fmla="*/ 4665133 w 4665628"/>
              <a:gd name="connsiteY10" fmla="*/ 6317793 h 12279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65628" h="12279124">
                <a:moveTo>
                  <a:pt x="4665133" y="6317793"/>
                </a:moveTo>
                <a:cubicBezTo>
                  <a:pt x="4663870" y="6384226"/>
                  <a:pt x="4660208" y="6451917"/>
                  <a:pt x="4654265" y="6520803"/>
                </a:cubicBezTo>
                <a:cubicBezTo>
                  <a:pt x="4525005" y="8019054"/>
                  <a:pt x="3316836" y="10082131"/>
                  <a:pt x="2255552" y="12057746"/>
                </a:cubicBezTo>
                <a:lnTo>
                  <a:pt x="2138288" y="12279124"/>
                </a:lnTo>
                <a:lnTo>
                  <a:pt x="0" y="12178530"/>
                </a:lnTo>
                <a:lnTo>
                  <a:pt x="572930" y="0"/>
                </a:lnTo>
                <a:lnTo>
                  <a:pt x="975829" y="18954"/>
                </a:lnTo>
                <a:lnTo>
                  <a:pt x="1048666" y="112760"/>
                </a:lnTo>
                <a:cubicBezTo>
                  <a:pt x="1831078" y="1120698"/>
                  <a:pt x="3047511" y="2693387"/>
                  <a:pt x="3106553" y="2760075"/>
                </a:cubicBezTo>
                <a:cubicBezTo>
                  <a:pt x="3790012" y="3588406"/>
                  <a:pt x="4345030" y="4664127"/>
                  <a:pt x="4608482" y="5755550"/>
                </a:cubicBezTo>
                <a:cubicBezTo>
                  <a:pt x="4651109" y="5930506"/>
                  <a:pt x="4668920" y="6118490"/>
                  <a:pt x="4665133" y="6317793"/>
                </a:cubicBezTo>
                <a:close/>
              </a:path>
            </a:pathLst>
          </a:custGeom>
          <a:gradFill flip="none" rotWithShape="1">
            <a:gsLst>
              <a:gs pos="71000">
                <a:srgbClr val="C8248F"/>
              </a:gs>
              <a:gs pos="0">
                <a:srgbClr val="590577">
                  <a:alpha val="70000"/>
                </a:srgbClr>
              </a:gs>
              <a:gs pos="96460">
                <a:srgbClr val="5F0778">
                  <a:alpha val="44000"/>
                </a:srgbClr>
              </a:gs>
              <a:gs pos="41000">
                <a:srgbClr val="D92993"/>
              </a:gs>
            </a:gsLst>
            <a:lin ang="5400000" scaled="1"/>
            <a:tileRect/>
          </a:gradFill>
          <a:ln w="6946" cap="flat">
            <a:noFill/>
            <a:prstDash val="solid"/>
            <a:miter/>
          </a:ln>
          <a:effectLst>
            <a:outerShdw blurRad="952500" sx="102000" sy="102000" algn="ctr" rotWithShape="0">
              <a:srgbClr val="440071"/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A392961A-9BA6-4A82-B70D-A0909B612323}"/>
              </a:ext>
            </a:extLst>
          </p:cNvPr>
          <p:cNvSpPr/>
          <p:nvPr/>
        </p:nvSpPr>
        <p:spPr>
          <a:xfrm rot="16038393">
            <a:off x="4399980" y="-701505"/>
            <a:ext cx="3385182" cy="12303967"/>
          </a:xfrm>
          <a:custGeom>
            <a:avLst/>
            <a:gdLst>
              <a:gd name="connsiteX0" fmla="*/ 3377858 w 3385182"/>
              <a:gd name="connsiteY0" fmla="*/ 2656795 h 12303967"/>
              <a:gd name="connsiteX1" fmla="*/ 779238 w 3385182"/>
              <a:gd name="connsiteY1" fmla="*/ 8820378 h 12303967"/>
              <a:gd name="connsiteX2" fmla="*/ 2627237 w 3385182"/>
              <a:gd name="connsiteY2" fmla="*/ 12227225 h 12303967"/>
              <a:gd name="connsiteX3" fmla="*/ 2666355 w 3385182"/>
              <a:gd name="connsiteY3" fmla="*/ 12303967 h 12303967"/>
              <a:gd name="connsiteX4" fmla="*/ 0 w 3385182"/>
              <a:gd name="connsiteY4" fmla="*/ 12178530 h 12303967"/>
              <a:gd name="connsiteX5" fmla="*/ 572929 w 3385182"/>
              <a:gd name="connsiteY5" fmla="*/ 0 h 12303967"/>
              <a:gd name="connsiteX6" fmla="*/ 2214230 w 3385182"/>
              <a:gd name="connsiteY6" fmla="*/ 77213 h 12303967"/>
              <a:gd name="connsiteX7" fmla="*/ 2380290 w 3385182"/>
              <a:gd name="connsiteY7" fmla="*/ 262480 h 12303967"/>
              <a:gd name="connsiteX8" fmla="*/ 3348349 w 3385182"/>
              <a:gd name="connsiteY8" fmla="*/ 2169587 h 12303967"/>
              <a:gd name="connsiteX9" fmla="*/ 3377858 w 3385182"/>
              <a:gd name="connsiteY9" fmla="*/ 2656795 h 12303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85182" h="12303967">
                <a:moveTo>
                  <a:pt x="3377858" y="2656795"/>
                </a:moveTo>
                <a:cubicBezTo>
                  <a:pt x="3229745" y="4352582"/>
                  <a:pt x="883810" y="7184895"/>
                  <a:pt x="779238" y="8820378"/>
                </a:cubicBezTo>
                <a:cubicBezTo>
                  <a:pt x="684091" y="10343071"/>
                  <a:pt x="2210169" y="11477791"/>
                  <a:pt x="2627237" y="12227225"/>
                </a:cubicBezTo>
                <a:lnTo>
                  <a:pt x="2666355" y="12303967"/>
                </a:lnTo>
                <a:lnTo>
                  <a:pt x="0" y="12178530"/>
                </a:lnTo>
                <a:lnTo>
                  <a:pt x="572929" y="0"/>
                </a:lnTo>
                <a:lnTo>
                  <a:pt x="2214230" y="77213"/>
                </a:lnTo>
                <a:lnTo>
                  <a:pt x="2380290" y="262480"/>
                </a:lnTo>
                <a:cubicBezTo>
                  <a:pt x="2820809" y="789848"/>
                  <a:pt x="3178543" y="1474719"/>
                  <a:pt x="3348349" y="2169587"/>
                </a:cubicBezTo>
                <a:cubicBezTo>
                  <a:pt x="3384982" y="2318105"/>
                  <a:pt x="3393180" y="2481368"/>
                  <a:pt x="3377858" y="2656795"/>
                </a:cubicBezTo>
                <a:close/>
              </a:path>
            </a:pathLst>
          </a:custGeom>
          <a:gradFill flip="none" rotWithShape="1">
            <a:gsLst>
              <a:gs pos="71000">
                <a:srgbClr val="C8248F"/>
              </a:gs>
              <a:gs pos="8000">
                <a:srgbClr val="590577">
                  <a:alpha val="61000"/>
                </a:srgbClr>
              </a:gs>
              <a:gs pos="96460">
                <a:srgbClr val="5F0778">
                  <a:alpha val="44000"/>
                </a:srgbClr>
              </a:gs>
              <a:gs pos="41000">
                <a:srgbClr val="D92993"/>
              </a:gs>
            </a:gsLst>
            <a:lin ang="5400000" scaled="1"/>
            <a:tileRect/>
          </a:gradFill>
          <a:ln w="6946" cap="flat">
            <a:noFill/>
            <a:prstDash val="solid"/>
            <a:miter/>
          </a:ln>
          <a:effectLst>
            <a:outerShdw blurRad="952500" sx="102000" sy="102000" algn="ctr" rotWithShape="0">
              <a:srgbClr val="440071"/>
            </a:outerShdw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307D3506-51FA-4ADC-B798-53BFB1B4ACA6}"/>
              </a:ext>
            </a:extLst>
          </p:cNvPr>
          <p:cNvSpPr/>
          <p:nvPr/>
        </p:nvSpPr>
        <p:spPr>
          <a:xfrm rot="5561607" flipV="1">
            <a:off x="3725472" y="-2498636"/>
            <a:ext cx="1554154" cy="6255738"/>
          </a:xfrm>
          <a:custGeom>
            <a:avLst/>
            <a:gdLst>
              <a:gd name="connsiteX0" fmla="*/ 294297 w 1554154"/>
              <a:gd name="connsiteY0" fmla="*/ 0 h 6255738"/>
              <a:gd name="connsiteX1" fmla="*/ 0 w 1554154"/>
              <a:gd name="connsiteY1" fmla="*/ 6255738 h 6255738"/>
              <a:gd name="connsiteX2" fmla="*/ 56714 w 1554154"/>
              <a:gd name="connsiteY2" fmla="*/ 6148670 h 6255738"/>
              <a:gd name="connsiteX3" fmla="*/ 1547093 w 1554154"/>
              <a:gd name="connsiteY3" fmla="*/ 2708432 h 6255738"/>
              <a:gd name="connsiteX4" fmla="*/ 1553846 w 1554154"/>
              <a:gd name="connsiteY4" fmla="*/ 2582297 h 6255738"/>
              <a:gd name="connsiteX5" fmla="*/ 1518647 w 1554154"/>
              <a:gd name="connsiteY5" fmla="*/ 2232962 h 6255738"/>
              <a:gd name="connsiteX6" fmla="*/ 585462 w 1554154"/>
              <a:gd name="connsiteY6" fmla="*/ 371800 h 6255738"/>
              <a:gd name="connsiteX7" fmla="*/ 370567 w 1554154"/>
              <a:gd name="connsiteY7" fmla="*/ 98083 h 6255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4154" h="6255738">
                <a:moveTo>
                  <a:pt x="294297" y="0"/>
                </a:moveTo>
                <a:lnTo>
                  <a:pt x="0" y="6255738"/>
                </a:lnTo>
                <a:lnTo>
                  <a:pt x="56714" y="6148670"/>
                </a:lnTo>
                <a:cubicBezTo>
                  <a:pt x="716115" y="4921173"/>
                  <a:pt x="1466780" y="3639332"/>
                  <a:pt x="1547093" y="2708432"/>
                </a:cubicBezTo>
                <a:cubicBezTo>
                  <a:pt x="1550785" y="2665632"/>
                  <a:pt x="1553061" y="2623574"/>
                  <a:pt x="1553846" y="2582297"/>
                </a:cubicBezTo>
                <a:cubicBezTo>
                  <a:pt x="1556199" y="2458465"/>
                  <a:pt x="1545132" y="2341666"/>
                  <a:pt x="1518647" y="2232962"/>
                </a:cubicBezTo>
                <a:cubicBezTo>
                  <a:pt x="1354957" y="1554834"/>
                  <a:pt x="1010111" y="886462"/>
                  <a:pt x="585462" y="371800"/>
                </a:cubicBezTo>
                <a:cubicBezTo>
                  <a:pt x="573998" y="358851"/>
                  <a:pt x="492308" y="254524"/>
                  <a:pt x="370567" y="98083"/>
                </a:cubicBezTo>
                <a:close/>
              </a:path>
            </a:pathLst>
          </a:custGeom>
          <a:gradFill flip="none" rotWithShape="1">
            <a:gsLst>
              <a:gs pos="71000">
                <a:srgbClr val="E49202"/>
              </a:gs>
              <a:gs pos="0">
                <a:srgbClr val="440071"/>
              </a:gs>
              <a:gs pos="96460">
                <a:srgbClr val="E49202"/>
              </a:gs>
            </a:gsLst>
            <a:lin ang="5400000" scaled="1"/>
            <a:tileRect/>
          </a:gradFill>
          <a:ln w="6946" cap="flat">
            <a:noFill/>
            <a:prstDash val="solid"/>
            <a:miter/>
          </a:ln>
          <a:effectLst>
            <a:outerShdw blurRad="952500" sx="102000" sy="102000" algn="ctr" rotWithShape="0">
              <a:srgbClr val="440071"/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08D9BD9-9FFC-476C-B4CD-42225D47B2E8}"/>
              </a:ext>
            </a:extLst>
          </p:cNvPr>
          <p:cNvSpPr txBox="1"/>
          <p:nvPr/>
        </p:nvSpPr>
        <p:spPr>
          <a:xfrm>
            <a:off x="2406657" y="2134406"/>
            <a:ext cx="74517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ln w="22225">
                  <a:noFill/>
                </a:ln>
                <a:gradFill>
                  <a:gsLst>
                    <a:gs pos="100000">
                      <a:srgbClr val="FDEFA8"/>
                    </a:gs>
                    <a:gs pos="0">
                      <a:srgbClr val="FFFFFF"/>
                    </a:gs>
                  </a:gsLst>
                  <a:lin ang="5400000" scaled="1"/>
                </a:gradFill>
                <a:effectLst>
                  <a:outerShdw blurRad="215900" sx="102000" sy="102000" algn="ctr" rotWithShape="0">
                    <a:srgbClr val="D92993">
                      <a:alpha val="40000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DAWENPPT</a:t>
            </a:r>
            <a:endParaRPr lang="zh-CN" altLang="en-US" sz="7200" dirty="0">
              <a:ln w="22225">
                <a:noFill/>
              </a:ln>
              <a:gradFill>
                <a:gsLst>
                  <a:gs pos="100000">
                    <a:srgbClr val="FDEFA8"/>
                  </a:gs>
                  <a:gs pos="0">
                    <a:srgbClr val="FFFFFF"/>
                  </a:gs>
                </a:gsLst>
                <a:lin ang="5400000" scaled="1"/>
              </a:gradFill>
              <a:effectLst>
                <a:outerShdw blurRad="215900" sx="102000" sy="102000" algn="ctr" rotWithShape="0">
                  <a:srgbClr val="D92993">
                    <a:alpha val="40000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5AB76DD-C8B1-4DA5-88CE-AB59B076F455}"/>
              </a:ext>
            </a:extLst>
          </p:cNvPr>
          <p:cNvSpPr txBox="1"/>
          <p:nvPr/>
        </p:nvSpPr>
        <p:spPr>
          <a:xfrm>
            <a:off x="3956510" y="3375559"/>
            <a:ext cx="43243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ln w="22225">
                  <a:noFill/>
                </a:ln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每日一</a:t>
            </a:r>
            <a:r>
              <a:rPr lang="en-US" altLang="zh-CN" sz="4800" dirty="0">
                <a:ln w="22225">
                  <a:noFill/>
                </a:ln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4800" dirty="0">
              <a:ln w="22225">
                <a:noFill/>
              </a:ln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6164B83-4889-4C56-AA01-A0A6A9B21F18}"/>
              </a:ext>
            </a:extLst>
          </p:cNvPr>
          <p:cNvSpPr txBox="1"/>
          <p:nvPr/>
        </p:nvSpPr>
        <p:spPr>
          <a:xfrm>
            <a:off x="5390703" y="5614707"/>
            <a:ext cx="1455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大文懂个</a:t>
            </a:r>
            <a:r>
              <a: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endParaRPr lang="zh-CN" altLang="en-US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B3FAE20-DD7C-4745-B45F-B81E9AA3268C}"/>
              </a:ext>
            </a:extLst>
          </p:cNvPr>
          <p:cNvSpPr txBox="1"/>
          <p:nvPr/>
        </p:nvSpPr>
        <p:spPr>
          <a:xfrm>
            <a:off x="4765694" y="1512384"/>
            <a:ext cx="27059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latin typeface="+mj-ea"/>
                <a:ea typeface="+mj-ea"/>
              </a:rPr>
              <a:t>DAWENPPTDESIGN</a:t>
            </a:r>
            <a:endParaRPr lang="zh-CN" altLang="en-US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007499EF-C341-4A0B-8CF2-7A4B5451B854}"/>
              </a:ext>
            </a:extLst>
          </p:cNvPr>
          <p:cNvSpPr/>
          <p:nvPr/>
        </p:nvSpPr>
        <p:spPr>
          <a:xfrm>
            <a:off x="4712984" y="1483017"/>
            <a:ext cx="2839057" cy="389601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星形: 五角 14">
            <a:extLst>
              <a:ext uri="{FF2B5EF4-FFF2-40B4-BE49-F238E27FC236}">
                <a16:creationId xmlns:a16="http://schemas.microsoft.com/office/drawing/2014/main" id="{E5793C45-0F5F-4CBE-B386-B970443A3C24}"/>
              </a:ext>
            </a:extLst>
          </p:cNvPr>
          <p:cNvSpPr/>
          <p:nvPr/>
        </p:nvSpPr>
        <p:spPr>
          <a:xfrm>
            <a:off x="4864322" y="4301658"/>
            <a:ext cx="378239" cy="377572"/>
          </a:xfrm>
          <a:custGeom>
            <a:avLst/>
            <a:gdLst>
              <a:gd name="connsiteX0" fmla="*/ 27008 w 702605"/>
              <a:gd name="connsiteY0" fmla="*/ 240152 h 701366"/>
              <a:gd name="connsiteX1" fmla="*/ 203779 w 702605"/>
              <a:gd name="connsiteY1" fmla="*/ 194425 h 701366"/>
              <a:gd name="connsiteX2" fmla="*/ 225767 w 702605"/>
              <a:gd name="connsiteY2" fmla="*/ 177869 h 701366"/>
              <a:gd name="connsiteX3" fmla="*/ 320300 w 702605"/>
              <a:gd name="connsiteY3" fmla="*/ 17691 h 701366"/>
              <a:gd name="connsiteX4" fmla="*/ 382307 w 702605"/>
              <a:gd name="connsiteY4" fmla="*/ 17691 h 701366"/>
              <a:gd name="connsiteX5" fmla="*/ 476839 w 702605"/>
              <a:gd name="connsiteY5" fmla="*/ 177869 h 701366"/>
              <a:gd name="connsiteX6" fmla="*/ 498826 w 702605"/>
              <a:gd name="connsiteY6" fmla="*/ 194425 h 701366"/>
              <a:gd name="connsiteX7" fmla="*/ 675598 w 702605"/>
              <a:gd name="connsiteY7" fmla="*/ 240152 h 701366"/>
              <a:gd name="connsiteX8" fmla="*/ 694651 w 702605"/>
              <a:gd name="connsiteY8" fmla="*/ 297547 h 701366"/>
              <a:gd name="connsiteX9" fmla="*/ 575492 w 702605"/>
              <a:gd name="connsiteY9" fmla="*/ 445920 h 701366"/>
              <a:gd name="connsiteX10" fmla="*/ 567648 w 702605"/>
              <a:gd name="connsiteY10" fmla="*/ 470958 h 701366"/>
              <a:gd name="connsiteX11" fmla="*/ 580979 w 702605"/>
              <a:gd name="connsiteY11" fmla="*/ 662821 h 701366"/>
              <a:gd name="connsiteX12" fmla="*/ 530883 w 702605"/>
              <a:gd name="connsiteY12" fmla="*/ 698405 h 701366"/>
              <a:gd name="connsiteX13" fmla="*/ 365486 w 702605"/>
              <a:gd name="connsiteY13" fmla="*/ 627509 h 701366"/>
              <a:gd name="connsiteX14" fmla="*/ 337120 w 702605"/>
              <a:gd name="connsiteY14" fmla="*/ 627509 h 701366"/>
              <a:gd name="connsiteX15" fmla="*/ 171723 w 702605"/>
              <a:gd name="connsiteY15" fmla="*/ 698405 h 701366"/>
              <a:gd name="connsiteX16" fmla="*/ 121627 w 702605"/>
              <a:gd name="connsiteY16" fmla="*/ 662821 h 701366"/>
              <a:gd name="connsiteX17" fmla="*/ 134959 w 702605"/>
              <a:gd name="connsiteY17" fmla="*/ 470958 h 701366"/>
              <a:gd name="connsiteX18" fmla="*/ 127114 w 702605"/>
              <a:gd name="connsiteY18" fmla="*/ 445920 h 701366"/>
              <a:gd name="connsiteX19" fmla="*/ 7955 w 702605"/>
              <a:gd name="connsiteY19" fmla="*/ 297547 h 701366"/>
              <a:gd name="connsiteX20" fmla="*/ 27008 w 702605"/>
              <a:gd name="connsiteY20" fmla="*/ 240152 h 701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02605" h="701366">
                <a:moveTo>
                  <a:pt x="27008" y="240152"/>
                </a:moveTo>
                <a:lnTo>
                  <a:pt x="203779" y="194425"/>
                </a:lnTo>
                <a:cubicBezTo>
                  <a:pt x="213007" y="192038"/>
                  <a:pt x="220923" y="186078"/>
                  <a:pt x="225767" y="177869"/>
                </a:cubicBezTo>
                <a:lnTo>
                  <a:pt x="320300" y="17691"/>
                </a:lnTo>
                <a:cubicBezTo>
                  <a:pt x="334220" y="-5897"/>
                  <a:pt x="368386" y="-5897"/>
                  <a:pt x="382307" y="17691"/>
                </a:cubicBezTo>
                <a:lnTo>
                  <a:pt x="476839" y="177869"/>
                </a:lnTo>
                <a:cubicBezTo>
                  <a:pt x="481683" y="186078"/>
                  <a:pt x="489599" y="192038"/>
                  <a:pt x="498826" y="194425"/>
                </a:cubicBezTo>
                <a:lnTo>
                  <a:pt x="675598" y="240152"/>
                </a:lnTo>
                <a:cubicBezTo>
                  <a:pt x="700896" y="246696"/>
                  <a:pt x="711013" y="277173"/>
                  <a:pt x="694651" y="297547"/>
                </a:cubicBezTo>
                <a:lnTo>
                  <a:pt x="575492" y="445920"/>
                </a:lnTo>
                <a:cubicBezTo>
                  <a:pt x="569820" y="452983"/>
                  <a:pt x="567020" y="461921"/>
                  <a:pt x="567648" y="470958"/>
                </a:cubicBezTo>
                <a:lnTo>
                  <a:pt x="580979" y="662821"/>
                </a:lnTo>
                <a:cubicBezTo>
                  <a:pt x="582847" y="689697"/>
                  <a:pt x="555644" y="709019"/>
                  <a:pt x="530883" y="698405"/>
                </a:cubicBezTo>
                <a:lnTo>
                  <a:pt x="365486" y="627509"/>
                </a:lnTo>
                <a:cubicBezTo>
                  <a:pt x="356423" y="623625"/>
                  <a:pt x="346183" y="623625"/>
                  <a:pt x="337120" y="627509"/>
                </a:cubicBezTo>
                <a:lnTo>
                  <a:pt x="171723" y="698405"/>
                </a:lnTo>
                <a:cubicBezTo>
                  <a:pt x="146962" y="709019"/>
                  <a:pt x="119759" y="689697"/>
                  <a:pt x="121627" y="662821"/>
                </a:cubicBezTo>
                <a:lnTo>
                  <a:pt x="134959" y="470958"/>
                </a:lnTo>
                <a:cubicBezTo>
                  <a:pt x="135586" y="461921"/>
                  <a:pt x="132786" y="452983"/>
                  <a:pt x="127114" y="445920"/>
                </a:cubicBezTo>
                <a:lnTo>
                  <a:pt x="7955" y="297547"/>
                </a:lnTo>
                <a:cubicBezTo>
                  <a:pt x="-8408" y="277173"/>
                  <a:pt x="1710" y="246696"/>
                  <a:pt x="27008" y="240152"/>
                </a:cubicBezTo>
              </a:path>
            </a:pathLst>
          </a:custGeom>
          <a:solidFill>
            <a:srgbClr val="F9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8" name="星形: 五角 14">
            <a:extLst>
              <a:ext uri="{FF2B5EF4-FFF2-40B4-BE49-F238E27FC236}">
                <a16:creationId xmlns:a16="http://schemas.microsoft.com/office/drawing/2014/main" id="{CD143D8B-4859-46AF-B33A-F82E8C3C5F84}"/>
              </a:ext>
            </a:extLst>
          </p:cNvPr>
          <p:cNvSpPr/>
          <p:nvPr/>
        </p:nvSpPr>
        <p:spPr>
          <a:xfrm>
            <a:off x="5390703" y="4301658"/>
            <a:ext cx="378239" cy="377572"/>
          </a:xfrm>
          <a:custGeom>
            <a:avLst/>
            <a:gdLst>
              <a:gd name="connsiteX0" fmla="*/ 27008 w 702605"/>
              <a:gd name="connsiteY0" fmla="*/ 240152 h 701366"/>
              <a:gd name="connsiteX1" fmla="*/ 203779 w 702605"/>
              <a:gd name="connsiteY1" fmla="*/ 194425 h 701366"/>
              <a:gd name="connsiteX2" fmla="*/ 225767 w 702605"/>
              <a:gd name="connsiteY2" fmla="*/ 177869 h 701366"/>
              <a:gd name="connsiteX3" fmla="*/ 320300 w 702605"/>
              <a:gd name="connsiteY3" fmla="*/ 17691 h 701366"/>
              <a:gd name="connsiteX4" fmla="*/ 382307 w 702605"/>
              <a:gd name="connsiteY4" fmla="*/ 17691 h 701366"/>
              <a:gd name="connsiteX5" fmla="*/ 476839 w 702605"/>
              <a:gd name="connsiteY5" fmla="*/ 177869 h 701366"/>
              <a:gd name="connsiteX6" fmla="*/ 498826 w 702605"/>
              <a:gd name="connsiteY6" fmla="*/ 194425 h 701366"/>
              <a:gd name="connsiteX7" fmla="*/ 675598 w 702605"/>
              <a:gd name="connsiteY7" fmla="*/ 240152 h 701366"/>
              <a:gd name="connsiteX8" fmla="*/ 694651 w 702605"/>
              <a:gd name="connsiteY8" fmla="*/ 297547 h 701366"/>
              <a:gd name="connsiteX9" fmla="*/ 575492 w 702605"/>
              <a:gd name="connsiteY9" fmla="*/ 445920 h 701366"/>
              <a:gd name="connsiteX10" fmla="*/ 567648 w 702605"/>
              <a:gd name="connsiteY10" fmla="*/ 470958 h 701366"/>
              <a:gd name="connsiteX11" fmla="*/ 580979 w 702605"/>
              <a:gd name="connsiteY11" fmla="*/ 662821 h 701366"/>
              <a:gd name="connsiteX12" fmla="*/ 530883 w 702605"/>
              <a:gd name="connsiteY12" fmla="*/ 698405 h 701366"/>
              <a:gd name="connsiteX13" fmla="*/ 365486 w 702605"/>
              <a:gd name="connsiteY13" fmla="*/ 627509 h 701366"/>
              <a:gd name="connsiteX14" fmla="*/ 337120 w 702605"/>
              <a:gd name="connsiteY14" fmla="*/ 627509 h 701366"/>
              <a:gd name="connsiteX15" fmla="*/ 171723 w 702605"/>
              <a:gd name="connsiteY15" fmla="*/ 698405 h 701366"/>
              <a:gd name="connsiteX16" fmla="*/ 121627 w 702605"/>
              <a:gd name="connsiteY16" fmla="*/ 662821 h 701366"/>
              <a:gd name="connsiteX17" fmla="*/ 134959 w 702605"/>
              <a:gd name="connsiteY17" fmla="*/ 470958 h 701366"/>
              <a:gd name="connsiteX18" fmla="*/ 127114 w 702605"/>
              <a:gd name="connsiteY18" fmla="*/ 445920 h 701366"/>
              <a:gd name="connsiteX19" fmla="*/ 7955 w 702605"/>
              <a:gd name="connsiteY19" fmla="*/ 297547 h 701366"/>
              <a:gd name="connsiteX20" fmla="*/ 27008 w 702605"/>
              <a:gd name="connsiteY20" fmla="*/ 240152 h 701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02605" h="701366">
                <a:moveTo>
                  <a:pt x="27008" y="240152"/>
                </a:moveTo>
                <a:lnTo>
                  <a:pt x="203779" y="194425"/>
                </a:lnTo>
                <a:cubicBezTo>
                  <a:pt x="213007" y="192038"/>
                  <a:pt x="220923" y="186078"/>
                  <a:pt x="225767" y="177869"/>
                </a:cubicBezTo>
                <a:lnTo>
                  <a:pt x="320300" y="17691"/>
                </a:lnTo>
                <a:cubicBezTo>
                  <a:pt x="334220" y="-5897"/>
                  <a:pt x="368386" y="-5897"/>
                  <a:pt x="382307" y="17691"/>
                </a:cubicBezTo>
                <a:lnTo>
                  <a:pt x="476839" y="177869"/>
                </a:lnTo>
                <a:cubicBezTo>
                  <a:pt x="481683" y="186078"/>
                  <a:pt x="489599" y="192038"/>
                  <a:pt x="498826" y="194425"/>
                </a:cubicBezTo>
                <a:lnTo>
                  <a:pt x="675598" y="240152"/>
                </a:lnTo>
                <a:cubicBezTo>
                  <a:pt x="700896" y="246696"/>
                  <a:pt x="711013" y="277173"/>
                  <a:pt x="694651" y="297547"/>
                </a:cubicBezTo>
                <a:lnTo>
                  <a:pt x="575492" y="445920"/>
                </a:lnTo>
                <a:cubicBezTo>
                  <a:pt x="569820" y="452983"/>
                  <a:pt x="567020" y="461921"/>
                  <a:pt x="567648" y="470958"/>
                </a:cubicBezTo>
                <a:lnTo>
                  <a:pt x="580979" y="662821"/>
                </a:lnTo>
                <a:cubicBezTo>
                  <a:pt x="582847" y="689697"/>
                  <a:pt x="555644" y="709019"/>
                  <a:pt x="530883" y="698405"/>
                </a:cubicBezTo>
                <a:lnTo>
                  <a:pt x="365486" y="627509"/>
                </a:lnTo>
                <a:cubicBezTo>
                  <a:pt x="356423" y="623625"/>
                  <a:pt x="346183" y="623625"/>
                  <a:pt x="337120" y="627509"/>
                </a:cubicBezTo>
                <a:lnTo>
                  <a:pt x="171723" y="698405"/>
                </a:lnTo>
                <a:cubicBezTo>
                  <a:pt x="146962" y="709019"/>
                  <a:pt x="119759" y="689697"/>
                  <a:pt x="121627" y="662821"/>
                </a:cubicBezTo>
                <a:lnTo>
                  <a:pt x="134959" y="470958"/>
                </a:lnTo>
                <a:cubicBezTo>
                  <a:pt x="135586" y="461921"/>
                  <a:pt x="132786" y="452983"/>
                  <a:pt x="127114" y="445920"/>
                </a:cubicBezTo>
                <a:lnTo>
                  <a:pt x="7955" y="297547"/>
                </a:lnTo>
                <a:cubicBezTo>
                  <a:pt x="-8408" y="277173"/>
                  <a:pt x="1710" y="246696"/>
                  <a:pt x="27008" y="240152"/>
                </a:cubicBezTo>
              </a:path>
            </a:pathLst>
          </a:custGeom>
          <a:solidFill>
            <a:srgbClr val="F9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9" name="星形: 五角 14">
            <a:extLst>
              <a:ext uri="{FF2B5EF4-FFF2-40B4-BE49-F238E27FC236}">
                <a16:creationId xmlns:a16="http://schemas.microsoft.com/office/drawing/2014/main" id="{3A05E0C0-95B2-4478-89B1-22E83F06A65B}"/>
              </a:ext>
            </a:extLst>
          </p:cNvPr>
          <p:cNvSpPr/>
          <p:nvPr/>
        </p:nvSpPr>
        <p:spPr>
          <a:xfrm>
            <a:off x="5917084" y="4301658"/>
            <a:ext cx="378239" cy="377572"/>
          </a:xfrm>
          <a:custGeom>
            <a:avLst/>
            <a:gdLst>
              <a:gd name="connsiteX0" fmla="*/ 27008 w 702605"/>
              <a:gd name="connsiteY0" fmla="*/ 240152 h 701366"/>
              <a:gd name="connsiteX1" fmla="*/ 203779 w 702605"/>
              <a:gd name="connsiteY1" fmla="*/ 194425 h 701366"/>
              <a:gd name="connsiteX2" fmla="*/ 225767 w 702605"/>
              <a:gd name="connsiteY2" fmla="*/ 177869 h 701366"/>
              <a:gd name="connsiteX3" fmla="*/ 320300 w 702605"/>
              <a:gd name="connsiteY3" fmla="*/ 17691 h 701366"/>
              <a:gd name="connsiteX4" fmla="*/ 382307 w 702605"/>
              <a:gd name="connsiteY4" fmla="*/ 17691 h 701366"/>
              <a:gd name="connsiteX5" fmla="*/ 476839 w 702605"/>
              <a:gd name="connsiteY5" fmla="*/ 177869 h 701366"/>
              <a:gd name="connsiteX6" fmla="*/ 498826 w 702605"/>
              <a:gd name="connsiteY6" fmla="*/ 194425 h 701366"/>
              <a:gd name="connsiteX7" fmla="*/ 675598 w 702605"/>
              <a:gd name="connsiteY7" fmla="*/ 240152 h 701366"/>
              <a:gd name="connsiteX8" fmla="*/ 694651 w 702605"/>
              <a:gd name="connsiteY8" fmla="*/ 297547 h 701366"/>
              <a:gd name="connsiteX9" fmla="*/ 575492 w 702605"/>
              <a:gd name="connsiteY9" fmla="*/ 445920 h 701366"/>
              <a:gd name="connsiteX10" fmla="*/ 567648 w 702605"/>
              <a:gd name="connsiteY10" fmla="*/ 470958 h 701366"/>
              <a:gd name="connsiteX11" fmla="*/ 580979 w 702605"/>
              <a:gd name="connsiteY11" fmla="*/ 662821 h 701366"/>
              <a:gd name="connsiteX12" fmla="*/ 530883 w 702605"/>
              <a:gd name="connsiteY12" fmla="*/ 698405 h 701366"/>
              <a:gd name="connsiteX13" fmla="*/ 365486 w 702605"/>
              <a:gd name="connsiteY13" fmla="*/ 627509 h 701366"/>
              <a:gd name="connsiteX14" fmla="*/ 337120 w 702605"/>
              <a:gd name="connsiteY14" fmla="*/ 627509 h 701366"/>
              <a:gd name="connsiteX15" fmla="*/ 171723 w 702605"/>
              <a:gd name="connsiteY15" fmla="*/ 698405 h 701366"/>
              <a:gd name="connsiteX16" fmla="*/ 121627 w 702605"/>
              <a:gd name="connsiteY16" fmla="*/ 662821 h 701366"/>
              <a:gd name="connsiteX17" fmla="*/ 134959 w 702605"/>
              <a:gd name="connsiteY17" fmla="*/ 470958 h 701366"/>
              <a:gd name="connsiteX18" fmla="*/ 127114 w 702605"/>
              <a:gd name="connsiteY18" fmla="*/ 445920 h 701366"/>
              <a:gd name="connsiteX19" fmla="*/ 7955 w 702605"/>
              <a:gd name="connsiteY19" fmla="*/ 297547 h 701366"/>
              <a:gd name="connsiteX20" fmla="*/ 27008 w 702605"/>
              <a:gd name="connsiteY20" fmla="*/ 240152 h 701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02605" h="701366">
                <a:moveTo>
                  <a:pt x="27008" y="240152"/>
                </a:moveTo>
                <a:lnTo>
                  <a:pt x="203779" y="194425"/>
                </a:lnTo>
                <a:cubicBezTo>
                  <a:pt x="213007" y="192038"/>
                  <a:pt x="220923" y="186078"/>
                  <a:pt x="225767" y="177869"/>
                </a:cubicBezTo>
                <a:lnTo>
                  <a:pt x="320300" y="17691"/>
                </a:lnTo>
                <a:cubicBezTo>
                  <a:pt x="334220" y="-5897"/>
                  <a:pt x="368386" y="-5897"/>
                  <a:pt x="382307" y="17691"/>
                </a:cubicBezTo>
                <a:lnTo>
                  <a:pt x="476839" y="177869"/>
                </a:lnTo>
                <a:cubicBezTo>
                  <a:pt x="481683" y="186078"/>
                  <a:pt x="489599" y="192038"/>
                  <a:pt x="498826" y="194425"/>
                </a:cubicBezTo>
                <a:lnTo>
                  <a:pt x="675598" y="240152"/>
                </a:lnTo>
                <a:cubicBezTo>
                  <a:pt x="700896" y="246696"/>
                  <a:pt x="711013" y="277173"/>
                  <a:pt x="694651" y="297547"/>
                </a:cubicBezTo>
                <a:lnTo>
                  <a:pt x="575492" y="445920"/>
                </a:lnTo>
                <a:cubicBezTo>
                  <a:pt x="569820" y="452983"/>
                  <a:pt x="567020" y="461921"/>
                  <a:pt x="567648" y="470958"/>
                </a:cubicBezTo>
                <a:lnTo>
                  <a:pt x="580979" y="662821"/>
                </a:lnTo>
                <a:cubicBezTo>
                  <a:pt x="582847" y="689697"/>
                  <a:pt x="555644" y="709019"/>
                  <a:pt x="530883" y="698405"/>
                </a:cubicBezTo>
                <a:lnTo>
                  <a:pt x="365486" y="627509"/>
                </a:lnTo>
                <a:cubicBezTo>
                  <a:pt x="356423" y="623625"/>
                  <a:pt x="346183" y="623625"/>
                  <a:pt x="337120" y="627509"/>
                </a:cubicBezTo>
                <a:lnTo>
                  <a:pt x="171723" y="698405"/>
                </a:lnTo>
                <a:cubicBezTo>
                  <a:pt x="146962" y="709019"/>
                  <a:pt x="119759" y="689697"/>
                  <a:pt x="121627" y="662821"/>
                </a:cubicBezTo>
                <a:lnTo>
                  <a:pt x="134959" y="470958"/>
                </a:lnTo>
                <a:cubicBezTo>
                  <a:pt x="135586" y="461921"/>
                  <a:pt x="132786" y="452983"/>
                  <a:pt x="127114" y="445920"/>
                </a:cubicBezTo>
                <a:lnTo>
                  <a:pt x="7955" y="297547"/>
                </a:lnTo>
                <a:cubicBezTo>
                  <a:pt x="-8408" y="277173"/>
                  <a:pt x="1710" y="246696"/>
                  <a:pt x="27008" y="240152"/>
                </a:cubicBezTo>
              </a:path>
            </a:pathLst>
          </a:custGeom>
          <a:solidFill>
            <a:srgbClr val="F9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星形: 五角 14">
            <a:extLst>
              <a:ext uri="{FF2B5EF4-FFF2-40B4-BE49-F238E27FC236}">
                <a16:creationId xmlns:a16="http://schemas.microsoft.com/office/drawing/2014/main" id="{3BBB6255-E3C3-4868-872C-8AB2448E2F7D}"/>
              </a:ext>
            </a:extLst>
          </p:cNvPr>
          <p:cNvSpPr/>
          <p:nvPr/>
        </p:nvSpPr>
        <p:spPr>
          <a:xfrm>
            <a:off x="6443465" y="4301658"/>
            <a:ext cx="378239" cy="377572"/>
          </a:xfrm>
          <a:custGeom>
            <a:avLst/>
            <a:gdLst>
              <a:gd name="connsiteX0" fmla="*/ 27008 w 702605"/>
              <a:gd name="connsiteY0" fmla="*/ 240152 h 701366"/>
              <a:gd name="connsiteX1" fmla="*/ 203779 w 702605"/>
              <a:gd name="connsiteY1" fmla="*/ 194425 h 701366"/>
              <a:gd name="connsiteX2" fmla="*/ 225767 w 702605"/>
              <a:gd name="connsiteY2" fmla="*/ 177869 h 701366"/>
              <a:gd name="connsiteX3" fmla="*/ 320300 w 702605"/>
              <a:gd name="connsiteY3" fmla="*/ 17691 h 701366"/>
              <a:gd name="connsiteX4" fmla="*/ 382307 w 702605"/>
              <a:gd name="connsiteY4" fmla="*/ 17691 h 701366"/>
              <a:gd name="connsiteX5" fmla="*/ 476839 w 702605"/>
              <a:gd name="connsiteY5" fmla="*/ 177869 h 701366"/>
              <a:gd name="connsiteX6" fmla="*/ 498826 w 702605"/>
              <a:gd name="connsiteY6" fmla="*/ 194425 h 701366"/>
              <a:gd name="connsiteX7" fmla="*/ 675598 w 702605"/>
              <a:gd name="connsiteY7" fmla="*/ 240152 h 701366"/>
              <a:gd name="connsiteX8" fmla="*/ 694651 w 702605"/>
              <a:gd name="connsiteY8" fmla="*/ 297547 h 701366"/>
              <a:gd name="connsiteX9" fmla="*/ 575492 w 702605"/>
              <a:gd name="connsiteY9" fmla="*/ 445920 h 701366"/>
              <a:gd name="connsiteX10" fmla="*/ 567648 w 702605"/>
              <a:gd name="connsiteY10" fmla="*/ 470958 h 701366"/>
              <a:gd name="connsiteX11" fmla="*/ 580979 w 702605"/>
              <a:gd name="connsiteY11" fmla="*/ 662821 h 701366"/>
              <a:gd name="connsiteX12" fmla="*/ 530883 w 702605"/>
              <a:gd name="connsiteY12" fmla="*/ 698405 h 701366"/>
              <a:gd name="connsiteX13" fmla="*/ 365486 w 702605"/>
              <a:gd name="connsiteY13" fmla="*/ 627509 h 701366"/>
              <a:gd name="connsiteX14" fmla="*/ 337120 w 702605"/>
              <a:gd name="connsiteY14" fmla="*/ 627509 h 701366"/>
              <a:gd name="connsiteX15" fmla="*/ 171723 w 702605"/>
              <a:gd name="connsiteY15" fmla="*/ 698405 h 701366"/>
              <a:gd name="connsiteX16" fmla="*/ 121627 w 702605"/>
              <a:gd name="connsiteY16" fmla="*/ 662821 h 701366"/>
              <a:gd name="connsiteX17" fmla="*/ 134959 w 702605"/>
              <a:gd name="connsiteY17" fmla="*/ 470958 h 701366"/>
              <a:gd name="connsiteX18" fmla="*/ 127114 w 702605"/>
              <a:gd name="connsiteY18" fmla="*/ 445920 h 701366"/>
              <a:gd name="connsiteX19" fmla="*/ 7955 w 702605"/>
              <a:gd name="connsiteY19" fmla="*/ 297547 h 701366"/>
              <a:gd name="connsiteX20" fmla="*/ 27008 w 702605"/>
              <a:gd name="connsiteY20" fmla="*/ 240152 h 701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02605" h="701366">
                <a:moveTo>
                  <a:pt x="27008" y="240152"/>
                </a:moveTo>
                <a:lnTo>
                  <a:pt x="203779" y="194425"/>
                </a:lnTo>
                <a:cubicBezTo>
                  <a:pt x="213007" y="192038"/>
                  <a:pt x="220923" y="186078"/>
                  <a:pt x="225767" y="177869"/>
                </a:cubicBezTo>
                <a:lnTo>
                  <a:pt x="320300" y="17691"/>
                </a:lnTo>
                <a:cubicBezTo>
                  <a:pt x="334220" y="-5897"/>
                  <a:pt x="368386" y="-5897"/>
                  <a:pt x="382307" y="17691"/>
                </a:cubicBezTo>
                <a:lnTo>
                  <a:pt x="476839" y="177869"/>
                </a:lnTo>
                <a:cubicBezTo>
                  <a:pt x="481683" y="186078"/>
                  <a:pt x="489599" y="192038"/>
                  <a:pt x="498826" y="194425"/>
                </a:cubicBezTo>
                <a:lnTo>
                  <a:pt x="675598" y="240152"/>
                </a:lnTo>
                <a:cubicBezTo>
                  <a:pt x="700896" y="246696"/>
                  <a:pt x="711013" y="277173"/>
                  <a:pt x="694651" y="297547"/>
                </a:cubicBezTo>
                <a:lnTo>
                  <a:pt x="575492" y="445920"/>
                </a:lnTo>
                <a:cubicBezTo>
                  <a:pt x="569820" y="452983"/>
                  <a:pt x="567020" y="461921"/>
                  <a:pt x="567648" y="470958"/>
                </a:cubicBezTo>
                <a:lnTo>
                  <a:pt x="580979" y="662821"/>
                </a:lnTo>
                <a:cubicBezTo>
                  <a:pt x="582847" y="689697"/>
                  <a:pt x="555644" y="709019"/>
                  <a:pt x="530883" y="698405"/>
                </a:cubicBezTo>
                <a:lnTo>
                  <a:pt x="365486" y="627509"/>
                </a:lnTo>
                <a:cubicBezTo>
                  <a:pt x="356423" y="623625"/>
                  <a:pt x="346183" y="623625"/>
                  <a:pt x="337120" y="627509"/>
                </a:cubicBezTo>
                <a:lnTo>
                  <a:pt x="171723" y="698405"/>
                </a:lnTo>
                <a:cubicBezTo>
                  <a:pt x="146962" y="709019"/>
                  <a:pt x="119759" y="689697"/>
                  <a:pt x="121627" y="662821"/>
                </a:cubicBezTo>
                <a:lnTo>
                  <a:pt x="134959" y="470958"/>
                </a:lnTo>
                <a:cubicBezTo>
                  <a:pt x="135586" y="461921"/>
                  <a:pt x="132786" y="452983"/>
                  <a:pt x="127114" y="445920"/>
                </a:cubicBezTo>
                <a:lnTo>
                  <a:pt x="7955" y="297547"/>
                </a:lnTo>
                <a:cubicBezTo>
                  <a:pt x="-8408" y="277173"/>
                  <a:pt x="1710" y="246696"/>
                  <a:pt x="27008" y="240152"/>
                </a:cubicBezTo>
              </a:path>
            </a:pathLst>
          </a:custGeom>
          <a:solidFill>
            <a:srgbClr val="F9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1" name="星形: 五角 14">
            <a:extLst>
              <a:ext uri="{FF2B5EF4-FFF2-40B4-BE49-F238E27FC236}">
                <a16:creationId xmlns:a16="http://schemas.microsoft.com/office/drawing/2014/main" id="{21B8AD6B-F398-4FC2-877A-F156A80DD6C5}"/>
              </a:ext>
            </a:extLst>
          </p:cNvPr>
          <p:cNvSpPr/>
          <p:nvPr/>
        </p:nvSpPr>
        <p:spPr>
          <a:xfrm>
            <a:off x="6969846" y="4301658"/>
            <a:ext cx="378239" cy="377572"/>
          </a:xfrm>
          <a:custGeom>
            <a:avLst/>
            <a:gdLst>
              <a:gd name="connsiteX0" fmla="*/ 27008 w 702605"/>
              <a:gd name="connsiteY0" fmla="*/ 240152 h 701366"/>
              <a:gd name="connsiteX1" fmla="*/ 203779 w 702605"/>
              <a:gd name="connsiteY1" fmla="*/ 194425 h 701366"/>
              <a:gd name="connsiteX2" fmla="*/ 225767 w 702605"/>
              <a:gd name="connsiteY2" fmla="*/ 177869 h 701366"/>
              <a:gd name="connsiteX3" fmla="*/ 320300 w 702605"/>
              <a:gd name="connsiteY3" fmla="*/ 17691 h 701366"/>
              <a:gd name="connsiteX4" fmla="*/ 382307 w 702605"/>
              <a:gd name="connsiteY4" fmla="*/ 17691 h 701366"/>
              <a:gd name="connsiteX5" fmla="*/ 476839 w 702605"/>
              <a:gd name="connsiteY5" fmla="*/ 177869 h 701366"/>
              <a:gd name="connsiteX6" fmla="*/ 498826 w 702605"/>
              <a:gd name="connsiteY6" fmla="*/ 194425 h 701366"/>
              <a:gd name="connsiteX7" fmla="*/ 675598 w 702605"/>
              <a:gd name="connsiteY7" fmla="*/ 240152 h 701366"/>
              <a:gd name="connsiteX8" fmla="*/ 694651 w 702605"/>
              <a:gd name="connsiteY8" fmla="*/ 297547 h 701366"/>
              <a:gd name="connsiteX9" fmla="*/ 575492 w 702605"/>
              <a:gd name="connsiteY9" fmla="*/ 445920 h 701366"/>
              <a:gd name="connsiteX10" fmla="*/ 567648 w 702605"/>
              <a:gd name="connsiteY10" fmla="*/ 470958 h 701366"/>
              <a:gd name="connsiteX11" fmla="*/ 580979 w 702605"/>
              <a:gd name="connsiteY11" fmla="*/ 662821 h 701366"/>
              <a:gd name="connsiteX12" fmla="*/ 530883 w 702605"/>
              <a:gd name="connsiteY12" fmla="*/ 698405 h 701366"/>
              <a:gd name="connsiteX13" fmla="*/ 365486 w 702605"/>
              <a:gd name="connsiteY13" fmla="*/ 627509 h 701366"/>
              <a:gd name="connsiteX14" fmla="*/ 337120 w 702605"/>
              <a:gd name="connsiteY14" fmla="*/ 627509 h 701366"/>
              <a:gd name="connsiteX15" fmla="*/ 171723 w 702605"/>
              <a:gd name="connsiteY15" fmla="*/ 698405 h 701366"/>
              <a:gd name="connsiteX16" fmla="*/ 121627 w 702605"/>
              <a:gd name="connsiteY16" fmla="*/ 662821 h 701366"/>
              <a:gd name="connsiteX17" fmla="*/ 134959 w 702605"/>
              <a:gd name="connsiteY17" fmla="*/ 470958 h 701366"/>
              <a:gd name="connsiteX18" fmla="*/ 127114 w 702605"/>
              <a:gd name="connsiteY18" fmla="*/ 445920 h 701366"/>
              <a:gd name="connsiteX19" fmla="*/ 7955 w 702605"/>
              <a:gd name="connsiteY19" fmla="*/ 297547 h 701366"/>
              <a:gd name="connsiteX20" fmla="*/ 27008 w 702605"/>
              <a:gd name="connsiteY20" fmla="*/ 240152 h 701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02605" h="701366">
                <a:moveTo>
                  <a:pt x="27008" y="240152"/>
                </a:moveTo>
                <a:lnTo>
                  <a:pt x="203779" y="194425"/>
                </a:lnTo>
                <a:cubicBezTo>
                  <a:pt x="213007" y="192038"/>
                  <a:pt x="220923" y="186078"/>
                  <a:pt x="225767" y="177869"/>
                </a:cubicBezTo>
                <a:lnTo>
                  <a:pt x="320300" y="17691"/>
                </a:lnTo>
                <a:cubicBezTo>
                  <a:pt x="334220" y="-5897"/>
                  <a:pt x="368386" y="-5897"/>
                  <a:pt x="382307" y="17691"/>
                </a:cubicBezTo>
                <a:lnTo>
                  <a:pt x="476839" y="177869"/>
                </a:lnTo>
                <a:cubicBezTo>
                  <a:pt x="481683" y="186078"/>
                  <a:pt x="489599" y="192038"/>
                  <a:pt x="498826" y="194425"/>
                </a:cubicBezTo>
                <a:lnTo>
                  <a:pt x="675598" y="240152"/>
                </a:lnTo>
                <a:cubicBezTo>
                  <a:pt x="700896" y="246696"/>
                  <a:pt x="711013" y="277173"/>
                  <a:pt x="694651" y="297547"/>
                </a:cubicBezTo>
                <a:lnTo>
                  <a:pt x="575492" y="445920"/>
                </a:lnTo>
                <a:cubicBezTo>
                  <a:pt x="569820" y="452983"/>
                  <a:pt x="567020" y="461921"/>
                  <a:pt x="567648" y="470958"/>
                </a:cubicBezTo>
                <a:lnTo>
                  <a:pt x="580979" y="662821"/>
                </a:lnTo>
                <a:cubicBezTo>
                  <a:pt x="582847" y="689697"/>
                  <a:pt x="555644" y="709019"/>
                  <a:pt x="530883" y="698405"/>
                </a:cubicBezTo>
                <a:lnTo>
                  <a:pt x="365486" y="627509"/>
                </a:lnTo>
                <a:cubicBezTo>
                  <a:pt x="356423" y="623625"/>
                  <a:pt x="346183" y="623625"/>
                  <a:pt x="337120" y="627509"/>
                </a:cubicBezTo>
                <a:lnTo>
                  <a:pt x="171723" y="698405"/>
                </a:lnTo>
                <a:cubicBezTo>
                  <a:pt x="146962" y="709019"/>
                  <a:pt x="119759" y="689697"/>
                  <a:pt x="121627" y="662821"/>
                </a:cubicBezTo>
                <a:lnTo>
                  <a:pt x="134959" y="470958"/>
                </a:lnTo>
                <a:cubicBezTo>
                  <a:pt x="135586" y="461921"/>
                  <a:pt x="132786" y="452983"/>
                  <a:pt x="127114" y="445920"/>
                </a:cubicBezTo>
                <a:lnTo>
                  <a:pt x="7955" y="297547"/>
                </a:lnTo>
                <a:cubicBezTo>
                  <a:pt x="-8408" y="277173"/>
                  <a:pt x="1710" y="246696"/>
                  <a:pt x="27008" y="240152"/>
                </a:cubicBezTo>
              </a:path>
            </a:pathLst>
          </a:custGeom>
          <a:solidFill>
            <a:srgbClr val="F9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3" name="泪滴形 72">
            <a:extLst>
              <a:ext uri="{FF2B5EF4-FFF2-40B4-BE49-F238E27FC236}">
                <a16:creationId xmlns:a16="http://schemas.microsoft.com/office/drawing/2014/main" id="{61606662-7D2D-43FE-9504-4478DCB98AB7}"/>
              </a:ext>
            </a:extLst>
          </p:cNvPr>
          <p:cNvSpPr/>
          <p:nvPr/>
        </p:nvSpPr>
        <p:spPr>
          <a:xfrm rot="10451829">
            <a:off x="8992600" y="1583378"/>
            <a:ext cx="643396" cy="618705"/>
          </a:xfrm>
          <a:custGeom>
            <a:avLst/>
            <a:gdLst>
              <a:gd name="connsiteX0" fmla="*/ 0 w 1200329"/>
              <a:gd name="connsiteY0" fmla="*/ 600165 h 1200329"/>
              <a:gd name="connsiteX1" fmla="*/ 600165 w 1200329"/>
              <a:gd name="connsiteY1" fmla="*/ 0 h 1200329"/>
              <a:gd name="connsiteX2" fmla="*/ 1200329 w 1200329"/>
              <a:gd name="connsiteY2" fmla="*/ 0 h 1200329"/>
              <a:gd name="connsiteX3" fmla="*/ 1200329 w 1200329"/>
              <a:gd name="connsiteY3" fmla="*/ 600165 h 1200329"/>
              <a:gd name="connsiteX4" fmla="*/ 600164 w 1200329"/>
              <a:gd name="connsiteY4" fmla="*/ 1200330 h 1200329"/>
              <a:gd name="connsiteX5" fmla="*/ -1 w 1200329"/>
              <a:gd name="connsiteY5" fmla="*/ 600165 h 1200329"/>
              <a:gd name="connsiteX6" fmla="*/ 0 w 1200329"/>
              <a:gd name="connsiteY6" fmla="*/ 600165 h 1200329"/>
              <a:gd name="connsiteX0" fmla="*/ 1 w 1266227"/>
              <a:gd name="connsiteY0" fmla="*/ 714740 h 1314905"/>
              <a:gd name="connsiteX1" fmla="*/ 600166 w 1266227"/>
              <a:gd name="connsiteY1" fmla="*/ 114575 h 1314905"/>
              <a:gd name="connsiteX2" fmla="*/ 1266227 w 1266227"/>
              <a:gd name="connsiteY2" fmla="*/ 0 h 1314905"/>
              <a:gd name="connsiteX3" fmla="*/ 1200330 w 1266227"/>
              <a:gd name="connsiteY3" fmla="*/ 714740 h 1314905"/>
              <a:gd name="connsiteX4" fmla="*/ 600165 w 1266227"/>
              <a:gd name="connsiteY4" fmla="*/ 1314905 h 1314905"/>
              <a:gd name="connsiteX5" fmla="*/ 0 w 1266227"/>
              <a:gd name="connsiteY5" fmla="*/ 714740 h 1314905"/>
              <a:gd name="connsiteX6" fmla="*/ 1 w 1266227"/>
              <a:gd name="connsiteY6" fmla="*/ 714740 h 1314905"/>
              <a:gd name="connsiteX0" fmla="*/ 1 w 1266227"/>
              <a:gd name="connsiteY0" fmla="*/ 714740 h 1314905"/>
              <a:gd name="connsiteX1" fmla="*/ 600166 w 1266227"/>
              <a:gd name="connsiteY1" fmla="*/ 114575 h 1314905"/>
              <a:gd name="connsiteX2" fmla="*/ 1266227 w 1266227"/>
              <a:gd name="connsiteY2" fmla="*/ 0 h 1314905"/>
              <a:gd name="connsiteX3" fmla="*/ 1200330 w 1266227"/>
              <a:gd name="connsiteY3" fmla="*/ 714740 h 1314905"/>
              <a:gd name="connsiteX4" fmla="*/ 600165 w 1266227"/>
              <a:gd name="connsiteY4" fmla="*/ 1314905 h 1314905"/>
              <a:gd name="connsiteX5" fmla="*/ 0 w 1266227"/>
              <a:gd name="connsiteY5" fmla="*/ 714740 h 1314905"/>
              <a:gd name="connsiteX6" fmla="*/ 1 w 1266227"/>
              <a:gd name="connsiteY6" fmla="*/ 714740 h 1314905"/>
              <a:gd name="connsiteX0" fmla="*/ 1 w 1266227"/>
              <a:gd name="connsiteY0" fmla="*/ 716185 h 1316350"/>
              <a:gd name="connsiteX1" fmla="*/ 600166 w 1266227"/>
              <a:gd name="connsiteY1" fmla="*/ 116020 h 1316350"/>
              <a:gd name="connsiteX2" fmla="*/ 1266227 w 1266227"/>
              <a:gd name="connsiteY2" fmla="*/ 1445 h 1316350"/>
              <a:gd name="connsiteX3" fmla="*/ 1200330 w 1266227"/>
              <a:gd name="connsiteY3" fmla="*/ 716185 h 1316350"/>
              <a:gd name="connsiteX4" fmla="*/ 600165 w 1266227"/>
              <a:gd name="connsiteY4" fmla="*/ 1316350 h 1316350"/>
              <a:gd name="connsiteX5" fmla="*/ 0 w 1266227"/>
              <a:gd name="connsiteY5" fmla="*/ 716185 h 1316350"/>
              <a:gd name="connsiteX6" fmla="*/ 1 w 1266227"/>
              <a:gd name="connsiteY6" fmla="*/ 716185 h 1316350"/>
              <a:gd name="connsiteX0" fmla="*/ 1 w 1266227"/>
              <a:gd name="connsiteY0" fmla="*/ 725594 h 1325759"/>
              <a:gd name="connsiteX1" fmla="*/ 600166 w 1266227"/>
              <a:gd name="connsiteY1" fmla="*/ 125429 h 1325759"/>
              <a:gd name="connsiteX2" fmla="*/ 1266227 w 1266227"/>
              <a:gd name="connsiteY2" fmla="*/ 10854 h 1325759"/>
              <a:gd name="connsiteX3" fmla="*/ 1200330 w 1266227"/>
              <a:gd name="connsiteY3" fmla="*/ 725594 h 1325759"/>
              <a:gd name="connsiteX4" fmla="*/ 600165 w 1266227"/>
              <a:gd name="connsiteY4" fmla="*/ 1325759 h 1325759"/>
              <a:gd name="connsiteX5" fmla="*/ 0 w 1266227"/>
              <a:gd name="connsiteY5" fmla="*/ 725594 h 1325759"/>
              <a:gd name="connsiteX6" fmla="*/ 1 w 1266227"/>
              <a:gd name="connsiteY6" fmla="*/ 725594 h 1325759"/>
              <a:gd name="connsiteX0" fmla="*/ 1 w 1299394"/>
              <a:gd name="connsiteY0" fmla="*/ 722455 h 1322620"/>
              <a:gd name="connsiteX1" fmla="*/ 600166 w 1299394"/>
              <a:gd name="connsiteY1" fmla="*/ 122290 h 1322620"/>
              <a:gd name="connsiteX2" fmla="*/ 1299394 w 1299394"/>
              <a:gd name="connsiteY2" fmla="*/ 11086 h 1322620"/>
              <a:gd name="connsiteX3" fmla="*/ 1200330 w 1299394"/>
              <a:gd name="connsiteY3" fmla="*/ 722455 h 1322620"/>
              <a:gd name="connsiteX4" fmla="*/ 600165 w 1299394"/>
              <a:gd name="connsiteY4" fmla="*/ 1322620 h 1322620"/>
              <a:gd name="connsiteX5" fmla="*/ 0 w 1299394"/>
              <a:gd name="connsiteY5" fmla="*/ 722455 h 1322620"/>
              <a:gd name="connsiteX6" fmla="*/ 1 w 1299394"/>
              <a:gd name="connsiteY6" fmla="*/ 722455 h 1322620"/>
              <a:gd name="connsiteX0" fmla="*/ 1 w 1299394"/>
              <a:gd name="connsiteY0" fmla="*/ 722455 h 1322620"/>
              <a:gd name="connsiteX1" fmla="*/ 600166 w 1299394"/>
              <a:gd name="connsiteY1" fmla="*/ 122290 h 1322620"/>
              <a:gd name="connsiteX2" fmla="*/ 1299394 w 1299394"/>
              <a:gd name="connsiteY2" fmla="*/ 11086 h 1322620"/>
              <a:gd name="connsiteX3" fmla="*/ 1200330 w 1299394"/>
              <a:gd name="connsiteY3" fmla="*/ 722455 h 1322620"/>
              <a:gd name="connsiteX4" fmla="*/ 600165 w 1299394"/>
              <a:gd name="connsiteY4" fmla="*/ 1322620 h 1322620"/>
              <a:gd name="connsiteX5" fmla="*/ 0 w 1299394"/>
              <a:gd name="connsiteY5" fmla="*/ 722455 h 1322620"/>
              <a:gd name="connsiteX6" fmla="*/ 1 w 1299394"/>
              <a:gd name="connsiteY6" fmla="*/ 722455 h 1322620"/>
              <a:gd name="connsiteX0" fmla="*/ 1 w 1299394"/>
              <a:gd name="connsiteY0" fmla="*/ 722455 h 1322620"/>
              <a:gd name="connsiteX1" fmla="*/ 600166 w 1299394"/>
              <a:gd name="connsiteY1" fmla="*/ 122290 h 1322620"/>
              <a:gd name="connsiteX2" fmla="*/ 1299394 w 1299394"/>
              <a:gd name="connsiteY2" fmla="*/ 11086 h 1322620"/>
              <a:gd name="connsiteX3" fmla="*/ 1200330 w 1299394"/>
              <a:gd name="connsiteY3" fmla="*/ 722455 h 1322620"/>
              <a:gd name="connsiteX4" fmla="*/ 600165 w 1299394"/>
              <a:gd name="connsiteY4" fmla="*/ 1322620 h 1322620"/>
              <a:gd name="connsiteX5" fmla="*/ 0 w 1299394"/>
              <a:gd name="connsiteY5" fmla="*/ 722455 h 1322620"/>
              <a:gd name="connsiteX6" fmla="*/ 1 w 1299394"/>
              <a:gd name="connsiteY6" fmla="*/ 722455 h 1322620"/>
              <a:gd name="connsiteX0" fmla="*/ 1 w 1311846"/>
              <a:gd name="connsiteY0" fmla="*/ 664173 h 1264338"/>
              <a:gd name="connsiteX1" fmla="*/ 600166 w 1311846"/>
              <a:gd name="connsiteY1" fmla="*/ 64008 h 1264338"/>
              <a:gd name="connsiteX2" fmla="*/ 1311846 w 1311846"/>
              <a:gd name="connsiteY2" fmla="*/ 18694 h 1264338"/>
              <a:gd name="connsiteX3" fmla="*/ 1200330 w 1311846"/>
              <a:gd name="connsiteY3" fmla="*/ 664173 h 1264338"/>
              <a:gd name="connsiteX4" fmla="*/ 600165 w 1311846"/>
              <a:gd name="connsiteY4" fmla="*/ 1264338 h 1264338"/>
              <a:gd name="connsiteX5" fmla="*/ 0 w 1311846"/>
              <a:gd name="connsiteY5" fmla="*/ 664173 h 1264338"/>
              <a:gd name="connsiteX6" fmla="*/ 1 w 1311846"/>
              <a:gd name="connsiteY6" fmla="*/ 664173 h 1264338"/>
              <a:gd name="connsiteX0" fmla="*/ 1 w 1311846"/>
              <a:gd name="connsiteY0" fmla="*/ 664173 h 1264338"/>
              <a:gd name="connsiteX1" fmla="*/ 600166 w 1311846"/>
              <a:gd name="connsiteY1" fmla="*/ 64008 h 1264338"/>
              <a:gd name="connsiteX2" fmla="*/ 1311846 w 1311846"/>
              <a:gd name="connsiteY2" fmla="*/ 18694 h 1264338"/>
              <a:gd name="connsiteX3" fmla="*/ 1200330 w 1311846"/>
              <a:gd name="connsiteY3" fmla="*/ 664173 h 1264338"/>
              <a:gd name="connsiteX4" fmla="*/ 600165 w 1311846"/>
              <a:gd name="connsiteY4" fmla="*/ 1264338 h 1264338"/>
              <a:gd name="connsiteX5" fmla="*/ 0 w 1311846"/>
              <a:gd name="connsiteY5" fmla="*/ 664173 h 1264338"/>
              <a:gd name="connsiteX6" fmla="*/ 1 w 1311846"/>
              <a:gd name="connsiteY6" fmla="*/ 664173 h 1264338"/>
              <a:gd name="connsiteX0" fmla="*/ 1 w 1308197"/>
              <a:gd name="connsiteY0" fmla="*/ 625776 h 1225941"/>
              <a:gd name="connsiteX1" fmla="*/ 600166 w 1308197"/>
              <a:gd name="connsiteY1" fmla="*/ 25611 h 1225941"/>
              <a:gd name="connsiteX2" fmla="*/ 1308197 w 1308197"/>
              <a:gd name="connsiteY2" fmla="*/ 39764 h 1225941"/>
              <a:gd name="connsiteX3" fmla="*/ 1200330 w 1308197"/>
              <a:gd name="connsiteY3" fmla="*/ 625776 h 1225941"/>
              <a:gd name="connsiteX4" fmla="*/ 600165 w 1308197"/>
              <a:gd name="connsiteY4" fmla="*/ 1225941 h 1225941"/>
              <a:gd name="connsiteX5" fmla="*/ 0 w 1308197"/>
              <a:gd name="connsiteY5" fmla="*/ 625776 h 1225941"/>
              <a:gd name="connsiteX6" fmla="*/ 1 w 1308197"/>
              <a:gd name="connsiteY6" fmla="*/ 625776 h 1225941"/>
              <a:gd name="connsiteX0" fmla="*/ 1 w 1308197"/>
              <a:gd name="connsiteY0" fmla="*/ 625776 h 1225941"/>
              <a:gd name="connsiteX1" fmla="*/ 600166 w 1308197"/>
              <a:gd name="connsiteY1" fmla="*/ 25611 h 1225941"/>
              <a:gd name="connsiteX2" fmla="*/ 1308197 w 1308197"/>
              <a:gd name="connsiteY2" fmla="*/ 39764 h 1225941"/>
              <a:gd name="connsiteX3" fmla="*/ 1200330 w 1308197"/>
              <a:gd name="connsiteY3" fmla="*/ 625776 h 1225941"/>
              <a:gd name="connsiteX4" fmla="*/ 600165 w 1308197"/>
              <a:gd name="connsiteY4" fmla="*/ 1225941 h 1225941"/>
              <a:gd name="connsiteX5" fmla="*/ 0 w 1308197"/>
              <a:gd name="connsiteY5" fmla="*/ 625776 h 1225941"/>
              <a:gd name="connsiteX6" fmla="*/ 1 w 1308197"/>
              <a:gd name="connsiteY6" fmla="*/ 625776 h 1225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197" h="1225941">
                <a:moveTo>
                  <a:pt x="1" y="625776"/>
                </a:moveTo>
                <a:cubicBezTo>
                  <a:pt x="1" y="294314"/>
                  <a:pt x="258911" y="74879"/>
                  <a:pt x="600166" y="25611"/>
                </a:cubicBezTo>
                <a:cubicBezTo>
                  <a:pt x="822186" y="-12581"/>
                  <a:pt x="1133231" y="-8215"/>
                  <a:pt x="1308197" y="39764"/>
                </a:cubicBezTo>
                <a:cubicBezTo>
                  <a:pt x="1161317" y="224892"/>
                  <a:pt x="1115352" y="225604"/>
                  <a:pt x="1200330" y="625776"/>
                </a:cubicBezTo>
                <a:cubicBezTo>
                  <a:pt x="1235625" y="963219"/>
                  <a:pt x="931627" y="1225941"/>
                  <a:pt x="600165" y="1225941"/>
                </a:cubicBezTo>
                <a:cubicBezTo>
                  <a:pt x="268703" y="1225941"/>
                  <a:pt x="0" y="957238"/>
                  <a:pt x="0" y="625776"/>
                </a:cubicBezTo>
                <a:lnTo>
                  <a:pt x="1" y="625776"/>
                </a:lnTo>
                <a:close/>
              </a:path>
            </a:pathLst>
          </a:custGeom>
          <a:gradFill>
            <a:gsLst>
              <a:gs pos="100000">
                <a:srgbClr val="FE8D01"/>
              </a:gs>
              <a:gs pos="0">
                <a:srgbClr val="FA396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ED69F593-BF58-444D-B080-FD9F212A10C4}"/>
              </a:ext>
            </a:extLst>
          </p:cNvPr>
          <p:cNvSpPr txBox="1"/>
          <p:nvPr/>
        </p:nvSpPr>
        <p:spPr>
          <a:xfrm>
            <a:off x="8605366" y="1687586"/>
            <a:ext cx="1455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HOT</a:t>
            </a:r>
            <a:endParaRPr lang="zh-CN" altLang="en-US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0826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D8607A72-80C9-4CCB-8B8D-11D141B0B29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3000">
                <a:srgbClr val="F0C48A"/>
              </a:gs>
              <a:gs pos="100000">
                <a:srgbClr val="E8A85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567BC4E-B15A-447D-A32C-9539598CE1CC}"/>
              </a:ext>
            </a:extLst>
          </p:cNvPr>
          <p:cNvSpPr txBox="1"/>
          <p:nvPr/>
        </p:nvSpPr>
        <p:spPr>
          <a:xfrm>
            <a:off x="1753456" y="1346742"/>
            <a:ext cx="86270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>
                    <a:alpha val="12000"/>
                  </a:schemeClr>
                </a:solidFill>
                <a:latin typeface="Arial Black" panose="020B0A04020102020204" pitchFamily="34" charset="0"/>
              </a:rPr>
              <a:t>DAWEN PPT</a:t>
            </a:r>
            <a:endParaRPr lang="zh-CN" altLang="en-US" sz="9600" dirty="0">
              <a:solidFill>
                <a:schemeClr val="bg1">
                  <a:alpha val="12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D079D8D5-C3F7-4EFC-BD81-10AB34250CE8}"/>
              </a:ext>
            </a:extLst>
          </p:cNvPr>
          <p:cNvSpPr/>
          <p:nvPr/>
        </p:nvSpPr>
        <p:spPr>
          <a:xfrm>
            <a:off x="5157050" y="5738745"/>
            <a:ext cx="1922322" cy="246221"/>
          </a:xfrm>
          <a:prstGeom prst="rect">
            <a:avLst/>
          </a:prstGeom>
          <a:effectLst/>
        </p:spPr>
        <p:txBody>
          <a:bodyPr wrap="square" anchor="b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微信公众号「大文懂个</a:t>
            </a:r>
            <a:r>
              <a:rPr lang="en-US" altLang="zh-CN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」出品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50ADDF8-322A-48A5-A139-F1ADF9A37344}"/>
              </a:ext>
            </a:extLst>
          </p:cNvPr>
          <p:cNvSpPr txBox="1"/>
          <p:nvPr/>
        </p:nvSpPr>
        <p:spPr>
          <a:xfrm rot="21196088">
            <a:off x="3173874" y="4431709"/>
            <a:ext cx="2457241" cy="91102"/>
          </a:xfrm>
          <a:custGeom>
            <a:avLst/>
            <a:gdLst/>
            <a:ahLst/>
            <a:cxnLst/>
            <a:rect l="l" t="t" r="r" b="b"/>
            <a:pathLst>
              <a:path w="2792416" h="103529">
                <a:moveTo>
                  <a:pt x="259960" y="11930"/>
                </a:moveTo>
                <a:lnTo>
                  <a:pt x="224910" y="68507"/>
                </a:lnTo>
                <a:lnTo>
                  <a:pt x="256555" y="68507"/>
                </a:lnTo>
                <a:close/>
                <a:moveTo>
                  <a:pt x="1812992" y="10395"/>
                </a:moveTo>
                <a:lnTo>
                  <a:pt x="1784873" y="93134"/>
                </a:lnTo>
                <a:lnTo>
                  <a:pt x="1806221" y="93134"/>
                </a:lnTo>
                <a:cubicBezTo>
                  <a:pt x="1812128" y="93134"/>
                  <a:pt x="1817067" y="91669"/>
                  <a:pt x="1821039" y="88739"/>
                </a:cubicBezTo>
                <a:cubicBezTo>
                  <a:pt x="1825011" y="85809"/>
                  <a:pt x="1827969" y="81483"/>
                  <a:pt x="1829913" y="75763"/>
                </a:cubicBezTo>
                <a:lnTo>
                  <a:pt x="1846225" y="27766"/>
                </a:lnTo>
                <a:cubicBezTo>
                  <a:pt x="1848185" y="21999"/>
                  <a:pt x="1848170" y="17662"/>
                  <a:pt x="1846182" y="14755"/>
                </a:cubicBezTo>
                <a:cubicBezTo>
                  <a:pt x="1844193" y="11848"/>
                  <a:pt x="1840245" y="10395"/>
                  <a:pt x="1834339" y="10395"/>
                </a:cubicBezTo>
                <a:close/>
                <a:moveTo>
                  <a:pt x="1251017" y="10395"/>
                </a:moveTo>
                <a:lnTo>
                  <a:pt x="1236270" y="53787"/>
                </a:lnTo>
                <a:lnTo>
                  <a:pt x="1260617" y="53787"/>
                </a:lnTo>
                <a:cubicBezTo>
                  <a:pt x="1263594" y="53787"/>
                  <a:pt x="1266443" y="53101"/>
                  <a:pt x="1269165" y="51729"/>
                </a:cubicBezTo>
                <a:cubicBezTo>
                  <a:pt x="1271887" y="50357"/>
                  <a:pt x="1274275" y="48427"/>
                  <a:pt x="1276330" y="45939"/>
                </a:cubicBezTo>
                <a:cubicBezTo>
                  <a:pt x="1278385" y="43451"/>
                  <a:pt x="1279989" y="40509"/>
                  <a:pt x="1281143" y="37114"/>
                </a:cubicBezTo>
                <a:lnTo>
                  <a:pt x="1284486" y="27277"/>
                </a:lnTo>
                <a:cubicBezTo>
                  <a:pt x="1285656" y="23836"/>
                  <a:pt x="1286066" y="20848"/>
                  <a:pt x="1285719" y="18313"/>
                </a:cubicBezTo>
                <a:cubicBezTo>
                  <a:pt x="1285371" y="15778"/>
                  <a:pt x="1284314" y="13825"/>
                  <a:pt x="1282548" y="12453"/>
                </a:cubicBezTo>
                <a:cubicBezTo>
                  <a:pt x="1280781" y="11081"/>
                  <a:pt x="1278387" y="10395"/>
                  <a:pt x="1275364" y="10395"/>
                </a:cubicBezTo>
                <a:close/>
                <a:moveTo>
                  <a:pt x="1050992" y="10395"/>
                </a:moveTo>
                <a:lnTo>
                  <a:pt x="1036245" y="53787"/>
                </a:lnTo>
                <a:lnTo>
                  <a:pt x="1060592" y="53787"/>
                </a:lnTo>
                <a:cubicBezTo>
                  <a:pt x="1063569" y="53787"/>
                  <a:pt x="1066418" y="53101"/>
                  <a:pt x="1069140" y="51729"/>
                </a:cubicBezTo>
                <a:cubicBezTo>
                  <a:pt x="1071862" y="50357"/>
                  <a:pt x="1074250" y="48427"/>
                  <a:pt x="1076305" y="45939"/>
                </a:cubicBezTo>
                <a:cubicBezTo>
                  <a:pt x="1078360" y="43451"/>
                  <a:pt x="1079964" y="40509"/>
                  <a:pt x="1081118" y="37114"/>
                </a:cubicBezTo>
                <a:lnTo>
                  <a:pt x="1084461" y="27277"/>
                </a:lnTo>
                <a:cubicBezTo>
                  <a:pt x="1085630" y="23836"/>
                  <a:pt x="1086041" y="20848"/>
                  <a:pt x="1085693" y="18313"/>
                </a:cubicBezTo>
                <a:cubicBezTo>
                  <a:pt x="1085346" y="15778"/>
                  <a:pt x="1084289" y="13825"/>
                  <a:pt x="1082523" y="12453"/>
                </a:cubicBezTo>
                <a:cubicBezTo>
                  <a:pt x="1080756" y="11081"/>
                  <a:pt x="1078362" y="10395"/>
                  <a:pt x="1075339" y="10395"/>
                </a:cubicBezTo>
                <a:close/>
                <a:moveTo>
                  <a:pt x="41342" y="10395"/>
                </a:moveTo>
                <a:lnTo>
                  <a:pt x="13223" y="93134"/>
                </a:lnTo>
                <a:lnTo>
                  <a:pt x="34571" y="93134"/>
                </a:lnTo>
                <a:cubicBezTo>
                  <a:pt x="40478" y="93134"/>
                  <a:pt x="45417" y="91669"/>
                  <a:pt x="49389" y="88739"/>
                </a:cubicBezTo>
                <a:cubicBezTo>
                  <a:pt x="53361" y="85809"/>
                  <a:pt x="56319" y="81483"/>
                  <a:pt x="58263" y="75763"/>
                </a:cubicBezTo>
                <a:lnTo>
                  <a:pt x="74575" y="27766"/>
                </a:lnTo>
                <a:cubicBezTo>
                  <a:pt x="76535" y="21999"/>
                  <a:pt x="76520" y="17662"/>
                  <a:pt x="74532" y="14755"/>
                </a:cubicBezTo>
                <a:cubicBezTo>
                  <a:pt x="72543" y="11848"/>
                  <a:pt x="68595" y="10395"/>
                  <a:pt x="62689" y="10395"/>
                </a:cubicBezTo>
                <a:close/>
                <a:moveTo>
                  <a:pt x="2730048" y="1046"/>
                </a:moveTo>
                <a:lnTo>
                  <a:pt x="2739815" y="1046"/>
                </a:lnTo>
                <a:lnTo>
                  <a:pt x="2754666" y="82772"/>
                </a:lnTo>
                <a:lnTo>
                  <a:pt x="2782440" y="1046"/>
                </a:lnTo>
                <a:lnTo>
                  <a:pt x="2792416" y="1046"/>
                </a:lnTo>
                <a:lnTo>
                  <a:pt x="2757967" y="102412"/>
                </a:lnTo>
                <a:lnTo>
                  <a:pt x="2748061" y="102412"/>
                </a:lnTo>
                <a:lnTo>
                  <a:pt x="2733074" y="21495"/>
                </a:lnTo>
                <a:lnTo>
                  <a:pt x="2705575" y="102412"/>
                </a:lnTo>
                <a:lnTo>
                  <a:pt x="2695599" y="102412"/>
                </a:lnTo>
                <a:close/>
                <a:moveTo>
                  <a:pt x="2388962" y="1046"/>
                </a:moveTo>
                <a:lnTo>
                  <a:pt x="2399008" y="1046"/>
                </a:lnTo>
                <a:lnTo>
                  <a:pt x="2364535" y="102482"/>
                </a:lnTo>
                <a:lnTo>
                  <a:pt x="2354489" y="102482"/>
                </a:lnTo>
                <a:close/>
                <a:moveTo>
                  <a:pt x="2006148" y="1046"/>
                </a:moveTo>
                <a:lnTo>
                  <a:pt x="2013054" y="1046"/>
                </a:lnTo>
                <a:lnTo>
                  <a:pt x="2016194" y="1046"/>
                </a:lnTo>
                <a:lnTo>
                  <a:pt x="2060493" y="1046"/>
                </a:lnTo>
                <a:lnTo>
                  <a:pt x="2057316" y="10395"/>
                </a:lnTo>
                <a:lnTo>
                  <a:pt x="2013017" y="10395"/>
                </a:lnTo>
                <a:lnTo>
                  <a:pt x="2000427" y="47439"/>
                </a:lnTo>
                <a:lnTo>
                  <a:pt x="2039146" y="47439"/>
                </a:lnTo>
                <a:lnTo>
                  <a:pt x="2035968" y="56787"/>
                </a:lnTo>
                <a:lnTo>
                  <a:pt x="1997250" y="56787"/>
                </a:lnTo>
                <a:lnTo>
                  <a:pt x="1984898" y="93134"/>
                </a:lnTo>
                <a:lnTo>
                  <a:pt x="2029198" y="93134"/>
                </a:lnTo>
                <a:lnTo>
                  <a:pt x="2026021" y="102482"/>
                </a:lnTo>
                <a:lnTo>
                  <a:pt x="1981721" y="102482"/>
                </a:lnTo>
                <a:lnTo>
                  <a:pt x="1978582" y="102482"/>
                </a:lnTo>
                <a:lnTo>
                  <a:pt x="1971675" y="102482"/>
                </a:lnTo>
                <a:close/>
                <a:moveTo>
                  <a:pt x="1806123" y="1046"/>
                </a:moveTo>
                <a:lnTo>
                  <a:pt x="1813657" y="1046"/>
                </a:lnTo>
                <a:lnTo>
                  <a:pt x="1816169" y="1046"/>
                </a:lnTo>
                <a:lnTo>
                  <a:pt x="1837098" y="1046"/>
                </a:lnTo>
                <a:cubicBezTo>
                  <a:pt x="1843283" y="1046"/>
                  <a:pt x="1848133" y="2070"/>
                  <a:pt x="1851647" y="4116"/>
                </a:cubicBezTo>
                <a:cubicBezTo>
                  <a:pt x="1855160" y="6162"/>
                  <a:pt x="1857287" y="9209"/>
                  <a:pt x="1858028" y="13255"/>
                </a:cubicBezTo>
                <a:cubicBezTo>
                  <a:pt x="1858769" y="17301"/>
                  <a:pt x="1858120" y="22324"/>
                  <a:pt x="1856081" y="28324"/>
                </a:cubicBezTo>
                <a:lnTo>
                  <a:pt x="1840149" y="75205"/>
                </a:lnTo>
                <a:cubicBezTo>
                  <a:pt x="1838126" y="81158"/>
                  <a:pt x="1835357" y="86158"/>
                  <a:pt x="1831843" y="90204"/>
                </a:cubicBezTo>
                <a:cubicBezTo>
                  <a:pt x="1828328" y="94250"/>
                  <a:pt x="1824115" y="97308"/>
                  <a:pt x="1819202" y="99378"/>
                </a:cubicBezTo>
                <a:cubicBezTo>
                  <a:pt x="1814290" y="101447"/>
                  <a:pt x="1808741" y="102482"/>
                  <a:pt x="1802555" y="102482"/>
                </a:cubicBezTo>
                <a:lnTo>
                  <a:pt x="1781696" y="102482"/>
                </a:lnTo>
                <a:lnTo>
                  <a:pt x="1779185" y="102482"/>
                </a:lnTo>
                <a:lnTo>
                  <a:pt x="1771650" y="102482"/>
                </a:lnTo>
                <a:close/>
                <a:moveTo>
                  <a:pt x="1424184" y="1046"/>
                </a:moveTo>
                <a:lnTo>
                  <a:pt x="1484598" y="1046"/>
                </a:lnTo>
                <a:lnTo>
                  <a:pt x="1481421" y="10395"/>
                </a:lnTo>
                <a:lnTo>
                  <a:pt x="1456237" y="10395"/>
                </a:lnTo>
                <a:lnTo>
                  <a:pt x="1424941" y="102482"/>
                </a:lnTo>
                <a:lnTo>
                  <a:pt x="1414895" y="102482"/>
                </a:lnTo>
                <a:lnTo>
                  <a:pt x="1446191" y="10395"/>
                </a:lnTo>
                <a:lnTo>
                  <a:pt x="1421006" y="10395"/>
                </a:lnTo>
                <a:close/>
                <a:moveTo>
                  <a:pt x="1244148" y="1046"/>
                </a:moveTo>
                <a:lnTo>
                  <a:pt x="1251473" y="1046"/>
                </a:lnTo>
                <a:lnTo>
                  <a:pt x="1254194" y="1046"/>
                </a:lnTo>
                <a:lnTo>
                  <a:pt x="1278053" y="1046"/>
                </a:lnTo>
                <a:cubicBezTo>
                  <a:pt x="1283215" y="1046"/>
                  <a:pt x="1287344" y="2105"/>
                  <a:pt x="1290438" y="4221"/>
                </a:cubicBezTo>
                <a:cubicBezTo>
                  <a:pt x="1293532" y="6337"/>
                  <a:pt x="1295443" y="9372"/>
                  <a:pt x="1296169" y="13325"/>
                </a:cubicBezTo>
                <a:cubicBezTo>
                  <a:pt x="1296895" y="17278"/>
                  <a:pt x="1296350" y="21929"/>
                  <a:pt x="1294532" y="27277"/>
                </a:cubicBezTo>
                <a:lnTo>
                  <a:pt x="1291165" y="37184"/>
                </a:lnTo>
                <a:cubicBezTo>
                  <a:pt x="1289364" y="42486"/>
                  <a:pt x="1286768" y="47079"/>
                  <a:pt x="1283378" y="50962"/>
                </a:cubicBezTo>
                <a:cubicBezTo>
                  <a:pt x="1279989" y="54846"/>
                  <a:pt x="1276027" y="57845"/>
                  <a:pt x="1271494" y="59961"/>
                </a:cubicBezTo>
                <a:cubicBezTo>
                  <a:pt x="1266962" y="62078"/>
                  <a:pt x="1262114" y="63136"/>
                  <a:pt x="1256952" y="63136"/>
                </a:cubicBezTo>
                <a:lnTo>
                  <a:pt x="1233093" y="63136"/>
                </a:lnTo>
                <a:lnTo>
                  <a:pt x="1219721" y="102482"/>
                </a:lnTo>
                <a:lnTo>
                  <a:pt x="1209675" y="102482"/>
                </a:lnTo>
                <a:close/>
                <a:moveTo>
                  <a:pt x="1044123" y="1046"/>
                </a:moveTo>
                <a:lnTo>
                  <a:pt x="1051448" y="1046"/>
                </a:lnTo>
                <a:lnTo>
                  <a:pt x="1054169" y="1046"/>
                </a:lnTo>
                <a:lnTo>
                  <a:pt x="1078028" y="1046"/>
                </a:lnTo>
                <a:cubicBezTo>
                  <a:pt x="1083190" y="1046"/>
                  <a:pt x="1087319" y="2105"/>
                  <a:pt x="1090413" y="4221"/>
                </a:cubicBezTo>
                <a:cubicBezTo>
                  <a:pt x="1093507" y="6337"/>
                  <a:pt x="1095418" y="9372"/>
                  <a:pt x="1096144" y="13325"/>
                </a:cubicBezTo>
                <a:cubicBezTo>
                  <a:pt x="1096870" y="17278"/>
                  <a:pt x="1096325" y="21929"/>
                  <a:pt x="1094507" y="27277"/>
                </a:cubicBezTo>
                <a:lnTo>
                  <a:pt x="1091140" y="37184"/>
                </a:lnTo>
                <a:cubicBezTo>
                  <a:pt x="1089338" y="42486"/>
                  <a:pt x="1086743" y="47079"/>
                  <a:pt x="1083353" y="50962"/>
                </a:cubicBezTo>
                <a:cubicBezTo>
                  <a:pt x="1079964" y="54846"/>
                  <a:pt x="1076002" y="57845"/>
                  <a:pt x="1071469" y="59961"/>
                </a:cubicBezTo>
                <a:cubicBezTo>
                  <a:pt x="1066937" y="62078"/>
                  <a:pt x="1062089" y="63136"/>
                  <a:pt x="1056927" y="63136"/>
                </a:cubicBezTo>
                <a:lnTo>
                  <a:pt x="1033068" y="63136"/>
                </a:lnTo>
                <a:lnTo>
                  <a:pt x="1019696" y="102482"/>
                </a:lnTo>
                <a:lnTo>
                  <a:pt x="1009650" y="102482"/>
                </a:lnTo>
                <a:close/>
                <a:moveTo>
                  <a:pt x="834573" y="1046"/>
                </a:moveTo>
                <a:lnTo>
                  <a:pt x="844340" y="1046"/>
                </a:lnTo>
                <a:lnTo>
                  <a:pt x="859191" y="82772"/>
                </a:lnTo>
                <a:lnTo>
                  <a:pt x="886965" y="1046"/>
                </a:lnTo>
                <a:lnTo>
                  <a:pt x="896941" y="1046"/>
                </a:lnTo>
                <a:lnTo>
                  <a:pt x="862492" y="102412"/>
                </a:lnTo>
                <a:lnTo>
                  <a:pt x="852586" y="102412"/>
                </a:lnTo>
                <a:lnTo>
                  <a:pt x="837599" y="21495"/>
                </a:lnTo>
                <a:lnTo>
                  <a:pt x="810100" y="102412"/>
                </a:lnTo>
                <a:lnTo>
                  <a:pt x="800124" y="102412"/>
                </a:lnTo>
                <a:close/>
                <a:moveTo>
                  <a:pt x="653598" y="1046"/>
                </a:moveTo>
                <a:lnTo>
                  <a:pt x="660504" y="1046"/>
                </a:lnTo>
                <a:lnTo>
                  <a:pt x="663644" y="1046"/>
                </a:lnTo>
                <a:lnTo>
                  <a:pt x="707943" y="1046"/>
                </a:lnTo>
                <a:lnTo>
                  <a:pt x="704766" y="10395"/>
                </a:lnTo>
                <a:lnTo>
                  <a:pt x="660467" y="10395"/>
                </a:lnTo>
                <a:lnTo>
                  <a:pt x="647877" y="47439"/>
                </a:lnTo>
                <a:lnTo>
                  <a:pt x="686596" y="47439"/>
                </a:lnTo>
                <a:lnTo>
                  <a:pt x="683418" y="56787"/>
                </a:lnTo>
                <a:lnTo>
                  <a:pt x="644700" y="56787"/>
                </a:lnTo>
                <a:lnTo>
                  <a:pt x="632348" y="93134"/>
                </a:lnTo>
                <a:lnTo>
                  <a:pt x="676648" y="93134"/>
                </a:lnTo>
                <a:lnTo>
                  <a:pt x="673471" y="102482"/>
                </a:lnTo>
                <a:lnTo>
                  <a:pt x="629171" y="102482"/>
                </a:lnTo>
                <a:lnTo>
                  <a:pt x="626032" y="102482"/>
                </a:lnTo>
                <a:lnTo>
                  <a:pt x="619125" y="102482"/>
                </a:lnTo>
                <a:close/>
                <a:moveTo>
                  <a:pt x="426151" y="1046"/>
                </a:moveTo>
                <a:lnTo>
                  <a:pt x="437104" y="1046"/>
                </a:lnTo>
                <a:lnTo>
                  <a:pt x="423179" y="89646"/>
                </a:lnTo>
                <a:lnTo>
                  <a:pt x="471288" y="1046"/>
                </a:lnTo>
                <a:lnTo>
                  <a:pt x="478962" y="1046"/>
                </a:lnTo>
                <a:lnTo>
                  <a:pt x="466851" y="89646"/>
                </a:lnTo>
                <a:lnTo>
                  <a:pt x="513146" y="1046"/>
                </a:lnTo>
                <a:lnTo>
                  <a:pt x="524099" y="1046"/>
                </a:lnTo>
                <a:lnTo>
                  <a:pt x="468348" y="102482"/>
                </a:lnTo>
                <a:lnTo>
                  <a:pt x="456279" y="102482"/>
                </a:lnTo>
                <a:lnTo>
                  <a:pt x="467293" y="25324"/>
                </a:lnTo>
                <a:lnTo>
                  <a:pt x="425025" y="102482"/>
                </a:lnTo>
                <a:lnTo>
                  <a:pt x="412956" y="102482"/>
                </a:lnTo>
                <a:close/>
                <a:moveTo>
                  <a:pt x="257590" y="1046"/>
                </a:moveTo>
                <a:lnTo>
                  <a:pt x="269728" y="1046"/>
                </a:lnTo>
                <a:lnTo>
                  <a:pt x="265672" y="102482"/>
                </a:lnTo>
                <a:lnTo>
                  <a:pt x="254510" y="102482"/>
                </a:lnTo>
                <a:lnTo>
                  <a:pt x="255992" y="77856"/>
                </a:lnTo>
                <a:lnTo>
                  <a:pt x="219118" y="77856"/>
                </a:lnTo>
                <a:lnTo>
                  <a:pt x="203862" y="102482"/>
                </a:lnTo>
                <a:lnTo>
                  <a:pt x="192700" y="102482"/>
                </a:lnTo>
                <a:close/>
                <a:moveTo>
                  <a:pt x="34473" y="1046"/>
                </a:moveTo>
                <a:lnTo>
                  <a:pt x="42007" y="1046"/>
                </a:lnTo>
                <a:lnTo>
                  <a:pt x="44519" y="1046"/>
                </a:lnTo>
                <a:lnTo>
                  <a:pt x="65448" y="1046"/>
                </a:lnTo>
                <a:cubicBezTo>
                  <a:pt x="71633" y="1046"/>
                  <a:pt x="76483" y="2070"/>
                  <a:pt x="79997" y="4116"/>
                </a:cubicBezTo>
                <a:cubicBezTo>
                  <a:pt x="83510" y="6162"/>
                  <a:pt x="85637" y="9209"/>
                  <a:pt x="86378" y="13255"/>
                </a:cubicBezTo>
                <a:cubicBezTo>
                  <a:pt x="87119" y="17301"/>
                  <a:pt x="86470" y="22324"/>
                  <a:pt x="84431" y="28324"/>
                </a:cubicBezTo>
                <a:lnTo>
                  <a:pt x="68499" y="75205"/>
                </a:lnTo>
                <a:cubicBezTo>
                  <a:pt x="66476" y="81158"/>
                  <a:pt x="63707" y="86158"/>
                  <a:pt x="60193" y="90204"/>
                </a:cubicBezTo>
                <a:cubicBezTo>
                  <a:pt x="56678" y="94250"/>
                  <a:pt x="52465" y="97308"/>
                  <a:pt x="47552" y="99378"/>
                </a:cubicBezTo>
                <a:cubicBezTo>
                  <a:pt x="42640" y="101447"/>
                  <a:pt x="37091" y="102482"/>
                  <a:pt x="30905" y="102482"/>
                </a:cubicBezTo>
                <a:lnTo>
                  <a:pt x="10046" y="102482"/>
                </a:lnTo>
                <a:lnTo>
                  <a:pt x="7534" y="102482"/>
                </a:lnTo>
                <a:lnTo>
                  <a:pt x="0" y="102482"/>
                </a:lnTo>
                <a:close/>
                <a:moveTo>
                  <a:pt x="2568785" y="0"/>
                </a:moveTo>
                <a:cubicBezTo>
                  <a:pt x="2574924" y="0"/>
                  <a:pt x="2579707" y="1116"/>
                  <a:pt x="2583135" y="3349"/>
                </a:cubicBezTo>
                <a:cubicBezTo>
                  <a:pt x="2586562" y="5581"/>
                  <a:pt x="2588683" y="8918"/>
                  <a:pt x="2589499" y="13360"/>
                </a:cubicBezTo>
                <a:cubicBezTo>
                  <a:pt x="2590315" y="17801"/>
                  <a:pt x="2589833" y="23394"/>
                  <a:pt x="2588053" y="30138"/>
                </a:cubicBezTo>
                <a:lnTo>
                  <a:pt x="2577170" y="30138"/>
                </a:lnTo>
                <a:cubicBezTo>
                  <a:pt x="2578269" y="25533"/>
                  <a:pt x="2578581" y="21708"/>
                  <a:pt x="2578105" y="18662"/>
                </a:cubicBezTo>
                <a:cubicBezTo>
                  <a:pt x="2577628" y="15615"/>
                  <a:pt x="2576345" y="13336"/>
                  <a:pt x="2574254" y="11825"/>
                </a:cubicBezTo>
                <a:cubicBezTo>
                  <a:pt x="2572163" y="10313"/>
                  <a:pt x="2569257" y="9558"/>
                  <a:pt x="2565537" y="9558"/>
                </a:cubicBezTo>
                <a:cubicBezTo>
                  <a:pt x="2561211" y="9558"/>
                  <a:pt x="2557288" y="10395"/>
                  <a:pt x="2553765" y="12069"/>
                </a:cubicBezTo>
                <a:cubicBezTo>
                  <a:pt x="2550243" y="13743"/>
                  <a:pt x="2547161" y="16243"/>
                  <a:pt x="2544519" y="19569"/>
                </a:cubicBezTo>
                <a:cubicBezTo>
                  <a:pt x="2541878" y="22894"/>
                  <a:pt x="2539719" y="27022"/>
                  <a:pt x="2538044" y="31952"/>
                </a:cubicBezTo>
                <a:lnTo>
                  <a:pt x="2523961" y="73391"/>
                </a:lnTo>
                <a:cubicBezTo>
                  <a:pt x="2522428" y="77902"/>
                  <a:pt x="2521911" y="81681"/>
                  <a:pt x="2522411" y="84727"/>
                </a:cubicBezTo>
                <a:cubicBezTo>
                  <a:pt x="2522910" y="87774"/>
                  <a:pt x="2524407" y="90076"/>
                  <a:pt x="2526900" y="91634"/>
                </a:cubicBezTo>
                <a:cubicBezTo>
                  <a:pt x="2529394" y="93192"/>
                  <a:pt x="2532850" y="93971"/>
                  <a:pt x="2537268" y="93971"/>
                </a:cubicBezTo>
                <a:cubicBezTo>
                  <a:pt x="2541594" y="93971"/>
                  <a:pt x="2545475" y="93157"/>
                  <a:pt x="2548911" y="91529"/>
                </a:cubicBezTo>
                <a:cubicBezTo>
                  <a:pt x="2552348" y="89901"/>
                  <a:pt x="2555368" y="87448"/>
                  <a:pt x="2557970" y="84169"/>
                </a:cubicBezTo>
                <a:cubicBezTo>
                  <a:pt x="2560573" y="80890"/>
                  <a:pt x="2562720" y="76763"/>
                  <a:pt x="2564411" y="71786"/>
                </a:cubicBezTo>
                <a:lnTo>
                  <a:pt x="2568892" y="58601"/>
                </a:lnTo>
                <a:lnTo>
                  <a:pt x="2549289" y="58601"/>
                </a:lnTo>
                <a:lnTo>
                  <a:pt x="2552465" y="49253"/>
                </a:lnTo>
                <a:lnTo>
                  <a:pt x="2582393" y="49253"/>
                </a:lnTo>
                <a:lnTo>
                  <a:pt x="2574831" y="71507"/>
                </a:lnTo>
                <a:cubicBezTo>
                  <a:pt x="2572460" y="78484"/>
                  <a:pt x="2569337" y="84355"/>
                  <a:pt x="2565461" y="89122"/>
                </a:cubicBezTo>
                <a:cubicBezTo>
                  <a:pt x="2561585" y="93890"/>
                  <a:pt x="2557015" y="97482"/>
                  <a:pt x="2551752" y="99901"/>
                </a:cubicBezTo>
                <a:cubicBezTo>
                  <a:pt x="2546488" y="102319"/>
                  <a:pt x="2540578" y="103529"/>
                  <a:pt x="2534020" y="103529"/>
                </a:cubicBezTo>
                <a:cubicBezTo>
                  <a:pt x="2527369" y="103529"/>
                  <a:pt x="2522175" y="102389"/>
                  <a:pt x="2518438" y="100110"/>
                </a:cubicBezTo>
                <a:cubicBezTo>
                  <a:pt x="2514701" y="97831"/>
                  <a:pt x="2512452" y="94459"/>
                  <a:pt x="2511691" y="89995"/>
                </a:cubicBezTo>
                <a:cubicBezTo>
                  <a:pt x="2510929" y="85530"/>
                  <a:pt x="2511671" y="79995"/>
                  <a:pt x="2513915" y="73391"/>
                </a:cubicBezTo>
                <a:lnTo>
                  <a:pt x="2527998" y="31952"/>
                </a:lnTo>
                <a:cubicBezTo>
                  <a:pt x="2530369" y="24975"/>
                  <a:pt x="2533488" y="19115"/>
                  <a:pt x="2537356" y="14371"/>
                </a:cubicBezTo>
                <a:cubicBezTo>
                  <a:pt x="2541224" y="9627"/>
                  <a:pt x="2545790" y="6046"/>
                  <a:pt x="2551053" y="3628"/>
                </a:cubicBezTo>
                <a:cubicBezTo>
                  <a:pt x="2556317" y="1209"/>
                  <a:pt x="2562227" y="0"/>
                  <a:pt x="2568785" y="0"/>
                </a:cubicBezTo>
                <a:close/>
                <a:moveTo>
                  <a:pt x="2216709" y="0"/>
                </a:moveTo>
                <a:cubicBezTo>
                  <a:pt x="2221778" y="0"/>
                  <a:pt x="2225890" y="698"/>
                  <a:pt x="2229043" y="2093"/>
                </a:cubicBezTo>
                <a:cubicBezTo>
                  <a:pt x="2232197" y="3488"/>
                  <a:pt x="2234466" y="5639"/>
                  <a:pt x="2235850" y="8546"/>
                </a:cubicBezTo>
                <a:cubicBezTo>
                  <a:pt x="2237234" y="11453"/>
                  <a:pt x="2237771" y="15208"/>
                  <a:pt x="2237462" y="19813"/>
                </a:cubicBezTo>
                <a:lnTo>
                  <a:pt x="2226928" y="23301"/>
                </a:lnTo>
                <a:cubicBezTo>
                  <a:pt x="2227053" y="18417"/>
                  <a:pt x="2226030" y="14860"/>
                  <a:pt x="2223859" y="12627"/>
                </a:cubicBezTo>
                <a:cubicBezTo>
                  <a:pt x="2221687" y="10395"/>
                  <a:pt x="2218253" y="9279"/>
                  <a:pt x="2213555" y="9279"/>
                </a:cubicBezTo>
                <a:cubicBezTo>
                  <a:pt x="2206951" y="9279"/>
                  <a:pt x="2201411" y="10732"/>
                  <a:pt x="2196935" y="13639"/>
                </a:cubicBezTo>
                <a:cubicBezTo>
                  <a:pt x="2192459" y="16546"/>
                  <a:pt x="2189296" y="20720"/>
                  <a:pt x="2187448" y="26161"/>
                </a:cubicBezTo>
                <a:lnTo>
                  <a:pt x="2186594" y="28673"/>
                </a:lnTo>
                <a:cubicBezTo>
                  <a:pt x="2185377" y="32254"/>
                  <a:pt x="2185377" y="35161"/>
                  <a:pt x="2186595" y="37393"/>
                </a:cubicBezTo>
                <a:cubicBezTo>
                  <a:pt x="2187813" y="39626"/>
                  <a:pt x="2189674" y="41370"/>
                  <a:pt x="2192177" y="42625"/>
                </a:cubicBezTo>
                <a:cubicBezTo>
                  <a:pt x="2194680" y="43881"/>
                  <a:pt x="2198159" y="45276"/>
                  <a:pt x="2202615" y="46811"/>
                </a:cubicBezTo>
                <a:cubicBezTo>
                  <a:pt x="2202831" y="46858"/>
                  <a:pt x="2203013" y="46904"/>
                  <a:pt x="2203160" y="46951"/>
                </a:cubicBezTo>
                <a:cubicBezTo>
                  <a:pt x="2203306" y="46997"/>
                  <a:pt x="2203434" y="47067"/>
                  <a:pt x="2203542" y="47160"/>
                </a:cubicBezTo>
                <a:cubicBezTo>
                  <a:pt x="2203759" y="47206"/>
                  <a:pt x="2203968" y="47276"/>
                  <a:pt x="2204168" y="47369"/>
                </a:cubicBezTo>
                <a:cubicBezTo>
                  <a:pt x="2204369" y="47462"/>
                  <a:pt x="2204555" y="47532"/>
                  <a:pt x="2204725" y="47579"/>
                </a:cubicBezTo>
                <a:cubicBezTo>
                  <a:pt x="2209257" y="49160"/>
                  <a:pt x="2212917" y="50881"/>
                  <a:pt x="2215703" y="52741"/>
                </a:cubicBezTo>
                <a:cubicBezTo>
                  <a:pt x="2218489" y="54601"/>
                  <a:pt x="2220433" y="57229"/>
                  <a:pt x="2221535" y="60624"/>
                </a:cubicBezTo>
                <a:cubicBezTo>
                  <a:pt x="2222636" y="64019"/>
                  <a:pt x="2222286" y="68368"/>
                  <a:pt x="2220485" y="73670"/>
                </a:cubicBezTo>
                <a:lnTo>
                  <a:pt x="2219371" y="76949"/>
                </a:lnTo>
                <a:cubicBezTo>
                  <a:pt x="2217411" y="82716"/>
                  <a:pt x="2214585" y="87576"/>
                  <a:pt x="2210892" y="91529"/>
                </a:cubicBezTo>
                <a:cubicBezTo>
                  <a:pt x="2207200" y="95483"/>
                  <a:pt x="2202720" y="98471"/>
                  <a:pt x="2197451" y="100494"/>
                </a:cubicBezTo>
                <a:cubicBezTo>
                  <a:pt x="2192182" y="102517"/>
                  <a:pt x="2186223" y="103529"/>
                  <a:pt x="2179572" y="103529"/>
                </a:cubicBezTo>
                <a:cubicBezTo>
                  <a:pt x="2174224" y="103529"/>
                  <a:pt x="2169721" y="102819"/>
                  <a:pt x="2166064" y="101401"/>
                </a:cubicBezTo>
                <a:cubicBezTo>
                  <a:pt x="2162406" y="99982"/>
                  <a:pt x="2159681" y="97738"/>
                  <a:pt x="2157887" y="94669"/>
                </a:cubicBezTo>
                <a:cubicBezTo>
                  <a:pt x="2156093" y="91599"/>
                  <a:pt x="2155414" y="87646"/>
                  <a:pt x="2155848" y="82809"/>
                </a:cubicBezTo>
                <a:lnTo>
                  <a:pt x="2166545" y="79251"/>
                </a:lnTo>
                <a:cubicBezTo>
                  <a:pt x="2166216" y="84460"/>
                  <a:pt x="2167482" y="88262"/>
                  <a:pt x="2170343" y="90657"/>
                </a:cubicBezTo>
                <a:cubicBezTo>
                  <a:pt x="2173203" y="93052"/>
                  <a:pt x="2177330" y="94250"/>
                  <a:pt x="2182726" y="94250"/>
                </a:cubicBezTo>
                <a:cubicBezTo>
                  <a:pt x="2189469" y="94250"/>
                  <a:pt x="2195130" y="92785"/>
                  <a:pt x="2199706" y="89855"/>
                </a:cubicBezTo>
                <a:cubicBezTo>
                  <a:pt x="2204283" y="86925"/>
                  <a:pt x="2207520" y="82669"/>
                  <a:pt x="2209416" y="77088"/>
                </a:cubicBezTo>
                <a:lnTo>
                  <a:pt x="2210436" y="74089"/>
                </a:lnTo>
                <a:cubicBezTo>
                  <a:pt x="2211653" y="70507"/>
                  <a:pt x="2211769" y="67566"/>
                  <a:pt x="2210784" y="65263"/>
                </a:cubicBezTo>
                <a:cubicBezTo>
                  <a:pt x="2209799" y="62961"/>
                  <a:pt x="2208171" y="61147"/>
                  <a:pt x="2205901" y="59822"/>
                </a:cubicBezTo>
                <a:cubicBezTo>
                  <a:pt x="2203631" y="58496"/>
                  <a:pt x="2200532" y="57113"/>
                  <a:pt x="2196603" y="55671"/>
                </a:cubicBezTo>
                <a:cubicBezTo>
                  <a:pt x="2196479" y="55625"/>
                  <a:pt x="2196356" y="55578"/>
                  <a:pt x="2196232" y="55532"/>
                </a:cubicBezTo>
                <a:cubicBezTo>
                  <a:pt x="2196109" y="55485"/>
                  <a:pt x="2195985" y="55438"/>
                  <a:pt x="2195861" y="55392"/>
                </a:cubicBezTo>
                <a:lnTo>
                  <a:pt x="2194260" y="54764"/>
                </a:lnTo>
                <a:cubicBezTo>
                  <a:pt x="2189094" y="52997"/>
                  <a:pt x="2185052" y="51276"/>
                  <a:pt x="2182133" y="49602"/>
                </a:cubicBezTo>
                <a:cubicBezTo>
                  <a:pt x="2179213" y="47927"/>
                  <a:pt x="2177090" y="45451"/>
                  <a:pt x="2175762" y="42172"/>
                </a:cubicBezTo>
                <a:cubicBezTo>
                  <a:pt x="2174435" y="38893"/>
                  <a:pt x="2174695" y="34533"/>
                  <a:pt x="2176545" y="29091"/>
                </a:cubicBezTo>
                <a:lnTo>
                  <a:pt x="2177399" y="26580"/>
                </a:lnTo>
                <a:cubicBezTo>
                  <a:pt x="2179358" y="20813"/>
                  <a:pt x="2182169" y="15964"/>
                  <a:pt x="2185830" y="12034"/>
                </a:cubicBezTo>
                <a:cubicBezTo>
                  <a:pt x="2189491" y="8104"/>
                  <a:pt x="2193925" y="5116"/>
                  <a:pt x="2199132" y="3070"/>
                </a:cubicBezTo>
                <a:cubicBezTo>
                  <a:pt x="2204339" y="1023"/>
                  <a:pt x="2210198" y="0"/>
                  <a:pt x="22167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1100" i="1" dirty="0">
              <a:solidFill>
                <a:srgbClr val="7BABF1"/>
              </a:solidFill>
              <a:latin typeface="Bahnschrift Light SemiCondensed" panose="020B0502040204020203" pitchFamily="34" charset="0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16FB3CA-E408-4826-B9D5-A793F795CAEE}"/>
              </a:ext>
            </a:extLst>
          </p:cNvPr>
          <p:cNvGrpSpPr/>
          <p:nvPr/>
        </p:nvGrpSpPr>
        <p:grpSpPr>
          <a:xfrm>
            <a:off x="6153767" y="1766471"/>
            <a:ext cx="966240" cy="819209"/>
            <a:chOff x="861281" y="225383"/>
            <a:chExt cx="2489811" cy="211094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1781B6C1-C2AD-447E-9605-D0BC0CF3BE8B}"/>
                </a:ext>
              </a:extLst>
            </p:cNvPr>
            <p:cNvSpPr/>
            <p:nvPr/>
          </p:nvSpPr>
          <p:spPr>
            <a:xfrm rot="5400000">
              <a:off x="1708216" y="689418"/>
              <a:ext cx="795941" cy="2489811"/>
            </a:xfrm>
            <a:prstGeom prst="ellipse">
              <a:avLst/>
            </a:prstGeom>
            <a:solidFill>
              <a:srgbClr val="2828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7000E2DB-E6CB-409A-A28C-003BACEDA4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t="52910" b="6545"/>
            <a:stretch>
              <a:fillRect/>
            </a:stretch>
          </p:blipFill>
          <p:spPr>
            <a:xfrm>
              <a:off x="1359567" y="1540381"/>
              <a:ext cx="1566808" cy="795942"/>
            </a:xfrm>
            <a:custGeom>
              <a:avLst/>
              <a:gdLst>
                <a:gd name="connsiteX0" fmla="*/ 747742 w 1566808"/>
                <a:gd name="connsiteY0" fmla="*/ 0 h 795942"/>
                <a:gd name="connsiteX1" fmla="*/ 1443781 w 1566808"/>
                <a:gd name="connsiteY1" fmla="*/ 67967 h 795942"/>
                <a:gd name="connsiteX2" fmla="*/ 1566808 w 1566808"/>
                <a:gd name="connsiteY2" fmla="*/ 100417 h 795942"/>
                <a:gd name="connsiteX3" fmla="*/ 1566808 w 1566808"/>
                <a:gd name="connsiteY3" fmla="*/ 695525 h 795942"/>
                <a:gd name="connsiteX4" fmla="*/ 1443781 w 1566808"/>
                <a:gd name="connsiteY4" fmla="*/ 727975 h 795942"/>
                <a:gd name="connsiteX5" fmla="*/ 747742 w 1566808"/>
                <a:gd name="connsiteY5" fmla="*/ 795942 h 795942"/>
                <a:gd name="connsiteX6" fmla="*/ 51703 w 1566808"/>
                <a:gd name="connsiteY6" fmla="*/ 727975 h 795942"/>
                <a:gd name="connsiteX7" fmla="*/ 0 w 1566808"/>
                <a:gd name="connsiteY7" fmla="*/ 714338 h 795942"/>
                <a:gd name="connsiteX8" fmla="*/ 0 w 1566808"/>
                <a:gd name="connsiteY8" fmla="*/ 81605 h 795942"/>
                <a:gd name="connsiteX9" fmla="*/ 51703 w 1566808"/>
                <a:gd name="connsiteY9" fmla="*/ 67967 h 795942"/>
                <a:gd name="connsiteX10" fmla="*/ 747742 w 1566808"/>
                <a:gd name="connsiteY10" fmla="*/ 0 h 7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66808" h="795942">
                  <a:moveTo>
                    <a:pt x="747742" y="0"/>
                  </a:moveTo>
                  <a:cubicBezTo>
                    <a:pt x="1005571" y="0"/>
                    <a:pt x="1245093" y="25056"/>
                    <a:pt x="1443781" y="67967"/>
                  </a:cubicBezTo>
                  <a:lnTo>
                    <a:pt x="1566808" y="100417"/>
                  </a:lnTo>
                  <a:lnTo>
                    <a:pt x="1566808" y="695525"/>
                  </a:lnTo>
                  <a:lnTo>
                    <a:pt x="1443781" y="727975"/>
                  </a:lnTo>
                  <a:cubicBezTo>
                    <a:pt x="1245093" y="770886"/>
                    <a:pt x="1005571" y="795942"/>
                    <a:pt x="747742" y="795942"/>
                  </a:cubicBezTo>
                  <a:cubicBezTo>
                    <a:pt x="489913" y="795942"/>
                    <a:pt x="250391" y="770886"/>
                    <a:pt x="51703" y="727975"/>
                  </a:cubicBezTo>
                  <a:lnTo>
                    <a:pt x="0" y="714338"/>
                  </a:lnTo>
                  <a:lnTo>
                    <a:pt x="0" y="81605"/>
                  </a:lnTo>
                  <a:lnTo>
                    <a:pt x="51703" y="67967"/>
                  </a:lnTo>
                  <a:cubicBezTo>
                    <a:pt x="250391" y="25056"/>
                    <a:pt x="489913" y="0"/>
                    <a:pt x="747742" y="0"/>
                  </a:cubicBezTo>
                  <a:close/>
                </a:path>
              </a:pathLst>
            </a:cu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E92EAC46-A196-4758-871F-7998A4FBEF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74" t="-14272" r="-574" b="14272"/>
            <a:stretch/>
          </p:blipFill>
          <p:spPr>
            <a:xfrm>
              <a:off x="1367309" y="225383"/>
              <a:ext cx="1566808" cy="1963082"/>
            </a:xfrm>
            <a:prstGeom prst="rect">
              <a:avLst/>
            </a:prstGeom>
          </p:spPr>
        </p:pic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CF1E319E-8707-49D1-8D87-47FB467239B3}"/>
              </a:ext>
            </a:extLst>
          </p:cNvPr>
          <p:cNvSpPr txBox="1"/>
          <p:nvPr/>
        </p:nvSpPr>
        <p:spPr>
          <a:xfrm rot="21200606">
            <a:off x="3229339" y="2269254"/>
            <a:ext cx="1770353" cy="1281080"/>
          </a:xfrm>
          <a:custGeom>
            <a:avLst/>
            <a:gdLst/>
            <a:ahLst/>
            <a:cxnLst/>
            <a:rect l="l" t="t" r="r" b="b"/>
            <a:pathLst>
              <a:path w="1448000" h="1047816">
                <a:moveTo>
                  <a:pt x="1369248" y="29146"/>
                </a:moveTo>
                <a:lnTo>
                  <a:pt x="1448000" y="29146"/>
                </a:lnTo>
                <a:lnTo>
                  <a:pt x="1448000" y="195281"/>
                </a:lnTo>
                <a:lnTo>
                  <a:pt x="1337552" y="195281"/>
                </a:lnTo>
                <a:close/>
                <a:moveTo>
                  <a:pt x="1011908" y="0"/>
                </a:moveTo>
                <a:lnTo>
                  <a:pt x="1323775" y="0"/>
                </a:lnTo>
                <a:lnTo>
                  <a:pt x="1274659" y="230257"/>
                </a:lnTo>
                <a:lnTo>
                  <a:pt x="1448000" y="230257"/>
                </a:lnTo>
                <a:lnTo>
                  <a:pt x="1448000" y="378904"/>
                </a:lnTo>
                <a:lnTo>
                  <a:pt x="1243099" y="378904"/>
                </a:lnTo>
                <a:lnTo>
                  <a:pt x="1206483" y="555240"/>
                </a:lnTo>
                <a:lnTo>
                  <a:pt x="1448000" y="452505"/>
                </a:lnTo>
                <a:lnTo>
                  <a:pt x="1448000" y="562539"/>
                </a:lnTo>
                <a:lnTo>
                  <a:pt x="1421280" y="617905"/>
                </a:lnTo>
                <a:lnTo>
                  <a:pt x="1170893" y="724290"/>
                </a:lnTo>
                <a:lnTo>
                  <a:pt x="1132775" y="909370"/>
                </a:lnTo>
                <a:lnTo>
                  <a:pt x="1233330" y="909370"/>
                </a:lnTo>
                <a:lnTo>
                  <a:pt x="1305081" y="856907"/>
                </a:lnTo>
                <a:lnTo>
                  <a:pt x="1214453" y="1046359"/>
                </a:lnTo>
                <a:lnTo>
                  <a:pt x="841378" y="1046359"/>
                </a:lnTo>
                <a:lnTo>
                  <a:pt x="881045" y="848163"/>
                </a:lnTo>
                <a:lnTo>
                  <a:pt x="552236" y="988066"/>
                </a:lnTo>
                <a:lnTo>
                  <a:pt x="646301" y="792784"/>
                </a:lnTo>
                <a:lnTo>
                  <a:pt x="917136" y="677656"/>
                </a:lnTo>
                <a:lnTo>
                  <a:pt x="977865" y="378904"/>
                </a:lnTo>
                <a:lnTo>
                  <a:pt x="837962" y="378904"/>
                </a:lnTo>
                <a:lnTo>
                  <a:pt x="908870" y="230257"/>
                </a:lnTo>
                <a:lnTo>
                  <a:pt x="1007968" y="230257"/>
                </a:lnTo>
                <a:lnTo>
                  <a:pt x="1045085" y="52463"/>
                </a:lnTo>
                <a:close/>
                <a:moveTo>
                  <a:pt x="573253" y="0"/>
                </a:moveTo>
                <a:lnTo>
                  <a:pt x="872005" y="0"/>
                </a:lnTo>
                <a:lnTo>
                  <a:pt x="792717" y="164677"/>
                </a:lnTo>
                <a:lnTo>
                  <a:pt x="909303" y="164677"/>
                </a:lnTo>
                <a:lnTo>
                  <a:pt x="841856" y="303123"/>
                </a:lnTo>
                <a:lnTo>
                  <a:pt x="726727" y="303123"/>
                </a:lnTo>
                <a:lnTo>
                  <a:pt x="633664" y="495490"/>
                </a:lnTo>
                <a:lnTo>
                  <a:pt x="762068" y="469258"/>
                </a:lnTo>
                <a:lnTo>
                  <a:pt x="689657" y="622277"/>
                </a:lnTo>
                <a:lnTo>
                  <a:pt x="559795" y="648509"/>
                </a:lnTo>
                <a:lnTo>
                  <a:pt x="414518" y="951633"/>
                </a:lnTo>
                <a:cubicBezTo>
                  <a:pt x="400082" y="979808"/>
                  <a:pt x="378878" y="1002882"/>
                  <a:pt x="350908" y="1020856"/>
                </a:cubicBezTo>
                <a:cubicBezTo>
                  <a:pt x="322938" y="1038829"/>
                  <a:pt x="295352" y="1047816"/>
                  <a:pt x="268148" y="1047816"/>
                </a:cubicBezTo>
                <a:lnTo>
                  <a:pt x="0" y="1047816"/>
                </a:lnTo>
                <a:lnTo>
                  <a:pt x="177225" y="912285"/>
                </a:lnTo>
                <a:lnTo>
                  <a:pt x="276209" y="706802"/>
                </a:lnTo>
                <a:lnTo>
                  <a:pt x="148283" y="731577"/>
                </a:lnTo>
                <a:lnTo>
                  <a:pt x="222151" y="578558"/>
                </a:lnTo>
                <a:lnTo>
                  <a:pt x="349098" y="552326"/>
                </a:lnTo>
                <a:lnTo>
                  <a:pt x="468781" y="303123"/>
                </a:lnTo>
                <a:lnTo>
                  <a:pt x="353652" y="303123"/>
                </a:lnTo>
                <a:lnTo>
                  <a:pt x="421099" y="164677"/>
                </a:lnTo>
                <a:lnTo>
                  <a:pt x="534770" y="164677"/>
                </a:lnTo>
                <a:lnTo>
                  <a:pt x="592380" y="466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8000" i="1">
                <a:gradFill>
                  <a:gsLst>
                    <a:gs pos="33000">
                      <a:srgbClr val="F0C48A"/>
                    </a:gs>
                    <a:gs pos="100000">
                      <a:srgbClr val="E8A85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B66E961-A8C9-4D7C-AC2E-2D47A211BF0A}"/>
              </a:ext>
            </a:extLst>
          </p:cNvPr>
          <p:cNvSpPr txBox="1"/>
          <p:nvPr/>
        </p:nvSpPr>
        <p:spPr>
          <a:xfrm rot="21200606">
            <a:off x="4887907" y="2364445"/>
            <a:ext cx="1302121" cy="944852"/>
          </a:xfrm>
          <a:custGeom>
            <a:avLst/>
            <a:gdLst/>
            <a:ahLst/>
            <a:cxnLst/>
            <a:rect l="l" t="t" r="r" b="b"/>
            <a:pathLst>
              <a:path w="1411885" h="1024500">
                <a:moveTo>
                  <a:pt x="518443" y="858365"/>
                </a:moveTo>
                <a:lnTo>
                  <a:pt x="450974" y="996810"/>
                </a:lnTo>
                <a:lnTo>
                  <a:pt x="0" y="1024500"/>
                </a:lnTo>
                <a:lnTo>
                  <a:pt x="65989" y="886054"/>
                </a:lnTo>
                <a:close/>
                <a:moveTo>
                  <a:pt x="887033" y="725748"/>
                </a:moveTo>
                <a:lnTo>
                  <a:pt x="810682" y="886054"/>
                </a:lnTo>
                <a:lnTo>
                  <a:pt x="976817" y="886054"/>
                </a:lnTo>
                <a:lnTo>
                  <a:pt x="1053168" y="725748"/>
                </a:lnTo>
                <a:close/>
                <a:moveTo>
                  <a:pt x="1028848" y="432826"/>
                </a:moveTo>
                <a:lnTo>
                  <a:pt x="944141" y="609162"/>
                </a:lnTo>
                <a:lnTo>
                  <a:pt x="1110277" y="609162"/>
                </a:lnTo>
                <a:lnTo>
                  <a:pt x="1194984" y="432826"/>
                </a:lnTo>
                <a:close/>
                <a:moveTo>
                  <a:pt x="1157867" y="164678"/>
                </a:moveTo>
                <a:lnTo>
                  <a:pt x="1084500" y="316240"/>
                </a:lnTo>
                <a:lnTo>
                  <a:pt x="1250635" y="316240"/>
                </a:lnTo>
                <a:lnTo>
                  <a:pt x="1324002" y="164678"/>
                </a:lnTo>
                <a:close/>
                <a:moveTo>
                  <a:pt x="956164" y="29147"/>
                </a:moveTo>
                <a:lnTo>
                  <a:pt x="1411885" y="29147"/>
                </a:lnTo>
                <a:lnTo>
                  <a:pt x="1411885" y="442074"/>
                </a:lnTo>
                <a:lnTo>
                  <a:pt x="1198331" y="886054"/>
                </a:lnTo>
                <a:lnTo>
                  <a:pt x="1256624" y="886054"/>
                </a:lnTo>
                <a:lnTo>
                  <a:pt x="1191636" y="1021585"/>
                </a:lnTo>
                <a:lnTo>
                  <a:pt x="470260" y="1021585"/>
                </a:lnTo>
                <a:lnTo>
                  <a:pt x="535248" y="886054"/>
                </a:lnTo>
                <a:lnTo>
                  <a:pt x="590626" y="886054"/>
                </a:lnTo>
                <a:lnTo>
                  <a:pt x="979664" y="75781"/>
                </a:lnTo>
                <a:close/>
                <a:moveTo>
                  <a:pt x="607568" y="0"/>
                </a:moveTo>
                <a:lnTo>
                  <a:pt x="929636" y="0"/>
                </a:lnTo>
                <a:lnTo>
                  <a:pt x="593746" y="332270"/>
                </a:lnTo>
                <a:lnTo>
                  <a:pt x="771540" y="332270"/>
                </a:lnTo>
                <a:lnTo>
                  <a:pt x="435649" y="664540"/>
                </a:lnTo>
                <a:lnTo>
                  <a:pt x="610528" y="664540"/>
                </a:lnTo>
                <a:lnTo>
                  <a:pt x="544538" y="802986"/>
                </a:lnTo>
                <a:lnTo>
                  <a:pt x="105884" y="802986"/>
                </a:lnTo>
                <a:lnTo>
                  <a:pt x="171873" y="664540"/>
                </a:lnTo>
                <a:lnTo>
                  <a:pt x="367451" y="470716"/>
                </a:lnTo>
                <a:lnTo>
                  <a:pt x="262523" y="470716"/>
                </a:lnTo>
                <a:lnTo>
                  <a:pt x="328513" y="332270"/>
                </a:lnTo>
                <a:lnTo>
                  <a:pt x="630179" y="364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8000" i="1">
                <a:gradFill>
                  <a:gsLst>
                    <a:gs pos="33000">
                      <a:srgbClr val="F0C48A"/>
                    </a:gs>
                    <a:gs pos="100000">
                      <a:srgbClr val="E8A85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CAAF47FA-1F19-4A9A-A613-7FF656BADB57}"/>
              </a:ext>
            </a:extLst>
          </p:cNvPr>
          <p:cNvSpPr txBox="1"/>
          <p:nvPr/>
        </p:nvSpPr>
        <p:spPr>
          <a:xfrm rot="21200606">
            <a:off x="5981608" y="2665911"/>
            <a:ext cx="1158618" cy="851073"/>
          </a:xfrm>
          <a:custGeom>
            <a:avLst/>
            <a:gdLst/>
            <a:ahLst/>
            <a:cxnLst/>
            <a:rect l="l" t="t" r="r" b="b"/>
            <a:pathLst>
              <a:path w="1426458" h="1047817">
                <a:moveTo>
                  <a:pt x="495126" y="858365"/>
                </a:moveTo>
                <a:lnTo>
                  <a:pt x="427656" y="996810"/>
                </a:lnTo>
                <a:lnTo>
                  <a:pt x="0" y="1024500"/>
                </a:lnTo>
                <a:lnTo>
                  <a:pt x="65989" y="886054"/>
                </a:lnTo>
                <a:close/>
                <a:moveTo>
                  <a:pt x="1044651" y="690772"/>
                </a:moveTo>
                <a:lnTo>
                  <a:pt x="1263250" y="690772"/>
                </a:lnTo>
                <a:lnTo>
                  <a:pt x="1173966" y="1047817"/>
                </a:lnTo>
                <a:lnTo>
                  <a:pt x="956824" y="1047817"/>
                </a:lnTo>
                <a:close/>
                <a:moveTo>
                  <a:pt x="686650" y="689315"/>
                </a:moveTo>
                <a:lnTo>
                  <a:pt x="906706" y="689315"/>
                </a:lnTo>
                <a:lnTo>
                  <a:pt x="666339" y="1044902"/>
                </a:lnTo>
                <a:lnTo>
                  <a:pt x="433167" y="1044902"/>
                </a:lnTo>
                <a:close/>
                <a:moveTo>
                  <a:pt x="1116060" y="167592"/>
                </a:moveTo>
                <a:lnTo>
                  <a:pt x="970282" y="472173"/>
                </a:lnTo>
                <a:lnTo>
                  <a:pt x="1219485" y="472173"/>
                </a:lnTo>
                <a:lnTo>
                  <a:pt x="1365263" y="167592"/>
                </a:lnTo>
                <a:close/>
                <a:moveTo>
                  <a:pt x="914403" y="27689"/>
                </a:moveTo>
                <a:lnTo>
                  <a:pt x="1426458" y="27689"/>
                </a:lnTo>
                <a:lnTo>
                  <a:pt x="1426458" y="473027"/>
                </a:lnTo>
                <a:lnTo>
                  <a:pt x="1360435" y="610619"/>
                </a:lnTo>
                <a:lnTo>
                  <a:pt x="692980" y="610619"/>
                </a:lnTo>
                <a:lnTo>
                  <a:pt x="946600" y="83068"/>
                </a:lnTo>
                <a:close/>
                <a:moveTo>
                  <a:pt x="603195" y="0"/>
                </a:moveTo>
                <a:lnTo>
                  <a:pt x="907776" y="0"/>
                </a:lnTo>
                <a:lnTo>
                  <a:pt x="582087" y="332270"/>
                </a:lnTo>
                <a:lnTo>
                  <a:pt x="748222" y="332270"/>
                </a:lnTo>
                <a:lnTo>
                  <a:pt x="422533" y="664540"/>
                </a:lnTo>
                <a:lnTo>
                  <a:pt x="588668" y="664540"/>
                </a:lnTo>
                <a:lnTo>
                  <a:pt x="521221" y="802986"/>
                </a:lnTo>
                <a:lnTo>
                  <a:pt x="105883" y="802986"/>
                </a:lnTo>
                <a:lnTo>
                  <a:pt x="173330" y="664540"/>
                </a:lnTo>
                <a:lnTo>
                  <a:pt x="363078" y="470716"/>
                </a:lnTo>
                <a:lnTo>
                  <a:pt x="265438" y="470716"/>
                </a:lnTo>
                <a:lnTo>
                  <a:pt x="332884" y="332270"/>
                </a:lnTo>
                <a:lnTo>
                  <a:pt x="621435" y="364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8000" i="1">
                <a:gradFill>
                  <a:gsLst>
                    <a:gs pos="33000">
                      <a:srgbClr val="F0C48A"/>
                    </a:gs>
                    <a:gs pos="100000">
                      <a:srgbClr val="E8A85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35EE07B-9D8C-4E3F-9BF9-C9F214121D2F}"/>
              </a:ext>
            </a:extLst>
          </p:cNvPr>
          <p:cNvSpPr txBox="1"/>
          <p:nvPr/>
        </p:nvSpPr>
        <p:spPr>
          <a:xfrm rot="21141220">
            <a:off x="3300961" y="3561461"/>
            <a:ext cx="2366639" cy="254145"/>
          </a:xfrm>
          <a:custGeom>
            <a:avLst/>
            <a:gdLst/>
            <a:ahLst/>
            <a:cxnLst/>
            <a:rect l="l" t="t" r="r" b="b"/>
            <a:pathLst>
              <a:path w="2043608" h="219456">
                <a:moveTo>
                  <a:pt x="140513" y="55169"/>
                </a:moveTo>
                <a:lnTo>
                  <a:pt x="76200" y="55169"/>
                </a:lnTo>
                <a:lnTo>
                  <a:pt x="70104" y="110643"/>
                </a:lnTo>
                <a:lnTo>
                  <a:pt x="131674" y="110643"/>
                </a:lnTo>
                <a:close/>
                <a:moveTo>
                  <a:pt x="369113" y="55169"/>
                </a:moveTo>
                <a:lnTo>
                  <a:pt x="304800" y="55169"/>
                </a:lnTo>
                <a:lnTo>
                  <a:pt x="298704" y="110643"/>
                </a:lnTo>
                <a:lnTo>
                  <a:pt x="360274" y="110643"/>
                </a:lnTo>
                <a:close/>
                <a:moveTo>
                  <a:pt x="1587856" y="179832"/>
                </a:moveTo>
                <a:lnTo>
                  <a:pt x="1583589" y="208788"/>
                </a:lnTo>
                <a:lnTo>
                  <a:pt x="1496111" y="214579"/>
                </a:lnTo>
                <a:lnTo>
                  <a:pt x="1500073" y="185623"/>
                </a:lnTo>
                <a:close/>
                <a:moveTo>
                  <a:pt x="201778" y="25908"/>
                </a:moveTo>
                <a:lnTo>
                  <a:pt x="190195" y="119482"/>
                </a:lnTo>
                <a:cubicBezTo>
                  <a:pt x="188570" y="125375"/>
                  <a:pt x="185369" y="130252"/>
                  <a:pt x="180594" y="134112"/>
                </a:cubicBezTo>
                <a:cubicBezTo>
                  <a:pt x="175819" y="137973"/>
                  <a:pt x="171196" y="139904"/>
                  <a:pt x="166726" y="139904"/>
                </a:cubicBezTo>
                <a:lnTo>
                  <a:pt x="64313" y="139903"/>
                </a:lnTo>
                <a:lnTo>
                  <a:pt x="55474" y="198425"/>
                </a:lnTo>
                <a:lnTo>
                  <a:pt x="0" y="198425"/>
                </a:lnTo>
                <a:lnTo>
                  <a:pt x="20422" y="34443"/>
                </a:lnTo>
                <a:lnTo>
                  <a:pt x="11583" y="25908"/>
                </a:lnTo>
                <a:close/>
                <a:moveTo>
                  <a:pt x="1152144" y="126492"/>
                </a:moveTo>
                <a:lnTo>
                  <a:pt x="1171651" y="195987"/>
                </a:lnTo>
                <a:lnTo>
                  <a:pt x="1121055" y="195987"/>
                </a:lnTo>
                <a:lnTo>
                  <a:pt x="1101547" y="126492"/>
                </a:lnTo>
                <a:close/>
                <a:moveTo>
                  <a:pt x="430377" y="25908"/>
                </a:moveTo>
                <a:lnTo>
                  <a:pt x="418795" y="119482"/>
                </a:lnTo>
                <a:cubicBezTo>
                  <a:pt x="417170" y="125374"/>
                  <a:pt x="413969" y="130251"/>
                  <a:pt x="409194" y="134112"/>
                </a:cubicBezTo>
                <a:cubicBezTo>
                  <a:pt x="404419" y="137973"/>
                  <a:pt x="399796" y="139903"/>
                  <a:pt x="395326" y="139903"/>
                </a:cubicBezTo>
                <a:lnTo>
                  <a:pt x="292913" y="139904"/>
                </a:lnTo>
                <a:lnTo>
                  <a:pt x="284074" y="198425"/>
                </a:lnTo>
                <a:lnTo>
                  <a:pt x="228600" y="198425"/>
                </a:lnTo>
                <a:lnTo>
                  <a:pt x="249022" y="34443"/>
                </a:lnTo>
                <a:lnTo>
                  <a:pt x="240183" y="25908"/>
                </a:lnTo>
                <a:close/>
                <a:moveTo>
                  <a:pt x="1655826" y="144475"/>
                </a:moveTo>
                <a:lnTo>
                  <a:pt x="1628699" y="213360"/>
                </a:lnTo>
                <a:lnTo>
                  <a:pt x="1590903" y="213360"/>
                </a:lnTo>
                <a:lnTo>
                  <a:pt x="1618031" y="144476"/>
                </a:lnTo>
                <a:close/>
                <a:moveTo>
                  <a:pt x="1968322" y="176175"/>
                </a:moveTo>
                <a:lnTo>
                  <a:pt x="1828114" y="176175"/>
                </a:lnTo>
                <a:lnTo>
                  <a:pt x="1825676" y="191719"/>
                </a:lnTo>
                <a:lnTo>
                  <a:pt x="1965884" y="191720"/>
                </a:lnTo>
                <a:close/>
                <a:moveTo>
                  <a:pt x="1742389" y="144475"/>
                </a:moveTo>
                <a:lnTo>
                  <a:pt x="1744523" y="213665"/>
                </a:lnTo>
                <a:lnTo>
                  <a:pt x="1708557" y="213665"/>
                </a:lnTo>
                <a:lnTo>
                  <a:pt x="1707643" y="144476"/>
                </a:lnTo>
                <a:close/>
                <a:moveTo>
                  <a:pt x="647395" y="25908"/>
                </a:moveTo>
                <a:lnTo>
                  <a:pt x="641604" y="55169"/>
                </a:lnTo>
                <a:lnTo>
                  <a:pt x="580035" y="55169"/>
                </a:lnTo>
                <a:lnTo>
                  <a:pt x="559613" y="198425"/>
                </a:lnTo>
                <a:lnTo>
                  <a:pt x="501092" y="198425"/>
                </a:lnTo>
                <a:lnTo>
                  <a:pt x="521513" y="55169"/>
                </a:lnTo>
                <a:lnTo>
                  <a:pt x="457200" y="55169"/>
                </a:lnTo>
                <a:lnTo>
                  <a:pt x="460248" y="25908"/>
                </a:lnTo>
                <a:close/>
                <a:moveTo>
                  <a:pt x="2022576" y="152095"/>
                </a:moveTo>
                <a:lnTo>
                  <a:pt x="2013433" y="215799"/>
                </a:lnTo>
                <a:lnTo>
                  <a:pt x="1771422" y="215799"/>
                </a:lnTo>
                <a:lnTo>
                  <a:pt x="1780566" y="152096"/>
                </a:lnTo>
                <a:close/>
                <a:moveTo>
                  <a:pt x="1293648" y="57912"/>
                </a:moveTo>
                <a:lnTo>
                  <a:pt x="1276883" y="177699"/>
                </a:lnTo>
                <a:lnTo>
                  <a:pt x="1295171" y="172822"/>
                </a:lnTo>
                <a:lnTo>
                  <a:pt x="1290904" y="202083"/>
                </a:lnTo>
                <a:lnTo>
                  <a:pt x="1223543" y="219456"/>
                </a:lnTo>
                <a:lnTo>
                  <a:pt x="1242441" y="86868"/>
                </a:lnTo>
                <a:lnTo>
                  <a:pt x="1227506" y="86868"/>
                </a:lnTo>
                <a:lnTo>
                  <a:pt x="1231468" y="57912"/>
                </a:lnTo>
                <a:close/>
                <a:moveTo>
                  <a:pt x="777164" y="0"/>
                </a:moveTo>
                <a:lnTo>
                  <a:pt x="772287" y="34747"/>
                </a:lnTo>
                <a:lnTo>
                  <a:pt x="798195" y="34748"/>
                </a:lnTo>
                <a:lnTo>
                  <a:pt x="793928" y="63703"/>
                </a:lnTo>
                <a:lnTo>
                  <a:pt x="768020" y="63704"/>
                </a:lnTo>
                <a:lnTo>
                  <a:pt x="762534" y="104242"/>
                </a:lnTo>
                <a:lnTo>
                  <a:pt x="789051" y="98451"/>
                </a:lnTo>
                <a:lnTo>
                  <a:pt x="784784" y="130455"/>
                </a:lnTo>
                <a:lnTo>
                  <a:pt x="757961" y="136246"/>
                </a:lnTo>
                <a:lnTo>
                  <a:pt x="749123" y="199340"/>
                </a:lnTo>
                <a:cubicBezTo>
                  <a:pt x="748107" y="205232"/>
                  <a:pt x="745312" y="210058"/>
                  <a:pt x="740741" y="213817"/>
                </a:cubicBezTo>
                <a:cubicBezTo>
                  <a:pt x="736169" y="217577"/>
                  <a:pt x="731037" y="219456"/>
                  <a:pt x="725348" y="219456"/>
                </a:cubicBezTo>
                <a:lnTo>
                  <a:pt x="664998" y="219456"/>
                </a:lnTo>
                <a:lnTo>
                  <a:pt x="692430" y="191110"/>
                </a:lnTo>
                <a:lnTo>
                  <a:pt x="698220" y="149352"/>
                </a:lnTo>
                <a:lnTo>
                  <a:pt x="665302" y="156362"/>
                </a:lnTo>
                <a:lnTo>
                  <a:pt x="669569" y="124359"/>
                </a:lnTo>
                <a:lnTo>
                  <a:pt x="702793" y="117348"/>
                </a:lnTo>
                <a:lnTo>
                  <a:pt x="710107" y="63703"/>
                </a:lnTo>
                <a:lnTo>
                  <a:pt x="678104" y="63703"/>
                </a:lnTo>
                <a:lnTo>
                  <a:pt x="682372" y="34747"/>
                </a:lnTo>
                <a:lnTo>
                  <a:pt x="714376" y="34747"/>
                </a:lnTo>
                <a:lnTo>
                  <a:pt x="718033" y="8839"/>
                </a:lnTo>
                <a:lnTo>
                  <a:pt x="710412" y="0"/>
                </a:lnTo>
                <a:close/>
                <a:moveTo>
                  <a:pt x="1671981" y="92659"/>
                </a:moveTo>
                <a:lnTo>
                  <a:pt x="1662532" y="92659"/>
                </a:lnTo>
                <a:lnTo>
                  <a:pt x="1654911" y="109728"/>
                </a:lnTo>
                <a:lnTo>
                  <a:pt x="1669542" y="109728"/>
                </a:lnTo>
                <a:close/>
                <a:moveTo>
                  <a:pt x="940231" y="11583"/>
                </a:moveTo>
                <a:lnTo>
                  <a:pt x="936270" y="40539"/>
                </a:lnTo>
                <a:lnTo>
                  <a:pt x="901523" y="40539"/>
                </a:lnTo>
                <a:lnTo>
                  <a:pt x="879272" y="199339"/>
                </a:lnTo>
                <a:cubicBezTo>
                  <a:pt x="878256" y="205232"/>
                  <a:pt x="875513" y="210058"/>
                  <a:pt x="871042" y="213817"/>
                </a:cubicBezTo>
                <a:cubicBezTo>
                  <a:pt x="866572" y="217577"/>
                  <a:pt x="861390" y="219456"/>
                  <a:pt x="855498" y="219456"/>
                </a:cubicBezTo>
                <a:lnTo>
                  <a:pt x="795148" y="219456"/>
                </a:lnTo>
                <a:lnTo>
                  <a:pt x="822579" y="191110"/>
                </a:lnTo>
                <a:lnTo>
                  <a:pt x="843610" y="40539"/>
                </a:lnTo>
                <a:lnTo>
                  <a:pt x="803072" y="40539"/>
                </a:lnTo>
                <a:lnTo>
                  <a:pt x="807034" y="11582"/>
                </a:lnTo>
                <a:close/>
                <a:moveTo>
                  <a:pt x="1968322" y="111252"/>
                </a:moveTo>
                <a:lnTo>
                  <a:pt x="1846707" y="111252"/>
                </a:lnTo>
                <a:lnTo>
                  <a:pt x="1845183" y="122530"/>
                </a:lnTo>
                <a:lnTo>
                  <a:pt x="1966798" y="122530"/>
                </a:lnTo>
                <a:close/>
                <a:moveTo>
                  <a:pt x="1106729" y="610"/>
                </a:moveTo>
                <a:lnTo>
                  <a:pt x="1103376" y="25299"/>
                </a:lnTo>
                <a:lnTo>
                  <a:pt x="1201522" y="25299"/>
                </a:lnTo>
                <a:lnTo>
                  <a:pt x="1197255" y="54559"/>
                </a:lnTo>
                <a:lnTo>
                  <a:pt x="1099109" y="54559"/>
                </a:lnTo>
                <a:lnTo>
                  <a:pt x="1095146" y="83820"/>
                </a:lnTo>
                <a:lnTo>
                  <a:pt x="1204570" y="83820"/>
                </a:lnTo>
                <a:lnTo>
                  <a:pt x="1200608" y="112776"/>
                </a:lnTo>
                <a:lnTo>
                  <a:pt x="1090879" y="112776"/>
                </a:lnTo>
                <a:lnTo>
                  <a:pt x="1076249" y="218542"/>
                </a:lnTo>
                <a:lnTo>
                  <a:pt x="1018641" y="218542"/>
                </a:lnTo>
                <a:lnTo>
                  <a:pt x="1033272" y="112776"/>
                </a:lnTo>
                <a:lnTo>
                  <a:pt x="953110" y="112776"/>
                </a:lnTo>
                <a:lnTo>
                  <a:pt x="957072" y="83820"/>
                </a:lnTo>
                <a:lnTo>
                  <a:pt x="1037540" y="83820"/>
                </a:lnTo>
                <a:lnTo>
                  <a:pt x="1047598" y="11278"/>
                </a:lnTo>
                <a:lnTo>
                  <a:pt x="1037540" y="610"/>
                </a:lnTo>
                <a:close/>
                <a:moveTo>
                  <a:pt x="2020443" y="88087"/>
                </a:moveTo>
                <a:lnTo>
                  <a:pt x="2012518" y="145694"/>
                </a:lnTo>
                <a:lnTo>
                  <a:pt x="1793672" y="145695"/>
                </a:lnTo>
                <a:lnTo>
                  <a:pt x="1801597" y="88087"/>
                </a:lnTo>
                <a:close/>
                <a:moveTo>
                  <a:pt x="1288161" y="5792"/>
                </a:moveTo>
                <a:lnTo>
                  <a:pt x="1297000" y="46330"/>
                </a:lnTo>
                <a:lnTo>
                  <a:pt x="1255852" y="46330"/>
                </a:lnTo>
                <a:lnTo>
                  <a:pt x="1247014" y="5792"/>
                </a:lnTo>
                <a:close/>
                <a:moveTo>
                  <a:pt x="1429283" y="15545"/>
                </a:moveTo>
                <a:lnTo>
                  <a:pt x="1401547" y="206959"/>
                </a:lnTo>
                <a:lnTo>
                  <a:pt x="1360094" y="206960"/>
                </a:lnTo>
                <a:lnTo>
                  <a:pt x="1386306" y="27432"/>
                </a:lnTo>
                <a:lnTo>
                  <a:pt x="1377468" y="15545"/>
                </a:lnTo>
                <a:close/>
                <a:moveTo>
                  <a:pt x="1377468" y="6096"/>
                </a:moveTo>
                <a:lnTo>
                  <a:pt x="1338758" y="219151"/>
                </a:lnTo>
                <a:lnTo>
                  <a:pt x="1293038" y="219151"/>
                </a:lnTo>
                <a:lnTo>
                  <a:pt x="1330528" y="17374"/>
                </a:lnTo>
                <a:lnTo>
                  <a:pt x="1320470" y="6096"/>
                </a:lnTo>
                <a:close/>
                <a:moveTo>
                  <a:pt x="1486586" y="6096"/>
                </a:moveTo>
                <a:lnTo>
                  <a:pt x="1456410" y="219151"/>
                </a:lnTo>
                <a:lnTo>
                  <a:pt x="1414044" y="219152"/>
                </a:lnTo>
                <a:lnTo>
                  <a:pt x="1442390" y="17678"/>
                </a:lnTo>
                <a:lnTo>
                  <a:pt x="1430198" y="6096"/>
                </a:lnTo>
                <a:close/>
                <a:moveTo>
                  <a:pt x="2037817" y="50597"/>
                </a:moveTo>
                <a:lnTo>
                  <a:pt x="2033550" y="82906"/>
                </a:lnTo>
                <a:lnTo>
                  <a:pt x="1978990" y="82906"/>
                </a:lnTo>
                <a:lnTo>
                  <a:pt x="1979905" y="74981"/>
                </a:lnTo>
                <a:lnTo>
                  <a:pt x="1845792" y="74981"/>
                </a:lnTo>
                <a:lnTo>
                  <a:pt x="1844879" y="82906"/>
                </a:lnTo>
                <a:lnTo>
                  <a:pt x="1790320" y="82906"/>
                </a:lnTo>
                <a:lnTo>
                  <a:pt x="1794587" y="50597"/>
                </a:lnTo>
                <a:close/>
                <a:moveTo>
                  <a:pt x="1612849" y="305"/>
                </a:moveTo>
                <a:lnTo>
                  <a:pt x="1568348" y="69799"/>
                </a:lnTo>
                <a:lnTo>
                  <a:pt x="1603096" y="69800"/>
                </a:lnTo>
                <a:lnTo>
                  <a:pt x="1558595" y="139294"/>
                </a:lnTo>
                <a:lnTo>
                  <a:pt x="1593343" y="139294"/>
                </a:lnTo>
                <a:lnTo>
                  <a:pt x="1589379" y="168250"/>
                </a:lnTo>
                <a:lnTo>
                  <a:pt x="1502512" y="168250"/>
                </a:lnTo>
                <a:lnTo>
                  <a:pt x="1506474" y="139294"/>
                </a:lnTo>
                <a:lnTo>
                  <a:pt x="1532687" y="98756"/>
                </a:lnTo>
                <a:lnTo>
                  <a:pt x="1512266" y="98756"/>
                </a:lnTo>
                <a:lnTo>
                  <a:pt x="1516228" y="69799"/>
                </a:lnTo>
                <a:lnTo>
                  <a:pt x="1555852" y="7925"/>
                </a:lnTo>
                <a:lnTo>
                  <a:pt x="1549146" y="305"/>
                </a:lnTo>
                <a:close/>
                <a:moveTo>
                  <a:pt x="1704594" y="610"/>
                </a:moveTo>
                <a:lnTo>
                  <a:pt x="1696670" y="17679"/>
                </a:lnTo>
                <a:lnTo>
                  <a:pt x="1766468" y="17679"/>
                </a:lnTo>
                <a:lnTo>
                  <a:pt x="1762506" y="46330"/>
                </a:lnTo>
                <a:lnTo>
                  <a:pt x="1683563" y="46330"/>
                </a:lnTo>
                <a:lnTo>
                  <a:pt x="1675943" y="63398"/>
                </a:lnTo>
                <a:lnTo>
                  <a:pt x="1716786" y="63399"/>
                </a:lnTo>
                <a:lnTo>
                  <a:pt x="1710386" y="109728"/>
                </a:lnTo>
                <a:lnTo>
                  <a:pt x="1759458" y="109728"/>
                </a:lnTo>
                <a:lnTo>
                  <a:pt x="1755800" y="136246"/>
                </a:lnTo>
                <a:lnTo>
                  <a:pt x="1706728" y="136246"/>
                </a:lnTo>
                <a:lnTo>
                  <a:pt x="1697888" y="199339"/>
                </a:lnTo>
                <a:cubicBezTo>
                  <a:pt x="1696873" y="205232"/>
                  <a:pt x="1694129" y="209957"/>
                  <a:pt x="1689658" y="213513"/>
                </a:cubicBezTo>
                <a:cubicBezTo>
                  <a:pt x="1685188" y="217069"/>
                  <a:pt x="1680108" y="218846"/>
                  <a:pt x="1674419" y="218847"/>
                </a:cubicBezTo>
                <a:lnTo>
                  <a:pt x="1631442" y="218847"/>
                </a:lnTo>
                <a:lnTo>
                  <a:pt x="1657959" y="191720"/>
                </a:lnTo>
                <a:lnTo>
                  <a:pt x="1665884" y="136246"/>
                </a:lnTo>
                <a:lnTo>
                  <a:pt x="1605230" y="136246"/>
                </a:lnTo>
                <a:lnTo>
                  <a:pt x="1608887" y="109728"/>
                </a:lnTo>
                <a:lnTo>
                  <a:pt x="1616507" y="92659"/>
                </a:lnTo>
                <a:lnTo>
                  <a:pt x="1605839" y="92660"/>
                </a:lnTo>
                <a:lnTo>
                  <a:pt x="1609801" y="63399"/>
                </a:lnTo>
                <a:lnTo>
                  <a:pt x="1629918" y="63398"/>
                </a:lnTo>
                <a:lnTo>
                  <a:pt x="1637843" y="46330"/>
                </a:lnTo>
                <a:lnTo>
                  <a:pt x="1606144" y="46330"/>
                </a:lnTo>
                <a:lnTo>
                  <a:pt x="1610106" y="17679"/>
                </a:lnTo>
                <a:lnTo>
                  <a:pt x="1650950" y="17679"/>
                </a:lnTo>
                <a:lnTo>
                  <a:pt x="1655217" y="8839"/>
                </a:lnTo>
                <a:lnTo>
                  <a:pt x="1647902" y="610"/>
                </a:lnTo>
                <a:close/>
                <a:moveTo>
                  <a:pt x="1998802" y="0"/>
                </a:moveTo>
                <a:lnTo>
                  <a:pt x="1996974" y="11278"/>
                </a:lnTo>
                <a:lnTo>
                  <a:pt x="2043608" y="11278"/>
                </a:lnTo>
                <a:lnTo>
                  <a:pt x="2039645" y="38405"/>
                </a:lnTo>
                <a:lnTo>
                  <a:pt x="1993316" y="38405"/>
                </a:lnTo>
                <a:lnTo>
                  <a:pt x="1992401" y="45415"/>
                </a:lnTo>
                <a:lnTo>
                  <a:pt x="1940280" y="45415"/>
                </a:lnTo>
                <a:lnTo>
                  <a:pt x="1941195" y="38405"/>
                </a:lnTo>
                <a:lnTo>
                  <a:pt x="1894865" y="38405"/>
                </a:lnTo>
                <a:lnTo>
                  <a:pt x="1893951" y="45415"/>
                </a:lnTo>
                <a:lnTo>
                  <a:pt x="1841831" y="45415"/>
                </a:lnTo>
                <a:lnTo>
                  <a:pt x="1842745" y="38405"/>
                </a:lnTo>
                <a:lnTo>
                  <a:pt x="1796415" y="38405"/>
                </a:lnTo>
                <a:lnTo>
                  <a:pt x="1800377" y="11278"/>
                </a:lnTo>
                <a:lnTo>
                  <a:pt x="1846097" y="11278"/>
                </a:lnTo>
                <a:lnTo>
                  <a:pt x="1836648" y="0"/>
                </a:lnTo>
                <a:lnTo>
                  <a:pt x="1900351" y="0"/>
                </a:lnTo>
                <a:lnTo>
                  <a:pt x="1898523" y="11278"/>
                </a:lnTo>
                <a:lnTo>
                  <a:pt x="1944548" y="11278"/>
                </a:lnTo>
                <a:lnTo>
                  <a:pt x="193509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2000">
                <a:gradFill>
                  <a:gsLst>
                    <a:gs pos="33000">
                      <a:srgbClr val="F0C48A"/>
                    </a:gs>
                    <a:gs pos="100000">
                      <a:srgbClr val="E8A851"/>
                    </a:gs>
                  </a:gsLst>
                  <a:lin ang="5400000" scaled="1"/>
                </a:gradFill>
                <a:latin typeface="阿里汉仪智能黑体"/>
                <a:ea typeface="优设标题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9598A61-8DF9-4077-9A1C-B2202B754CB3}"/>
              </a:ext>
            </a:extLst>
          </p:cNvPr>
          <p:cNvGrpSpPr/>
          <p:nvPr/>
        </p:nvGrpSpPr>
        <p:grpSpPr>
          <a:xfrm>
            <a:off x="3177004" y="3560824"/>
            <a:ext cx="3813252" cy="869586"/>
            <a:chOff x="4526690" y="3645638"/>
            <a:chExt cx="3292767" cy="750893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40016AC9-A84B-4E4A-B59C-623C3E28FD3D}"/>
                </a:ext>
              </a:extLst>
            </p:cNvPr>
            <p:cNvGrpSpPr/>
            <p:nvPr/>
          </p:nvGrpSpPr>
          <p:grpSpPr>
            <a:xfrm>
              <a:off x="4526690" y="3645638"/>
              <a:ext cx="3292767" cy="750893"/>
              <a:chOff x="2432910" y="3787367"/>
              <a:chExt cx="4333392" cy="9882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2" name="平行四边形 11">
                <a:extLst>
                  <a:ext uri="{FF2B5EF4-FFF2-40B4-BE49-F238E27FC236}">
                    <a16:creationId xmlns:a16="http://schemas.microsoft.com/office/drawing/2014/main" id="{98A7A01E-E8D3-48FF-9026-C9247E17A73E}"/>
                  </a:ext>
                </a:extLst>
              </p:cNvPr>
              <p:cNvSpPr/>
              <p:nvPr/>
            </p:nvSpPr>
            <p:spPr>
              <a:xfrm rot="21167362">
                <a:off x="2753053" y="4050784"/>
                <a:ext cx="3682317" cy="472535"/>
              </a:xfrm>
              <a:prstGeom prst="parallelogram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E5390282-E45F-4A6C-A0AE-165716B4E551}"/>
                  </a:ext>
                </a:extLst>
              </p:cNvPr>
              <p:cNvSpPr/>
              <p:nvPr/>
            </p:nvSpPr>
            <p:spPr>
              <a:xfrm rot="21167362">
                <a:off x="2432910" y="4303033"/>
                <a:ext cx="373390" cy="472535"/>
              </a:xfrm>
              <a:prstGeom prst="parallelogram">
                <a:avLst>
                  <a:gd name="adj" fmla="val 3267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平行四边形 14">
                <a:extLst>
                  <a:ext uri="{FF2B5EF4-FFF2-40B4-BE49-F238E27FC236}">
                    <a16:creationId xmlns:a16="http://schemas.microsoft.com/office/drawing/2014/main" id="{08175058-06CC-4908-802B-4BE618D45A96}"/>
                  </a:ext>
                </a:extLst>
              </p:cNvPr>
              <p:cNvSpPr/>
              <p:nvPr/>
            </p:nvSpPr>
            <p:spPr>
              <a:xfrm rot="21167362">
                <a:off x="6392912" y="3787367"/>
                <a:ext cx="373390" cy="472535"/>
              </a:xfrm>
              <a:prstGeom prst="parallelogram">
                <a:avLst>
                  <a:gd name="adj" fmla="val 3267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PA-文本框 53">
              <a:extLst>
                <a:ext uri="{FF2B5EF4-FFF2-40B4-BE49-F238E27FC236}">
                  <a16:creationId xmlns:a16="http://schemas.microsoft.com/office/drawing/2014/main" id="{9A3B4BC8-AF64-4DA0-9198-397EB2164120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 rot="21166268">
              <a:off x="5085517" y="3925394"/>
              <a:ext cx="2121991" cy="228734"/>
            </a:xfrm>
            <a:custGeom>
              <a:avLst/>
              <a:gdLst/>
              <a:ahLst/>
              <a:cxnLst/>
              <a:rect l="l" t="t" r="r" b="b"/>
              <a:pathLst>
                <a:path w="1720196" h="185423">
                  <a:moveTo>
                    <a:pt x="1658731" y="137074"/>
                  </a:moveTo>
                  <a:lnTo>
                    <a:pt x="1702708" y="137074"/>
                  </a:lnTo>
                  <a:lnTo>
                    <a:pt x="1705537" y="185423"/>
                  </a:lnTo>
                  <a:lnTo>
                    <a:pt x="1661560" y="185423"/>
                  </a:lnTo>
                  <a:close/>
                  <a:moveTo>
                    <a:pt x="1604981" y="137074"/>
                  </a:moveTo>
                  <a:lnTo>
                    <a:pt x="1648958" y="137074"/>
                  </a:lnTo>
                  <a:lnTo>
                    <a:pt x="1651787" y="185423"/>
                  </a:lnTo>
                  <a:lnTo>
                    <a:pt x="1607810" y="185423"/>
                  </a:lnTo>
                  <a:close/>
                  <a:moveTo>
                    <a:pt x="1551232" y="137074"/>
                  </a:moveTo>
                  <a:lnTo>
                    <a:pt x="1595209" y="137074"/>
                  </a:lnTo>
                  <a:lnTo>
                    <a:pt x="1598037" y="185423"/>
                  </a:lnTo>
                  <a:lnTo>
                    <a:pt x="1554061" y="185423"/>
                  </a:lnTo>
                  <a:close/>
                  <a:moveTo>
                    <a:pt x="1502368" y="137074"/>
                  </a:moveTo>
                  <a:lnTo>
                    <a:pt x="1546345" y="137074"/>
                  </a:lnTo>
                  <a:lnTo>
                    <a:pt x="1529629" y="185423"/>
                  </a:lnTo>
                  <a:lnTo>
                    <a:pt x="1485652" y="185423"/>
                  </a:lnTo>
                  <a:close/>
                  <a:moveTo>
                    <a:pt x="704488" y="130644"/>
                  </a:moveTo>
                  <a:lnTo>
                    <a:pt x="743835" y="130644"/>
                  </a:lnTo>
                  <a:lnTo>
                    <a:pt x="740235" y="156876"/>
                  </a:lnTo>
                  <a:lnTo>
                    <a:pt x="795013" y="156876"/>
                  </a:lnTo>
                  <a:lnTo>
                    <a:pt x="806329" y="146846"/>
                  </a:lnTo>
                  <a:lnTo>
                    <a:pt x="800928" y="185166"/>
                  </a:lnTo>
                  <a:lnTo>
                    <a:pt x="693943" y="185166"/>
                  </a:lnTo>
                  <a:close/>
                  <a:moveTo>
                    <a:pt x="1351368" y="124215"/>
                  </a:moveTo>
                  <a:lnTo>
                    <a:pt x="1387887" y="124215"/>
                  </a:lnTo>
                  <a:lnTo>
                    <a:pt x="1379915" y="158677"/>
                  </a:lnTo>
                  <a:lnTo>
                    <a:pt x="1400232" y="158677"/>
                  </a:lnTo>
                  <a:lnTo>
                    <a:pt x="1411805" y="147618"/>
                  </a:lnTo>
                  <a:lnTo>
                    <a:pt x="1406661" y="185423"/>
                  </a:lnTo>
                  <a:lnTo>
                    <a:pt x="1336709" y="185423"/>
                  </a:lnTo>
                  <a:close/>
                  <a:moveTo>
                    <a:pt x="451389" y="124215"/>
                  </a:moveTo>
                  <a:lnTo>
                    <a:pt x="487908" y="124215"/>
                  </a:lnTo>
                  <a:lnTo>
                    <a:pt x="479679" y="157391"/>
                  </a:lnTo>
                  <a:lnTo>
                    <a:pt x="500510" y="157391"/>
                  </a:lnTo>
                  <a:lnTo>
                    <a:pt x="512597" y="146846"/>
                  </a:lnTo>
                  <a:lnTo>
                    <a:pt x="506939" y="185423"/>
                  </a:lnTo>
                  <a:lnTo>
                    <a:pt x="436216" y="185423"/>
                  </a:lnTo>
                  <a:close/>
                  <a:moveTo>
                    <a:pt x="689057" y="97469"/>
                  </a:moveTo>
                  <a:lnTo>
                    <a:pt x="736634" y="97469"/>
                  </a:lnTo>
                  <a:lnTo>
                    <a:pt x="646366" y="184908"/>
                  </a:lnTo>
                  <a:lnTo>
                    <a:pt x="596474" y="184908"/>
                  </a:lnTo>
                  <a:close/>
                  <a:moveTo>
                    <a:pt x="947566" y="88211"/>
                  </a:moveTo>
                  <a:lnTo>
                    <a:pt x="991285" y="88211"/>
                  </a:lnTo>
                  <a:lnTo>
                    <a:pt x="988714" y="105441"/>
                  </a:lnTo>
                  <a:lnTo>
                    <a:pt x="1025747" y="105441"/>
                  </a:lnTo>
                  <a:lnTo>
                    <a:pt x="1022146" y="129873"/>
                  </a:lnTo>
                  <a:lnTo>
                    <a:pt x="985370" y="129873"/>
                  </a:lnTo>
                  <a:lnTo>
                    <a:pt x="981770" y="154819"/>
                  </a:lnTo>
                  <a:lnTo>
                    <a:pt x="1019060" y="151733"/>
                  </a:lnTo>
                  <a:lnTo>
                    <a:pt x="1015717" y="176164"/>
                  </a:lnTo>
                  <a:lnTo>
                    <a:pt x="897159" y="185423"/>
                  </a:lnTo>
                  <a:lnTo>
                    <a:pt x="900503" y="161505"/>
                  </a:lnTo>
                  <a:lnTo>
                    <a:pt x="937536" y="158419"/>
                  </a:lnTo>
                  <a:lnTo>
                    <a:pt x="941651" y="129873"/>
                  </a:lnTo>
                  <a:lnTo>
                    <a:pt x="904875" y="129873"/>
                  </a:lnTo>
                  <a:lnTo>
                    <a:pt x="908475" y="105441"/>
                  </a:lnTo>
                  <a:lnTo>
                    <a:pt x="944994" y="105441"/>
                  </a:lnTo>
                  <a:close/>
                  <a:moveTo>
                    <a:pt x="1560233" y="73552"/>
                  </a:moveTo>
                  <a:lnTo>
                    <a:pt x="1556118" y="102870"/>
                  </a:lnTo>
                  <a:lnTo>
                    <a:pt x="1653330" y="102870"/>
                  </a:lnTo>
                  <a:lnTo>
                    <a:pt x="1657959" y="73552"/>
                  </a:lnTo>
                  <a:close/>
                  <a:moveTo>
                    <a:pt x="622706" y="65836"/>
                  </a:moveTo>
                  <a:lnTo>
                    <a:pt x="799642" y="65836"/>
                  </a:lnTo>
                  <a:lnTo>
                    <a:pt x="789355" y="137845"/>
                  </a:lnTo>
                  <a:lnTo>
                    <a:pt x="745636" y="137845"/>
                  </a:lnTo>
                  <a:lnTo>
                    <a:pt x="752836" y="88211"/>
                  </a:lnTo>
                  <a:lnTo>
                    <a:pt x="663340" y="88211"/>
                  </a:lnTo>
                  <a:lnTo>
                    <a:pt x="658710" y="117271"/>
                  </a:lnTo>
                  <a:lnTo>
                    <a:pt x="637365" y="137845"/>
                  </a:lnTo>
                  <a:lnTo>
                    <a:pt x="612419" y="137845"/>
                  </a:lnTo>
                  <a:close/>
                  <a:moveTo>
                    <a:pt x="1342367" y="39347"/>
                  </a:moveTo>
                  <a:lnTo>
                    <a:pt x="1377343" y="39347"/>
                  </a:lnTo>
                  <a:lnTo>
                    <a:pt x="1317164" y="185423"/>
                  </a:lnTo>
                  <a:lnTo>
                    <a:pt x="1282446" y="185423"/>
                  </a:lnTo>
                  <a:close/>
                  <a:moveTo>
                    <a:pt x="441617" y="39347"/>
                  </a:moveTo>
                  <a:lnTo>
                    <a:pt x="477621" y="39347"/>
                  </a:lnTo>
                  <a:lnTo>
                    <a:pt x="416671" y="185423"/>
                  </a:lnTo>
                  <a:lnTo>
                    <a:pt x="380409" y="185423"/>
                  </a:lnTo>
                  <a:close/>
                  <a:moveTo>
                    <a:pt x="318173" y="33689"/>
                  </a:moveTo>
                  <a:lnTo>
                    <a:pt x="385553" y="33689"/>
                  </a:lnTo>
                  <a:lnTo>
                    <a:pt x="380923" y="65322"/>
                  </a:lnTo>
                  <a:lnTo>
                    <a:pt x="364207" y="89754"/>
                  </a:lnTo>
                  <a:lnTo>
                    <a:pt x="379895" y="105698"/>
                  </a:lnTo>
                  <a:lnTo>
                    <a:pt x="373722" y="149933"/>
                  </a:lnTo>
                  <a:lnTo>
                    <a:pt x="358806" y="134759"/>
                  </a:lnTo>
                  <a:lnTo>
                    <a:pt x="351863" y="185166"/>
                  </a:lnTo>
                  <a:lnTo>
                    <a:pt x="312258" y="185166"/>
                  </a:lnTo>
                  <a:lnTo>
                    <a:pt x="320487" y="124987"/>
                  </a:lnTo>
                  <a:lnTo>
                    <a:pt x="301971" y="124987"/>
                  </a:lnTo>
                  <a:lnTo>
                    <a:pt x="347233" y="57864"/>
                  </a:lnTo>
                  <a:lnTo>
                    <a:pt x="314572" y="57864"/>
                  </a:lnTo>
                  <a:close/>
                  <a:moveTo>
                    <a:pt x="1044521" y="24688"/>
                  </a:moveTo>
                  <a:lnTo>
                    <a:pt x="1073581" y="24688"/>
                  </a:lnTo>
                  <a:lnTo>
                    <a:pt x="1055065" y="156619"/>
                  </a:lnTo>
                  <a:lnTo>
                    <a:pt x="1026004" y="156619"/>
                  </a:lnTo>
                  <a:close/>
                  <a:moveTo>
                    <a:pt x="1220209" y="10029"/>
                  </a:moveTo>
                  <a:lnTo>
                    <a:pt x="1296333" y="10029"/>
                  </a:lnTo>
                  <a:lnTo>
                    <a:pt x="1288875" y="63265"/>
                  </a:lnTo>
                  <a:lnTo>
                    <a:pt x="1262643" y="115471"/>
                  </a:lnTo>
                  <a:lnTo>
                    <a:pt x="1281931" y="185423"/>
                  </a:lnTo>
                  <a:lnTo>
                    <a:pt x="1245927" y="185423"/>
                  </a:lnTo>
                  <a:lnTo>
                    <a:pt x="1239497" y="161763"/>
                  </a:lnTo>
                  <a:lnTo>
                    <a:pt x="1227667" y="185423"/>
                  </a:lnTo>
                  <a:lnTo>
                    <a:pt x="1191663" y="185423"/>
                  </a:lnTo>
                  <a:lnTo>
                    <a:pt x="1226896" y="115728"/>
                  </a:lnTo>
                  <a:lnTo>
                    <a:pt x="1212751" y="63779"/>
                  </a:lnTo>
                  <a:lnTo>
                    <a:pt x="1215580" y="44234"/>
                  </a:lnTo>
                  <a:lnTo>
                    <a:pt x="1247470" y="44234"/>
                  </a:lnTo>
                  <a:lnTo>
                    <a:pt x="1245927" y="54521"/>
                  </a:lnTo>
                  <a:lnTo>
                    <a:pt x="1250041" y="69694"/>
                  </a:lnTo>
                  <a:lnTo>
                    <a:pt x="1258271" y="53492"/>
                  </a:lnTo>
                  <a:lnTo>
                    <a:pt x="1260843" y="34461"/>
                  </a:lnTo>
                  <a:lnTo>
                    <a:pt x="1216609" y="34461"/>
                  </a:lnTo>
                  <a:close/>
                  <a:moveTo>
                    <a:pt x="1304563" y="5143"/>
                  </a:moveTo>
                  <a:lnTo>
                    <a:pt x="1423377" y="5143"/>
                  </a:lnTo>
                  <a:lnTo>
                    <a:pt x="1407690" y="117528"/>
                  </a:lnTo>
                  <a:lnTo>
                    <a:pt x="1374000" y="117528"/>
                  </a:lnTo>
                  <a:lnTo>
                    <a:pt x="1386601" y="28289"/>
                  </a:lnTo>
                  <a:lnTo>
                    <a:pt x="1336452" y="28289"/>
                  </a:lnTo>
                  <a:lnTo>
                    <a:pt x="1334138" y="43976"/>
                  </a:lnTo>
                  <a:lnTo>
                    <a:pt x="1305077" y="117528"/>
                  </a:lnTo>
                  <a:lnTo>
                    <a:pt x="1288875" y="117528"/>
                  </a:lnTo>
                  <a:close/>
                  <a:moveTo>
                    <a:pt x="1078725" y="5143"/>
                  </a:moveTo>
                  <a:lnTo>
                    <a:pt x="1127588" y="5143"/>
                  </a:lnTo>
                  <a:lnTo>
                    <a:pt x="1104699" y="168449"/>
                  </a:lnTo>
                  <a:cubicBezTo>
                    <a:pt x="1104014" y="173421"/>
                    <a:pt x="1101785" y="177493"/>
                    <a:pt x="1098013" y="180665"/>
                  </a:cubicBezTo>
                  <a:cubicBezTo>
                    <a:pt x="1094241" y="183837"/>
                    <a:pt x="1089869" y="185423"/>
                    <a:pt x="1084897" y="185423"/>
                  </a:cubicBezTo>
                  <a:lnTo>
                    <a:pt x="1041434" y="185423"/>
                  </a:lnTo>
                  <a:lnTo>
                    <a:pt x="1064323" y="161505"/>
                  </a:lnTo>
                  <a:lnTo>
                    <a:pt x="1085154" y="12601"/>
                  </a:lnTo>
                  <a:close/>
                  <a:moveTo>
                    <a:pt x="922362" y="5143"/>
                  </a:moveTo>
                  <a:lnTo>
                    <a:pt x="1039634" y="5143"/>
                  </a:lnTo>
                  <a:lnTo>
                    <a:pt x="1036291" y="29575"/>
                  </a:lnTo>
                  <a:lnTo>
                    <a:pt x="982541" y="29575"/>
                  </a:lnTo>
                  <a:lnTo>
                    <a:pt x="961196" y="56064"/>
                  </a:lnTo>
                  <a:lnTo>
                    <a:pt x="986399" y="54521"/>
                  </a:lnTo>
                  <a:lnTo>
                    <a:pt x="985370" y="44234"/>
                  </a:lnTo>
                  <a:lnTo>
                    <a:pt x="1024461" y="44234"/>
                  </a:lnTo>
                  <a:lnTo>
                    <a:pt x="1028833" y="83324"/>
                  </a:lnTo>
                  <a:lnTo>
                    <a:pt x="989742" y="83324"/>
                  </a:lnTo>
                  <a:lnTo>
                    <a:pt x="989228" y="78438"/>
                  </a:lnTo>
                  <a:lnTo>
                    <a:pt x="911561" y="83324"/>
                  </a:lnTo>
                  <a:lnTo>
                    <a:pt x="914904" y="58893"/>
                  </a:lnTo>
                  <a:lnTo>
                    <a:pt x="938564" y="29575"/>
                  </a:lnTo>
                  <a:lnTo>
                    <a:pt x="919019" y="29575"/>
                  </a:lnTo>
                  <a:close/>
                  <a:moveTo>
                    <a:pt x="400983" y="5143"/>
                  </a:moveTo>
                  <a:lnTo>
                    <a:pt x="522370" y="5143"/>
                  </a:lnTo>
                  <a:lnTo>
                    <a:pt x="506682" y="117528"/>
                  </a:lnTo>
                  <a:lnTo>
                    <a:pt x="469906" y="117528"/>
                  </a:lnTo>
                  <a:lnTo>
                    <a:pt x="482508" y="27003"/>
                  </a:lnTo>
                  <a:lnTo>
                    <a:pt x="435702" y="27003"/>
                  </a:lnTo>
                  <a:lnTo>
                    <a:pt x="433387" y="43976"/>
                  </a:lnTo>
                  <a:lnTo>
                    <a:pt x="402783" y="117528"/>
                  </a:lnTo>
                  <a:lnTo>
                    <a:pt x="385295" y="117528"/>
                  </a:lnTo>
                  <a:close/>
                  <a:moveTo>
                    <a:pt x="334889" y="771"/>
                  </a:moveTo>
                  <a:lnTo>
                    <a:pt x="371922" y="771"/>
                  </a:lnTo>
                  <a:lnTo>
                    <a:pt x="377066" y="29317"/>
                  </a:lnTo>
                  <a:lnTo>
                    <a:pt x="343890" y="29317"/>
                  </a:lnTo>
                  <a:lnTo>
                    <a:pt x="339775" y="6943"/>
                  </a:lnTo>
                  <a:close/>
                  <a:moveTo>
                    <a:pt x="627078" y="257"/>
                  </a:moveTo>
                  <a:lnTo>
                    <a:pt x="675941" y="257"/>
                  </a:lnTo>
                  <a:lnTo>
                    <a:pt x="677999" y="28546"/>
                  </a:lnTo>
                  <a:lnTo>
                    <a:pt x="692400" y="28546"/>
                  </a:lnTo>
                  <a:lnTo>
                    <a:pt x="690600" y="257"/>
                  </a:lnTo>
                  <a:lnTo>
                    <a:pt x="739463" y="257"/>
                  </a:lnTo>
                  <a:lnTo>
                    <a:pt x="741264" y="28546"/>
                  </a:lnTo>
                  <a:lnTo>
                    <a:pt x="754122" y="28546"/>
                  </a:lnTo>
                  <a:lnTo>
                    <a:pt x="766467" y="257"/>
                  </a:lnTo>
                  <a:lnTo>
                    <a:pt x="815330" y="257"/>
                  </a:lnTo>
                  <a:lnTo>
                    <a:pt x="802986" y="28546"/>
                  </a:lnTo>
                  <a:lnTo>
                    <a:pt x="818416" y="28546"/>
                  </a:lnTo>
                  <a:lnTo>
                    <a:pt x="814044" y="60178"/>
                  </a:lnTo>
                  <a:lnTo>
                    <a:pt x="765438" y="60178"/>
                  </a:lnTo>
                  <a:lnTo>
                    <a:pt x="766467" y="51949"/>
                  </a:lnTo>
                  <a:lnTo>
                    <a:pt x="658453" y="51949"/>
                  </a:lnTo>
                  <a:lnTo>
                    <a:pt x="657425" y="60178"/>
                  </a:lnTo>
                  <a:lnTo>
                    <a:pt x="608818" y="60178"/>
                  </a:lnTo>
                  <a:lnTo>
                    <a:pt x="613190" y="28546"/>
                  </a:lnTo>
                  <a:lnTo>
                    <a:pt x="629135" y="28546"/>
                  </a:lnTo>
                  <a:close/>
                  <a:moveTo>
                    <a:pt x="60436" y="257"/>
                  </a:moveTo>
                  <a:lnTo>
                    <a:pt x="114185" y="257"/>
                  </a:lnTo>
                  <a:lnTo>
                    <a:pt x="91040" y="60950"/>
                  </a:lnTo>
                  <a:lnTo>
                    <a:pt x="113671" y="104670"/>
                  </a:lnTo>
                  <a:lnTo>
                    <a:pt x="150190" y="8229"/>
                  </a:lnTo>
                  <a:lnTo>
                    <a:pt x="143503" y="257"/>
                  </a:lnTo>
                  <a:lnTo>
                    <a:pt x="197253" y="257"/>
                  </a:lnTo>
                  <a:lnTo>
                    <a:pt x="180794" y="43205"/>
                  </a:lnTo>
                  <a:lnTo>
                    <a:pt x="214998" y="185423"/>
                  </a:lnTo>
                  <a:lnTo>
                    <a:pt x="171021" y="185423"/>
                  </a:lnTo>
                  <a:lnTo>
                    <a:pt x="154047" y="114442"/>
                  </a:lnTo>
                  <a:lnTo>
                    <a:pt x="127044" y="185423"/>
                  </a:lnTo>
                  <a:lnTo>
                    <a:pt x="83067" y="185423"/>
                  </a:lnTo>
                  <a:lnTo>
                    <a:pt x="94126" y="156362"/>
                  </a:lnTo>
                  <a:lnTo>
                    <a:pt x="71494" y="112385"/>
                  </a:lnTo>
                  <a:lnTo>
                    <a:pt x="43977" y="185423"/>
                  </a:lnTo>
                  <a:lnTo>
                    <a:pt x="0" y="185423"/>
                  </a:lnTo>
                  <a:lnTo>
                    <a:pt x="67122" y="8229"/>
                  </a:lnTo>
                  <a:close/>
                  <a:moveTo>
                    <a:pt x="1580292" y="0"/>
                  </a:moveTo>
                  <a:lnTo>
                    <a:pt x="1638928" y="0"/>
                  </a:lnTo>
                  <a:lnTo>
                    <a:pt x="1637128" y="12344"/>
                  </a:lnTo>
                  <a:lnTo>
                    <a:pt x="1720196" y="12344"/>
                  </a:lnTo>
                  <a:lnTo>
                    <a:pt x="1716595" y="37033"/>
                  </a:lnTo>
                  <a:lnTo>
                    <a:pt x="1633528" y="37033"/>
                  </a:lnTo>
                  <a:lnTo>
                    <a:pt x="1631985" y="49120"/>
                  </a:lnTo>
                  <a:lnTo>
                    <a:pt x="1709651" y="49120"/>
                  </a:lnTo>
                  <a:lnTo>
                    <a:pt x="1698593" y="127301"/>
                  </a:lnTo>
                  <a:lnTo>
                    <a:pt x="1503654" y="127301"/>
                  </a:lnTo>
                  <a:lnTo>
                    <a:pt x="1514713" y="49120"/>
                  </a:lnTo>
                  <a:lnTo>
                    <a:pt x="1583121" y="49120"/>
                  </a:lnTo>
                  <a:lnTo>
                    <a:pt x="1588522" y="10029"/>
                  </a:lnTo>
                  <a:close/>
                </a:path>
              </a:pathLst>
            </a:custGeom>
            <a:solidFill>
              <a:srgbClr val="E8A95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2000" dirty="0">
                <a:solidFill>
                  <a:srgbClr val="FED877"/>
                </a:solidFill>
                <a:latin typeface="阿里汉仪智能黑体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005DD3F-36F3-4301-8293-92A359972154}"/>
              </a:ext>
            </a:extLst>
          </p:cNvPr>
          <p:cNvGrpSpPr/>
          <p:nvPr/>
        </p:nvGrpSpPr>
        <p:grpSpPr>
          <a:xfrm rot="340723">
            <a:off x="7330499" y="2857889"/>
            <a:ext cx="1060957" cy="1060957"/>
            <a:chOff x="7454364" y="2145719"/>
            <a:chExt cx="1693723" cy="1693723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96A0CF09-5355-4B0E-911A-5129E4AF8AB8}"/>
                </a:ext>
              </a:extLst>
            </p:cNvPr>
            <p:cNvSpPr/>
            <p:nvPr/>
          </p:nvSpPr>
          <p:spPr>
            <a:xfrm rot="21207804">
              <a:off x="7454364" y="2145719"/>
              <a:ext cx="1693723" cy="16937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000" i="1">
                <a:gradFill>
                  <a:gsLst>
                    <a:gs pos="33000">
                      <a:srgbClr val="F0C48A"/>
                    </a:gs>
                    <a:gs pos="100000">
                      <a:srgbClr val="E8A85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51F07ECC-0165-4A0C-B878-EFF135A548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84056">
              <a:off x="7612653" y="2307459"/>
              <a:ext cx="1386266" cy="1386266"/>
            </a:xfrm>
            <a:prstGeom prst="rect">
              <a:avLst/>
            </a:prstGeom>
          </p:spPr>
        </p:pic>
      </p:grp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D1EDB5B4-F4DD-46DA-9E6C-72455340D054}"/>
              </a:ext>
            </a:extLst>
          </p:cNvPr>
          <p:cNvSpPr/>
          <p:nvPr/>
        </p:nvSpPr>
        <p:spPr>
          <a:xfrm rot="1709434" flipH="1" flipV="1">
            <a:off x="2683897" y="4576621"/>
            <a:ext cx="603646" cy="330297"/>
          </a:xfrm>
          <a:custGeom>
            <a:avLst/>
            <a:gdLst>
              <a:gd name="connsiteX0" fmla="*/ 0 w 504825"/>
              <a:gd name="connsiteY0" fmla="*/ 147637 h 276225"/>
              <a:gd name="connsiteX1" fmla="*/ 338137 w 504825"/>
              <a:gd name="connsiteY1" fmla="*/ 133350 h 276225"/>
              <a:gd name="connsiteX2" fmla="*/ 504825 w 504825"/>
              <a:gd name="connsiteY2" fmla="*/ 276225 h 276225"/>
              <a:gd name="connsiteX3" fmla="*/ 371475 w 504825"/>
              <a:gd name="connsiteY3" fmla="*/ 0 h 276225"/>
              <a:gd name="connsiteX4" fmla="*/ 0 w 504825"/>
              <a:gd name="connsiteY4" fmla="*/ 147637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825" h="276225">
                <a:moveTo>
                  <a:pt x="0" y="147637"/>
                </a:moveTo>
                <a:lnTo>
                  <a:pt x="338137" y="133350"/>
                </a:lnTo>
                <a:lnTo>
                  <a:pt x="504825" y="276225"/>
                </a:lnTo>
                <a:lnTo>
                  <a:pt x="371475" y="0"/>
                </a:lnTo>
                <a:lnTo>
                  <a:pt x="0" y="1476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i="1">
              <a:gradFill>
                <a:gsLst>
                  <a:gs pos="33000">
                    <a:srgbClr val="F0C48A"/>
                  </a:gs>
                  <a:gs pos="100000">
                    <a:srgbClr val="E8A851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15990AC-7A8C-4EEE-BC6D-FB6D0CA56EA2}"/>
              </a:ext>
            </a:extLst>
          </p:cNvPr>
          <p:cNvGrpSpPr/>
          <p:nvPr/>
        </p:nvGrpSpPr>
        <p:grpSpPr>
          <a:xfrm>
            <a:off x="8238643" y="2286656"/>
            <a:ext cx="605521" cy="797659"/>
            <a:chOff x="10579836" y="2243116"/>
            <a:chExt cx="685993" cy="903665"/>
          </a:xfrm>
          <a:effectLst>
            <a:outerShdw blurRad="190500" dist="38100" dir="8100000" algn="tr" rotWithShape="0">
              <a:prstClr val="black">
                <a:alpha val="34000"/>
              </a:prstClr>
            </a:outerShdw>
          </a:effectLst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DC28092-9698-4635-9D51-C9A2B1E4B883}"/>
                </a:ext>
              </a:extLst>
            </p:cNvPr>
            <p:cNvSpPr/>
            <p:nvPr/>
          </p:nvSpPr>
          <p:spPr>
            <a:xfrm>
              <a:off x="10743315" y="2782887"/>
              <a:ext cx="522514" cy="363894"/>
            </a:xfrm>
            <a:custGeom>
              <a:avLst/>
              <a:gdLst>
                <a:gd name="connsiteX0" fmla="*/ 0 w 522514"/>
                <a:gd name="connsiteY0" fmla="*/ 363894 h 363894"/>
                <a:gd name="connsiteX1" fmla="*/ 522514 w 522514"/>
                <a:gd name="connsiteY1" fmla="*/ 261257 h 363894"/>
                <a:gd name="connsiteX2" fmla="*/ 363894 w 522514"/>
                <a:gd name="connsiteY2" fmla="*/ 0 h 363894"/>
                <a:gd name="connsiteX3" fmla="*/ 0 w 522514"/>
                <a:gd name="connsiteY3" fmla="*/ 363894 h 363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2514" h="363894">
                  <a:moveTo>
                    <a:pt x="0" y="363894"/>
                  </a:moveTo>
                  <a:lnTo>
                    <a:pt x="522514" y="261257"/>
                  </a:lnTo>
                  <a:lnTo>
                    <a:pt x="363894" y="0"/>
                  </a:lnTo>
                  <a:lnTo>
                    <a:pt x="0" y="363894"/>
                  </a:lnTo>
                  <a:close/>
                </a:path>
              </a:pathLst>
            </a:custGeom>
            <a:gradFill>
              <a:gsLst>
                <a:gs pos="100000">
                  <a:srgbClr val="FE8D01"/>
                </a:gs>
                <a:gs pos="0">
                  <a:srgbClr val="FA396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79225E8-9CA0-4B77-A802-483E8E2A2335}"/>
                </a:ext>
              </a:extLst>
            </p:cNvPr>
            <p:cNvSpPr/>
            <p:nvPr/>
          </p:nvSpPr>
          <p:spPr>
            <a:xfrm>
              <a:off x="10579836" y="2243116"/>
              <a:ext cx="478631" cy="702469"/>
            </a:xfrm>
            <a:custGeom>
              <a:avLst/>
              <a:gdLst>
                <a:gd name="connsiteX0" fmla="*/ 0 w 478631"/>
                <a:gd name="connsiteY0" fmla="*/ 14288 h 702469"/>
                <a:gd name="connsiteX1" fmla="*/ 19050 w 478631"/>
                <a:gd name="connsiteY1" fmla="*/ 702469 h 702469"/>
                <a:gd name="connsiteX2" fmla="*/ 478631 w 478631"/>
                <a:gd name="connsiteY2" fmla="*/ 0 h 702469"/>
                <a:gd name="connsiteX3" fmla="*/ 0 w 478631"/>
                <a:gd name="connsiteY3" fmla="*/ 14288 h 70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631" h="702469">
                  <a:moveTo>
                    <a:pt x="0" y="14288"/>
                  </a:moveTo>
                  <a:lnTo>
                    <a:pt x="19050" y="702469"/>
                  </a:lnTo>
                  <a:lnTo>
                    <a:pt x="478631" y="0"/>
                  </a:lnTo>
                  <a:lnTo>
                    <a:pt x="0" y="14288"/>
                  </a:lnTo>
                  <a:close/>
                </a:path>
              </a:pathLst>
            </a:custGeom>
            <a:gradFill>
              <a:gsLst>
                <a:gs pos="100000">
                  <a:srgbClr val="FE8D01"/>
                </a:gs>
                <a:gs pos="0">
                  <a:srgbClr val="FA396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sp>
        <p:nvSpPr>
          <p:cNvPr id="30" name="private-eye-magnifying-glass_70866">
            <a:extLst>
              <a:ext uri="{FF2B5EF4-FFF2-40B4-BE49-F238E27FC236}">
                <a16:creationId xmlns:a16="http://schemas.microsoft.com/office/drawing/2014/main" id="{0C3AC285-FF63-4B29-A38D-7FE848ECD28C}"/>
              </a:ext>
            </a:extLst>
          </p:cNvPr>
          <p:cNvSpPr>
            <a:spLocks noChangeAspect="1"/>
          </p:cNvSpPr>
          <p:nvPr/>
        </p:nvSpPr>
        <p:spPr bwMode="auto">
          <a:xfrm>
            <a:off x="8094497" y="3694450"/>
            <a:ext cx="609685" cy="608801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88862 h 440259"/>
              <a:gd name="T23" fmla="*/ 88862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278945 h 440259"/>
              <a:gd name="T31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051" h="5051">
                <a:moveTo>
                  <a:pt x="4869" y="4209"/>
                </a:moveTo>
                <a:lnTo>
                  <a:pt x="3664" y="3004"/>
                </a:lnTo>
                <a:cubicBezTo>
                  <a:pt x="3574" y="2914"/>
                  <a:pt x="3458" y="2869"/>
                  <a:pt x="3341" y="2867"/>
                </a:cubicBezTo>
                <a:cubicBezTo>
                  <a:pt x="3793" y="2194"/>
                  <a:pt x="3722" y="1271"/>
                  <a:pt x="3127" y="676"/>
                </a:cubicBezTo>
                <a:cubicBezTo>
                  <a:pt x="2451" y="0"/>
                  <a:pt x="1352" y="0"/>
                  <a:pt x="676" y="676"/>
                </a:cubicBezTo>
                <a:cubicBezTo>
                  <a:pt x="0" y="1352"/>
                  <a:pt x="0" y="2451"/>
                  <a:pt x="676" y="3127"/>
                </a:cubicBezTo>
                <a:cubicBezTo>
                  <a:pt x="1271" y="3722"/>
                  <a:pt x="2194" y="3793"/>
                  <a:pt x="2867" y="3341"/>
                </a:cubicBezTo>
                <a:cubicBezTo>
                  <a:pt x="2869" y="3458"/>
                  <a:pt x="2914" y="3574"/>
                  <a:pt x="3004" y="3664"/>
                </a:cubicBezTo>
                <a:lnTo>
                  <a:pt x="4209" y="4869"/>
                </a:lnTo>
                <a:cubicBezTo>
                  <a:pt x="4391" y="5051"/>
                  <a:pt x="4686" y="5051"/>
                  <a:pt x="4869" y="4869"/>
                </a:cubicBezTo>
                <a:cubicBezTo>
                  <a:pt x="5051" y="4686"/>
                  <a:pt x="5051" y="4391"/>
                  <a:pt x="4869" y="4209"/>
                </a:cubicBezTo>
                <a:close/>
                <a:moveTo>
                  <a:pt x="2750" y="2750"/>
                </a:moveTo>
                <a:cubicBezTo>
                  <a:pt x="2282" y="3218"/>
                  <a:pt x="1521" y="3218"/>
                  <a:pt x="1053" y="2750"/>
                </a:cubicBezTo>
                <a:cubicBezTo>
                  <a:pt x="585" y="2282"/>
                  <a:pt x="585" y="1521"/>
                  <a:pt x="1053" y="1053"/>
                </a:cubicBezTo>
                <a:cubicBezTo>
                  <a:pt x="1521" y="585"/>
                  <a:pt x="2282" y="585"/>
                  <a:pt x="2750" y="1053"/>
                </a:cubicBezTo>
                <a:cubicBezTo>
                  <a:pt x="3218" y="1521"/>
                  <a:pt x="3218" y="2282"/>
                  <a:pt x="2750" y="27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sp>
    </p:spTree>
    <p:custDataLst>
      <p:tags r:id="rId1"/>
    </p:custDataLst>
    <p:extLst>
      <p:ext uri="{BB962C8B-B14F-4D97-AF65-F5344CB8AC3E}">
        <p14:creationId xmlns:p14="http://schemas.microsoft.com/office/powerpoint/2010/main" val="496289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ECC777-C385-4DD8-B5A2-281E04754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PA-任意多边形 1">
            <a:extLst>
              <a:ext uri="{FF2B5EF4-FFF2-40B4-BE49-F238E27FC236}">
                <a16:creationId xmlns:a16="http://schemas.microsoft.com/office/drawing/2014/main" id="{BD0BC917-6DAA-4B48-857E-DBCAEBC7251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1" cy="6858001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698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6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A-任意多边形 1">
            <a:extLst>
              <a:ext uri="{FF2B5EF4-FFF2-40B4-BE49-F238E27FC236}">
                <a16:creationId xmlns:a16="http://schemas.microsoft.com/office/drawing/2014/main" id="{CDE3B4D5-E64C-4D81-96ED-D8FDE3AE335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1" cy="6858001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645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2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椭圆 42">
            <a:extLst>
              <a:ext uri="{FF2B5EF4-FFF2-40B4-BE49-F238E27FC236}">
                <a16:creationId xmlns:a16="http://schemas.microsoft.com/office/drawing/2014/main" id="{06424A0F-7A7F-436D-AA28-FF616D2319E5}"/>
              </a:ext>
            </a:extLst>
          </p:cNvPr>
          <p:cNvSpPr/>
          <p:nvPr/>
        </p:nvSpPr>
        <p:spPr>
          <a:xfrm rot="2708158">
            <a:off x="8626217" y="2986707"/>
            <a:ext cx="905698" cy="90569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B8F33B1-A3CD-4A9D-9F5B-D59CB32DF6F2}"/>
              </a:ext>
            </a:extLst>
          </p:cNvPr>
          <p:cNvGrpSpPr/>
          <p:nvPr/>
        </p:nvGrpSpPr>
        <p:grpSpPr>
          <a:xfrm>
            <a:off x="11210131" y="7506414"/>
            <a:ext cx="1963738" cy="2775428"/>
            <a:chOff x="9677400" y="2282823"/>
            <a:chExt cx="1963738" cy="2775428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F8242CDE-B33D-431D-8922-53BB85C975A1}"/>
                </a:ext>
              </a:extLst>
            </p:cNvPr>
            <p:cNvCxnSpPr/>
            <p:nvPr/>
          </p:nvCxnSpPr>
          <p:spPr>
            <a:xfrm>
              <a:off x="9677400" y="2282823"/>
              <a:ext cx="0" cy="27754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82437B2A-2602-4BD0-AFC2-2B1E4A219EE7}"/>
                </a:ext>
              </a:extLst>
            </p:cNvPr>
            <p:cNvCxnSpPr/>
            <p:nvPr/>
          </p:nvCxnSpPr>
          <p:spPr>
            <a:xfrm>
              <a:off x="9895593" y="2282824"/>
              <a:ext cx="0" cy="27754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A156EE94-AF1B-43A1-9C6A-82F98A29A9F0}"/>
                </a:ext>
              </a:extLst>
            </p:cNvPr>
            <p:cNvCxnSpPr/>
            <p:nvPr/>
          </p:nvCxnSpPr>
          <p:spPr>
            <a:xfrm>
              <a:off x="10113786" y="2282824"/>
              <a:ext cx="0" cy="27754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B35D6A37-D239-4A72-B2E8-0C5505767BC8}"/>
                </a:ext>
              </a:extLst>
            </p:cNvPr>
            <p:cNvCxnSpPr/>
            <p:nvPr/>
          </p:nvCxnSpPr>
          <p:spPr>
            <a:xfrm>
              <a:off x="10331979" y="2282824"/>
              <a:ext cx="0" cy="27754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18D24996-14A0-4071-8CCA-EC2BDD5042BB}"/>
                </a:ext>
              </a:extLst>
            </p:cNvPr>
            <p:cNvCxnSpPr/>
            <p:nvPr/>
          </p:nvCxnSpPr>
          <p:spPr>
            <a:xfrm>
              <a:off x="10550172" y="2282824"/>
              <a:ext cx="0" cy="27754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0A466718-1DA1-44DC-A29C-8CE95164B57F}"/>
                </a:ext>
              </a:extLst>
            </p:cNvPr>
            <p:cNvCxnSpPr/>
            <p:nvPr/>
          </p:nvCxnSpPr>
          <p:spPr>
            <a:xfrm>
              <a:off x="10768365" y="2282824"/>
              <a:ext cx="0" cy="27754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6F708936-62F6-42DC-A691-0F058FE82B1D}"/>
                </a:ext>
              </a:extLst>
            </p:cNvPr>
            <p:cNvCxnSpPr/>
            <p:nvPr/>
          </p:nvCxnSpPr>
          <p:spPr>
            <a:xfrm>
              <a:off x="10986558" y="2282824"/>
              <a:ext cx="0" cy="27754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9C1CFE71-9DAD-485E-8417-482C2D9EF976}"/>
                </a:ext>
              </a:extLst>
            </p:cNvPr>
            <p:cNvCxnSpPr/>
            <p:nvPr/>
          </p:nvCxnSpPr>
          <p:spPr>
            <a:xfrm>
              <a:off x="11204751" y="2282824"/>
              <a:ext cx="0" cy="27754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FD902E04-F29B-4556-B6E3-03DD9FF6F56C}"/>
                </a:ext>
              </a:extLst>
            </p:cNvPr>
            <p:cNvCxnSpPr/>
            <p:nvPr/>
          </p:nvCxnSpPr>
          <p:spPr>
            <a:xfrm>
              <a:off x="11422944" y="2282824"/>
              <a:ext cx="0" cy="27754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AD20DD90-C7FE-4347-B1E7-6EBEBE14D625}"/>
                </a:ext>
              </a:extLst>
            </p:cNvPr>
            <p:cNvCxnSpPr/>
            <p:nvPr/>
          </p:nvCxnSpPr>
          <p:spPr>
            <a:xfrm>
              <a:off x="11641138" y="2282823"/>
              <a:ext cx="0" cy="27754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椭圆 31">
            <a:extLst>
              <a:ext uri="{FF2B5EF4-FFF2-40B4-BE49-F238E27FC236}">
                <a16:creationId xmlns:a16="http://schemas.microsoft.com/office/drawing/2014/main" id="{8937DF01-B0DD-4D70-9689-E6E2D908BC59}"/>
              </a:ext>
            </a:extLst>
          </p:cNvPr>
          <p:cNvSpPr/>
          <p:nvPr/>
        </p:nvSpPr>
        <p:spPr>
          <a:xfrm rot="2708158">
            <a:off x="3167158" y="2136585"/>
            <a:ext cx="1209055" cy="1209055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7879097A-A996-43CA-B878-224AED8E9246}"/>
              </a:ext>
            </a:extLst>
          </p:cNvPr>
          <p:cNvSpPr/>
          <p:nvPr/>
        </p:nvSpPr>
        <p:spPr>
          <a:xfrm rot="2708158">
            <a:off x="4255717" y="5367596"/>
            <a:ext cx="1955701" cy="1955701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71040DB-4830-4E9B-86D7-C02E4FC4263A}"/>
              </a:ext>
            </a:extLst>
          </p:cNvPr>
          <p:cNvSpPr/>
          <p:nvPr/>
        </p:nvSpPr>
        <p:spPr>
          <a:xfrm>
            <a:off x="3431234" y="3843570"/>
            <a:ext cx="1942383" cy="1942383"/>
          </a:xfrm>
          <a:prstGeom prst="ellipse">
            <a:avLst/>
          </a:prstGeom>
          <a:solidFill>
            <a:srgbClr val="FFA3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696DA5D-A28B-409C-AC10-D27E219E1844}"/>
              </a:ext>
            </a:extLst>
          </p:cNvPr>
          <p:cNvSpPr/>
          <p:nvPr/>
        </p:nvSpPr>
        <p:spPr>
          <a:xfrm>
            <a:off x="7075605" y="299562"/>
            <a:ext cx="2391920" cy="2391920"/>
          </a:xfrm>
          <a:prstGeom prst="ellipse">
            <a:avLst/>
          </a:prstGeom>
          <a:solidFill>
            <a:srgbClr val="FFA3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6351CDF-AB5C-46C1-8310-9B867B03843A}"/>
              </a:ext>
            </a:extLst>
          </p:cNvPr>
          <p:cNvGrpSpPr/>
          <p:nvPr/>
        </p:nvGrpSpPr>
        <p:grpSpPr>
          <a:xfrm>
            <a:off x="3509460" y="836899"/>
            <a:ext cx="5363353" cy="5363352"/>
            <a:chOff x="3823076" y="1056803"/>
            <a:chExt cx="4615564" cy="4615563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CA70887B-934E-4E10-9AE2-992428CC49BC}"/>
                </a:ext>
              </a:extLst>
            </p:cNvPr>
            <p:cNvSpPr/>
            <p:nvPr/>
          </p:nvSpPr>
          <p:spPr>
            <a:xfrm>
              <a:off x="3823076" y="1056803"/>
              <a:ext cx="4615564" cy="4615563"/>
            </a:xfrm>
            <a:prstGeom prst="ellipse">
              <a:avLst/>
            </a:prstGeom>
            <a:solidFill>
              <a:srgbClr val="FFA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F2D00D31-18BA-4567-998D-90D8181B405C}"/>
                </a:ext>
              </a:extLst>
            </p:cNvPr>
            <p:cNvSpPr/>
            <p:nvPr/>
          </p:nvSpPr>
          <p:spPr>
            <a:xfrm>
              <a:off x="4402426" y="1636152"/>
              <a:ext cx="3456865" cy="3456865"/>
            </a:xfrm>
            <a:prstGeom prst="ellipse">
              <a:avLst/>
            </a:prstGeom>
            <a:solidFill>
              <a:srgbClr val="303030"/>
            </a:solidFill>
            <a:ln>
              <a:noFill/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id="{5D2838BD-E00C-4973-BA49-E96E346A57CF}"/>
              </a:ext>
            </a:extLst>
          </p:cNvPr>
          <p:cNvSpPr/>
          <p:nvPr/>
        </p:nvSpPr>
        <p:spPr>
          <a:xfrm>
            <a:off x="7981890" y="5252200"/>
            <a:ext cx="579349" cy="579349"/>
          </a:xfrm>
          <a:prstGeom prst="ellipse">
            <a:avLst/>
          </a:prstGeom>
          <a:solidFill>
            <a:srgbClr val="FFA3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528EDFDC-890D-4208-97FC-AD63876FC614}"/>
              </a:ext>
            </a:extLst>
          </p:cNvPr>
          <p:cNvSpPr/>
          <p:nvPr/>
        </p:nvSpPr>
        <p:spPr>
          <a:xfrm>
            <a:off x="3426426" y="1346477"/>
            <a:ext cx="579349" cy="579349"/>
          </a:xfrm>
          <a:prstGeom prst="ellipse">
            <a:avLst/>
          </a:prstGeom>
          <a:solidFill>
            <a:srgbClr val="FFA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EF167AA-BB76-43CC-93A2-28FB5012FB86}"/>
              </a:ext>
            </a:extLst>
          </p:cNvPr>
          <p:cNvGrpSpPr/>
          <p:nvPr/>
        </p:nvGrpSpPr>
        <p:grpSpPr>
          <a:xfrm>
            <a:off x="2309496" y="961390"/>
            <a:ext cx="954404" cy="268275"/>
            <a:chOff x="9865995" y="1540192"/>
            <a:chExt cx="1378199" cy="387400"/>
          </a:xfrm>
          <a:solidFill>
            <a:schemeClr val="bg1">
              <a:alpha val="46000"/>
            </a:schemeClr>
          </a:solidFill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4DD055CC-4778-450F-B835-235A2F9CF7EB}"/>
                </a:ext>
              </a:extLst>
            </p:cNvPr>
            <p:cNvSpPr/>
            <p:nvPr/>
          </p:nvSpPr>
          <p:spPr>
            <a:xfrm>
              <a:off x="98659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18231348-8311-4A27-BA21-E2B501D7B97C}"/>
                </a:ext>
              </a:extLst>
            </p:cNvPr>
            <p:cNvSpPr/>
            <p:nvPr/>
          </p:nvSpPr>
          <p:spPr>
            <a:xfrm>
              <a:off x="10113694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BED3D7C0-87A2-47CF-9E6C-09DC6A4C5507}"/>
                </a:ext>
              </a:extLst>
            </p:cNvPr>
            <p:cNvSpPr/>
            <p:nvPr/>
          </p:nvSpPr>
          <p:spPr>
            <a:xfrm>
              <a:off x="103613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FC304A31-3442-4394-B07D-105E48089DE2}"/>
                </a:ext>
              </a:extLst>
            </p:cNvPr>
            <p:cNvSpPr/>
            <p:nvPr/>
          </p:nvSpPr>
          <p:spPr>
            <a:xfrm>
              <a:off x="106090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C4665548-1C54-42AC-9C10-446BB0C7646D}"/>
                </a:ext>
              </a:extLst>
            </p:cNvPr>
            <p:cNvSpPr/>
            <p:nvPr/>
          </p:nvSpPr>
          <p:spPr>
            <a:xfrm>
              <a:off x="108567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04AD9E80-A21F-4C1F-853B-8F1E2C025C74}"/>
                </a:ext>
              </a:extLst>
            </p:cNvPr>
            <p:cNvSpPr/>
            <p:nvPr/>
          </p:nvSpPr>
          <p:spPr>
            <a:xfrm>
              <a:off x="11104494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7E1520C6-A67A-4D48-B451-C20A2AC4446F}"/>
                </a:ext>
              </a:extLst>
            </p:cNvPr>
            <p:cNvSpPr/>
            <p:nvPr/>
          </p:nvSpPr>
          <p:spPr>
            <a:xfrm>
              <a:off x="98659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4C4D11D3-7B49-43CA-9FAD-0EB8B44148E7}"/>
                </a:ext>
              </a:extLst>
            </p:cNvPr>
            <p:cNvSpPr/>
            <p:nvPr/>
          </p:nvSpPr>
          <p:spPr>
            <a:xfrm>
              <a:off x="10113694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E6552F8E-C9FD-41C6-ACD7-306E0FEDA16F}"/>
                </a:ext>
              </a:extLst>
            </p:cNvPr>
            <p:cNvSpPr/>
            <p:nvPr/>
          </p:nvSpPr>
          <p:spPr>
            <a:xfrm>
              <a:off x="103613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F465E935-CAD1-4345-A5AB-F2881BFB1187}"/>
                </a:ext>
              </a:extLst>
            </p:cNvPr>
            <p:cNvSpPr/>
            <p:nvPr/>
          </p:nvSpPr>
          <p:spPr>
            <a:xfrm>
              <a:off x="106090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00E8AB7C-F30A-42BA-99A7-CBB92C1C4641}"/>
                </a:ext>
              </a:extLst>
            </p:cNvPr>
            <p:cNvSpPr/>
            <p:nvPr/>
          </p:nvSpPr>
          <p:spPr>
            <a:xfrm>
              <a:off x="108567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14CE3AC5-A7B4-47B3-A8E3-0DE2AF67083E}"/>
                </a:ext>
              </a:extLst>
            </p:cNvPr>
            <p:cNvSpPr/>
            <p:nvPr/>
          </p:nvSpPr>
          <p:spPr>
            <a:xfrm>
              <a:off x="11104494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D339F72-16BD-46A9-BB40-DFD04B24FDE2}"/>
              </a:ext>
            </a:extLst>
          </p:cNvPr>
          <p:cNvGrpSpPr/>
          <p:nvPr/>
        </p:nvGrpSpPr>
        <p:grpSpPr>
          <a:xfrm>
            <a:off x="7306628" y="6151880"/>
            <a:ext cx="954404" cy="268275"/>
            <a:chOff x="9865995" y="1540192"/>
            <a:chExt cx="1378199" cy="387400"/>
          </a:xfrm>
          <a:solidFill>
            <a:schemeClr val="bg1">
              <a:alpha val="46000"/>
            </a:schemeClr>
          </a:solidFill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ED7B79E3-D4A2-4EA6-9068-BF1B874F6E15}"/>
                </a:ext>
              </a:extLst>
            </p:cNvPr>
            <p:cNvSpPr/>
            <p:nvPr/>
          </p:nvSpPr>
          <p:spPr>
            <a:xfrm>
              <a:off x="98659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FE35D8A1-E2FB-4873-B641-824120D80077}"/>
                </a:ext>
              </a:extLst>
            </p:cNvPr>
            <p:cNvSpPr/>
            <p:nvPr/>
          </p:nvSpPr>
          <p:spPr>
            <a:xfrm>
              <a:off x="10113694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A9E6607C-9AB4-4285-9D18-FED55FBAE287}"/>
                </a:ext>
              </a:extLst>
            </p:cNvPr>
            <p:cNvSpPr/>
            <p:nvPr/>
          </p:nvSpPr>
          <p:spPr>
            <a:xfrm>
              <a:off x="103613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DA4B8D62-5CA5-48AC-98B6-525301EE6761}"/>
                </a:ext>
              </a:extLst>
            </p:cNvPr>
            <p:cNvSpPr/>
            <p:nvPr/>
          </p:nvSpPr>
          <p:spPr>
            <a:xfrm>
              <a:off x="106090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5D8C66D2-6648-48E3-A5EB-87C1AA3B4E6E}"/>
                </a:ext>
              </a:extLst>
            </p:cNvPr>
            <p:cNvSpPr/>
            <p:nvPr/>
          </p:nvSpPr>
          <p:spPr>
            <a:xfrm>
              <a:off x="108567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787727CC-1269-4EE0-808F-7DBC67DFA0E4}"/>
                </a:ext>
              </a:extLst>
            </p:cNvPr>
            <p:cNvSpPr/>
            <p:nvPr/>
          </p:nvSpPr>
          <p:spPr>
            <a:xfrm>
              <a:off x="11104494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358B0A75-2DE2-4505-803C-A280C214B6BD}"/>
                </a:ext>
              </a:extLst>
            </p:cNvPr>
            <p:cNvSpPr/>
            <p:nvPr/>
          </p:nvSpPr>
          <p:spPr>
            <a:xfrm>
              <a:off x="98659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7FD30FDE-168A-497C-81F9-4925BB5D79A2}"/>
                </a:ext>
              </a:extLst>
            </p:cNvPr>
            <p:cNvSpPr/>
            <p:nvPr/>
          </p:nvSpPr>
          <p:spPr>
            <a:xfrm>
              <a:off x="10113694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4942B2C1-84A4-40AB-9A27-68FB27D5E6A1}"/>
                </a:ext>
              </a:extLst>
            </p:cNvPr>
            <p:cNvSpPr/>
            <p:nvPr/>
          </p:nvSpPr>
          <p:spPr>
            <a:xfrm>
              <a:off x="103613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8CD33B19-579E-4B53-95CD-D14F3B010EAB}"/>
                </a:ext>
              </a:extLst>
            </p:cNvPr>
            <p:cNvSpPr/>
            <p:nvPr/>
          </p:nvSpPr>
          <p:spPr>
            <a:xfrm>
              <a:off x="106090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28FE0F01-465E-48B8-B0A6-D5B7C571D76E}"/>
                </a:ext>
              </a:extLst>
            </p:cNvPr>
            <p:cNvSpPr/>
            <p:nvPr/>
          </p:nvSpPr>
          <p:spPr>
            <a:xfrm>
              <a:off x="108567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7C9D6BD7-9E3E-4693-928C-320E1112DB87}"/>
                </a:ext>
              </a:extLst>
            </p:cNvPr>
            <p:cNvSpPr/>
            <p:nvPr/>
          </p:nvSpPr>
          <p:spPr>
            <a:xfrm>
              <a:off x="11104494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F06F529F-64E5-40A4-ACBA-AFE180C71911}"/>
              </a:ext>
            </a:extLst>
          </p:cNvPr>
          <p:cNvGrpSpPr/>
          <p:nvPr/>
        </p:nvGrpSpPr>
        <p:grpSpPr>
          <a:xfrm rot="5400000">
            <a:off x="1280550" y="4154495"/>
            <a:ext cx="954404" cy="268275"/>
            <a:chOff x="9865995" y="1540192"/>
            <a:chExt cx="1378199" cy="387400"/>
          </a:xfrm>
          <a:solidFill>
            <a:schemeClr val="bg1">
              <a:alpha val="46000"/>
            </a:schemeClr>
          </a:solidFill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FE0706C3-D071-4BC0-90D3-7DF6D797B82E}"/>
                </a:ext>
              </a:extLst>
            </p:cNvPr>
            <p:cNvSpPr/>
            <p:nvPr/>
          </p:nvSpPr>
          <p:spPr>
            <a:xfrm>
              <a:off x="98659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393DBBF9-B1A3-4B5C-92C7-4A2EFF957468}"/>
                </a:ext>
              </a:extLst>
            </p:cNvPr>
            <p:cNvSpPr/>
            <p:nvPr/>
          </p:nvSpPr>
          <p:spPr>
            <a:xfrm>
              <a:off x="10113694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4CABE086-3955-4A2F-A734-38AB20A5F2C7}"/>
                </a:ext>
              </a:extLst>
            </p:cNvPr>
            <p:cNvSpPr/>
            <p:nvPr/>
          </p:nvSpPr>
          <p:spPr>
            <a:xfrm>
              <a:off x="103613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54678D73-3987-4F4A-967C-420E609ABFDA}"/>
                </a:ext>
              </a:extLst>
            </p:cNvPr>
            <p:cNvSpPr/>
            <p:nvPr/>
          </p:nvSpPr>
          <p:spPr>
            <a:xfrm>
              <a:off x="106090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8F235EAE-ED84-49E5-AB1C-101EDE3A4FB6}"/>
                </a:ext>
              </a:extLst>
            </p:cNvPr>
            <p:cNvSpPr/>
            <p:nvPr/>
          </p:nvSpPr>
          <p:spPr>
            <a:xfrm>
              <a:off x="108567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AB212A78-DCEB-4A81-B069-77646BBC3EC7}"/>
                </a:ext>
              </a:extLst>
            </p:cNvPr>
            <p:cNvSpPr/>
            <p:nvPr/>
          </p:nvSpPr>
          <p:spPr>
            <a:xfrm>
              <a:off x="11104494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64639504-A344-40A1-B064-B8EB941F6AFF}"/>
                </a:ext>
              </a:extLst>
            </p:cNvPr>
            <p:cNvSpPr/>
            <p:nvPr/>
          </p:nvSpPr>
          <p:spPr>
            <a:xfrm>
              <a:off x="98659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9B017A8C-83D0-43BB-A58A-FEA6939BE397}"/>
                </a:ext>
              </a:extLst>
            </p:cNvPr>
            <p:cNvSpPr/>
            <p:nvPr/>
          </p:nvSpPr>
          <p:spPr>
            <a:xfrm>
              <a:off x="10113694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EAC2B4AF-0C99-4551-AE3C-617051E1DF82}"/>
                </a:ext>
              </a:extLst>
            </p:cNvPr>
            <p:cNvSpPr/>
            <p:nvPr/>
          </p:nvSpPr>
          <p:spPr>
            <a:xfrm>
              <a:off x="103613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F0BF7826-D3C7-458B-8DD8-FE3EA8BE0881}"/>
                </a:ext>
              </a:extLst>
            </p:cNvPr>
            <p:cNvSpPr/>
            <p:nvPr/>
          </p:nvSpPr>
          <p:spPr>
            <a:xfrm>
              <a:off x="106090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C2852EE9-CB60-44EC-99AC-EC1E786BDEC0}"/>
                </a:ext>
              </a:extLst>
            </p:cNvPr>
            <p:cNvSpPr/>
            <p:nvPr/>
          </p:nvSpPr>
          <p:spPr>
            <a:xfrm>
              <a:off x="108567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1468FC12-941A-4201-8EDB-1415C9DD1238}"/>
                </a:ext>
              </a:extLst>
            </p:cNvPr>
            <p:cNvSpPr/>
            <p:nvPr/>
          </p:nvSpPr>
          <p:spPr>
            <a:xfrm>
              <a:off x="11104494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78EA4DBA-C553-4D9E-9C14-7B67AADFB4BA}"/>
              </a:ext>
            </a:extLst>
          </p:cNvPr>
          <p:cNvGrpSpPr/>
          <p:nvPr/>
        </p:nvGrpSpPr>
        <p:grpSpPr>
          <a:xfrm rot="5400000">
            <a:off x="9810777" y="2797658"/>
            <a:ext cx="954404" cy="268275"/>
            <a:chOff x="9865995" y="1540192"/>
            <a:chExt cx="1378199" cy="387400"/>
          </a:xfrm>
          <a:solidFill>
            <a:schemeClr val="bg1">
              <a:alpha val="46000"/>
            </a:schemeClr>
          </a:solidFill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79B9776B-839F-44DE-A3DE-D06A7176B7B7}"/>
                </a:ext>
              </a:extLst>
            </p:cNvPr>
            <p:cNvSpPr/>
            <p:nvPr/>
          </p:nvSpPr>
          <p:spPr>
            <a:xfrm>
              <a:off x="98659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A37A2CCA-98A5-43BA-B8E0-201BC6AAC7F0}"/>
                </a:ext>
              </a:extLst>
            </p:cNvPr>
            <p:cNvSpPr/>
            <p:nvPr/>
          </p:nvSpPr>
          <p:spPr>
            <a:xfrm>
              <a:off x="10113694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F8568808-AA9D-45FD-BC80-68A53F7BA819}"/>
                </a:ext>
              </a:extLst>
            </p:cNvPr>
            <p:cNvSpPr/>
            <p:nvPr/>
          </p:nvSpPr>
          <p:spPr>
            <a:xfrm>
              <a:off x="103613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F94A86FE-D17F-435B-A369-BAB271F8A53F}"/>
                </a:ext>
              </a:extLst>
            </p:cNvPr>
            <p:cNvSpPr/>
            <p:nvPr/>
          </p:nvSpPr>
          <p:spPr>
            <a:xfrm>
              <a:off x="106090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960EE5C7-AC6E-4FF0-84DB-D970A5514BE4}"/>
                </a:ext>
              </a:extLst>
            </p:cNvPr>
            <p:cNvSpPr/>
            <p:nvPr/>
          </p:nvSpPr>
          <p:spPr>
            <a:xfrm>
              <a:off x="108567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A76339AD-31EB-4DC6-BCBA-241726B076C0}"/>
                </a:ext>
              </a:extLst>
            </p:cNvPr>
            <p:cNvSpPr/>
            <p:nvPr/>
          </p:nvSpPr>
          <p:spPr>
            <a:xfrm>
              <a:off x="11104494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C66AC1BD-56AC-460B-A5BD-FF1CD797EBA6}"/>
                </a:ext>
              </a:extLst>
            </p:cNvPr>
            <p:cNvSpPr/>
            <p:nvPr/>
          </p:nvSpPr>
          <p:spPr>
            <a:xfrm>
              <a:off x="98659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D647A2E9-0C85-4135-B210-D97347A20D1D}"/>
                </a:ext>
              </a:extLst>
            </p:cNvPr>
            <p:cNvSpPr/>
            <p:nvPr/>
          </p:nvSpPr>
          <p:spPr>
            <a:xfrm>
              <a:off x="10113694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5C68E396-9292-4A5D-AC48-4E613DDCC7C0}"/>
                </a:ext>
              </a:extLst>
            </p:cNvPr>
            <p:cNvSpPr/>
            <p:nvPr/>
          </p:nvSpPr>
          <p:spPr>
            <a:xfrm>
              <a:off x="103613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B6D802BE-9021-4339-84F3-1EDA6E5975FA}"/>
                </a:ext>
              </a:extLst>
            </p:cNvPr>
            <p:cNvSpPr/>
            <p:nvPr/>
          </p:nvSpPr>
          <p:spPr>
            <a:xfrm>
              <a:off x="106090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BC48B61C-7B39-4903-8A51-2D5947B68090}"/>
                </a:ext>
              </a:extLst>
            </p:cNvPr>
            <p:cNvSpPr/>
            <p:nvPr/>
          </p:nvSpPr>
          <p:spPr>
            <a:xfrm>
              <a:off x="108567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55F5828E-9D1A-4258-B768-27B216EE51AA}"/>
                </a:ext>
              </a:extLst>
            </p:cNvPr>
            <p:cNvSpPr/>
            <p:nvPr/>
          </p:nvSpPr>
          <p:spPr>
            <a:xfrm>
              <a:off x="11104494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92FECAE1-487B-4FE6-B773-7595F02D5384}"/>
              </a:ext>
            </a:extLst>
          </p:cNvPr>
          <p:cNvSpPr/>
          <p:nvPr/>
        </p:nvSpPr>
        <p:spPr>
          <a:xfrm rot="2950372">
            <a:off x="1091682" y="5301682"/>
            <a:ext cx="336542" cy="336542"/>
          </a:xfrm>
          <a:prstGeom prst="roundRect">
            <a:avLst/>
          </a:prstGeom>
          <a:noFill/>
          <a:ln w="254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: 圆角 85">
            <a:extLst>
              <a:ext uri="{FF2B5EF4-FFF2-40B4-BE49-F238E27FC236}">
                <a16:creationId xmlns:a16="http://schemas.microsoft.com/office/drawing/2014/main" id="{1D5AB3B8-7933-4D82-8A10-6370099DE356}"/>
              </a:ext>
            </a:extLst>
          </p:cNvPr>
          <p:cNvSpPr/>
          <p:nvPr/>
        </p:nvSpPr>
        <p:spPr>
          <a:xfrm rot="2950372">
            <a:off x="9518316" y="4660788"/>
            <a:ext cx="336542" cy="336542"/>
          </a:xfrm>
          <a:prstGeom prst="roundRect">
            <a:avLst/>
          </a:prstGeom>
          <a:noFill/>
          <a:ln w="254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: 圆角 86">
            <a:extLst>
              <a:ext uri="{FF2B5EF4-FFF2-40B4-BE49-F238E27FC236}">
                <a16:creationId xmlns:a16="http://schemas.microsoft.com/office/drawing/2014/main" id="{20508C72-E2A6-4043-B247-B94C5573BEB9}"/>
              </a:ext>
            </a:extLst>
          </p:cNvPr>
          <p:cNvSpPr/>
          <p:nvPr/>
        </p:nvSpPr>
        <p:spPr>
          <a:xfrm rot="2950372">
            <a:off x="2793903" y="1961508"/>
            <a:ext cx="173863" cy="173863"/>
          </a:xfrm>
          <a:prstGeom prst="roundRect">
            <a:avLst/>
          </a:prstGeom>
          <a:noFill/>
          <a:ln w="254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: 圆角 87">
            <a:extLst>
              <a:ext uri="{FF2B5EF4-FFF2-40B4-BE49-F238E27FC236}">
                <a16:creationId xmlns:a16="http://schemas.microsoft.com/office/drawing/2014/main" id="{80CE2A2D-8739-4C7E-AE99-07FEC25C239B}"/>
              </a:ext>
            </a:extLst>
          </p:cNvPr>
          <p:cNvSpPr/>
          <p:nvPr/>
        </p:nvSpPr>
        <p:spPr>
          <a:xfrm rot="2950372">
            <a:off x="10212572" y="1531202"/>
            <a:ext cx="173863" cy="173863"/>
          </a:xfrm>
          <a:prstGeom prst="roundRect">
            <a:avLst/>
          </a:prstGeom>
          <a:noFill/>
          <a:ln w="254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B514B884-6517-4E63-A0A0-67DC7E680EE0}"/>
              </a:ext>
            </a:extLst>
          </p:cNvPr>
          <p:cNvCxnSpPr>
            <a:cxnSpLocks/>
          </p:cNvCxnSpPr>
          <p:nvPr/>
        </p:nvCxnSpPr>
        <p:spPr>
          <a:xfrm flipV="1">
            <a:off x="154875" y="5567126"/>
            <a:ext cx="1142771" cy="1137996"/>
          </a:xfrm>
          <a:prstGeom prst="line">
            <a:avLst/>
          </a:prstGeom>
          <a:ln w="63500" cap="rnd">
            <a:solidFill>
              <a:srgbClr val="FFA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id="{22ACDC59-BBEE-4A3F-8D35-FDD01033713F}"/>
              </a:ext>
            </a:extLst>
          </p:cNvPr>
          <p:cNvCxnSpPr>
            <a:cxnSpLocks/>
          </p:cNvCxnSpPr>
          <p:nvPr/>
        </p:nvCxnSpPr>
        <p:spPr>
          <a:xfrm flipV="1">
            <a:off x="681031" y="5098490"/>
            <a:ext cx="1554188" cy="1547694"/>
          </a:xfrm>
          <a:prstGeom prst="line">
            <a:avLst/>
          </a:prstGeom>
          <a:ln w="63500" cap="rnd">
            <a:solidFill>
              <a:srgbClr val="FFA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id="{6346A905-84E0-4BF6-A539-69965284763B}"/>
              </a:ext>
            </a:extLst>
          </p:cNvPr>
          <p:cNvCxnSpPr>
            <a:cxnSpLocks/>
          </p:cNvCxnSpPr>
          <p:nvPr/>
        </p:nvCxnSpPr>
        <p:spPr>
          <a:xfrm flipV="1">
            <a:off x="-120159" y="1603116"/>
            <a:ext cx="1142771" cy="1137996"/>
          </a:xfrm>
          <a:prstGeom prst="line">
            <a:avLst/>
          </a:prstGeom>
          <a:ln w="63500" cap="rnd">
            <a:solidFill>
              <a:srgbClr val="FFA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id="{8BFDB4C7-956F-4A9B-833B-1A3F008EA594}"/>
              </a:ext>
            </a:extLst>
          </p:cNvPr>
          <p:cNvCxnSpPr>
            <a:cxnSpLocks/>
          </p:cNvCxnSpPr>
          <p:nvPr/>
        </p:nvCxnSpPr>
        <p:spPr>
          <a:xfrm flipV="1">
            <a:off x="560533" y="-60879"/>
            <a:ext cx="1554188" cy="1547694"/>
          </a:xfrm>
          <a:prstGeom prst="line">
            <a:avLst/>
          </a:prstGeom>
          <a:ln w="63500" cap="rnd">
            <a:solidFill>
              <a:srgbClr val="FFA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id="{7791C73F-894F-4B9A-984F-91A6C6ABBBE8}"/>
              </a:ext>
            </a:extLst>
          </p:cNvPr>
          <p:cNvCxnSpPr>
            <a:cxnSpLocks/>
          </p:cNvCxnSpPr>
          <p:nvPr/>
        </p:nvCxnSpPr>
        <p:spPr>
          <a:xfrm flipV="1">
            <a:off x="10746908" y="-855316"/>
            <a:ext cx="1554188" cy="1547694"/>
          </a:xfrm>
          <a:prstGeom prst="line">
            <a:avLst/>
          </a:prstGeom>
          <a:ln w="63500" cap="rnd">
            <a:solidFill>
              <a:srgbClr val="FFA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D09D9BBF-876E-4EDF-8E71-58F2C875CB4C}"/>
              </a:ext>
            </a:extLst>
          </p:cNvPr>
          <p:cNvCxnSpPr>
            <a:cxnSpLocks/>
          </p:cNvCxnSpPr>
          <p:nvPr/>
        </p:nvCxnSpPr>
        <p:spPr>
          <a:xfrm flipV="1">
            <a:off x="11000519" y="2615410"/>
            <a:ext cx="1554188" cy="1547694"/>
          </a:xfrm>
          <a:prstGeom prst="line">
            <a:avLst/>
          </a:prstGeom>
          <a:ln w="63500" cap="rnd">
            <a:solidFill>
              <a:srgbClr val="FFA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16E5C0E7-8787-4A0E-99FE-00CCE0899121}"/>
              </a:ext>
            </a:extLst>
          </p:cNvPr>
          <p:cNvCxnSpPr>
            <a:cxnSpLocks/>
          </p:cNvCxnSpPr>
          <p:nvPr/>
        </p:nvCxnSpPr>
        <p:spPr>
          <a:xfrm flipV="1">
            <a:off x="10488235" y="3811430"/>
            <a:ext cx="1554188" cy="1547694"/>
          </a:xfrm>
          <a:prstGeom prst="line">
            <a:avLst/>
          </a:prstGeom>
          <a:ln w="63500" cap="rnd">
            <a:solidFill>
              <a:srgbClr val="FFA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453084ED-2894-470B-BA1C-C129D632420F}"/>
              </a:ext>
            </a:extLst>
          </p:cNvPr>
          <p:cNvCxnSpPr>
            <a:cxnSpLocks/>
          </p:cNvCxnSpPr>
          <p:nvPr/>
        </p:nvCxnSpPr>
        <p:spPr>
          <a:xfrm flipV="1">
            <a:off x="11401487" y="3843570"/>
            <a:ext cx="1554188" cy="1547694"/>
          </a:xfrm>
          <a:prstGeom prst="line">
            <a:avLst/>
          </a:prstGeom>
          <a:ln w="63500" cap="rnd">
            <a:solidFill>
              <a:srgbClr val="FFA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53AED252-1CDF-4C9E-AA87-0791DAF21839}"/>
              </a:ext>
            </a:extLst>
          </p:cNvPr>
          <p:cNvCxnSpPr/>
          <p:nvPr/>
        </p:nvCxnSpPr>
        <p:spPr>
          <a:xfrm flipV="1">
            <a:off x="-579314" y="910959"/>
            <a:ext cx="1260095" cy="126009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id="{42BBBE9F-9BAA-459C-9418-3393DD514614}"/>
              </a:ext>
            </a:extLst>
          </p:cNvPr>
          <p:cNvCxnSpPr/>
          <p:nvPr/>
        </p:nvCxnSpPr>
        <p:spPr>
          <a:xfrm flipV="1">
            <a:off x="10153842" y="2559046"/>
            <a:ext cx="1260095" cy="126009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id="{E93FEA93-F1A6-4123-9264-E145C3D37209}"/>
              </a:ext>
            </a:extLst>
          </p:cNvPr>
          <p:cNvCxnSpPr/>
          <p:nvPr/>
        </p:nvCxnSpPr>
        <p:spPr>
          <a:xfrm flipV="1">
            <a:off x="7533479" y="5594389"/>
            <a:ext cx="1260095" cy="126009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id="{C39DC89C-AE23-4844-972B-97456CA5D991}"/>
              </a:ext>
            </a:extLst>
          </p:cNvPr>
          <p:cNvCxnSpPr>
            <a:cxnSpLocks/>
          </p:cNvCxnSpPr>
          <p:nvPr/>
        </p:nvCxnSpPr>
        <p:spPr>
          <a:xfrm flipV="1">
            <a:off x="3355789" y="-37881"/>
            <a:ext cx="333114" cy="3331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id="{C643CEEA-D00C-4002-8F47-E6A1C8194F27}"/>
              </a:ext>
            </a:extLst>
          </p:cNvPr>
          <p:cNvCxnSpPr>
            <a:cxnSpLocks/>
          </p:cNvCxnSpPr>
          <p:nvPr/>
        </p:nvCxnSpPr>
        <p:spPr>
          <a:xfrm flipV="1">
            <a:off x="1302613" y="3204143"/>
            <a:ext cx="333114" cy="3331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67EEB7AD-A730-4EC7-B985-2CDA03726A6F}"/>
              </a:ext>
            </a:extLst>
          </p:cNvPr>
          <p:cNvCxnSpPr>
            <a:cxnSpLocks/>
          </p:cNvCxnSpPr>
          <p:nvPr/>
        </p:nvCxnSpPr>
        <p:spPr>
          <a:xfrm flipV="1">
            <a:off x="2448456" y="5725077"/>
            <a:ext cx="333114" cy="3331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id="{1C2F3962-61EE-49CF-A971-D138AEC7EAC3}"/>
              </a:ext>
            </a:extLst>
          </p:cNvPr>
          <p:cNvCxnSpPr>
            <a:cxnSpLocks/>
          </p:cNvCxnSpPr>
          <p:nvPr/>
        </p:nvCxnSpPr>
        <p:spPr>
          <a:xfrm flipV="1">
            <a:off x="10013513" y="4931932"/>
            <a:ext cx="333114" cy="3331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>
            <a:extLst>
              <a:ext uri="{FF2B5EF4-FFF2-40B4-BE49-F238E27FC236}">
                <a16:creationId xmlns:a16="http://schemas.microsoft.com/office/drawing/2014/main" id="{319A9655-807D-43D3-8FD6-4262E3B075CA}"/>
              </a:ext>
            </a:extLst>
          </p:cNvPr>
          <p:cNvCxnSpPr>
            <a:cxnSpLocks/>
          </p:cNvCxnSpPr>
          <p:nvPr/>
        </p:nvCxnSpPr>
        <p:spPr>
          <a:xfrm flipV="1">
            <a:off x="11177855" y="6253597"/>
            <a:ext cx="333114" cy="3331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id="{1197AB01-18D3-48BD-B06A-23233254CBD7}"/>
              </a:ext>
            </a:extLst>
          </p:cNvPr>
          <p:cNvCxnSpPr>
            <a:cxnSpLocks/>
          </p:cNvCxnSpPr>
          <p:nvPr/>
        </p:nvCxnSpPr>
        <p:spPr>
          <a:xfrm flipV="1">
            <a:off x="11428324" y="546410"/>
            <a:ext cx="333114" cy="3331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id="{E4DEEAAA-D41C-4E23-BEC1-EB076BEAD3A9}"/>
              </a:ext>
            </a:extLst>
          </p:cNvPr>
          <p:cNvCxnSpPr>
            <a:cxnSpLocks/>
          </p:cNvCxnSpPr>
          <p:nvPr/>
        </p:nvCxnSpPr>
        <p:spPr>
          <a:xfrm flipV="1">
            <a:off x="9948253" y="577844"/>
            <a:ext cx="333114" cy="3331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id="{8B8C095E-02AC-4A74-BEC9-E39A411DF85B}"/>
              </a:ext>
            </a:extLst>
          </p:cNvPr>
          <p:cNvCxnSpPr>
            <a:cxnSpLocks/>
          </p:cNvCxnSpPr>
          <p:nvPr/>
        </p:nvCxnSpPr>
        <p:spPr>
          <a:xfrm flipV="1">
            <a:off x="8468182" y="609278"/>
            <a:ext cx="333114" cy="3331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>
            <a:extLst>
              <a:ext uri="{FF2B5EF4-FFF2-40B4-BE49-F238E27FC236}">
                <a16:creationId xmlns:a16="http://schemas.microsoft.com/office/drawing/2014/main" id="{78B2651B-ABFA-47FE-AADE-151B5D3DBF5E}"/>
              </a:ext>
            </a:extLst>
          </p:cNvPr>
          <p:cNvCxnSpPr>
            <a:cxnSpLocks/>
          </p:cNvCxnSpPr>
          <p:nvPr/>
        </p:nvCxnSpPr>
        <p:spPr>
          <a:xfrm flipV="1">
            <a:off x="1177637" y="6545554"/>
            <a:ext cx="333114" cy="3331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文本框 98">
            <a:extLst>
              <a:ext uri="{FF2B5EF4-FFF2-40B4-BE49-F238E27FC236}">
                <a16:creationId xmlns:a16="http://schemas.microsoft.com/office/drawing/2014/main" id="{CE6C339A-E193-4197-B0D5-20A6B4D4B0B6}"/>
              </a:ext>
            </a:extLst>
          </p:cNvPr>
          <p:cNvSpPr txBox="1"/>
          <p:nvPr/>
        </p:nvSpPr>
        <p:spPr>
          <a:xfrm>
            <a:off x="3924831" y="2194409"/>
            <a:ext cx="43243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i="1" dirty="0">
                <a:ln w="22225">
                  <a:solidFill>
                    <a:schemeClr val="bg1"/>
                  </a:solidFill>
                </a:ln>
                <a:noFill/>
                <a:latin typeface="Arial Black" panose="020B0A04020102020204" pitchFamily="34" charset="0"/>
                <a:cs typeface="Aharoni" panose="02010803020104030203" pitchFamily="2" charset="-79"/>
              </a:rPr>
              <a:t>PPT</a:t>
            </a:r>
            <a:endParaRPr lang="zh-CN" altLang="en-US" sz="8800" i="1" dirty="0">
              <a:ln w="22225">
                <a:solidFill>
                  <a:schemeClr val="bg1"/>
                </a:solidFill>
              </a:ln>
              <a:noFill/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8FD1CC58-5436-4EC2-AE78-961158D73E14}"/>
              </a:ext>
            </a:extLst>
          </p:cNvPr>
          <p:cNvSpPr txBox="1"/>
          <p:nvPr/>
        </p:nvSpPr>
        <p:spPr>
          <a:xfrm>
            <a:off x="3913807" y="3412847"/>
            <a:ext cx="43243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i="1" dirty="0">
                <a:ln w="22225">
                  <a:noFill/>
                </a:ln>
                <a:solidFill>
                  <a:srgbClr val="FFA3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DAWEN</a:t>
            </a:r>
            <a:endParaRPr lang="zh-CN" altLang="en-US" sz="6600" i="1" dirty="0">
              <a:ln w="22225">
                <a:noFill/>
              </a:ln>
              <a:solidFill>
                <a:srgbClr val="FFA30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108" name="矩形: 圆角 107">
            <a:extLst>
              <a:ext uri="{FF2B5EF4-FFF2-40B4-BE49-F238E27FC236}">
                <a16:creationId xmlns:a16="http://schemas.microsoft.com/office/drawing/2014/main" id="{591F4ED2-FD8D-4D29-BDCC-1624FC6D73ED}"/>
              </a:ext>
            </a:extLst>
          </p:cNvPr>
          <p:cNvSpPr/>
          <p:nvPr/>
        </p:nvSpPr>
        <p:spPr>
          <a:xfrm>
            <a:off x="5201498" y="4591718"/>
            <a:ext cx="1789004" cy="38960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2A3B2291-BF5F-4DB7-BE65-72B3104911CD}"/>
              </a:ext>
            </a:extLst>
          </p:cNvPr>
          <p:cNvSpPr txBox="1"/>
          <p:nvPr/>
        </p:nvSpPr>
        <p:spPr>
          <a:xfrm>
            <a:off x="5373114" y="4617417"/>
            <a:ext cx="1455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大文懂个</a:t>
            </a:r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0596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F06"/>
            </a:gs>
            <a:gs pos="100000">
              <a:srgbClr val="FFCE0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形 3">
            <a:extLst>
              <a:ext uri="{FF2B5EF4-FFF2-40B4-BE49-F238E27FC236}">
                <a16:creationId xmlns:a16="http://schemas.microsoft.com/office/drawing/2014/main" id="{8E3B102B-F220-4773-B7AF-44C28E727F1C}"/>
              </a:ext>
            </a:extLst>
          </p:cNvPr>
          <p:cNvSpPr/>
          <p:nvPr/>
        </p:nvSpPr>
        <p:spPr>
          <a:xfrm rot="1558894">
            <a:off x="-609302" y="-3196663"/>
            <a:ext cx="13410602" cy="13642877"/>
          </a:xfrm>
          <a:custGeom>
            <a:avLst/>
            <a:gdLst>
              <a:gd name="connsiteX0" fmla="*/ 3457977 w 3705839"/>
              <a:gd name="connsiteY0" fmla="*/ 221901 h 4219944"/>
              <a:gd name="connsiteX1" fmla="*/ 3619706 w 3705839"/>
              <a:gd name="connsiteY1" fmla="*/ 1639973 h 4219944"/>
              <a:gd name="connsiteX2" fmla="*/ 2969577 w 3705839"/>
              <a:gd name="connsiteY2" fmla="*/ 2705670 h 4219944"/>
              <a:gd name="connsiteX3" fmla="*/ 2240191 w 3705839"/>
              <a:gd name="connsiteY3" fmla="*/ 3577506 h 4219944"/>
              <a:gd name="connsiteX4" fmla="*/ 1088810 w 3705839"/>
              <a:gd name="connsiteY4" fmla="*/ 4215854 h 4219944"/>
              <a:gd name="connsiteX5" fmla="*/ 309084 w 3705839"/>
              <a:gd name="connsiteY5" fmla="*/ 3109457 h 4219944"/>
              <a:gd name="connsiteX6" fmla="*/ 46676 w 3705839"/>
              <a:gd name="connsiteY6" fmla="*/ 1880960 h 4219944"/>
              <a:gd name="connsiteX7" fmla="*/ 1017050 w 3705839"/>
              <a:gd name="connsiteY7" fmla="*/ 1105519 h 4219944"/>
              <a:gd name="connsiteX8" fmla="*/ 2076320 w 3705839"/>
              <a:gd name="connsiteY8" fmla="*/ 172632 h 4219944"/>
              <a:gd name="connsiteX9" fmla="*/ 3457977 w 3705839"/>
              <a:gd name="connsiteY9" fmla="*/ 221901 h 4219944"/>
              <a:gd name="connsiteX0" fmla="*/ 3666618 w 3922489"/>
              <a:gd name="connsiteY0" fmla="*/ 221901 h 5278493"/>
              <a:gd name="connsiteX1" fmla="*/ 3828347 w 3922489"/>
              <a:gd name="connsiteY1" fmla="*/ 1639973 h 5278493"/>
              <a:gd name="connsiteX2" fmla="*/ 3178218 w 3922489"/>
              <a:gd name="connsiteY2" fmla="*/ 2705670 h 5278493"/>
              <a:gd name="connsiteX3" fmla="*/ 2448832 w 3922489"/>
              <a:gd name="connsiteY3" fmla="*/ 3577506 h 5278493"/>
              <a:gd name="connsiteX4" fmla="*/ 92765 w 3922489"/>
              <a:gd name="connsiteY4" fmla="*/ 5275397 h 5278493"/>
              <a:gd name="connsiteX5" fmla="*/ 517725 w 3922489"/>
              <a:gd name="connsiteY5" fmla="*/ 3109457 h 5278493"/>
              <a:gd name="connsiteX6" fmla="*/ 255317 w 3922489"/>
              <a:gd name="connsiteY6" fmla="*/ 1880960 h 5278493"/>
              <a:gd name="connsiteX7" fmla="*/ 1225691 w 3922489"/>
              <a:gd name="connsiteY7" fmla="*/ 1105519 h 5278493"/>
              <a:gd name="connsiteX8" fmla="*/ 2284961 w 3922489"/>
              <a:gd name="connsiteY8" fmla="*/ 172632 h 5278493"/>
              <a:gd name="connsiteX9" fmla="*/ 3666618 w 3922489"/>
              <a:gd name="connsiteY9" fmla="*/ 221901 h 5278493"/>
              <a:gd name="connsiteX0" fmla="*/ 3952629 w 4208500"/>
              <a:gd name="connsiteY0" fmla="*/ 221901 h 5275427"/>
              <a:gd name="connsiteX1" fmla="*/ 4114358 w 4208500"/>
              <a:gd name="connsiteY1" fmla="*/ 1639973 h 5275427"/>
              <a:gd name="connsiteX2" fmla="*/ 3464229 w 4208500"/>
              <a:gd name="connsiteY2" fmla="*/ 2705670 h 5275427"/>
              <a:gd name="connsiteX3" fmla="*/ 2734843 w 4208500"/>
              <a:gd name="connsiteY3" fmla="*/ 3577506 h 5275427"/>
              <a:gd name="connsiteX4" fmla="*/ 378776 w 4208500"/>
              <a:gd name="connsiteY4" fmla="*/ 5275397 h 5275427"/>
              <a:gd name="connsiteX5" fmla="*/ 19964 w 4208500"/>
              <a:gd name="connsiteY5" fmla="*/ 3617457 h 5275427"/>
              <a:gd name="connsiteX6" fmla="*/ 541328 w 4208500"/>
              <a:gd name="connsiteY6" fmla="*/ 1880960 h 5275427"/>
              <a:gd name="connsiteX7" fmla="*/ 1511702 w 4208500"/>
              <a:gd name="connsiteY7" fmla="*/ 1105519 h 5275427"/>
              <a:gd name="connsiteX8" fmla="*/ 2570972 w 4208500"/>
              <a:gd name="connsiteY8" fmla="*/ 172632 h 5275427"/>
              <a:gd name="connsiteX9" fmla="*/ 3952629 w 4208500"/>
              <a:gd name="connsiteY9" fmla="*/ 221901 h 5275427"/>
              <a:gd name="connsiteX0" fmla="*/ 3979383 w 4235254"/>
              <a:gd name="connsiteY0" fmla="*/ 221901 h 5275425"/>
              <a:gd name="connsiteX1" fmla="*/ 4141112 w 4235254"/>
              <a:gd name="connsiteY1" fmla="*/ 1639973 h 5275425"/>
              <a:gd name="connsiteX2" fmla="*/ 3490983 w 4235254"/>
              <a:gd name="connsiteY2" fmla="*/ 2705670 h 5275425"/>
              <a:gd name="connsiteX3" fmla="*/ 2761597 w 4235254"/>
              <a:gd name="connsiteY3" fmla="*/ 3577506 h 5275425"/>
              <a:gd name="connsiteX4" fmla="*/ 405530 w 4235254"/>
              <a:gd name="connsiteY4" fmla="*/ 5275397 h 5275425"/>
              <a:gd name="connsiteX5" fmla="*/ 46718 w 4235254"/>
              <a:gd name="connsiteY5" fmla="*/ 3617457 h 5275425"/>
              <a:gd name="connsiteX6" fmla="*/ 930939 w 4235254"/>
              <a:gd name="connsiteY6" fmla="*/ 2229303 h 5275425"/>
              <a:gd name="connsiteX7" fmla="*/ 1538456 w 4235254"/>
              <a:gd name="connsiteY7" fmla="*/ 1105519 h 5275425"/>
              <a:gd name="connsiteX8" fmla="*/ 2597726 w 4235254"/>
              <a:gd name="connsiteY8" fmla="*/ 172632 h 5275425"/>
              <a:gd name="connsiteX9" fmla="*/ 3979383 w 4235254"/>
              <a:gd name="connsiteY9" fmla="*/ 221901 h 5275425"/>
              <a:gd name="connsiteX0" fmla="*/ 4011565 w 4267436"/>
              <a:gd name="connsiteY0" fmla="*/ 221901 h 5275424"/>
              <a:gd name="connsiteX1" fmla="*/ 4173294 w 4267436"/>
              <a:gd name="connsiteY1" fmla="*/ 1639973 h 5275424"/>
              <a:gd name="connsiteX2" fmla="*/ 3523165 w 4267436"/>
              <a:gd name="connsiteY2" fmla="*/ 2705670 h 5275424"/>
              <a:gd name="connsiteX3" fmla="*/ 2793779 w 4267436"/>
              <a:gd name="connsiteY3" fmla="*/ 3577506 h 5275424"/>
              <a:gd name="connsiteX4" fmla="*/ 437712 w 4267436"/>
              <a:gd name="connsiteY4" fmla="*/ 5275397 h 5275424"/>
              <a:gd name="connsiteX5" fmla="*/ 78900 w 4267436"/>
              <a:gd name="connsiteY5" fmla="*/ 3617457 h 5275424"/>
              <a:gd name="connsiteX6" fmla="*/ 1398549 w 4267436"/>
              <a:gd name="connsiteY6" fmla="*/ 2606674 h 5275424"/>
              <a:gd name="connsiteX7" fmla="*/ 1570638 w 4267436"/>
              <a:gd name="connsiteY7" fmla="*/ 1105519 h 5275424"/>
              <a:gd name="connsiteX8" fmla="*/ 2629908 w 4267436"/>
              <a:gd name="connsiteY8" fmla="*/ 172632 h 5275424"/>
              <a:gd name="connsiteX9" fmla="*/ 4011565 w 4267436"/>
              <a:gd name="connsiteY9" fmla="*/ 221901 h 5275424"/>
              <a:gd name="connsiteX0" fmla="*/ 3992153 w 4248024"/>
              <a:gd name="connsiteY0" fmla="*/ 221901 h 5276851"/>
              <a:gd name="connsiteX1" fmla="*/ 4153882 w 4248024"/>
              <a:gd name="connsiteY1" fmla="*/ 1639973 h 5276851"/>
              <a:gd name="connsiteX2" fmla="*/ 3503753 w 4248024"/>
              <a:gd name="connsiteY2" fmla="*/ 2705670 h 5276851"/>
              <a:gd name="connsiteX3" fmla="*/ 2106710 w 4248024"/>
              <a:gd name="connsiteY3" fmla="*/ 3316249 h 5276851"/>
              <a:gd name="connsiteX4" fmla="*/ 418300 w 4248024"/>
              <a:gd name="connsiteY4" fmla="*/ 5275397 h 5276851"/>
              <a:gd name="connsiteX5" fmla="*/ 59488 w 4248024"/>
              <a:gd name="connsiteY5" fmla="*/ 3617457 h 5276851"/>
              <a:gd name="connsiteX6" fmla="*/ 1379137 w 4248024"/>
              <a:gd name="connsiteY6" fmla="*/ 2606674 h 5276851"/>
              <a:gd name="connsiteX7" fmla="*/ 1551226 w 4248024"/>
              <a:gd name="connsiteY7" fmla="*/ 1105519 h 5276851"/>
              <a:gd name="connsiteX8" fmla="*/ 2610496 w 4248024"/>
              <a:gd name="connsiteY8" fmla="*/ 172632 h 5276851"/>
              <a:gd name="connsiteX9" fmla="*/ 3992153 w 4248024"/>
              <a:gd name="connsiteY9" fmla="*/ 221901 h 5276851"/>
              <a:gd name="connsiteX0" fmla="*/ 3949953 w 4205824"/>
              <a:gd name="connsiteY0" fmla="*/ 221901 h 5305852"/>
              <a:gd name="connsiteX1" fmla="*/ 4111682 w 4205824"/>
              <a:gd name="connsiteY1" fmla="*/ 1639973 h 5305852"/>
              <a:gd name="connsiteX2" fmla="*/ 3461553 w 4205824"/>
              <a:gd name="connsiteY2" fmla="*/ 2705670 h 5305852"/>
              <a:gd name="connsiteX3" fmla="*/ 2064510 w 4205824"/>
              <a:gd name="connsiteY3" fmla="*/ 3316249 h 5305852"/>
              <a:gd name="connsiteX4" fmla="*/ 680900 w 4205824"/>
              <a:gd name="connsiteY4" fmla="*/ 5304425 h 5305852"/>
              <a:gd name="connsiteX5" fmla="*/ 17288 w 4205824"/>
              <a:gd name="connsiteY5" fmla="*/ 3617457 h 5305852"/>
              <a:gd name="connsiteX6" fmla="*/ 1336937 w 4205824"/>
              <a:gd name="connsiteY6" fmla="*/ 2606674 h 5305852"/>
              <a:gd name="connsiteX7" fmla="*/ 1509026 w 4205824"/>
              <a:gd name="connsiteY7" fmla="*/ 1105519 h 5305852"/>
              <a:gd name="connsiteX8" fmla="*/ 2568296 w 4205824"/>
              <a:gd name="connsiteY8" fmla="*/ 172632 h 5305852"/>
              <a:gd name="connsiteX9" fmla="*/ 3949953 w 4205824"/>
              <a:gd name="connsiteY9" fmla="*/ 221901 h 5305852"/>
              <a:gd name="connsiteX0" fmla="*/ 4637550 w 4893421"/>
              <a:gd name="connsiteY0" fmla="*/ 221901 h 5310211"/>
              <a:gd name="connsiteX1" fmla="*/ 4799279 w 4893421"/>
              <a:gd name="connsiteY1" fmla="*/ 1639973 h 5310211"/>
              <a:gd name="connsiteX2" fmla="*/ 4149150 w 4893421"/>
              <a:gd name="connsiteY2" fmla="*/ 2705670 h 5310211"/>
              <a:gd name="connsiteX3" fmla="*/ 2752107 w 4893421"/>
              <a:gd name="connsiteY3" fmla="*/ 3316249 h 5310211"/>
              <a:gd name="connsiteX4" fmla="*/ 1368497 w 4893421"/>
              <a:gd name="connsiteY4" fmla="*/ 5304425 h 5310211"/>
              <a:gd name="connsiteX5" fmla="*/ 8199 w 4893421"/>
              <a:gd name="connsiteY5" fmla="*/ 3878715 h 5310211"/>
              <a:gd name="connsiteX6" fmla="*/ 2024534 w 4893421"/>
              <a:gd name="connsiteY6" fmla="*/ 2606674 h 5310211"/>
              <a:gd name="connsiteX7" fmla="*/ 2196623 w 4893421"/>
              <a:gd name="connsiteY7" fmla="*/ 1105519 h 5310211"/>
              <a:gd name="connsiteX8" fmla="*/ 3255893 w 4893421"/>
              <a:gd name="connsiteY8" fmla="*/ 172632 h 5310211"/>
              <a:gd name="connsiteX9" fmla="*/ 4637550 w 4893421"/>
              <a:gd name="connsiteY9" fmla="*/ 221901 h 5310211"/>
              <a:gd name="connsiteX0" fmla="*/ 4637550 w 4893421"/>
              <a:gd name="connsiteY0" fmla="*/ 221901 h 5310211"/>
              <a:gd name="connsiteX1" fmla="*/ 4799279 w 4893421"/>
              <a:gd name="connsiteY1" fmla="*/ 1639973 h 5310211"/>
              <a:gd name="connsiteX2" fmla="*/ 4149150 w 4893421"/>
              <a:gd name="connsiteY2" fmla="*/ 2705670 h 5310211"/>
              <a:gd name="connsiteX3" fmla="*/ 2752107 w 4893421"/>
              <a:gd name="connsiteY3" fmla="*/ 3316249 h 5310211"/>
              <a:gd name="connsiteX4" fmla="*/ 1368497 w 4893421"/>
              <a:gd name="connsiteY4" fmla="*/ 5304425 h 5310211"/>
              <a:gd name="connsiteX5" fmla="*/ 8199 w 4893421"/>
              <a:gd name="connsiteY5" fmla="*/ 3878715 h 5310211"/>
              <a:gd name="connsiteX6" fmla="*/ 2024534 w 4893421"/>
              <a:gd name="connsiteY6" fmla="*/ 2606674 h 5310211"/>
              <a:gd name="connsiteX7" fmla="*/ 2472394 w 4893421"/>
              <a:gd name="connsiteY7" fmla="*/ 1091004 h 5310211"/>
              <a:gd name="connsiteX8" fmla="*/ 3255893 w 4893421"/>
              <a:gd name="connsiteY8" fmla="*/ 172632 h 5310211"/>
              <a:gd name="connsiteX9" fmla="*/ 4637550 w 4893421"/>
              <a:gd name="connsiteY9" fmla="*/ 221901 h 5310211"/>
              <a:gd name="connsiteX0" fmla="*/ 4637550 w 4893421"/>
              <a:gd name="connsiteY0" fmla="*/ 300812 h 5389122"/>
              <a:gd name="connsiteX1" fmla="*/ 4799279 w 4893421"/>
              <a:gd name="connsiteY1" fmla="*/ 1718884 h 5389122"/>
              <a:gd name="connsiteX2" fmla="*/ 4149150 w 4893421"/>
              <a:gd name="connsiteY2" fmla="*/ 2784581 h 5389122"/>
              <a:gd name="connsiteX3" fmla="*/ 2752107 w 4893421"/>
              <a:gd name="connsiteY3" fmla="*/ 3395160 h 5389122"/>
              <a:gd name="connsiteX4" fmla="*/ 1368497 w 4893421"/>
              <a:gd name="connsiteY4" fmla="*/ 5383336 h 5389122"/>
              <a:gd name="connsiteX5" fmla="*/ 8199 w 4893421"/>
              <a:gd name="connsiteY5" fmla="*/ 3957626 h 5389122"/>
              <a:gd name="connsiteX6" fmla="*/ 2024534 w 4893421"/>
              <a:gd name="connsiteY6" fmla="*/ 2685585 h 5389122"/>
              <a:gd name="connsiteX7" fmla="*/ 2472394 w 4893421"/>
              <a:gd name="connsiteY7" fmla="*/ 1169915 h 5389122"/>
              <a:gd name="connsiteX8" fmla="*/ 3255893 w 4893421"/>
              <a:gd name="connsiteY8" fmla="*/ 120914 h 5389122"/>
              <a:gd name="connsiteX9" fmla="*/ 4637550 w 4893421"/>
              <a:gd name="connsiteY9" fmla="*/ 300812 h 5389122"/>
              <a:gd name="connsiteX0" fmla="*/ 4637550 w 4893421"/>
              <a:gd name="connsiteY0" fmla="*/ 300812 h 5389122"/>
              <a:gd name="connsiteX1" fmla="*/ 4799279 w 4893421"/>
              <a:gd name="connsiteY1" fmla="*/ 1718884 h 5389122"/>
              <a:gd name="connsiteX2" fmla="*/ 4149150 w 4893421"/>
              <a:gd name="connsiteY2" fmla="*/ 2784581 h 5389122"/>
              <a:gd name="connsiteX3" fmla="*/ 2752107 w 4893421"/>
              <a:gd name="connsiteY3" fmla="*/ 3395160 h 5389122"/>
              <a:gd name="connsiteX4" fmla="*/ 1368497 w 4893421"/>
              <a:gd name="connsiteY4" fmla="*/ 5383336 h 5389122"/>
              <a:gd name="connsiteX5" fmla="*/ 8199 w 4893421"/>
              <a:gd name="connsiteY5" fmla="*/ 3957626 h 5389122"/>
              <a:gd name="connsiteX6" fmla="*/ 2024534 w 4893421"/>
              <a:gd name="connsiteY6" fmla="*/ 2685585 h 5389122"/>
              <a:gd name="connsiteX7" fmla="*/ 2356280 w 4893421"/>
              <a:gd name="connsiteY7" fmla="*/ 1111858 h 5389122"/>
              <a:gd name="connsiteX8" fmla="*/ 3255893 w 4893421"/>
              <a:gd name="connsiteY8" fmla="*/ 120914 h 5389122"/>
              <a:gd name="connsiteX9" fmla="*/ 4637550 w 4893421"/>
              <a:gd name="connsiteY9" fmla="*/ 300812 h 5389122"/>
              <a:gd name="connsiteX0" fmla="*/ 4637550 w 4893421"/>
              <a:gd name="connsiteY0" fmla="*/ 300812 h 5389122"/>
              <a:gd name="connsiteX1" fmla="*/ 4799279 w 4893421"/>
              <a:gd name="connsiteY1" fmla="*/ 1718884 h 5389122"/>
              <a:gd name="connsiteX2" fmla="*/ 4149150 w 4893421"/>
              <a:gd name="connsiteY2" fmla="*/ 2784581 h 5389122"/>
              <a:gd name="connsiteX3" fmla="*/ 2752107 w 4893421"/>
              <a:gd name="connsiteY3" fmla="*/ 3395160 h 5389122"/>
              <a:gd name="connsiteX4" fmla="*/ 1368497 w 4893421"/>
              <a:gd name="connsiteY4" fmla="*/ 5383336 h 5389122"/>
              <a:gd name="connsiteX5" fmla="*/ 8199 w 4893421"/>
              <a:gd name="connsiteY5" fmla="*/ 3957626 h 5389122"/>
              <a:gd name="connsiteX6" fmla="*/ 2024534 w 4893421"/>
              <a:gd name="connsiteY6" fmla="*/ 2685585 h 5389122"/>
              <a:gd name="connsiteX7" fmla="*/ 2356280 w 4893421"/>
              <a:gd name="connsiteY7" fmla="*/ 1111858 h 5389122"/>
              <a:gd name="connsiteX8" fmla="*/ 3255893 w 4893421"/>
              <a:gd name="connsiteY8" fmla="*/ 120914 h 5389122"/>
              <a:gd name="connsiteX9" fmla="*/ 4637550 w 4893421"/>
              <a:gd name="connsiteY9" fmla="*/ 300812 h 5389122"/>
              <a:gd name="connsiteX0" fmla="*/ 4637550 w 4893421"/>
              <a:gd name="connsiteY0" fmla="*/ 300812 h 5389122"/>
              <a:gd name="connsiteX1" fmla="*/ 4799279 w 4893421"/>
              <a:gd name="connsiteY1" fmla="*/ 1718884 h 5389122"/>
              <a:gd name="connsiteX2" fmla="*/ 4149150 w 4893421"/>
              <a:gd name="connsiteY2" fmla="*/ 2784581 h 5389122"/>
              <a:gd name="connsiteX3" fmla="*/ 2752107 w 4893421"/>
              <a:gd name="connsiteY3" fmla="*/ 3395160 h 5389122"/>
              <a:gd name="connsiteX4" fmla="*/ 1368497 w 4893421"/>
              <a:gd name="connsiteY4" fmla="*/ 5383336 h 5389122"/>
              <a:gd name="connsiteX5" fmla="*/ 8199 w 4893421"/>
              <a:gd name="connsiteY5" fmla="*/ 3957626 h 5389122"/>
              <a:gd name="connsiteX6" fmla="*/ 2024534 w 4893421"/>
              <a:gd name="connsiteY6" fmla="*/ 2685585 h 5389122"/>
              <a:gd name="connsiteX7" fmla="*/ 2356280 w 4893421"/>
              <a:gd name="connsiteY7" fmla="*/ 1111858 h 5389122"/>
              <a:gd name="connsiteX8" fmla="*/ 3255893 w 4893421"/>
              <a:gd name="connsiteY8" fmla="*/ 120914 h 5389122"/>
              <a:gd name="connsiteX9" fmla="*/ 4637550 w 4893421"/>
              <a:gd name="connsiteY9" fmla="*/ 300812 h 5389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93421" h="5389122">
                <a:moveTo>
                  <a:pt x="4637550" y="300812"/>
                </a:moveTo>
                <a:cubicBezTo>
                  <a:pt x="4948155" y="604990"/>
                  <a:pt x="4941729" y="1244409"/>
                  <a:pt x="4799279" y="1718884"/>
                </a:cubicBezTo>
                <a:cubicBezTo>
                  <a:pt x="4656829" y="2192290"/>
                  <a:pt x="4490345" y="2505202"/>
                  <a:pt x="4149150" y="2784581"/>
                </a:cubicBezTo>
                <a:cubicBezTo>
                  <a:pt x="3807955" y="3063960"/>
                  <a:pt x="3215549" y="2962034"/>
                  <a:pt x="2752107" y="3395160"/>
                </a:cubicBezTo>
                <a:cubicBezTo>
                  <a:pt x="2288665" y="3828286"/>
                  <a:pt x="1825815" y="5289592"/>
                  <a:pt x="1368497" y="5383336"/>
                </a:cubicBezTo>
                <a:cubicBezTo>
                  <a:pt x="911179" y="5477080"/>
                  <a:pt x="-101140" y="4407251"/>
                  <a:pt x="8199" y="3957626"/>
                </a:cubicBezTo>
                <a:cubicBezTo>
                  <a:pt x="117538" y="3508001"/>
                  <a:pt x="1633187" y="3159880"/>
                  <a:pt x="2024534" y="2685585"/>
                </a:cubicBezTo>
                <a:cubicBezTo>
                  <a:pt x="2415881" y="2211290"/>
                  <a:pt x="2230300" y="1559896"/>
                  <a:pt x="2356280" y="1111858"/>
                </a:cubicBezTo>
                <a:cubicBezTo>
                  <a:pt x="2631209" y="584019"/>
                  <a:pt x="2813548" y="344764"/>
                  <a:pt x="3255893" y="120914"/>
                </a:cubicBezTo>
                <a:cubicBezTo>
                  <a:pt x="3697166" y="-101864"/>
                  <a:pt x="4325874" y="-2296"/>
                  <a:pt x="4637550" y="300812"/>
                </a:cubicBezTo>
                <a:close/>
              </a:path>
            </a:pathLst>
          </a:custGeom>
          <a:solidFill>
            <a:srgbClr val="FFD625"/>
          </a:solidFill>
          <a:ln w="107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图形 3">
            <a:extLst>
              <a:ext uri="{FF2B5EF4-FFF2-40B4-BE49-F238E27FC236}">
                <a16:creationId xmlns:a16="http://schemas.microsoft.com/office/drawing/2014/main" id="{C8202D7D-93EE-46A9-B972-04DD822D870D}"/>
              </a:ext>
            </a:extLst>
          </p:cNvPr>
          <p:cNvSpPr/>
          <p:nvPr/>
        </p:nvSpPr>
        <p:spPr>
          <a:xfrm rot="1558894">
            <a:off x="4288542" y="-1192379"/>
            <a:ext cx="8629370" cy="8776488"/>
          </a:xfrm>
          <a:custGeom>
            <a:avLst/>
            <a:gdLst>
              <a:gd name="connsiteX0" fmla="*/ 3457977 w 3705839"/>
              <a:gd name="connsiteY0" fmla="*/ 221901 h 4219944"/>
              <a:gd name="connsiteX1" fmla="*/ 3619706 w 3705839"/>
              <a:gd name="connsiteY1" fmla="*/ 1639973 h 4219944"/>
              <a:gd name="connsiteX2" fmla="*/ 2969577 w 3705839"/>
              <a:gd name="connsiteY2" fmla="*/ 2705670 h 4219944"/>
              <a:gd name="connsiteX3" fmla="*/ 2240191 w 3705839"/>
              <a:gd name="connsiteY3" fmla="*/ 3577506 h 4219944"/>
              <a:gd name="connsiteX4" fmla="*/ 1088810 w 3705839"/>
              <a:gd name="connsiteY4" fmla="*/ 4215854 h 4219944"/>
              <a:gd name="connsiteX5" fmla="*/ 309084 w 3705839"/>
              <a:gd name="connsiteY5" fmla="*/ 3109457 h 4219944"/>
              <a:gd name="connsiteX6" fmla="*/ 46676 w 3705839"/>
              <a:gd name="connsiteY6" fmla="*/ 1880960 h 4219944"/>
              <a:gd name="connsiteX7" fmla="*/ 1017050 w 3705839"/>
              <a:gd name="connsiteY7" fmla="*/ 1105519 h 4219944"/>
              <a:gd name="connsiteX8" fmla="*/ 2076320 w 3705839"/>
              <a:gd name="connsiteY8" fmla="*/ 172632 h 4219944"/>
              <a:gd name="connsiteX9" fmla="*/ 3457977 w 3705839"/>
              <a:gd name="connsiteY9" fmla="*/ 221901 h 4219944"/>
              <a:gd name="connsiteX0" fmla="*/ 3666618 w 3922489"/>
              <a:gd name="connsiteY0" fmla="*/ 221901 h 5278493"/>
              <a:gd name="connsiteX1" fmla="*/ 3828347 w 3922489"/>
              <a:gd name="connsiteY1" fmla="*/ 1639973 h 5278493"/>
              <a:gd name="connsiteX2" fmla="*/ 3178218 w 3922489"/>
              <a:gd name="connsiteY2" fmla="*/ 2705670 h 5278493"/>
              <a:gd name="connsiteX3" fmla="*/ 2448832 w 3922489"/>
              <a:gd name="connsiteY3" fmla="*/ 3577506 h 5278493"/>
              <a:gd name="connsiteX4" fmla="*/ 92765 w 3922489"/>
              <a:gd name="connsiteY4" fmla="*/ 5275397 h 5278493"/>
              <a:gd name="connsiteX5" fmla="*/ 517725 w 3922489"/>
              <a:gd name="connsiteY5" fmla="*/ 3109457 h 5278493"/>
              <a:gd name="connsiteX6" fmla="*/ 255317 w 3922489"/>
              <a:gd name="connsiteY6" fmla="*/ 1880960 h 5278493"/>
              <a:gd name="connsiteX7" fmla="*/ 1225691 w 3922489"/>
              <a:gd name="connsiteY7" fmla="*/ 1105519 h 5278493"/>
              <a:gd name="connsiteX8" fmla="*/ 2284961 w 3922489"/>
              <a:gd name="connsiteY8" fmla="*/ 172632 h 5278493"/>
              <a:gd name="connsiteX9" fmla="*/ 3666618 w 3922489"/>
              <a:gd name="connsiteY9" fmla="*/ 221901 h 5278493"/>
              <a:gd name="connsiteX0" fmla="*/ 3952629 w 4208500"/>
              <a:gd name="connsiteY0" fmla="*/ 221901 h 5275427"/>
              <a:gd name="connsiteX1" fmla="*/ 4114358 w 4208500"/>
              <a:gd name="connsiteY1" fmla="*/ 1639973 h 5275427"/>
              <a:gd name="connsiteX2" fmla="*/ 3464229 w 4208500"/>
              <a:gd name="connsiteY2" fmla="*/ 2705670 h 5275427"/>
              <a:gd name="connsiteX3" fmla="*/ 2734843 w 4208500"/>
              <a:gd name="connsiteY3" fmla="*/ 3577506 h 5275427"/>
              <a:gd name="connsiteX4" fmla="*/ 378776 w 4208500"/>
              <a:gd name="connsiteY4" fmla="*/ 5275397 h 5275427"/>
              <a:gd name="connsiteX5" fmla="*/ 19964 w 4208500"/>
              <a:gd name="connsiteY5" fmla="*/ 3617457 h 5275427"/>
              <a:gd name="connsiteX6" fmla="*/ 541328 w 4208500"/>
              <a:gd name="connsiteY6" fmla="*/ 1880960 h 5275427"/>
              <a:gd name="connsiteX7" fmla="*/ 1511702 w 4208500"/>
              <a:gd name="connsiteY7" fmla="*/ 1105519 h 5275427"/>
              <a:gd name="connsiteX8" fmla="*/ 2570972 w 4208500"/>
              <a:gd name="connsiteY8" fmla="*/ 172632 h 5275427"/>
              <a:gd name="connsiteX9" fmla="*/ 3952629 w 4208500"/>
              <a:gd name="connsiteY9" fmla="*/ 221901 h 5275427"/>
              <a:gd name="connsiteX0" fmla="*/ 3979383 w 4235254"/>
              <a:gd name="connsiteY0" fmla="*/ 221901 h 5275425"/>
              <a:gd name="connsiteX1" fmla="*/ 4141112 w 4235254"/>
              <a:gd name="connsiteY1" fmla="*/ 1639973 h 5275425"/>
              <a:gd name="connsiteX2" fmla="*/ 3490983 w 4235254"/>
              <a:gd name="connsiteY2" fmla="*/ 2705670 h 5275425"/>
              <a:gd name="connsiteX3" fmla="*/ 2761597 w 4235254"/>
              <a:gd name="connsiteY3" fmla="*/ 3577506 h 5275425"/>
              <a:gd name="connsiteX4" fmla="*/ 405530 w 4235254"/>
              <a:gd name="connsiteY4" fmla="*/ 5275397 h 5275425"/>
              <a:gd name="connsiteX5" fmla="*/ 46718 w 4235254"/>
              <a:gd name="connsiteY5" fmla="*/ 3617457 h 5275425"/>
              <a:gd name="connsiteX6" fmla="*/ 930939 w 4235254"/>
              <a:gd name="connsiteY6" fmla="*/ 2229303 h 5275425"/>
              <a:gd name="connsiteX7" fmla="*/ 1538456 w 4235254"/>
              <a:gd name="connsiteY7" fmla="*/ 1105519 h 5275425"/>
              <a:gd name="connsiteX8" fmla="*/ 2597726 w 4235254"/>
              <a:gd name="connsiteY8" fmla="*/ 172632 h 5275425"/>
              <a:gd name="connsiteX9" fmla="*/ 3979383 w 4235254"/>
              <a:gd name="connsiteY9" fmla="*/ 221901 h 5275425"/>
              <a:gd name="connsiteX0" fmla="*/ 4011565 w 4267436"/>
              <a:gd name="connsiteY0" fmla="*/ 221901 h 5275424"/>
              <a:gd name="connsiteX1" fmla="*/ 4173294 w 4267436"/>
              <a:gd name="connsiteY1" fmla="*/ 1639973 h 5275424"/>
              <a:gd name="connsiteX2" fmla="*/ 3523165 w 4267436"/>
              <a:gd name="connsiteY2" fmla="*/ 2705670 h 5275424"/>
              <a:gd name="connsiteX3" fmla="*/ 2793779 w 4267436"/>
              <a:gd name="connsiteY3" fmla="*/ 3577506 h 5275424"/>
              <a:gd name="connsiteX4" fmla="*/ 437712 w 4267436"/>
              <a:gd name="connsiteY4" fmla="*/ 5275397 h 5275424"/>
              <a:gd name="connsiteX5" fmla="*/ 78900 w 4267436"/>
              <a:gd name="connsiteY5" fmla="*/ 3617457 h 5275424"/>
              <a:gd name="connsiteX6" fmla="*/ 1398549 w 4267436"/>
              <a:gd name="connsiteY6" fmla="*/ 2606674 h 5275424"/>
              <a:gd name="connsiteX7" fmla="*/ 1570638 w 4267436"/>
              <a:gd name="connsiteY7" fmla="*/ 1105519 h 5275424"/>
              <a:gd name="connsiteX8" fmla="*/ 2629908 w 4267436"/>
              <a:gd name="connsiteY8" fmla="*/ 172632 h 5275424"/>
              <a:gd name="connsiteX9" fmla="*/ 4011565 w 4267436"/>
              <a:gd name="connsiteY9" fmla="*/ 221901 h 5275424"/>
              <a:gd name="connsiteX0" fmla="*/ 3992153 w 4248024"/>
              <a:gd name="connsiteY0" fmla="*/ 221901 h 5276851"/>
              <a:gd name="connsiteX1" fmla="*/ 4153882 w 4248024"/>
              <a:gd name="connsiteY1" fmla="*/ 1639973 h 5276851"/>
              <a:gd name="connsiteX2" fmla="*/ 3503753 w 4248024"/>
              <a:gd name="connsiteY2" fmla="*/ 2705670 h 5276851"/>
              <a:gd name="connsiteX3" fmla="*/ 2106710 w 4248024"/>
              <a:gd name="connsiteY3" fmla="*/ 3316249 h 5276851"/>
              <a:gd name="connsiteX4" fmla="*/ 418300 w 4248024"/>
              <a:gd name="connsiteY4" fmla="*/ 5275397 h 5276851"/>
              <a:gd name="connsiteX5" fmla="*/ 59488 w 4248024"/>
              <a:gd name="connsiteY5" fmla="*/ 3617457 h 5276851"/>
              <a:gd name="connsiteX6" fmla="*/ 1379137 w 4248024"/>
              <a:gd name="connsiteY6" fmla="*/ 2606674 h 5276851"/>
              <a:gd name="connsiteX7" fmla="*/ 1551226 w 4248024"/>
              <a:gd name="connsiteY7" fmla="*/ 1105519 h 5276851"/>
              <a:gd name="connsiteX8" fmla="*/ 2610496 w 4248024"/>
              <a:gd name="connsiteY8" fmla="*/ 172632 h 5276851"/>
              <a:gd name="connsiteX9" fmla="*/ 3992153 w 4248024"/>
              <a:gd name="connsiteY9" fmla="*/ 221901 h 5276851"/>
              <a:gd name="connsiteX0" fmla="*/ 3949953 w 4205824"/>
              <a:gd name="connsiteY0" fmla="*/ 221901 h 5305852"/>
              <a:gd name="connsiteX1" fmla="*/ 4111682 w 4205824"/>
              <a:gd name="connsiteY1" fmla="*/ 1639973 h 5305852"/>
              <a:gd name="connsiteX2" fmla="*/ 3461553 w 4205824"/>
              <a:gd name="connsiteY2" fmla="*/ 2705670 h 5305852"/>
              <a:gd name="connsiteX3" fmla="*/ 2064510 w 4205824"/>
              <a:gd name="connsiteY3" fmla="*/ 3316249 h 5305852"/>
              <a:gd name="connsiteX4" fmla="*/ 680900 w 4205824"/>
              <a:gd name="connsiteY4" fmla="*/ 5304425 h 5305852"/>
              <a:gd name="connsiteX5" fmla="*/ 17288 w 4205824"/>
              <a:gd name="connsiteY5" fmla="*/ 3617457 h 5305852"/>
              <a:gd name="connsiteX6" fmla="*/ 1336937 w 4205824"/>
              <a:gd name="connsiteY6" fmla="*/ 2606674 h 5305852"/>
              <a:gd name="connsiteX7" fmla="*/ 1509026 w 4205824"/>
              <a:gd name="connsiteY7" fmla="*/ 1105519 h 5305852"/>
              <a:gd name="connsiteX8" fmla="*/ 2568296 w 4205824"/>
              <a:gd name="connsiteY8" fmla="*/ 172632 h 5305852"/>
              <a:gd name="connsiteX9" fmla="*/ 3949953 w 4205824"/>
              <a:gd name="connsiteY9" fmla="*/ 221901 h 5305852"/>
              <a:gd name="connsiteX0" fmla="*/ 4637550 w 4893421"/>
              <a:gd name="connsiteY0" fmla="*/ 221901 h 5310211"/>
              <a:gd name="connsiteX1" fmla="*/ 4799279 w 4893421"/>
              <a:gd name="connsiteY1" fmla="*/ 1639973 h 5310211"/>
              <a:gd name="connsiteX2" fmla="*/ 4149150 w 4893421"/>
              <a:gd name="connsiteY2" fmla="*/ 2705670 h 5310211"/>
              <a:gd name="connsiteX3" fmla="*/ 2752107 w 4893421"/>
              <a:gd name="connsiteY3" fmla="*/ 3316249 h 5310211"/>
              <a:gd name="connsiteX4" fmla="*/ 1368497 w 4893421"/>
              <a:gd name="connsiteY4" fmla="*/ 5304425 h 5310211"/>
              <a:gd name="connsiteX5" fmla="*/ 8199 w 4893421"/>
              <a:gd name="connsiteY5" fmla="*/ 3878715 h 5310211"/>
              <a:gd name="connsiteX6" fmla="*/ 2024534 w 4893421"/>
              <a:gd name="connsiteY6" fmla="*/ 2606674 h 5310211"/>
              <a:gd name="connsiteX7" fmla="*/ 2196623 w 4893421"/>
              <a:gd name="connsiteY7" fmla="*/ 1105519 h 5310211"/>
              <a:gd name="connsiteX8" fmla="*/ 3255893 w 4893421"/>
              <a:gd name="connsiteY8" fmla="*/ 172632 h 5310211"/>
              <a:gd name="connsiteX9" fmla="*/ 4637550 w 4893421"/>
              <a:gd name="connsiteY9" fmla="*/ 221901 h 5310211"/>
              <a:gd name="connsiteX0" fmla="*/ 4637550 w 4893421"/>
              <a:gd name="connsiteY0" fmla="*/ 221901 h 5310211"/>
              <a:gd name="connsiteX1" fmla="*/ 4799279 w 4893421"/>
              <a:gd name="connsiteY1" fmla="*/ 1639973 h 5310211"/>
              <a:gd name="connsiteX2" fmla="*/ 4149150 w 4893421"/>
              <a:gd name="connsiteY2" fmla="*/ 2705670 h 5310211"/>
              <a:gd name="connsiteX3" fmla="*/ 2752107 w 4893421"/>
              <a:gd name="connsiteY3" fmla="*/ 3316249 h 5310211"/>
              <a:gd name="connsiteX4" fmla="*/ 1368497 w 4893421"/>
              <a:gd name="connsiteY4" fmla="*/ 5304425 h 5310211"/>
              <a:gd name="connsiteX5" fmla="*/ 8199 w 4893421"/>
              <a:gd name="connsiteY5" fmla="*/ 3878715 h 5310211"/>
              <a:gd name="connsiteX6" fmla="*/ 2024534 w 4893421"/>
              <a:gd name="connsiteY6" fmla="*/ 2606674 h 5310211"/>
              <a:gd name="connsiteX7" fmla="*/ 2472394 w 4893421"/>
              <a:gd name="connsiteY7" fmla="*/ 1091004 h 5310211"/>
              <a:gd name="connsiteX8" fmla="*/ 3255893 w 4893421"/>
              <a:gd name="connsiteY8" fmla="*/ 172632 h 5310211"/>
              <a:gd name="connsiteX9" fmla="*/ 4637550 w 4893421"/>
              <a:gd name="connsiteY9" fmla="*/ 221901 h 5310211"/>
              <a:gd name="connsiteX0" fmla="*/ 4637550 w 4893421"/>
              <a:gd name="connsiteY0" fmla="*/ 300812 h 5389122"/>
              <a:gd name="connsiteX1" fmla="*/ 4799279 w 4893421"/>
              <a:gd name="connsiteY1" fmla="*/ 1718884 h 5389122"/>
              <a:gd name="connsiteX2" fmla="*/ 4149150 w 4893421"/>
              <a:gd name="connsiteY2" fmla="*/ 2784581 h 5389122"/>
              <a:gd name="connsiteX3" fmla="*/ 2752107 w 4893421"/>
              <a:gd name="connsiteY3" fmla="*/ 3395160 h 5389122"/>
              <a:gd name="connsiteX4" fmla="*/ 1368497 w 4893421"/>
              <a:gd name="connsiteY4" fmla="*/ 5383336 h 5389122"/>
              <a:gd name="connsiteX5" fmla="*/ 8199 w 4893421"/>
              <a:gd name="connsiteY5" fmla="*/ 3957626 h 5389122"/>
              <a:gd name="connsiteX6" fmla="*/ 2024534 w 4893421"/>
              <a:gd name="connsiteY6" fmla="*/ 2685585 h 5389122"/>
              <a:gd name="connsiteX7" fmla="*/ 2472394 w 4893421"/>
              <a:gd name="connsiteY7" fmla="*/ 1169915 h 5389122"/>
              <a:gd name="connsiteX8" fmla="*/ 3255893 w 4893421"/>
              <a:gd name="connsiteY8" fmla="*/ 120914 h 5389122"/>
              <a:gd name="connsiteX9" fmla="*/ 4637550 w 4893421"/>
              <a:gd name="connsiteY9" fmla="*/ 300812 h 5389122"/>
              <a:gd name="connsiteX0" fmla="*/ 4637550 w 4893421"/>
              <a:gd name="connsiteY0" fmla="*/ 300812 h 5389122"/>
              <a:gd name="connsiteX1" fmla="*/ 4799279 w 4893421"/>
              <a:gd name="connsiteY1" fmla="*/ 1718884 h 5389122"/>
              <a:gd name="connsiteX2" fmla="*/ 4149150 w 4893421"/>
              <a:gd name="connsiteY2" fmla="*/ 2784581 h 5389122"/>
              <a:gd name="connsiteX3" fmla="*/ 2752107 w 4893421"/>
              <a:gd name="connsiteY3" fmla="*/ 3395160 h 5389122"/>
              <a:gd name="connsiteX4" fmla="*/ 1368497 w 4893421"/>
              <a:gd name="connsiteY4" fmla="*/ 5383336 h 5389122"/>
              <a:gd name="connsiteX5" fmla="*/ 8199 w 4893421"/>
              <a:gd name="connsiteY5" fmla="*/ 3957626 h 5389122"/>
              <a:gd name="connsiteX6" fmla="*/ 2024534 w 4893421"/>
              <a:gd name="connsiteY6" fmla="*/ 2685585 h 5389122"/>
              <a:gd name="connsiteX7" fmla="*/ 2356280 w 4893421"/>
              <a:gd name="connsiteY7" fmla="*/ 1111858 h 5389122"/>
              <a:gd name="connsiteX8" fmla="*/ 3255893 w 4893421"/>
              <a:gd name="connsiteY8" fmla="*/ 120914 h 5389122"/>
              <a:gd name="connsiteX9" fmla="*/ 4637550 w 4893421"/>
              <a:gd name="connsiteY9" fmla="*/ 300812 h 5389122"/>
              <a:gd name="connsiteX0" fmla="*/ 4637550 w 4893421"/>
              <a:gd name="connsiteY0" fmla="*/ 300812 h 5389122"/>
              <a:gd name="connsiteX1" fmla="*/ 4799279 w 4893421"/>
              <a:gd name="connsiteY1" fmla="*/ 1718884 h 5389122"/>
              <a:gd name="connsiteX2" fmla="*/ 4149150 w 4893421"/>
              <a:gd name="connsiteY2" fmla="*/ 2784581 h 5389122"/>
              <a:gd name="connsiteX3" fmla="*/ 2752107 w 4893421"/>
              <a:gd name="connsiteY3" fmla="*/ 3395160 h 5389122"/>
              <a:gd name="connsiteX4" fmla="*/ 1368497 w 4893421"/>
              <a:gd name="connsiteY4" fmla="*/ 5383336 h 5389122"/>
              <a:gd name="connsiteX5" fmla="*/ 8199 w 4893421"/>
              <a:gd name="connsiteY5" fmla="*/ 3957626 h 5389122"/>
              <a:gd name="connsiteX6" fmla="*/ 2024534 w 4893421"/>
              <a:gd name="connsiteY6" fmla="*/ 2685585 h 5389122"/>
              <a:gd name="connsiteX7" fmla="*/ 2356280 w 4893421"/>
              <a:gd name="connsiteY7" fmla="*/ 1111858 h 5389122"/>
              <a:gd name="connsiteX8" fmla="*/ 3255893 w 4893421"/>
              <a:gd name="connsiteY8" fmla="*/ 120914 h 5389122"/>
              <a:gd name="connsiteX9" fmla="*/ 4637550 w 4893421"/>
              <a:gd name="connsiteY9" fmla="*/ 300812 h 5389122"/>
              <a:gd name="connsiteX0" fmla="*/ 4637550 w 4893421"/>
              <a:gd name="connsiteY0" fmla="*/ 300812 h 5389122"/>
              <a:gd name="connsiteX1" fmla="*/ 4799279 w 4893421"/>
              <a:gd name="connsiteY1" fmla="*/ 1718884 h 5389122"/>
              <a:gd name="connsiteX2" fmla="*/ 4149150 w 4893421"/>
              <a:gd name="connsiteY2" fmla="*/ 2784581 h 5389122"/>
              <a:gd name="connsiteX3" fmla="*/ 2752107 w 4893421"/>
              <a:gd name="connsiteY3" fmla="*/ 3395160 h 5389122"/>
              <a:gd name="connsiteX4" fmla="*/ 1368497 w 4893421"/>
              <a:gd name="connsiteY4" fmla="*/ 5383336 h 5389122"/>
              <a:gd name="connsiteX5" fmla="*/ 8199 w 4893421"/>
              <a:gd name="connsiteY5" fmla="*/ 3957626 h 5389122"/>
              <a:gd name="connsiteX6" fmla="*/ 2024534 w 4893421"/>
              <a:gd name="connsiteY6" fmla="*/ 2685585 h 5389122"/>
              <a:gd name="connsiteX7" fmla="*/ 2356280 w 4893421"/>
              <a:gd name="connsiteY7" fmla="*/ 1111858 h 5389122"/>
              <a:gd name="connsiteX8" fmla="*/ 3255893 w 4893421"/>
              <a:gd name="connsiteY8" fmla="*/ 120914 h 5389122"/>
              <a:gd name="connsiteX9" fmla="*/ 4637550 w 4893421"/>
              <a:gd name="connsiteY9" fmla="*/ 300812 h 5389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93421" h="5389122">
                <a:moveTo>
                  <a:pt x="4637550" y="300812"/>
                </a:moveTo>
                <a:cubicBezTo>
                  <a:pt x="4948155" y="604990"/>
                  <a:pt x="4941729" y="1244409"/>
                  <a:pt x="4799279" y="1718884"/>
                </a:cubicBezTo>
                <a:cubicBezTo>
                  <a:pt x="4656829" y="2192290"/>
                  <a:pt x="4490345" y="2505202"/>
                  <a:pt x="4149150" y="2784581"/>
                </a:cubicBezTo>
                <a:cubicBezTo>
                  <a:pt x="3807955" y="3063960"/>
                  <a:pt x="3215549" y="2962034"/>
                  <a:pt x="2752107" y="3395160"/>
                </a:cubicBezTo>
                <a:cubicBezTo>
                  <a:pt x="2288665" y="3828286"/>
                  <a:pt x="1825815" y="5289592"/>
                  <a:pt x="1368497" y="5383336"/>
                </a:cubicBezTo>
                <a:cubicBezTo>
                  <a:pt x="911179" y="5477080"/>
                  <a:pt x="-101140" y="4407251"/>
                  <a:pt x="8199" y="3957626"/>
                </a:cubicBezTo>
                <a:cubicBezTo>
                  <a:pt x="117538" y="3508001"/>
                  <a:pt x="1633187" y="3159880"/>
                  <a:pt x="2024534" y="2685585"/>
                </a:cubicBezTo>
                <a:cubicBezTo>
                  <a:pt x="2415881" y="2211290"/>
                  <a:pt x="2230300" y="1559896"/>
                  <a:pt x="2356280" y="1111858"/>
                </a:cubicBezTo>
                <a:cubicBezTo>
                  <a:pt x="2631209" y="584019"/>
                  <a:pt x="2813548" y="344764"/>
                  <a:pt x="3255893" y="120914"/>
                </a:cubicBezTo>
                <a:cubicBezTo>
                  <a:pt x="3697166" y="-101864"/>
                  <a:pt x="4325874" y="-2296"/>
                  <a:pt x="4637550" y="300812"/>
                </a:cubicBezTo>
                <a:close/>
              </a:path>
            </a:pathLst>
          </a:custGeom>
          <a:solidFill>
            <a:srgbClr val="FFEC87">
              <a:alpha val="47000"/>
            </a:srgbClr>
          </a:solidFill>
          <a:ln w="107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6925C27-BAA5-4E30-BE8C-AEFF226B3AE9}"/>
              </a:ext>
            </a:extLst>
          </p:cNvPr>
          <p:cNvSpPr/>
          <p:nvPr/>
        </p:nvSpPr>
        <p:spPr>
          <a:xfrm rot="21207607">
            <a:off x="791661" y="1359649"/>
            <a:ext cx="2002094" cy="2667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E2C17"/>
              </a:gs>
              <a:gs pos="100000">
                <a:srgbClr val="FB7C0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CA97AF4C-C9B3-4507-BBD2-E0EF13A6A1D6}"/>
              </a:ext>
            </a:extLst>
          </p:cNvPr>
          <p:cNvSpPr/>
          <p:nvPr/>
        </p:nvSpPr>
        <p:spPr>
          <a:xfrm rot="21207607">
            <a:off x="9745608" y="1563318"/>
            <a:ext cx="2002094" cy="2667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E2C17"/>
              </a:gs>
              <a:gs pos="100000">
                <a:srgbClr val="FB7C0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AB956C84-0AC0-47B5-A016-5CE4E76D38AC}"/>
              </a:ext>
            </a:extLst>
          </p:cNvPr>
          <p:cNvSpPr/>
          <p:nvPr/>
        </p:nvSpPr>
        <p:spPr>
          <a:xfrm rot="21207607">
            <a:off x="2102914" y="5231653"/>
            <a:ext cx="2002094" cy="2667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E2C17"/>
              </a:gs>
              <a:gs pos="100000">
                <a:srgbClr val="FB7C0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FF0EF8AF-9587-4F96-BF68-2AE8C3A3CC5F}"/>
              </a:ext>
            </a:extLst>
          </p:cNvPr>
          <p:cNvSpPr/>
          <p:nvPr/>
        </p:nvSpPr>
        <p:spPr>
          <a:xfrm rot="21207607">
            <a:off x="9670433" y="5578744"/>
            <a:ext cx="2002094" cy="2667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E2C17"/>
              </a:gs>
              <a:gs pos="100000">
                <a:srgbClr val="FB7C0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9CA6886D-9A70-4D6D-A6CD-731D6C8568B0}"/>
              </a:ext>
            </a:extLst>
          </p:cNvPr>
          <p:cNvSpPr/>
          <p:nvPr/>
        </p:nvSpPr>
        <p:spPr>
          <a:xfrm rot="21321419">
            <a:off x="4380650" y="2170949"/>
            <a:ext cx="1558743" cy="20764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535C6FB-B94D-4EF9-BB61-1A0A7940C371}"/>
              </a:ext>
            </a:extLst>
          </p:cNvPr>
          <p:cNvSpPr/>
          <p:nvPr/>
        </p:nvSpPr>
        <p:spPr>
          <a:xfrm rot="21207607">
            <a:off x="1409410" y="4004743"/>
            <a:ext cx="853416" cy="11368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412142B3-3D48-488A-BD66-02EC59A99B3C}"/>
              </a:ext>
            </a:extLst>
          </p:cNvPr>
          <p:cNvSpPr/>
          <p:nvPr/>
        </p:nvSpPr>
        <p:spPr>
          <a:xfrm rot="21235865">
            <a:off x="11254258" y="2921887"/>
            <a:ext cx="853416" cy="11368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80A4F409-DC64-46CC-A927-F494DBD32651}"/>
              </a:ext>
            </a:extLst>
          </p:cNvPr>
          <p:cNvSpPr/>
          <p:nvPr/>
        </p:nvSpPr>
        <p:spPr>
          <a:xfrm rot="21207607">
            <a:off x="514631" y="6071466"/>
            <a:ext cx="853416" cy="11368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2230B07D-F11B-4251-B31A-156DDA8BBBD4}"/>
              </a:ext>
            </a:extLst>
          </p:cNvPr>
          <p:cNvSpPr/>
          <p:nvPr/>
        </p:nvSpPr>
        <p:spPr>
          <a:xfrm rot="21306219">
            <a:off x="2872323" y="2524303"/>
            <a:ext cx="6665258" cy="1958915"/>
          </a:xfrm>
          <a:custGeom>
            <a:avLst/>
            <a:gdLst>
              <a:gd name="connsiteX0" fmla="*/ 4203526 w 4528455"/>
              <a:gd name="connsiteY0" fmla="*/ 0 h 1330910"/>
              <a:gd name="connsiteX1" fmla="*/ 4528454 w 4528455"/>
              <a:gd name="connsiteY1" fmla="*/ 324928 h 1330910"/>
              <a:gd name="connsiteX2" fmla="*/ 4528455 w 4528455"/>
              <a:gd name="connsiteY2" fmla="*/ 1005982 h 1330910"/>
              <a:gd name="connsiteX3" fmla="*/ 4203526 w 4528455"/>
              <a:gd name="connsiteY3" fmla="*/ 1330910 h 1330910"/>
              <a:gd name="connsiteX4" fmla="*/ 1249122 w 4528455"/>
              <a:gd name="connsiteY4" fmla="*/ 1330910 h 1330910"/>
              <a:gd name="connsiteX5" fmla="*/ 1214272 w 4528455"/>
              <a:gd name="connsiteY5" fmla="*/ 1327397 h 1330910"/>
              <a:gd name="connsiteX6" fmla="*/ 207039 w 4528455"/>
              <a:gd name="connsiteY6" fmla="*/ 1327397 h 1330910"/>
              <a:gd name="connsiteX7" fmla="*/ 0 w 4528455"/>
              <a:gd name="connsiteY7" fmla="*/ 1120358 h 1330910"/>
              <a:gd name="connsiteX8" fmla="*/ 207039 w 4528455"/>
              <a:gd name="connsiteY8" fmla="*/ 913319 h 1330910"/>
              <a:gd name="connsiteX9" fmla="*/ 400451 w 4528455"/>
              <a:gd name="connsiteY9" fmla="*/ 913319 h 1330910"/>
              <a:gd name="connsiteX10" fmla="*/ 398199 w 4528455"/>
              <a:gd name="connsiteY10" fmla="*/ 911801 h 1330910"/>
              <a:gd name="connsiteX11" fmla="*/ 753810 w 4528455"/>
              <a:gd name="connsiteY11" fmla="*/ 911801 h 1330910"/>
              <a:gd name="connsiteX12" fmla="*/ 895884 w 4528455"/>
              <a:gd name="connsiteY12" fmla="*/ 769727 h 1330910"/>
              <a:gd name="connsiteX13" fmla="*/ 895885 w 4528455"/>
              <a:gd name="connsiteY13" fmla="*/ 769727 h 1330910"/>
              <a:gd name="connsiteX14" fmla="*/ 753811 w 4528455"/>
              <a:gd name="connsiteY14" fmla="*/ 627653 h 1330910"/>
              <a:gd name="connsiteX15" fmla="*/ 308042 w 4528455"/>
              <a:gd name="connsiteY15" fmla="*/ 627653 h 1330910"/>
              <a:gd name="connsiteX16" fmla="*/ 222521 w 4528455"/>
              <a:gd name="connsiteY16" fmla="*/ 614723 h 1330910"/>
              <a:gd name="connsiteX17" fmla="*/ 29706 w 4528455"/>
              <a:gd name="connsiteY17" fmla="*/ 439905 h 1330910"/>
              <a:gd name="connsiteX18" fmla="*/ 5425 w 4528455"/>
              <a:gd name="connsiteY18" fmla="*/ 319639 h 1330910"/>
              <a:gd name="connsiteX19" fmla="*/ 29706 w 4528455"/>
              <a:gd name="connsiteY19" fmla="*/ 199374 h 1330910"/>
              <a:gd name="connsiteX20" fmla="*/ 314400 w 4528455"/>
              <a:gd name="connsiteY20" fmla="*/ 10665 h 1330910"/>
              <a:gd name="connsiteX21" fmla="*/ 1170549 w 4528455"/>
              <a:gd name="connsiteY21" fmla="*/ 10665 h 1330910"/>
              <a:gd name="connsiteX22" fmla="*/ 1183638 w 4528455"/>
              <a:gd name="connsiteY22" fmla="*/ 6602 h 1330910"/>
              <a:gd name="connsiteX23" fmla="*/ 1249122 w 4528455"/>
              <a:gd name="connsiteY23" fmla="*/ 0 h 1330910"/>
              <a:gd name="connsiteX0" fmla="*/ 4203526 w 4528455"/>
              <a:gd name="connsiteY0" fmla="*/ 0 h 1330910"/>
              <a:gd name="connsiteX1" fmla="*/ 4528454 w 4528455"/>
              <a:gd name="connsiteY1" fmla="*/ 324928 h 1330910"/>
              <a:gd name="connsiteX2" fmla="*/ 4528455 w 4528455"/>
              <a:gd name="connsiteY2" fmla="*/ 1005982 h 1330910"/>
              <a:gd name="connsiteX3" fmla="*/ 4203526 w 4528455"/>
              <a:gd name="connsiteY3" fmla="*/ 1330910 h 1330910"/>
              <a:gd name="connsiteX4" fmla="*/ 1249122 w 4528455"/>
              <a:gd name="connsiteY4" fmla="*/ 1330910 h 1330910"/>
              <a:gd name="connsiteX5" fmla="*/ 1214272 w 4528455"/>
              <a:gd name="connsiteY5" fmla="*/ 1327397 h 1330910"/>
              <a:gd name="connsiteX6" fmla="*/ 207039 w 4528455"/>
              <a:gd name="connsiteY6" fmla="*/ 1327397 h 1330910"/>
              <a:gd name="connsiteX7" fmla="*/ 0 w 4528455"/>
              <a:gd name="connsiteY7" fmla="*/ 1120358 h 1330910"/>
              <a:gd name="connsiteX8" fmla="*/ 207039 w 4528455"/>
              <a:gd name="connsiteY8" fmla="*/ 913319 h 1330910"/>
              <a:gd name="connsiteX9" fmla="*/ 400451 w 4528455"/>
              <a:gd name="connsiteY9" fmla="*/ 913319 h 1330910"/>
              <a:gd name="connsiteX10" fmla="*/ 398199 w 4528455"/>
              <a:gd name="connsiteY10" fmla="*/ 911801 h 1330910"/>
              <a:gd name="connsiteX11" fmla="*/ 753810 w 4528455"/>
              <a:gd name="connsiteY11" fmla="*/ 911801 h 1330910"/>
              <a:gd name="connsiteX12" fmla="*/ 895884 w 4528455"/>
              <a:gd name="connsiteY12" fmla="*/ 769727 h 1330910"/>
              <a:gd name="connsiteX13" fmla="*/ 895885 w 4528455"/>
              <a:gd name="connsiteY13" fmla="*/ 769727 h 1330910"/>
              <a:gd name="connsiteX14" fmla="*/ 753811 w 4528455"/>
              <a:gd name="connsiteY14" fmla="*/ 627653 h 1330910"/>
              <a:gd name="connsiteX15" fmla="*/ 308042 w 4528455"/>
              <a:gd name="connsiteY15" fmla="*/ 627653 h 1330910"/>
              <a:gd name="connsiteX16" fmla="*/ 222521 w 4528455"/>
              <a:gd name="connsiteY16" fmla="*/ 614723 h 1330910"/>
              <a:gd name="connsiteX17" fmla="*/ 29706 w 4528455"/>
              <a:gd name="connsiteY17" fmla="*/ 439905 h 1330910"/>
              <a:gd name="connsiteX18" fmla="*/ 5425 w 4528455"/>
              <a:gd name="connsiteY18" fmla="*/ 319639 h 1330910"/>
              <a:gd name="connsiteX19" fmla="*/ 29706 w 4528455"/>
              <a:gd name="connsiteY19" fmla="*/ 199374 h 1330910"/>
              <a:gd name="connsiteX20" fmla="*/ 314400 w 4528455"/>
              <a:gd name="connsiteY20" fmla="*/ 10665 h 1330910"/>
              <a:gd name="connsiteX21" fmla="*/ 1170549 w 4528455"/>
              <a:gd name="connsiteY21" fmla="*/ 10665 h 1330910"/>
              <a:gd name="connsiteX22" fmla="*/ 1176521 w 4528455"/>
              <a:gd name="connsiteY22" fmla="*/ 5992 h 1330910"/>
              <a:gd name="connsiteX23" fmla="*/ 1249122 w 4528455"/>
              <a:gd name="connsiteY23" fmla="*/ 0 h 1330910"/>
              <a:gd name="connsiteX24" fmla="*/ 4203526 w 4528455"/>
              <a:gd name="connsiteY24" fmla="*/ 0 h 1330910"/>
              <a:gd name="connsiteX0" fmla="*/ 4203526 w 4528455"/>
              <a:gd name="connsiteY0" fmla="*/ 0 h 1330910"/>
              <a:gd name="connsiteX1" fmla="*/ 4528454 w 4528455"/>
              <a:gd name="connsiteY1" fmla="*/ 324928 h 1330910"/>
              <a:gd name="connsiteX2" fmla="*/ 4528455 w 4528455"/>
              <a:gd name="connsiteY2" fmla="*/ 1005982 h 1330910"/>
              <a:gd name="connsiteX3" fmla="*/ 4203526 w 4528455"/>
              <a:gd name="connsiteY3" fmla="*/ 1330910 h 1330910"/>
              <a:gd name="connsiteX4" fmla="*/ 1249122 w 4528455"/>
              <a:gd name="connsiteY4" fmla="*/ 1330910 h 1330910"/>
              <a:gd name="connsiteX5" fmla="*/ 1214272 w 4528455"/>
              <a:gd name="connsiteY5" fmla="*/ 1327397 h 1330910"/>
              <a:gd name="connsiteX6" fmla="*/ 207039 w 4528455"/>
              <a:gd name="connsiteY6" fmla="*/ 1327397 h 1330910"/>
              <a:gd name="connsiteX7" fmla="*/ 0 w 4528455"/>
              <a:gd name="connsiteY7" fmla="*/ 1120358 h 1330910"/>
              <a:gd name="connsiteX8" fmla="*/ 207039 w 4528455"/>
              <a:gd name="connsiteY8" fmla="*/ 913319 h 1330910"/>
              <a:gd name="connsiteX9" fmla="*/ 400451 w 4528455"/>
              <a:gd name="connsiteY9" fmla="*/ 913319 h 1330910"/>
              <a:gd name="connsiteX10" fmla="*/ 398199 w 4528455"/>
              <a:gd name="connsiteY10" fmla="*/ 911801 h 1330910"/>
              <a:gd name="connsiteX11" fmla="*/ 753810 w 4528455"/>
              <a:gd name="connsiteY11" fmla="*/ 911801 h 1330910"/>
              <a:gd name="connsiteX12" fmla="*/ 895884 w 4528455"/>
              <a:gd name="connsiteY12" fmla="*/ 769727 h 1330910"/>
              <a:gd name="connsiteX13" fmla="*/ 895885 w 4528455"/>
              <a:gd name="connsiteY13" fmla="*/ 769727 h 1330910"/>
              <a:gd name="connsiteX14" fmla="*/ 753811 w 4528455"/>
              <a:gd name="connsiteY14" fmla="*/ 627653 h 1330910"/>
              <a:gd name="connsiteX15" fmla="*/ 308042 w 4528455"/>
              <a:gd name="connsiteY15" fmla="*/ 627653 h 1330910"/>
              <a:gd name="connsiteX16" fmla="*/ 222521 w 4528455"/>
              <a:gd name="connsiteY16" fmla="*/ 614723 h 1330910"/>
              <a:gd name="connsiteX17" fmla="*/ 29706 w 4528455"/>
              <a:gd name="connsiteY17" fmla="*/ 439905 h 1330910"/>
              <a:gd name="connsiteX18" fmla="*/ 5425 w 4528455"/>
              <a:gd name="connsiteY18" fmla="*/ 319639 h 1330910"/>
              <a:gd name="connsiteX19" fmla="*/ 29706 w 4528455"/>
              <a:gd name="connsiteY19" fmla="*/ 199374 h 1330910"/>
              <a:gd name="connsiteX20" fmla="*/ 315213 w 4528455"/>
              <a:gd name="connsiteY20" fmla="*/ 1175 h 1330910"/>
              <a:gd name="connsiteX21" fmla="*/ 1170549 w 4528455"/>
              <a:gd name="connsiteY21" fmla="*/ 10665 h 1330910"/>
              <a:gd name="connsiteX22" fmla="*/ 1176521 w 4528455"/>
              <a:gd name="connsiteY22" fmla="*/ 5992 h 1330910"/>
              <a:gd name="connsiteX23" fmla="*/ 1249122 w 4528455"/>
              <a:gd name="connsiteY23" fmla="*/ 0 h 1330910"/>
              <a:gd name="connsiteX24" fmla="*/ 4203526 w 4528455"/>
              <a:gd name="connsiteY24" fmla="*/ 0 h 1330910"/>
              <a:gd name="connsiteX0" fmla="*/ 4203526 w 4528455"/>
              <a:gd name="connsiteY0" fmla="*/ 0 h 1330910"/>
              <a:gd name="connsiteX1" fmla="*/ 4528454 w 4528455"/>
              <a:gd name="connsiteY1" fmla="*/ 324928 h 1330910"/>
              <a:gd name="connsiteX2" fmla="*/ 4528455 w 4528455"/>
              <a:gd name="connsiteY2" fmla="*/ 1005982 h 1330910"/>
              <a:gd name="connsiteX3" fmla="*/ 4203526 w 4528455"/>
              <a:gd name="connsiteY3" fmla="*/ 1330910 h 1330910"/>
              <a:gd name="connsiteX4" fmla="*/ 1249122 w 4528455"/>
              <a:gd name="connsiteY4" fmla="*/ 1330910 h 1330910"/>
              <a:gd name="connsiteX5" fmla="*/ 1214272 w 4528455"/>
              <a:gd name="connsiteY5" fmla="*/ 1327397 h 1330910"/>
              <a:gd name="connsiteX6" fmla="*/ 207039 w 4528455"/>
              <a:gd name="connsiteY6" fmla="*/ 1327397 h 1330910"/>
              <a:gd name="connsiteX7" fmla="*/ 0 w 4528455"/>
              <a:gd name="connsiteY7" fmla="*/ 1120358 h 1330910"/>
              <a:gd name="connsiteX8" fmla="*/ 207039 w 4528455"/>
              <a:gd name="connsiteY8" fmla="*/ 913319 h 1330910"/>
              <a:gd name="connsiteX9" fmla="*/ 400451 w 4528455"/>
              <a:gd name="connsiteY9" fmla="*/ 913319 h 1330910"/>
              <a:gd name="connsiteX10" fmla="*/ 398199 w 4528455"/>
              <a:gd name="connsiteY10" fmla="*/ 911801 h 1330910"/>
              <a:gd name="connsiteX11" fmla="*/ 753810 w 4528455"/>
              <a:gd name="connsiteY11" fmla="*/ 911801 h 1330910"/>
              <a:gd name="connsiteX12" fmla="*/ 895884 w 4528455"/>
              <a:gd name="connsiteY12" fmla="*/ 769727 h 1330910"/>
              <a:gd name="connsiteX13" fmla="*/ 895885 w 4528455"/>
              <a:gd name="connsiteY13" fmla="*/ 769727 h 1330910"/>
              <a:gd name="connsiteX14" fmla="*/ 753811 w 4528455"/>
              <a:gd name="connsiteY14" fmla="*/ 627653 h 1330910"/>
              <a:gd name="connsiteX15" fmla="*/ 308042 w 4528455"/>
              <a:gd name="connsiteY15" fmla="*/ 627653 h 1330910"/>
              <a:gd name="connsiteX16" fmla="*/ 222521 w 4528455"/>
              <a:gd name="connsiteY16" fmla="*/ 614723 h 1330910"/>
              <a:gd name="connsiteX17" fmla="*/ 29706 w 4528455"/>
              <a:gd name="connsiteY17" fmla="*/ 439905 h 1330910"/>
              <a:gd name="connsiteX18" fmla="*/ 5425 w 4528455"/>
              <a:gd name="connsiteY18" fmla="*/ 319639 h 1330910"/>
              <a:gd name="connsiteX19" fmla="*/ 29706 w 4528455"/>
              <a:gd name="connsiteY19" fmla="*/ 199374 h 1330910"/>
              <a:gd name="connsiteX20" fmla="*/ 315213 w 4528455"/>
              <a:gd name="connsiteY20" fmla="*/ 1175 h 1330910"/>
              <a:gd name="connsiteX21" fmla="*/ 1170549 w 4528455"/>
              <a:gd name="connsiteY21" fmla="*/ 10665 h 1330910"/>
              <a:gd name="connsiteX22" fmla="*/ 1249122 w 4528455"/>
              <a:gd name="connsiteY22" fmla="*/ 0 h 1330910"/>
              <a:gd name="connsiteX23" fmla="*/ 4203526 w 4528455"/>
              <a:gd name="connsiteY23" fmla="*/ 0 h 1330910"/>
              <a:gd name="connsiteX0" fmla="*/ 4203526 w 4528455"/>
              <a:gd name="connsiteY0" fmla="*/ 0 h 1330910"/>
              <a:gd name="connsiteX1" fmla="*/ 4528454 w 4528455"/>
              <a:gd name="connsiteY1" fmla="*/ 324928 h 1330910"/>
              <a:gd name="connsiteX2" fmla="*/ 4528455 w 4528455"/>
              <a:gd name="connsiteY2" fmla="*/ 1005982 h 1330910"/>
              <a:gd name="connsiteX3" fmla="*/ 4203526 w 4528455"/>
              <a:gd name="connsiteY3" fmla="*/ 1330910 h 1330910"/>
              <a:gd name="connsiteX4" fmla="*/ 1249122 w 4528455"/>
              <a:gd name="connsiteY4" fmla="*/ 1330910 h 1330910"/>
              <a:gd name="connsiteX5" fmla="*/ 1214272 w 4528455"/>
              <a:gd name="connsiteY5" fmla="*/ 1327397 h 1330910"/>
              <a:gd name="connsiteX6" fmla="*/ 207039 w 4528455"/>
              <a:gd name="connsiteY6" fmla="*/ 1327397 h 1330910"/>
              <a:gd name="connsiteX7" fmla="*/ 0 w 4528455"/>
              <a:gd name="connsiteY7" fmla="*/ 1120358 h 1330910"/>
              <a:gd name="connsiteX8" fmla="*/ 207039 w 4528455"/>
              <a:gd name="connsiteY8" fmla="*/ 913319 h 1330910"/>
              <a:gd name="connsiteX9" fmla="*/ 400451 w 4528455"/>
              <a:gd name="connsiteY9" fmla="*/ 913319 h 1330910"/>
              <a:gd name="connsiteX10" fmla="*/ 398199 w 4528455"/>
              <a:gd name="connsiteY10" fmla="*/ 911801 h 1330910"/>
              <a:gd name="connsiteX11" fmla="*/ 753810 w 4528455"/>
              <a:gd name="connsiteY11" fmla="*/ 911801 h 1330910"/>
              <a:gd name="connsiteX12" fmla="*/ 895884 w 4528455"/>
              <a:gd name="connsiteY12" fmla="*/ 769727 h 1330910"/>
              <a:gd name="connsiteX13" fmla="*/ 895885 w 4528455"/>
              <a:gd name="connsiteY13" fmla="*/ 769727 h 1330910"/>
              <a:gd name="connsiteX14" fmla="*/ 753811 w 4528455"/>
              <a:gd name="connsiteY14" fmla="*/ 627653 h 1330910"/>
              <a:gd name="connsiteX15" fmla="*/ 308042 w 4528455"/>
              <a:gd name="connsiteY15" fmla="*/ 627653 h 1330910"/>
              <a:gd name="connsiteX16" fmla="*/ 222521 w 4528455"/>
              <a:gd name="connsiteY16" fmla="*/ 614723 h 1330910"/>
              <a:gd name="connsiteX17" fmla="*/ 29706 w 4528455"/>
              <a:gd name="connsiteY17" fmla="*/ 439905 h 1330910"/>
              <a:gd name="connsiteX18" fmla="*/ 5425 w 4528455"/>
              <a:gd name="connsiteY18" fmla="*/ 319639 h 1330910"/>
              <a:gd name="connsiteX19" fmla="*/ 29706 w 4528455"/>
              <a:gd name="connsiteY19" fmla="*/ 199374 h 1330910"/>
              <a:gd name="connsiteX20" fmla="*/ 315213 w 4528455"/>
              <a:gd name="connsiteY20" fmla="*/ 1175 h 1330910"/>
              <a:gd name="connsiteX21" fmla="*/ 1249122 w 4528455"/>
              <a:gd name="connsiteY21" fmla="*/ 0 h 1330910"/>
              <a:gd name="connsiteX22" fmla="*/ 4203526 w 4528455"/>
              <a:gd name="connsiteY22" fmla="*/ 0 h 1330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528455" h="1330910">
                <a:moveTo>
                  <a:pt x="4203526" y="0"/>
                </a:moveTo>
                <a:cubicBezTo>
                  <a:pt x="4382980" y="0"/>
                  <a:pt x="4528454" y="145476"/>
                  <a:pt x="4528454" y="324928"/>
                </a:cubicBezTo>
                <a:cubicBezTo>
                  <a:pt x="4528454" y="551946"/>
                  <a:pt x="4528455" y="778964"/>
                  <a:pt x="4528455" y="1005982"/>
                </a:cubicBezTo>
                <a:cubicBezTo>
                  <a:pt x="4528455" y="1185435"/>
                  <a:pt x="4382979" y="1330910"/>
                  <a:pt x="4203526" y="1330910"/>
                </a:cubicBezTo>
                <a:lnTo>
                  <a:pt x="1249122" y="1330910"/>
                </a:lnTo>
                <a:lnTo>
                  <a:pt x="1214272" y="1327397"/>
                </a:lnTo>
                <a:lnTo>
                  <a:pt x="207039" y="1327397"/>
                </a:lnTo>
                <a:cubicBezTo>
                  <a:pt x="92695" y="1327397"/>
                  <a:pt x="0" y="1234702"/>
                  <a:pt x="0" y="1120358"/>
                </a:cubicBezTo>
                <a:cubicBezTo>
                  <a:pt x="0" y="1006014"/>
                  <a:pt x="92695" y="913319"/>
                  <a:pt x="207039" y="913319"/>
                </a:cubicBezTo>
                <a:lnTo>
                  <a:pt x="400451" y="913319"/>
                </a:lnTo>
                <a:lnTo>
                  <a:pt x="398199" y="911801"/>
                </a:lnTo>
                <a:lnTo>
                  <a:pt x="753810" y="911801"/>
                </a:lnTo>
                <a:cubicBezTo>
                  <a:pt x="832275" y="911801"/>
                  <a:pt x="895884" y="848192"/>
                  <a:pt x="895884" y="769727"/>
                </a:cubicBezTo>
                <a:lnTo>
                  <a:pt x="895885" y="769727"/>
                </a:lnTo>
                <a:cubicBezTo>
                  <a:pt x="895885" y="691261"/>
                  <a:pt x="832276" y="627653"/>
                  <a:pt x="753811" y="627653"/>
                </a:cubicBezTo>
                <a:lnTo>
                  <a:pt x="308042" y="627653"/>
                </a:lnTo>
                <a:lnTo>
                  <a:pt x="222521" y="614723"/>
                </a:lnTo>
                <a:cubicBezTo>
                  <a:pt x="135447" y="587640"/>
                  <a:pt x="64885" y="523078"/>
                  <a:pt x="29706" y="439905"/>
                </a:cubicBezTo>
                <a:lnTo>
                  <a:pt x="5425" y="319639"/>
                </a:lnTo>
                <a:lnTo>
                  <a:pt x="29706" y="199374"/>
                </a:lnTo>
                <a:cubicBezTo>
                  <a:pt x="76611" y="88477"/>
                  <a:pt x="187232" y="1175"/>
                  <a:pt x="315213" y="1175"/>
                </a:cubicBezTo>
                <a:lnTo>
                  <a:pt x="1249122" y="0"/>
                </a:lnTo>
                <a:lnTo>
                  <a:pt x="4203526" y="0"/>
                </a:lnTo>
                <a:close/>
              </a:path>
            </a:pathLst>
          </a:custGeom>
          <a:gradFill flip="none" rotWithShape="1">
            <a:gsLst>
              <a:gs pos="0">
                <a:srgbClr val="FE2C17"/>
              </a:gs>
              <a:gs pos="100000">
                <a:srgbClr val="FB7C0C"/>
              </a:gs>
            </a:gsLst>
            <a:lin ang="0" scaled="1"/>
            <a:tileRect/>
          </a:gradFill>
          <a:ln>
            <a:noFill/>
          </a:ln>
          <a:effectLst>
            <a:outerShdw blurRad="304800" dist="38100" dir="8100000" algn="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D2DA52C8-0746-418D-A017-2B573FCE9F74}"/>
              </a:ext>
            </a:extLst>
          </p:cNvPr>
          <p:cNvSpPr/>
          <p:nvPr/>
        </p:nvSpPr>
        <p:spPr>
          <a:xfrm rot="21269224">
            <a:off x="6469761" y="1987169"/>
            <a:ext cx="1890585" cy="601980"/>
          </a:xfrm>
          <a:prstGeom prst="roundRect">
            <a:avLst>
              <a:gd name="adj" fmla="val 22996"/>
            </a:avLst>
          </a:prstGeom>
          <a:gradFill>
            <a:gsLst>
              <a:gs pos="0">
                <a:srgbClr val="FFC700"/>
              </a:gs>
              <a:gs pos="48700">
                <a:srgbClr val="FFCD06"/>
              </a:gs>
              <a:gs pos="100000">
                <a:srgbClr val="FFC500"/>
              </a:gs>
            </a:gsLst>
            <a:lin ang="0" scaled="1"/>
          </a:gradFill>
          <a:ln>
            <a:noFill/>
          </a:ln>
          <a:effectLst>
            <a:outerShdw blurRad="304800" dist="38100" dir="8100000" algn="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D07A7F8D-90AE-4043-8476-19E2127EC0AE}"/>
              </a:ext>
            </a:extLst>
          </p:cNvPr>
          <p:cNvSpPr/>
          <p:nvPr/>
        </p:nvSpPr>
        <p:spPr>
          <a:xfrm rot="21269224">
            <a:off x="5722342" y="4266505"/>
            <a:ext cx="2506980" cy="601980"/>
          </a:xfrm>
          <a:prstGeom prst="roundRect">
            <a:avLst>
              <a:gd name="adj" fmla="val 22996"/>
            </a:avLst>
          </a:prstGeom>
          <a:gradFill>
            <a:gsLst>
              <a:gs pos="0">
                <a:srgbClr val="FFC700"/>
              </a:gs>
              <a:gs pos="48700">
                <a:srgbClr val="FFCD06"/>
              </a:gs>
              <a:gs pos="100000">
                <a:srgbClr val="FFC500"/>
              </a:gs>
            </a:gsLst>
            <a:lin ang="0" scaled="1"/>
          </a:gradFill>
          <a:ln>
            <a:noFill/>
          </a:ln>
          <a:effectLst>
            <a:outerShdw blurRad="304800" dist="38100" dir="8100000" algn="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PA-椭圆 24">
            <a:extLst>
              <a:ext uri="{FF2B5EF4-FFF2-40B4-BE49-F238E27FC236}">
                <a16:creationId xmlns:a16="http://schemas.microsoft.com/office/drawing/2014/main" id="{9EF7FD94-DC8A-4E13-996C-0172CB76A95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1998029" y="3555599"/>
            <a:ext cx="160020" cy="160020"/>
          </a:xfrm>
          <a:prstGeom prst="ellipse">
            <a:avLst/>
          </a:prstGeom>
          <a:solidFill>
            <a:srgbClr val="FF7A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PA-椭圆 25">
            <a:extLst>
              <a:ext uri="{FF2B5EF4-FFF2-40B4-BE49-F238E27FC236}">
                <a16:creationId xmlns:a16="http://schemas.microsoft.com/office/drawing/2014/main" id="{B99970F2-444D-48E0-BE48-03D94FD4AE9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1102429" y="6584697"/>
            <a:ext cx="160020" cy="160020"/>
          </a:xfrm>
          <a:prstGeom prst="ellipse">
            <a:avLst/>
          </a:prstGeom>
          <a:solidFill>
            <a:srgbClr val="FF7A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PA-椭圆 26">
            <a:extLst>
              <a:ext uri="{FF2B5EF4-FFF2-40B4-BE49-F238E27FC236}">
                <a16:creationId xmlns:a16="http://schemas.microsoft.com/office/drawing/2014/main" id="{F3288746-DEE5-461E-9F27-9BAA4235F87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248229" y="2288846"/>
            <a:ext cx="160020" cy="160020"/>
          </a:xfrm>
          <a:prstGeom prst="ellipse">
            <a:avLst/>
          </a:prstGeom>
          <a:solidFill>
            <a:srgbClr val="FF7A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PA-椭圆 27">
            <a:extLst>
              <a:ext uri="{FF2B5EF4-FFF2-40B4-BE49-F238E27FC236}">
                <a16:creationId xmlns:a16="http://schemas.microsoft.com/office/drawing/2014/main" id="{23A08DCC-F597-45C4-8ADA-78F1DB2B665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037659" y="3554030"/>
            <a:ext cx="160020" cy="160020"/>
          </a:xfrm>
          <a:prstGeom prst="ellipse">
            <a:avLst/>
          </a:prstGeom>
          <a:solidFill>
            <a:srgbClr val="FF7A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PA-椭圆 28">
            <a:extLst>
              <a:ext uri="{FF2B5EF4-FFF2-40B4-BE49-F238E27FC236}">
                <a16:creationId xmlns:a16="http://schemas.microsoft.com/office/drawing/2014/main" id="{D5830CEA-8A4A-416F-A13D-3983E1C4130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131793" y="6519690"/>
            <a:ext cx="160020" cy="160020"/>
          </a:xfrm>
          <a:prstGeom prst="ellipse">
            <a:avLst/>
          </a:prstGeom>
          <a:solidFill>
            <a:srgbClr val="FF7A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PA-椭圆 29">
            <a:extLst>
              <a:ext uri="{FF2B5EF4-FFF2-40B4-BE49-F238E27FC236}">
                <a16:creationId xmlns:a16="http://schemas.microsoft.com/office/drawing/2014/main" id="{80B245F0-29D3-4424-95AE-D9B793F1D52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752606" y="6659880"/>
            <a:ext cx="160020" cy="160020"/>
          </a:xfrm>
          <a:prstGeom prst="ellipse">
            <a:avLst/>
          </a:prstGeom>
          <a:solidFill>
            <a:srgbClr val="FF7A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PA-椭圆 30">
            <a:extLst>
              <a:ext uri="{FF2B5EF4-FFF2-40B4-BE49-F238E27FC236}">
                <a16:creationId xmlns:a16="http://schemas.microsoft.com/office/drawing/2014/main" id="{FEF4AA85-489C-4CA7-B788-F81C7A2A7827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080011" y="1201177"/>
            <a:ext cx="160020" cy="160020"/>
          </a:xfrm>
          <a:prstGeom prst="ellipse">
            <a:avLst/>
          </a:prstGeom>
          <a:solidFill>
            <a:srgbClr val="FF7A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PA-椭圆 31">
            <a:extLst>
              <a:ext uri="{FF2B5EF4-FFF2-40B4-BE49-F238E27FC236}">
                <a16:creationId xmlns:a16="http://schemas.microsoft.com/office/drawing/2014/main" id="{E1ECF65D-3936-4B88-AD04-78692D507244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371645" y="6089401"/>
            <a:ext cx="160020" cy="160020"/>
          </a:xfrm>
          <a:prstGeom prst="ellipse">
            <a:avLst/>
          </a:prstGeom>
          <a:solidFill>
            <a:srgbClr val="FF7A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PA-椭圆 32">
            <a:extLst>
              <a:ext uri="{FF2B5EF4-FFF2-40B4-BE49-F238E27FC236}">
                <a16:creationId xmlns:a16="http://schemas.microsoft.com/office/drawing/2014/main" id="{3466FFD8-FD02-42E3-9E03-B64ADE80354D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1405812" y="3123766"/>
            <a:ext cx="160020" cy="160020"/>
          </a:xfrm>
          <a:prstGeom prst="ellipse">
            <a:avLst/>
          </a:prstGeom>
          <a:solidFill>
            <a:srgbClr val="FF7A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3E919CBE-7476-4E56-97B3-2882E0B8201A}"/>
              </a:ext>
            </a:extLst>
          </p:cNvPr>
          <p:cNvSpPr/>
          <p:nvPr/>
        </p:nvSpPr>
        <p:spPr>
          <a:xfrm>
            <a:off x="9389806" y="1453212"/>
            <a:ext cx="219214" cy="219214"/>
          </a:xfrm>
          <a:custGeom>
            <a:avLst/>
            <a:gdLst>
              <a:gd name="connsiteX0" fmla="*/ 285750 w 571500"/>
              <a:gd name="connsiteY0" fmla="*/ 0 h 571500"/>
              <a:gd name="connsiteX1" fmla="*/ 389526 w 571500"/>
              <a:gd name="connsiteY1" fmla="*/ 103776 h 571500"/>
              <a:gd name="connsiteX2" fmla="*/ 389526 w 571500"/>
              <a:gd name="connsiteY2" fmla="*/ 193189 h 571500"/>
              <a:gd name="connsiteX3" fmla="*/ 476476 w 571500"/>
              <a:gd name="connsiteY3" fmla="*/ 193189 h 571500"/>
              <a:gd name="connsiteX4" fmla="*/ 571500 w 571500"/>
              <a:gd name="connsiteY4" fmla="*/ 288213 h 571500"/>
              <a:gd name="connsiteX5" fmla="*/ 476476 w 571500"/>
              <a:gd name="connsiteY5" fmla="*/ 383237 h 571500"/>
              <a:gd name="connsiteX6" fmla="*/ 389526 w 571500"/>
              <a:gd name="connsiteY6" fmla="*/ 383237 h 571500"/>
              <a:gd name="connsiteX7" fmla="*/ 389526 w 571500"/>
              <a:gd name="connsiteY7" fmla="*/ 467724 h 571500"/>
              <a:gd name="connsiteX8" fmla="*/ 285750 w 571500"/>
              <a:gd name="connsiteY8" fmla="*/ 571500 h 571500"/>
              <a:gd name="connsiteX9" fmla="*/ 181974 w 571500"/>
              <a:gd name="connsiteY9" fmla="*/ 467724 h 571500"/>
              <a:gd name="connsiteX10" fmla="*/ 181974 w 571500"/>
              <a:gd name="connsiteY10" fmla="*/ 383237 h 571500"/>
              <a:gd name="connsiteX11" fmla="*/ 95024 w 571500"/>
              <a:gd name="connsiteY11" fmla="*/ 383237 h 571500"/>
              <a:gd name="connsiteX12" fmla="*/ 0 w 571500"/>
              <a:gd name="connsiteY12" fmla="*/ 288213 h 571500"/>
              <a:gd name="connsiteX13" fmla="*/ 95024 w 571500"/>
              <a:gd name="connsiteY13" fmla="*/ 193189 h 571500"/>
              <a:gd name="connsiteX14" fmla="*/ 181974 w 571500"/>
              <a:gd name="connsiteY14" fmla="*/ 193189 h 571500"/>
              <a:gd name="connsiteX15" fmla="*/ 181974 w 571500"/>
              <a:gd name="connsiteY15" fmla="*/ 103776 h 571500"/>
              <a:gd name="connsiteX16" fmla="*/ 285750 w 571500"/>
              <a:gd name="connsiteY16" fmla="*/ 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71500" h="571500">
                <a:moveTo>
                  <a:pt x="285750" y="0"/>
                </a:moveTo>
                <a:cubicBezTo>
                  <a:pt x="343064" y="0"/>
                  <a:pt x="389526" y="46462"/>
                  <a:pt x="389526" y="103776"/>
                </a:cubicBezTo>
                <a:lnTo>
                  <a:pt x="389526" y="193189"/>
                </a:lnTo>
                <a:lnTo>
                  <a:pt x="476476" y="193189"/>
                </a:lnTo>
                <a:cubicBezTo>
                  <a:pt x="528956" y="193189"/>
                  <a:pt x="571500" y="235733"/>
                  <a:pt x="571500" y="288213"/>
                </a:cubicBezTo>
                <a:cubicBezTo>
                  <a:pt x="571500" y="340693"/>
                  <a:pt x="528956" y="383237"/>
                  <a:pt x="476476" y="383237"/>
                </a:cubicBezTo>
                <a:lnTo>
                  <a:pt x="389526" y="383237"/>
                </a:lnTo>
                <a:lnTo>
                  <a:pt x="389526" y="467724"/>
                </a:lnTo>
                <a:cubicBezTo>
                  <a:pt x="389526" y="525038"/>
                  <a:pt x="343064" y="571500"/>
                  <a:pt x="285750" y="571500"/>
                </a:cubicBezTo>
                <a:cubicBezTo>
                  <a:pt x="228436" y="571500"/>
                  <a:pt x="181974" y="525038"/>
                  <a:pt x="181974" y="467724"/>
                </a:cubicBezTo>
                <a:lnTo>
                  <a:pt x="181974" y="383237"/>
                </a:lnTo>
                <a:lnTo>
                  <a:pt x="95024" y="383237"/>
                </a:lnTo>
                <a:cubicBezTo>
                  <a:pt x="42544" y="383237"/>
                  <a:pt x="0" y="340693"/>
                  <a:pt x="0" y="288213"/>
                </a:cubicBezTo>
                <a:cubicBezTo>
                  <a:pt x="0" y="235733"/>
                  <a:pt x="42544" y="193189"/>
                  <a:pt x="95024" y="193189"/>
                </a:cubicBezTo>
                <a:lnTo>
                  <a:pt x="181974" y="193189"/>
                </a:lnTo>
                <a:lnTo>
                  <a:pt x="181974" y="103776"/>
                </a:lnTo>
                <a:cubicBezTo>
                  <a:pt x="181974" y="46462"/>
                  <a:pt x="228436" y="0"/>
                  <a:pt x="285750" y="0"/>
                </a:cubicBezTo>
                <a:close/>
              </a:path>
            </a:pathLst>
          </a:custGeom>
          <a:solidFill>
            <a:srgbClr val="FF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2CFB2A3E-2315-4EDA-8422-E89DD925B261}"/>
              </a:ext>
            </a:extLst>
          </p:cNvPr>
          <p:cNvSpPr/>
          <p:nvPr/>
        </p:nvSpPr>
        <p:spPr>
          <a:xfrm>
            <a:off x="10671480" y="4086426"/>
            <a:ext cx="219214" cy="219214"/>
          </a:xfrm>
          <a:custGeom>
            <a:avLst/>
            <a:gdLst>
              <a:gd name="connsiteX0" fmla="*/ 285750 w 571500"/>
              <a:gd name="connsiteY0" fmla="*/ 0 h 571500"/>
              <a:gd name="connsiteX1" fmla="*/ 389526 w 571500"/>
              <a:gd name="connsiteY1" fmla="*/ 103776 h 571500"/>
              <a:gd name="connsiteX2" fmla="*/ 389526 w 571500"/>
              <a:gd name="connsiteY2" fmla="*/ 193189 h 571500"/>
              <a:gd name="connsiteX3" fmla="*/ 476476 w 571500"/>
              <a:gd name="connsiteY3" fmla="*/ 193189 h 571500"/>
              <a:gd name="connsiteX4" fmla="*/ 571500 w 571500"/>
              <a:gd name="connsiteY4" fmla="*/ 288213 h 571500"/>
              <a:gd name="connsiteX5" fmla="*/ 476476 w 571500"/>
              <a:gd name="connsiteY5" fmla="*/ 383237 h 571500"/>
              <a:gd name="connsiteX6" fmla="*/ 389526 w 571500"/>
              <a:gd name="connsiteY6" fmla="*/ 383237 h 571500"/>
              <a:gd name="connsiteX7" fmla="*/ 389526 w 571500"/>
              <a:gd name="connsiteY7" fmla="*/ 467724 h 571500"/>
              <a:gd name="connsiteX8" fmla="*/ 285750 w 571500"/>
              <a:gd name="connsiteY8" fmla="*/ 571500 h 571500"/>
              <a:gd name="connsiteX9" fmla="*/ 181974 w 571500"/>
              <a:gd name="connsiteY9" fmla="*/ 467724 h 571500"/>
              <a:gd name="connsiteX10" fmla="*/ 181974 w 571500"/>
              <a:gd name="connsiteY10" fmla="*/ 383237 h 571500"/>
              <a:gd name="connsiteX11" fmla="*/ 95024 w 571500"/>
              <a:gd name="connsiteY11" fmla="*/ 383237 h 571500"/>
              <a:gd name="connsiteX12" fmla="*/ 0 w 571500"/>
              <a:gd name="connsiteY12" fmla="*/ 288213 h 571500"/>
              <a:gd name="connsiteX13" fmla="*/ 95024 w 571500"/>
              <a:gd name="connsiteY13" fmla="*/ 193189 h 571500"/>
              <a:gd name="connsiteX14" fmla="*/ 181974 w 571500"/>
              <a:gd name="connsiteY14" fmla="*/ 193189 h 571500"/>
              <a:gd name="connsiteX15" fmla="*/ 181974 w 571500"/>
              <a:gd name="connsiteY15" fmla="*/ 103776 h 571500"/>
              <a:gd name="connsiteX16" fmla="*/ 285750 w 571500"/>
              <a:gd name="connsiteY16" fmla="*/ 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71500" h="571500">
                <a:moveTo>
                  <a:pt x="285750" y="0"/>
                </a:moveTo>
                <a:cubicBezTo>
                  <a:pt x="343064" y="0"/>
                  <a:pt x="389526" y="46462"/>
                  <a:pt x="389526" y="103776"/>
                </a:cubicBezTo>
                <a:lnTo>
                  <a:pt x="389526" y="193189"/>
                </a:lnTo>
                <a:lnTo>
                  <a:pt x="476476" y="193189"/>
                </a:lnTo>
                <a:cubicBezTo>
                  <a:pt x="528956" y="193189"/>
                  <a:pt x="571500" y="235733"/>
                  <a:pt x="571500" y="288213"/>
                </a:cubicBezTo>
                <a:cubicBezTo>
                  <a:pt x="571500" y="340693"/>
                  <a:pt x="528956" y="383237"/>
                  <a:pt x="476476" y="383237"/>
                </a:cubicBezTo>
                <a:lnTo>
                  <a:pt x="389526" y="383237"/>
                </a:lnTo>
                <a:lnTo>
                  <a:pt x="389526" y="467724"/>
                </a:lnTo>
                <a:cubicBezTo>
                  <a:pt x="389526" y="525038"/>
                  <a:pt x="343064" y="571500"/>
                  <a:pt x="285750" y="571500"/>
                </a:cubicBezTo>
                <a:cubicBezTo>
                  <a:pt x="228436" y="571500"/>
                  <a:pt x="181974" y="525038"/>
                  <a:pt x="181974" y="467724"/>
                </a:cubicBezTo>
                <a:lnTo>
                  <a:pt x="181974" y="383237"/>
                </a:lnTo>
                <a:lnTo>
                  <a:pt x="95024" y="383237"/>
                </a:lnTo>
                <a:cubicBezTo>
                  <a:pt x="42544" y="383237"/>
                  <a:pt x="0" y="340693"/>
                  <a:pt x="0" y="288213"/>
                </a:cubicBezTo>
                <a:cubicBezTo>
                  <a:pt x="0" y="235733"/>
                  <a:pt x="42544" y="193189"/>
                  <a:pt x="95024" y="193189"/>
                </a:cubicBezTo>
                <a:lnTo>
                  <a:pt x="181974" y="193189"/>
                </a:lnTo>
                <a:lnTo>
                  <a:pt x="181974" y="103776"/>
                </a:lnTo>
                <a:cubicBezTo>
                  <a:pt x="181974" y="46462"/>
                  <a:pt x="228436" y="0"/>
                  <a:pt x="285750" y="0"/>
                </a:cubicBezTo>
                <a:close/>
              </a:path>
            </a:pathLst>
          </a:custGeom>
          <a:solidFill>
            <a:srgbClr val="FF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C2B3EB94-15F0-48C4-973E-A9827A6C242B}"/>
              </a:ext>
            </a:extLst>
          </p:cNvPr>
          <p:cNvSpPr/>
          <p:nvPr/>
        </p:nvSpPr>
        <p:spPr>
          <a:xfrm>
            <a:off x="4881897" y="5006567"/>
            <a:ext cx="219214" cy="219214"/>
          </a:xfrm>
          <a:custGeom>
            <a:avLst/>
            <a:gdLst>
              <a:gd name="connsiteX0" fmla="*/ 285750 w 571500"/>
              <a:gd name="connsiteY0" fmla="*/ 0 h 571500"/>
              <a:gd name="connsiteX1" fmla="*/ 389526 w 571500"/>
              <a:gd name="connsiteY1" fmla="*/ 103776 h 571500"/>
              <a:gd name="connsiteX2" fmla="*/ 389526 w 571500"/>
              <a:gd name="connsiteY2" fmla="*/ 193189 h 571500"/>
              <a:gd name="connsiteX3" fmla="*/ 476476 w 571500"/>
              <a:gd name="connsiteY3" fmla="*/ 193189 h 571500"/>
              <a:gd name="connsiteX4" fmla="*/ 571500 w 571500"/>
              <a:gd name="connsiteY4" fmla="*/ 288213 h 571500"/>
              <a:gd name="connsiteX5" fmla="*/ 476476 w 571500"/>
              <a:gd name="connsiteY5" fmla="*/ 383237 h 571500"/>
              <a:gd name="connsiteX6" fmla="*/ 389526 w 571500"/>
              <a:gd name="connsiteY6" fmla="*/ 383237 h 571500"/>
              <a:gd name="connsiteX7" fmla="*/ 389526 w 571500"/>
              <a:gd name="connsiteY7" fmla="*/ 467724 h 571500"/>
              <a:gd name="connsiteX8" fmla="*/ 285750 w 571500"/>
              <a:gd name="connsiteY8" fmla="*/ 571500 h 571500"/>
              <a:gd name="connsiteX9" fmla="*/ 181974 w 571500"/>
              <a:gd name="connsiteY9" fmla="*/ 467724 h 571500"/>
              <a:gd name="connsiteX10" fmla="*/ 181974 w 571500"/>
              <a:gd name="connsiteY10" fmla="*/ 383237 h 571500"/>
              <a:gd name="connsiteX11" fmla="*/ 95024 w 571500"/>
              <a:gd name="connsiteY11" fmla="*/ 383237 h 571500"/>
              <a:gd name="connsiteX12" fmla="*/ 0 w 571500"/>
              <a:gd name="connsiteY12" fmla="*/ 288213 h 571500"/>
              <a:gd name="connsiteX13" fmla="*/ 95024 w 571500"/>
              <a:gd name="connsiteY13" fmla="*/ 193189 h 571500"/>
              <a:gd name="connsiteX14" fmla="*/ 181974 w 571500"/>
              <a:gd name="connsiteY14" fmla="*/ 193189 h 571500"/>
              <a:gd name="connsiteX15" fmla="*/ 181974 w 571500"/>
              <a:gd name="connsiteY15" fmla="*/ 103776 h 571500"/>
              <a:gd name="connsiteX16" fmla="*/ 285750 w 571500"/>
              <a:gd name="connsiteY16" fmla="*/ 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71500" h="571500">
                <a:moveTo>
                  <a:pt x="285750" y="0"/>
                </a:moveTo>
                <a:cubicBezTo>
                  <a:pt x="343064" y="0"/>
                  <a:pt x="389526" y="46462"/>
                  <a:pt x="389526" y="103776"/>
                </a:cubicBezTo>
                <a:lnTo>
                  <a:pt x="389526" y="193189"/>
                </a:lnTo>
                <a:lnTo>
                  <a:pt x="476476" y="193189"/>
                </a:lnTo>
                <a:cubicBezTo>
                  <a:pt x="528956" y="193189"/>
                  <a:pt x="571500" y="235733"/>
                  <a:pt x="571500" y="288213"/>
                </a:cubicBezTo>
                <a:cubicBezTo>
                  <a:pt x="571500" y="340693"/>
                  <a:pt x="528956" y="383237"/>
                  <a:pt x="476476" y="383237"/>
                </a:cubicBezTo>
                <a:lnTo>
                  <a:pt x="389526" y="383237"/>
                </a:lnTo>
                <a:lnTo>
                  <a:pt x="389526" y="467724"/>
                </a:lnTo>
                <a:cubicBezTo>
                  <a:pt x="389526" y="525038"/>
                  <a:pt x="343064" y="571500"/>
                  <a:pt x="285750" y="571500"/>
                </a:cubicBezTo>
                <a:cubicBezTo>
                  <a:pt x="228436" y="571500"/>
                  <a:pt x="181974" y="525038"/>
                  <a:pt x="181974" y="467724"/>
                </a:cubicBezTo>
                <a:lnTo>
                  <a:pt x="181974" y="383237"/>
                </a:lnTo>
                <a:lnTo>
                  <a:pt x="95024" y="383237"/>
                </a:lnTo>
                <a:cubicBezTo>
                  <a:pt x="42544" y="383237"/>
                  <a:pt x="0" y="340693"/>
                  <a:pt x="0" y="288213"/>
                </a:cubicBezTo>
                <a:cubicBezTo>
                  <a:pt x="0" y="235733"/>
                  <a:pt x="42544" y="193189"/>
                  <a:pt x="95024" y="193189"/>
                </a:cubicBezTo>
                <a:lnTo>
                  <a:pt x="181974" y="193189"/>
                </a:lnTo>
                <a:lnTo>
                  <a:pt x="181974" y="103776"/>
                </a:lnTo>
                <a:cubicBezTo>
                  <a:pt x="181974" y="46462"/>
                  <a:pt x="228436" y="0"/>
                  <a:pt x="285750" y="0"/>
                </a:cubicBezTo>
                <a:close/>
              </a:path>
            </a:pathLst>
          </a:custGeom>
          <a:solidFill>
            <a:srgbClr val="FF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A1A09D54-6C82-4360-8B7D-57199C0583EC}"/>
              </a:ext>
            </a:extLst>
          </p:cNvPr>
          <p:cNvSpPr/>
          <p:nvPr/>
        </p:nvSpPr>
        <p:spPr>
          <a:xfrm>
            <a:off x="2056013" y="2152778"/>
            <a:ext cx="219214" cy="219214"/>
          </a:xfrm>
          <a:custGeom>
            <a:avLst/>
            <a:gdLst>
              <a:gd name="connsiteX0" fmla="*/ 285750 w 571500"/>
              <a:gd name="connsiteY0" fmla="*/ 0 h 571500"/>
              <a:gd name="connsiteX1" fmla="*/ 389526 w 571500"/>
              <a:gd name="connsiteY1" fmla="*/ 103776 h 571500"/>
              <a:gd name="connsiteX2" fmla="*/ 389526 w 571500"/>
              <a:gd name="connsiteY2" fmla="*/ 193189 h 571500"/>
              <a:gd name="connsiteX3" fmla="*/ 476476 w 571500"/>
              <a:gd name="connsiteY3" fmla="*/ 193189 h 571500"/>
              <a:gd name="connsiteX4" fmla="*/ 571500 w 571500"/>
              <a:gd name="connsiteY4" fmla="*/ 288213 h 571500"/>
              <a:gd name="connsiteX5" fmla="*/ 476476 w 571500"/>
              <a:gd name="connsiteY5" fmla="*/ 383237 h 571500"/>
              <a:gd name="connsiteX6" fmla="*/ 389526 w 571500"/>
              <a:gd name="connsiteY6" fmla="*/ 383237 h 571500"/>
              <a:gd name="connsiteX7" fmla="*/ 389526 w 571500"/>
              <a:gd name="connsiteY7" fmla="*/ 467724 h 571500"/>
              <a:gd name="connsiteX8" fmla="*/ 285750 w 571500"/>
              <a:gd name="connsiteY8" fmla="*/ 571500 h 571500"/>
              <a:gd name="connsiteX9" fmla="*/ 181974 w 571500"/>
              <a:gd name="connsiteY9" fmla="*/ 467724 h 571500"/>
              <a:gd name="connsiteX10" fmla="*/ 181974 w 571500"/>
              <a:gd name="connsiteY10" fmla="*/ 383237 h 571500"/>
              <a:gd name="connsiteX11" fmla="*/ 95024 w 571500"/>
              <a:gd name="connsiteY11" fmla="*/ 383237 h 571500"/>
              <a:gd name="connsiteX12" fmla="*/ 0 w 571500"/>
              <a:gd name="connsiteY12" fmla="*/ 288213 h 571500"/>
              <a:gd name="connsiteX13" fmla="*/ 95024 w 571500"/>
              <a:gd name="connsiteY13" fmla="*/ 193189 h 571500"/>
              <a:gd name="connsiteX14" fmla="*/ 181974 w 571500"/>
              <a:gd name="connsiteY14" fmla="*/ 193189 h 571500"/>
              <a:gd name="connsiteX15" fmla="*/ 181974 w 571500"/>
              <a:gd name="connsiteY15" fmla="*/ 103776 h 571500"/>
              <a:gd name="connsiteX16" fmla="*/ 285750 w 571500"/>
              <a:gd name="connsiteY16" fmla="*/ 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71500" h="571500">
                <a:moveTo>
                  <a:pt x="285750" y="0"/>
                </a:moveTo>
                <a:cubicBezTo>
                  <a:pt x="343064" y="0"/>
                  <a:pt x="389526" y="46462"/>
                  <a:pt x="389526" y="103776"/>
                </a:cubicBezTo>
                <a:lnTo>
                  <a:pt x="389526" y="193189"/>
                </a:lnTo>
                <a:lnTo>
                  <a:pt x="476476" y="193189"/>
                </a:lnTo>
                <a:cubicBezTo>
                  <a:pt x="528956" y="193189"/>
                  <a:pt x="571500" y="235733"/>
                  <a:pt x="571500" y="288213"/>
                </a:cubicBezTo>
                <a:cubicBezTo>
                  <a:pt x="571500" y="340693"/>
                  <a:pt x="528956" y="383237"/>
                  <a:pt x="476476" y="383237"/>
                </a:cubicBezTo>
                <a:lnTo>
                  <a:pt x="389526" y="383237"/>
                </a:lnTo>
                <a:lnTo>
                  <a:pt x="389526" y="467724"/>
                </a:lnTo>
                <a:cubicBezTo>
                  <a:pt x="389526" y="525038"/>
                  <a:pt x="343064" y="571500"/>
                  <a:pt x="285750" y="571500"/>
                </a:cubicBezTo>
                <a:cubicBezTo>
                  <a:pt x="228436" y="571500"/>
                  <a:pt x="181974" y="525038"/>
                  <a:pt x="181974" y="467724"/>
                </a:cubicBezTo>
                <a:lnTo>
                  <a:pt x="181974" y="383237"/>
                </a:lnTo>
                <a:lnTo>
                  <a:pt x="95024" y="383237"/>
                </a:lnTo>
                <a:cubicBezTo>
                  <a:pt x="42544" y="383237"/>
                  <a:pt x="0" y="340693"/>
                  <a:pt x="0" y="288213"/>
                </a:cubicBezTo>
                <a:cubicBezTo>
                  <a:pt x="0" y="235733"/>
                  <a:pt x="42544" y="193189"/>
                  <a:pt x="95024" y="193189"/>
                </a:cubicBezTo>
                <a:lnTo>
                  <a:pt x="181974" y="193189"/>
                </a:lnTo>
                <a:lnTo>
                  <a:pt x="181974" y="103776"/>
                </a:lnTo>
                <a:cubicBezTo>
                  <a:pt x="181974" y="46462"/>
                  <a:pt x="228436" y="0"/>
                  <a:pt x="285750" y="0"/>
                </a:cubicBezTo>
                <a:close/>
              </a:path>
            </a:pathLst>
          </a:custGeom>
          <a:solidFill>
            <a:srgbClr val="FF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9C420180-A9AB-4F11-BCDF-B1EE9EB3D360}"/>
              </a:ext>
            </a:extLst>
          </p:cNvPr>
          <p:cNvSpPr/>
          <p:nvPr/>
        </p:nvSpPr>
        <p:spPr>
          <a:xfrm rot="21269224">
            <a:off x="7619186" y="1931830"/>
            <a:ext cx="738496" cy="601979"/>
          </a:xfrm>
          <a:custGeom>
            <a:avLst/>
            <a:gdLst>
              <a:gd name="connsiteX0" fmla="*/ 600065 w 738496"/>
              <a:gd name="connsiteY0" fmla="*/ 0 h 601979"/>
              <a:gd name="connsiteX1" fmla="*/ 738496 w 738496"/>
              <a:gd name="connsiteY1" fmla="*/ 138430 h 601979"/>
              <a:gd name="connsiteX2" fmla="*/ 738495 w 738496"/>
              <a:gd name="connsiteY2" fmla="*/ 463549 h 601979"/>
              <a:gd name="connsiteX3" fmla="*/ 600064 w 738496"/>
              <a:gd name="connsiteY3" fmla="*/ 601979 h 601979"/>
              <a:gd name="connsiteX4" fmla="*/ 0 w 738496"/>
              <a:gd name="connsiteY4" fmla="*/ 601979 h 601979"/>
              <a:gd name="connsiteX5" fmla="*/ 150384 w 738496"/>
              <a:gd name="connsiteY5" fmla="*/ 0 h 601979"/>
              <a:gd name="connsiteX6" fmla="*/ 600065 w 738496"/>
              <a:gd name="connsiteY6" fmla="*/ 0 h 60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8496" h="601979">
                <a:moveTo>
                  <a:pt x="600065" y="0"/>
                </a:moveTo>
                <a:cubicBezTo>
                  <a:pt x="676517" y="-1"/>
                  <a:pt x="738496" y="61977"/>
                  <a:pt x="738496" y="138430"/>
                </a:cubicBezTo>
                <a:lnTo>
                  <a:pt x="738495" y="463549"/>
                </a:lnTo>
                <a:cubicBezTo>
                  <a:pt x="738496" y="540001"/>
                  <a:pt x="676518" y="601979"/>
                  <a:pt x="600064" y="601979"/>
                </a:cubicBezTo>
                <a:lnTo>
                  <a:pt x="0" y="601979"/>
                </a:lnTo>
                <a:lnTo>
                  <a:pt x="150384" y="0"/>
                </a:lnTo>
                <a:lnTo>
                  <a:pt x="600065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4267C573-26CC-439F-935F-F1C82F2301A9}"/>
              </a:ext>
            </a:extLst>
          </p:cNvPr>
          <p:cNvSpPr/>
          <p:nvPr/>
        </p:nvSpPr>
        <p:spPr>
          <a:xfrm rot="21269224">
            <a:off x="6471900" y="2031574"/>
            <a:ext cx="966161" cy="601980"/>
          </a:xfrm>
          <a:custGeom>
            <a:avLst/>
            <a:gdLst>
              <a:gd name="connsiteX0" fmla="*/ 966161 w 966161"/>
              <a:gd name="connsiteY0" fmla="*/ 1 h 601980"/>
              <a:gd name="connsiteX1" fmla="*/ 815777 w 966161"/>
              <a:gd name="connsiteY1" fmla="*/ 601980 h 601980"/>
              <a:gd name="connsiteX2" fmla="*/ 138431 w 966161"/>
              <a:gd name="connsiteY2" fmla="*/ 601980 h 601980"/>
              <a:gd name="connsiteX3" fmla="*/ 0 w 966161"/>
              <a:gd name="connsiteY3" fmla="*/ 463549 h 601980"/>
              <a:gd name="connsiteX4" fmla="*/ 0 w 966161"/>
              <a:gd name="connsiteY4" fmla="*/ 138432 h 601980"/>
              <a:gd name="connsiteX5" fmla="*/ 138430 w 966161"/>
              <a:gd name="connsiteY5" fmla="*/ 0 h 601980"/>
              <a:gd name="connsiteX6" fmla="*/ 966161 w 966161"/>
              <a:gd name="connsiteY6" fmla="*/ 1 h 601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66161" h="601980">
                <a:moveTo>
                  <a:pt x="966161" y="1"/>
                </a:moveTo>
                <a:lnTo>
                  <a:pt x="815777" y="601980"/>
                </a:lnTo>
                <a:lnTo>
                  <a:pt x="138431" y="601980"/>
                </a:lnTo>
                <a:cubicBezTo>
                  <a:pt x="61977" y="601980"/>
                  <a:pt x="0" y="540002"/>
                  <a:pt x="0" y="463549"/>
                </a:cubicBezTo>
                <a:lnTo>
                  <a:pt x="0" y="138432"/>
                </a:lnTo>
                <a:cubicBezTo>
                  <a:pt x="0" y="61978"/>
                  <a:pt x="61978" y="1"/>
                  <a:pt x="138430" y="0"/>
                </a:cubicBezTo>
                <a:lnTo>
                  <a:pt x="966161" y="1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EE506A41-3C9B-4609-BC8E-38F761329FC4}"/>
              </a:ext>
            </a:extLst>
          </p:cNvPr>
          <p:cNvSpPr/>
          <p:nvPr/>
        </p:nvSpPr>
        <p:spPr>
          <a:xfrm rot="21269224">
            <a:off x="7278949" y="4191559"/>
            <a:ext cx="946764" cy="601981"/>
          </a:xfrm>
          <a:custGeom>
            <a:avLst/>
            <a:gdLst>
              <a:gd name="connsiteX0" fmla="*/ 808333 w 946764"/>
              <a:gd name="connsiteY0" fmla="*/ 0 h 601981"/>
              <a:gd name="connsiteX1" fmla="*/ 946764 w 946764"/>
              <a:gd name="connsiteY1" fmla="*/ 138431 h 601981"/>
              <a:gd name="connsiteX2" fmla="*/ 946764 w 946764"/>
              <a:gd name="connsiteY2" fmla="*/ 463549 h 601981"/>
              <a:gd name="connsiteX3" fmla="*/ 808333 w 946764"/>
              <a:gd name="connsiteY3" fmla="*/ 601980 h 601981"/>
              <a:gd name="connsiteX4" fmla="*/ 0 w 946764"/>
              <a:gd name="connsiteY4" fmla="*/ 601981 h 601981"/>
              <a:gd name="connsiteX5" fmla="*/ 150384 w 946764"/>
              <a:gd name="connsiteY5" fmla="*/ 0 h 601981"/>
              <a:gd name="connsiteX6" fmla="*/ 808333 w 946764"/>
              <a:gd name="connsiteY6" fmla="*/ 0 h 601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764" h="601981">
                <a:moveTo>
                  <a:pt x="808333" y="0"/>
                </a:moveTo>
                <a:cubicBezTo>
                  <a:pt x="884787" y="0"/>
                  <a:pt x="946764" y="61978"/>
                  <a:pt x="946764" y="138431"/>
                </a:cubicBezTo>
                <a:lnTo>
                  <a:pt x="946764" y="463549"/>
                </a:lnTo>
                <a:cubicBezTo>
                  <a:pt x="946764" y="540002"/>
                  <a:pt x="884786" y="601980"/>
                  <a:pt x="808333" y="601980"/>
                </a:cubicBezTo>
                <a:lnTo>
                  <a:pt x="0" y="601981"/>
                </a:lnTo>
                <a:lnTo>
                  <a:pt x="150384" y="0"/>
                </a:lnTo>
                <a:lnTo>
                  <a:pt x="808333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93D95F30-B439-4A0F-9932-9F2BA826C85F}"/>
              </a:ext>
            </a:extLst>
          </p:cNvPr>
          <p:cNvSpPr/>
          <p:nvPr/>
        </p:nvSpPr>
        <p:spPr>
          <a:xfrm rot="21269224">
            <a:off x="5724962" y="4320914"/>
            <a:ext cx="1374288" cy="601980"/>
          </a:xfrm>
          <a:custGeom>
            <a:avLst/>
            <a:gdLst>
              <a:gd name="connsiteX0" fmla="*/ 1374288 w 1374288"/>
              <a:gd name="connsiteY0" fmla="*/ 0 h 601980"/>
              <a:gd name="connsiteX1" fmla="*/ 1223905 w 1374288"/>
              <a:gd name="connsiteY1" fmla="*/ 601980 h 601980"/>
              <a:gd name="connsiteX2" fmla="*/ 138431 w 1374288"/>
              <a:gd name="connsiteY2" fmla="*/ 601980 h 601980"/>
              <a:gd name="connsiteX3" fmla="*/ 0 w 1374288"/>
              <a:gd name="connsiteY3" fmla="*/ 463550 h 601980"/>
              <a:gd name="connsiteX4" fmla="*/ 0 w 1374288"/>
              <a:gd name="connsiteY4" fmla="*/ 138431 h 601980"/>
              <a:gd name="connsiteX5" fmla="*/ 138432 w 1374288"/>
              <a:gd name="connsiteY5" fmla="*/ 1 h 601980"/>
              <a:gd name="connsiteX6" fmla="*/ 1374288 w 1374288"/>
              <a:gd name="connsiteY6" fmla="*/ 0 h 601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4288" h="601980">
                <a:moveTo>
                  <a:pt x="1374288" y="0"/>
                </a:moveTo>
                <a:lnTo>
                  <a:pt x="1223905" y="601980"/>
                </a:lnTo>
                <a:lnTo>
                  <a:pt x="138431" y="601980"/>
                </a:lnTo>
                <a:cubicBezTo>
                  <a:pt x="61978" y="601980"/>
                  <a:pt x="0" y="540002"/>
                  <a:pt x="0" y="463550"/>
                </a:cubicBezTo>
                <a:lnTo>
                  <a:pt x="0" y="138431"/>
                </a:lnTo>
                <a:cubicBezTo>
                  <a:pt x="0" y="61978"/>
                  <a:pt x="61978" y="1"/>
                  <a:pt x="138432" y="1"/>
                </a:cubicBezTo>
                <a:lnTo>
                  <a:pt x="1374288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9CB7B54-9D1E-4977-A181-FEDBB0907CA0}"/>
              </a:ext>
            </a:extLst>
          </p:cNvPr>
          <p:cNvSpPr txBox="1"/>
          <p:nvPr/>
        </p:nvSpPr>
        <p:spPr>
          <a:xfrm rot="21296558">
            <a:off x="7369660" y="2212261"/>
            <a:ext cx="4178167" cy="1989855"/>
          </a:xfrm>
          <a:custGeom>
            <a:avLst/>
            <a:gdLst/>
            <a:ahLst/>
            <a:cxnLst/>
            <a:rect l="l" t="t" r="r" b="b"/>
            <a:pathLst>
              <a:path w="1825019" h="1961411">
                <a:moveTo>
                  <a:pt x="1762843" y="3637"/>
                </a:moveTo>
                <a:lnTo>
                  <a:pt x="1825019" y="10081"/>
                </a:lnTo>
                <a:lnTo>
                  <a:pt x="1353999" y="1961411"/>
                </a:lnTo>
                <a:lnTo>
                  <a:pt x="8237" y="1957629"/>
                </a:lnTo>
                <a:lnTo>
                  <a:pt x="0" y="1941068"/>
                </a:lnTo>
                <a:lnTo>
                  <a:pt x="468544" y="0"/>
                </a:lnTo>
                <a:lnTo>
                  <a:pt x="1762843" y="3637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75E7240-C6F7-4DCC-BB49-45EBCE50A777}"/>
              </a:ext>
            </a:extLst>
          </p:cNvPr>
          <p:cNvSpPr txBox="1"/>
          <p:nvPr/>
        </p:nvSpPr>
        <p:spPr>
          <a:xfrm rot="21296558">
            <a:off x="5984348" y="4313078"/>
            <a:ext cx="2109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i="1" dirty="0">
                <a:effectLst>
                  <a:outerShdw blurRad="152400" dist="50800" dir="5400000" algn="t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2800" i="1" dirty="0">
                <a:effectLst>
                  <a:outerShdw blurRad="152400" dist="50800" dir="5400000" algn="t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2800" i="1" dirty="0">
              <a:effectLst>
                <a:outerShdw blurRad="152400" dist="50800" dir="5400000" algn="t" rotWithShape="0">
                  <a:prstClr val="black">
                    <a:alpha val="4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99B71AA-7A70-4F0B-B7F6-DA436EC83B29}"/>
              </a:ext>
            </a:extLst>
          </p:cNvPr>
          <p:cNvSpPr txBox="1"/>
          <p:nvPr/>
        </p:nvSpPr>
        <p:spPr>
          <a:xfrm rot="21296558">
            <a:off x="6576158" y="2031410"/>
            <a:ext cx="1677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i="1" dirty="0">
                <a:effectLst>
                  <a:outerShdw blurRad="152400" dist="50800" dir="5400000" algn="t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每日一</a:t>
            </a:r>
            <a:r>
              <a:rPr lang="en-US" altLang="zh-CN" sz="2800" i="1" dirty="0">
                <a:effectLst>
                  <a:outerShdw blurRad="152400" dist="50800" dir="5400000" algn="t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2800" i="1" dirty="0">
              <a:effectLst>
                <a:outerShdw blurRad="152400" dist="50800" dir="5400000" algn="t" rotWithShape="0">
                  <a:prstClr val="black">
                    <a:alpha val="4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EBD465D-7C4A-4FAF-A977-258F68D136FF}"/>
              </a:ext>
            </a:extLst>
          </p:cNvPr>
          <p:cNvSpPr txBox="1"/>
          <p:nvPr/>
        </p:nvSpPr>
        <p:spPr>
          <a:xfrm rot="21296558">
            <a:off x="4449891" y="2615762"/>
            <a:ext cx="358820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i="1" dirty="0">
                <a:solidFill>
                  <a:schemeClr val="bg1"/>
                </a:solidFill>
                <a:effectLst>
                  <a:outerShdw blurRad="152400" dist="50800" dir="5400000" algn="t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PPT</a:t>
            </a:r>
            <a:endParaRPr lang="zh-CN" altLang="en-US" sz="11500" i="1" dirty="0">
              <a:solidFill>
                <a:schemeClr val="bg1"/>
              </a:solidFill>
              <a:effectLst>
                <a:outerShdw blurRad="152400" dist="50800" dir="5400000" algn="t" rotWithShape="0">
                  <a:prstClr val="black">
                    <a:alpha val="4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4B21827-ED84-41A4-BA39-91723832700D}"/>
              </a:ext>
            </a:extLst>
          </p:cNvPr>
          <p:cNvGrpSpPr/>
          <p:nvPr/>
        </p:nvGrpSpPr>
        <p:grpSpPr>
          <a:xfrm rot="5400000">
            <a:off x="1395359" y="4738630"/>
            <a:ext cx="954404" cy="268275"/>
            <a:chOff x="9865995" y="1540192"/>
            <a:chExt cx="1378199" cy="387400"/>
          </a:xfrm>
          <a:solidFill>
            <a:schemeClr val="bg1">
              <a:alpha val="46000"/>
            </a:schemeClr>
          </a:solidFill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B5190792-E70A-47DD-982F-043EEB9D9590}"/>
                </a:ext>
              </a:extLst>
            </p:cNvPr>
            <p:cNvSpPr/>
            <p:nvPr/>
          </p:nvSpPr>
          <p:spPr>
            <a:xfrm>
              <a:off x="98659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80B5E954-0C00-455A-92EF-E04B0A3F975E}"/>
                </a:ext>
              </a:extLst>
            </p:cNvPr>
            <p:cNvSpPr/>
            <p:nvPr/>
          </p:nvSpPr>
          <p:spPr>
            <a:xfrm>
              <a:off x="10113694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9A33AD8E-16E3-4520-AEAE-CD7535214FAE}"/>
                </a:ext>
              </a:extLst>
            </p:cNvPr>
            <p:cNvSpPr/>
            <p:nvPr/>
          </p:nvSpPr>
          <p:spPr>
            <a:xfrm>
              <a:off x="103613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D6FEADEA-D0A0-455D-A61E-A200575DBDDA}"/>
                </a:ext>
              </a:extLst>
            </p:cNvPr>
            <p:cNvSpPr/>
            <p:nvPr/>
          </p:nvSpPr>
          <p:spPr>
            <a:xfrm>
              <a:off x="106090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BA51A8B9-A2EE-41A8-847E-B3BCD20CCD97}"/>
                </a:ext>
              </a:extLst>
            </p:cNvPr>
            <p:cNvSpPr/>
            <p:nvPr/>
          </p:nvSpPr>
          <p:spPr>
            <a:xfrm>
              <a:off x="108567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F52E5039-EAC3-4A5C-92F8-C0921094B697}"/>
                </a:ext>
              </a:extLst>
            </p:cNvPr>
            <p:cNvSpPr/>
            <p:nvPr/>
          </p:nvSpPr>
          <p:spPr>
            <a:xfrm>
              <a:off x="11104494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FF8EC82B-0B3E-452C-86F9-BEBA3F5E0921}"/>
                </a:ext>
              </a:extLst>
            </p:cNvPr>
            <p:cNvSpPr/>
            <p:nvPr/>
          </p:nvSpPr>
          <p:spPr>
            <a:xfrm>
              <a:off x="98659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88BCD44A-7E9E-4925-9EBA-46CA4179A074}"/>
                </a:ext>
              </a:extLst>
            </p:cNvPr>
            <p:cNvSpPr/>
            <p:nvPr/>
          </p:nvSpPr>
          <p:spPr>
            <a:xfrm>
              <a:off x="10113694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4CFDDECB-74B8-49D8-A986-45BE11102A3F}"/>
                </a:ext>
              </a:extLst>
            </p:cNvPr>
            <p:cNvSpPr/>
            <p:nvPr/>
          </p:nvSpPr>
          <p:spPr>
            <a:xfrm>
              <a:off x="103613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68BA4BF4-59C9-4A58-83CC-AE3DD4DECD3D}"/>
                </a:ext>
              </a:extLst>
            </p:cNvPr>
            <p:cNvSpPr/>
            <p:nvPr/>
          </p:nvSpPr>
          <p:spPr>
            <a:xfrm>
              <a:off x="106090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7B210420-98CF-4BD8-A101-AFE2EA60751D}"/>
                </a:ext>
              </a:extLst>
            </p:cNvPr>
            <p:cNvSpPr/>
            <p:nvPr/>
          </p:nvSpPr>
          <p:spPr>
            <a:xfrm>
              <a:off x="108567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D65F400E-7162-403E-80AC-0C3A8639ABD0}"/>
                </a:ext>
              </a:extLst>
            </p:cNvPr>
            <p:cNvSpPr/>
            <p:nvPr/>
          </p:nvSpPr>
          <p:spPr>
            <a:xfrm>
              <a:off x="11104494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84D75853-3C9F-4D63-BB2C-DA1D9B425BD6}"/>
              </a:ext>
            </a:extLst>
          </p:cNvPr>
          <p:cNvGrpSpPr/>
          <p:nvPr/>
        </p:nvGrpSpPr>
        <p:grpSpPr>
          <a:xfrm rot="5400000">
            <a:off x="9608607" y="2472218"/>
            <a:ext cx="954404" cy="268275"/>
            <a:chOff x="9865995" y="1540192"/>
            <a:chExt cx="1378199" cy="387400"/>
          </a:xfrm>
          <a:solidFill>
            <a:schemeClr val="bg1">
              <a:alpha val="46000"/>
            </a:schemeClr>
          </a:solidFill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A14A17A3-5924-44CE-B92D-25D02AA03E36}"/>
                </a:ext>
              </a:extLst>
            </p:cNvPr>
            <p:cNvSpPr/>
            <p:nvPr/>
          </p:nvSpPr>
          <p:spPr>
            <a:xfrm>
              <a:off x="98659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95E2588F-BE98-4456-95B5-8CD4E0A87656}"/>
                </a:ext>
              </a:extLst>
            </p:cNvPr>
            <p:cNvSpPr/>
            <p:nvPr/>
          </p:nvSpPr>
          <p:spPr>
            <a:xfrm>
              <a:off x="10113694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8CDEC99A-447C-4F6B-AD96-65B4F8D63CA0}"/>
                </a:ext>
              </a:extLst>
            </p:cNvPr>
            <p:cNvSpPr/>
            <p:nvPr/>
          </p:nvSpPr>
          <p:spPr>
            <a:xfrm>
              <a:off x="103613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99699357-1785-4C68-A4CC-9C7B9D286411}"/>
                </a:ext>
              </a:extLst>
            </p:cNvPr>
            <p:cNvSpPr/>
            <p:nvPr/>
          </p:nvSpPr>
          <p:spPr>
            <a:xfrm>
              <a:off x="106090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400C82AB-18BE-4280-9767-FC7BF5416747}"/>
                </a:ext>
              </a:extLst>
            </p:cNvPr>
            <p:cNvSpPr/>
            <p:nvPr/>
          </p:nvSpPr>
          <p:spPr>
            <a:xfrm>
              <a:off x="108567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4A9BBDE8-A1D8-42CC-A36E-67F272F67AE2}"/>
                </a:ext>
              </a:extLst>
            </p:cNvPr>
            <p:cNvSpPr/>
            <p:nvPr/>
          </p:nvSpPr>
          <p:spPr>
            <a:xfrm>
              <a:off x="11104494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28D396DE-ABE8-4DF6-8FA3-F49831368C4C}"/>
                </a:ext>
              </a:extLst>
            </p:cNvPr>
            <p:cNvSpPr/>
            <p:nvPr/>
          </p:nvSpPr>
          <p:spPr>
            <a:xfrm>
              <a:off x="98659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DAF4DD68-B515-42B2-9284-CFC78DF3F5E2}"/>
                </a:ext>
              </a:extLst>
            </p:cNvPr>
            <p:cNvSpPr/>
            <p:nvPr/>
          </p:nvSpPr>
          <p:spPr>
            <a:xfrm>
              <a:off x="10113694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93424B44-4570-44A5-B4DF-B72E3AEE8400}"/>
                </a:ext>
              </a:extLst>
            </p:cNvPr>
            <p:cNvSpPr/>
            <p:nvPr/>
          </p:nvSpPr>
          <p:spPr>
            <a:xfrm>
              <a:off x="103613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FA9B7AF6-C5D8-42E4-986A-EE3866CBACE3}"/>
                </a:ext>
              </a:extLst>
            </p:cNvPr>
            <p:cNvSpPr/>
            <p:nvPr/>
          </p:nvSpPr>
          <p:spPr>
            <a:xfrm>
              <a:off x="106090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D39A68AD-13B0-479D-87C9-77034CA85E8E}"/>
                </a:ext>
              </a:extLst>
            </p:cNvPr>
            <p:cNvSpPr/>
            <p:nvPr/>
          </p:nvSpPr>
          <p:spPr>
            <a:xfrm>
              <a:off x="108567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61A8A882-4F7C-49CC-8473-13052DBA71E4}"/>
                </a:ext>
              </a:extLst>
            </p:cNvPr>
            <p:cNvSpPr/>
            <p:nvPr/>
          </p:nvSpPr>
          <p:spPr>
            <a:xfrm>
              <a:off x="11104494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28295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C000"/>
            </a:gs>
            <a:gs pos="100000">
              <a:srgbClr val="FF830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文本框 137">
            <a:extLst>
              <a:ext uri="{FF2B5EF4-FFF2-40B4-BE49-F238E27FC236}">
                <a16:creationId xmlns:a16="http://schemas.microsoft.com/office/drawing/2014/main" id="{D6C2EC00-43C0-422C-B789-26768A3DEB8A}"/>
              </a:ext>
            </a:extLst>
          </p:cNvPr>
          <p:cNvSpPr txBox="1"/>
          <p:nvPr/>
        </p:nvSpPr>
        <p:spPr>
          <a:xfrm>
            <a:off x="2982212" y="2986322"/>
            <a:ext cx="6353652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solidFill>
                  <a:srgbClr val="FF473A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solidFill>
                  <a:srgbClr val="FF473A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solidFill>
                <a:srgbClr val="FF473A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9804E84E-6A67-409E-8260-8BE7E9AFD131}"/>
              </a:ext>
            </a:extLst>
          </p:cNvPr>
          <p:cNvSpPr/>
          <p:nvPr/>
        </p:nvSpPr>
        <p:spPr>
          <a:xfrm rot="12955390">
            <a:off x="8986879" y="972326"/>
            <a:ext cx="662940" cy="1120902"/>
          </a:xfrm>
          <a:prstGeom prst="triangle">
            <a:avLst/>
          </a:prstGeom>
          <a:solidFill>
            <a:srgbClr val="FF4D0C"/>
          </a:solidFill>
          <a:ln>
            <a:noFill/>
          </a:ln>
          <a:scene3d>
            <a:camera prst="perspectiveFront" fov="2700000">
              <a:rot lat="600000" lon="600000" rev="0"/>
            </a:camera>
            <a:lightRig rig="contrasting" dir="t"/>
          </a:scene3d>
          <a:sp3d z="530352" prstMaterial="flat">
            <a:bevelT w="331470" h="530352" prst="angle"/>
            <a:bevelB w="331470" h="530352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D8CDB07E-B695-4B28-ACBE-A1423918AF2F}"/>
              </a:ext>
            </a:extLst>
          </p:cNvPr>
          <p:cNvSpPr/>
          <p:nvPr/>
        </p:nvSpPr>
        <p:spPr>
          <a:xfrm rot="15308031">
            <a:off x="11200252" y="2092969"/>
            <a:ext cx="575932" cy="801696"/>
          </a:xfrm>
          <a:prstGeom prst="triangle">
            <a:avLst/>
          </a:prstGeom>
          <a:solidFill>
            <a:srgbClr val="A1A3FF"/>
          </a:solidFill>
          <a:ln>
            <a:noFill/>
          </a:ln>
          <a:scene3d>
            <a:camera prst="perspectiveFront" fov="2700000">
              <a:rot lat="600000" lon="600000" rev="0"/>
            </a:camera>
            <a:lightRig rig="threePt" dir="t"/>
          </a:scene3d>
          <a:sp3d z="530352" prstMaterial="flat">
            <a:bevelT w="331470" h="530352" prst="angle"/>
            <a:bevelB w="331470" h="530352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C73703F3-618A-4EBB-B53F-2E2EC8CCAA39}"/>
              </a:ext>
            </a:extLst>
          </p:cNvPr>
          <p:cNvSpPr/>
          <p:nvPr/>
        </p:nvSpPr>
        <p:spPr>
          <a:xfrm rot="14340580">
            <a:off x="-860" y="6371943"/>
            <a:ext cx="800947" cy="723679"/>
          </a:xfrm>
          <a:prstGeom prst="triangle">
            <a:avLst/>
          </a:prstGeom>
          <a:solidFill>
            <a:srgbClr val="FF4D0C"/>
          </a:solidFill>
          <a:ln>
            <a:noFill/>
          </a:ln>
          <a:scene3d>
            <a:camera prst="perspectiveFront" fov="2700000">
              <a:rot lat="600000" lon="600000" rev="0"/>
            </a:camera>
            <a:lightRig rig="threePt" dir="t"/>
          </a:scene3d>
          <a:sp3d z="530352" prstMaterial="clear">
            <a:bevelT w="331470" h="530352" prst="angle"/>
            <a:bevelB w="331470" h="530352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A3AA6D7-258A-42B7-AFDA-624D9080ED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57097" y="897952"/>
            <a:ext cx="896190" cy="749873"/>
          </a:xfrm>
          <a:prstGeom prst="rect">
            <a:avLst/>
          </a:prstGeom>
        </p:spPr>
      </p:pic>
      <p:sp>
        <p:nvSpPr>
          <p:cNvPr id="10" name="等腰三角形 9">
            <a:extLst>
              <a:ext uri="{FF2B5EF4-FFF2-40B4-BE49-F238E27FC236}">
                <a16:creationId xmlns:a16="http://schemas.microsoft.com/office/drawing/2014/main" id="{70590FFE-6982-49F2-9966-BD4DE9FEAFE6}"/>
              </a:ext>
            </a:extLst>
          </p:cNvPr>
          <p:cNvSpPr/>
          <p:nvPr/>
        </p:nvSpPr>
        <p:spPr>
          <a:xfrm rot="15754334">
            <a:off x="10075320" y="2886756"/>
            <a:ext cx="1163792" cy="1760271"/>
          </a:xfrm>
          <a:prstGeom prst="triangle">
            <a:avLst/>
          </a:prstGeom>
          <a:solidFill>
            <a:srgbClr val="472ED9"/>
          </a:solidFill>
          <a:ln>
            <a:noFill/>
          </a:ln>
          <a:scene3d>
            <a:camera prst="perspectiveFront" fov="2700000">
              <a:rot lat="600000" lon="600000" rev="0"/>
            </a:camera>
            <a:lightRig rig="contrasting" dir="t"/>
          </a:scene3d>
          <a:sp3d z="931034" prstMaterial="plastic">
            <a:bevelT w="581896" h="931034" prst="angle"/>
            <a:bevelB w="581896" h="931034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BE75FF8-64CD-40E0-82EC-E7C16545F3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2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595478">
            <a:off x="8429415" y="5362845"/>
            <a:ext cx="2225233" cy="1682642"/>
          </a:xfrm>
          <a:prstGeom prst="rect">
            <a:avLst/>
          </a:prstGeom>
        </p:spPr>
      </p:pic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58B455D9-6F68-48FD-9A6A-9DE99F82E701}"/>
              </a:ext>
            </a:extLst>
          </p:cNvPr>
          <p:cNvSpPr/>
          <p:nvPr/>
        </p:nvSpPr>
        <p:spPr>
          <a:xfrm rot="15050471">
            <a:off x="9321415" y="1664455"/>
            <a:ext cx="974331" cy="1647403"/>
          </a:xfrm>
          <a:prstGeom prst="triangle">
            <a:avLst/>
          </a:prstGeom>
          <a:solidFill>
            <a:srgbClr val="FF4D0C"/>
          </a:solidFill>
          <a:ln>
            <a:noFill/>
          </a:ln>
          <a:scene3d>
            <a:camera prst="perspectiveFront" fov="2700000">
              <a:rot lat="600000" lon="600000" rev="0"/>
            </a:camera>
            <a:lightRig rig="contrasting" dir="t"/>
          </a:scene3d>
          <a:sp3d z="1113266" prstMaterial="flat">
            <a:bevelT w="695791" h="1113266" prst="angle"/>
            <a:bevelB w="695791" h="1113266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0A7F2EA2-4714-4C9C-BAEC-BA019183FF43}"/>
              </a:ext>
            </a:extLst>
          </p:cNvPr>
          <p:cNvSpPr/>
          <p:nvPr/>
        </p:nvSpPr>
        <p:spPr>
          <a:xfrm rot="17503284">
            <a:off x="11721816" y="4949684"/>
            <a:ext cx="662940" cy="1120902"/>
          </a:xfrm>
          <a:prstGeom prst="triangle">
            <a:avLst/>
          </a:prstGeom>
          <a:solidFill>
            <a:srgbClr val="FF4D0C"/>
          </a:solidFill>
          <a:ln>
            <a:noFill/>
          </a:ln>
          <a:scene3d>
            <a:camera prst="perspectiveFront" fov="2700000">
              <a:rot lat="600000" lon="600000" rev="0"/>
            </a:camera>
            <a:lightRig rig="contrasting" dir="t"/>
          </a:scene3d>
          <a:sp3d z="530352" prstMaterial="flat">
            <a:bevelT w="331470" h="530352" prst="angle"/>
            <a:bevelB w="331470" h="530352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96158756-8D18-4642-BCE0-A2718C6C3986}"/>
              </a:ext>
            </a:extLst>
          </p:cNvPr>
          <p:cNvSpPr/>
          <p:nvPr/>
        </p:nvSpPr>
        <p:spPr>
          <a:xfrm rot="1862232">
            <a:off x="7954146" y="2270691"/>
            <a:ext cx="402100" cy="835739"/>
          </a:xfrm>
          <a:custGeom>
            <a:avLst/>
            <a:gdLst>
              <a:gd name="connsiteX0" fmla="*/ 180975 w 242887"/>
              <a:gd name="connsiteY0" fmla="*/ 0 h 504825"/>
              <a:gd name="connsiteX1" fmla="*/ 0 w 242887"/>
              <a:gd name="connsiteY1" fmla="*/ 504825 h 504825"/>
              <a:gd name="connsiteX2" fmla="*/ 242887 w 242887"/>
              <a:gd name="connsiteY2" fmla="*/ 361950 h 504825"/>
              <a:gd name="connsiteX3" fmla="*/ 180975 w 242887"/>
              <a:gd name="connsiteY3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887" h="504825">
                <a:moveTo>
                  <a:pt x="180975" y="0"/>
                </a:moveTo>
                <a:lnTo>
                  <a:pt x="0" y="504825"/>
                </a:lnTo>
                <a:lnTo>
                  <a:pt x="242887" y="361950"/>
                </a:lnTo>
                <a:lnTo>
                  <a:pt x="180975" y="0"/>
                </a:lnTo>
                <a:close/>
              </a:path>
            </a:pathLst>
          </a:custGeom>
          <a:solidFill>
            <a:srgbClr val="FFC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74E66CF2-17FB-4361-A524-782A212348A4}"/>
              </a:ext>
            </a:extLst>
          </p:cNvPr>
          <p:cNvSpPr/>
          <p:nvPr/>
        </p:nvSpPr>
        <p:spPr>
          <a:xfrm rot="8224752" flipV="1">
            <a:off x="9286839" y="4548316"/>
            <a:ext cx="402100" cy="835739"/>
          </a:xfrm>
          <a:custGeom>
            <a:avLst/>
            <a:gdLst>
              <a:gd name="connsiteX0" fmla="*/ 180975 w 242887"/>
              <a:gd name="connsiteY0" fmla="*/ 0 h 504825"/>
              <a:gd name="connsiteX1" fmla="*/ 0 w 242887"/>
              <a:gd name="connsiteY1" fmla="*/ 504825 h 504825"/>
              <a:gd name="connsiteX2" fmla="*/ 242887 w 242887"/>
              <a:gd name="connsiteY2" fmla="*/ 361950 h 504825"/>
              <a:gd name="connsiteX3" fmla="*/ 180975 w 242887"/>
              <a:gd name="connsiteY3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887" h="504825">
                <a:moveTo>
                  <a:pt x="180975" y="0"/>
                </a:moveTo>
                <a:lnTo>
                  <a:pt x="0" y="504825"/>
                </a:lnTo>
                <a:lnTo>
                  <a:pt x="242887" y="361950"/>
                </a:lnTo>
                <a:lnTo>
                  <a:pt x="180975" y="0"/>
                </a:lnTo>
                <a:close/>
              </a:path>
            </a:pathLst>
          </a:custGeom>
          <a:solidFill>
            <a:srgbClr val="FFC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4FD68DA4-000A-47CA-AF28-24DCFCD4F304}"/>
              </a:ext>
            </a:extLst>
          </p:cNvPr>
          <p:cNvSpPr/>
          <p:nvPr/>
        </p:nvSpPr>
        <p:spPr>
          <a:xfrm rot="14170405">
            <a:off x="10599988" y="2815763"/>
            <a:ext cx="242887" cy="504825"/>
          </a:xfrm>
          <a:custGeom>
            <a:avLst/>
            <a:gdLst>
              <a:gd name="connsiteX0" fmla="*/ 180975 w 242887"/>
              <a:gd name="connsiteY0" fmla="*/ 0 h 504825"/>
              <a:gd name="connsiteX1" fmla="*/ 0 w 242887"/>
              <a:gd name="connsiteY1" fmla="*/ 504825 h 504825"/>
              <a:gd name="connsiteX2" fmla="*/ 242887 w 242887"/>
              <a:gd name="connsiteY2" fmla="*/ 361950 h 504825"/>
              <a:gd name="connsiteX3" fmla="*/ 180975 w 242887"/>
              <a:gd name="connsiteY3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887" h="504825">
                <a:moveTo>
                  <a:pt x="180975" y="0"/>
                </a:moveTo>
                <a:lnTo>
                  <a:pt x="0" y="504825"/>
                </a:lnTo>
                <a:lnTo>
                  <a:pt x="242887" y="361950"/>
                </a:lnTo>
                <a:lnTo>
                  <a:pt x="180975" y="0"/>
                </a:lnTo>
                <a:close/>
              </a:path>
            </a:pathLst>
          </a:custGeom>
          <a:solidFill>
            <a:srgbClr val="FF8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B021B94C-AFA1-448F-B8D8-79EC411B6B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67478" y="1091078"/>
            <a:ext cx="1091279" cy="792549"/>
          </a:xfrm>
          <a:prstGeom prst="rect">
            <a:avLst/>
          </a:prstGeom>
        </p:spPr>
      </p:pic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ACFF8D83-4549-4FCB-B5A8-925EA32137EB}"/>
              </a:ext>
            </a:extLst>
          </p:cNvPr>
          <p:cNvSpPr/>
          <p:nvPr/>
        </p:nvSpPr>
        <p:spPr>
          <a:xfrm rot="14170405">
            <a:off x="8693138" y="450017"/>
            <a:ext cx="234121" cy="486606"/>
          </a:xfrm>
          <a:custGeom>
            <a:avLst/>
            <a:gdLst>
              <a:gd name="connsiteX0" fmla="*/ 180975 w 242887"/>
              <a:gd name="connsiteY0" fmla="*/ 0 h 504825"/>
              <a:gd name="connsiteX1" fmla="*/ 0 w 242887"/>
              <a:gd name="connsiteY1" fmla="*/ 504825 h 504825"/>
              <a:gd name="connsiteX2" fmla="*/ 242887 w 242887"/>
              <a:gd name="connsiteY2" fmla="*/ 361950 h 504825"/>
              <a:gd name="connsiteX3" fmla="*/ 180975 w 242887"/>
              <a:gd name="connsiteY3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887" h="504825">
                <a:moveTo>
                  <a:pt x="180975" y="0"/>
                </a:moveTo>
                <a:lnTo>
                  <a:pt x="0" y="504825"/>
                </a:lnTo>
                <a:lnTo>
                  <a:pt x="242887" y="361950"/>
                </a:lnTo>
                <a:lnTo>
                  <a:pt x="180975" y="0"/>
                </a:lnTo>
                <a:close/>
              </a:path>
            </a:pathLst>
          </a:custGeom>
          <a:solidFill>
            <a:srgbClr val="FF8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ECB0C3C2-B86D-47AB-B10D-63E1B4488082}"/>
              </a:ext>
            </a:extLst>
          </p:cNvPr>
          <p:cNvSpPr/>
          <p:nvPr/>
        </p:nvSpPr>
        <p:spPr>
          <a:xfrm rot="8644610" flipH="1">
            <a:off x="2164834" y="1137358"/>
            <a:ext cx="662940" cy="1120902"/>
          </a:xfrm>
          <a:prstGeom prst="triangle">
            <a:avLst/>
          </a:prstGeom>
          <a:solidFill>
            <a:srgbClr val="FF4D0C"/>
          </a:solidFill>
          <a:ln>
            <a:noFill/>
          </a:ln>
          <a:scene3d>
            <a:camera prst="perspectiveFront" fov="2700000">
              <a:rot lat="600000" lon="600000" rev="0"/>
            </a:camera>
            <a:lightRig rig="contrasting" dir="t"/>
          </a:scene3d>
          <a:sp3d z="530352" prstMaterial="flat">
            <a:bevelT w="331470" h="530352" prst="angle"/>
            <a:bevelB w="331470" h="530352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>
            <a:extLst>
              <a:ext uri="{FF2B5EF4-FFF2-40B4-BE49-F238E27FC236}">
                <a16:creationId xmlns:a16="http://schemas.microsoft.com/office/drawing/2014/main" id="{0AA7E1EE-49C7-467F-8FC5-9C0F6533D82F}"/>
              </a:ext>
            </a:extLst>
          </p:cNvPr>
          <p:cNvSpPr/>
          <p:nvPr/>
        </p:nvSpPr>
        <p:spPr>
          <a:xfrm rot="6291969" flipH="1">
            <a:off x="154331" y="1721843"/>
            <a:ext cx="575932" cy="801696"/>
          </a:xfrm>
          <a:prstGeom prst="triangle">
            <a:avLst/>
          </a:prstGeom>
          <a:solidFill>
            <a:srgbClr val="A1A3FF"/>
          </a:solidFill>
          <a:ln>
            <a:noFill/>
          </a:ln>
          <a:scene3d>
            <a:camera prst="perspectiveFront" fov="2700000">
              <a:rot lat="600000" lon="600000" rev="0"/>
            </a:camera>
            <a:lightRig rig="threePt" dir="t"/>
          </a:scene3d>
          <a:sp3d z="530352" prstMaterial="flat">
            <a:bevelT w="331470" h="530352" prst="angle"/>
            <a:bevelB w="331470" h="530352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B440DA1E-B87D-4AB0-A0C9-16691FA3C3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-122772" y="526826"/>
            <a:ext cx="896190" cy="749873"/>
          </a:xfrm>
          <a:prstGeom prst="rect">
            <a:avLst/>
          </a:prstGeom>
        </p:spPr>
      </p:pic>
      <p:sp>
        <p:nvSpPr>
          <p:cNvPr id="25" name="等腰三角形 24">
            <a:extLst>
              <a:ext uri="{FF2B5EF4-FFF2-40B4-BE49-F238E27FC236}">
                <a16:creationId xmlns:a16="http://schemas.microsoft.com/office/drawing/2014/main" id="{0BF91EB0-89B9-4077-9915-9CFEF53B2251}"/>
              </a:ext>
            </a:extLst>
          </p:cNvPr>
          <p:cNvSpPr/>
          <p:nvPr/>
        </p:nvSpPr>
        <p:spPr>
          <a:xfrm rot="6747514" flipH="1">
            <a:off x="1421333" y="2085727"/>
            <a:ext cx="1163792" cy="1760271"/>
          </a:xfrm>
          <a:prstGeom prst="triangle">
            <a:avLst/>
          </a:prstGeom>
          <a:solidFill>
            <a:srgbClr val="472ED9"/>
          </a:solidFill>
          <a:ln>
            <a:noFill/>
          </a:ln>
          <a:scene3d>
            <a:camera prst="perspectiveFront" fov="2700000">
              <a:rot lat="600000" lon="600000" rev="0"/>
            </a:camera>
            <a:lightRig rig="contrasting" dir="t"/>
          </a:scene3d>
          <a:sp3d z="931034" prstMaterial="plastic">
            <a:bevelT w="581896" h="931034" prst="angle"/>
            <a:bevelB w="581896" h="931034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9B3B3A5B-BD69-45C5-B0C1-31301EF53E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2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9004522" flipH="1">
            <a:off x="1981090" y="4766503"/>
            <a:ext cx="2225233" cy="1682642"/>
          </a:xfrm>
          <a:prstGeom prst="rect">
            <a:avLst/>
          </a:prstGeom>
        </p:spPr>
      </p:pic>
      <p:sp>
        <p:nvSpPr>
          <p:cNvPr id="27" name="等腰三角形 26">
            <a:extLst>
              <a:ext uri="{FF2B5EF4-FFF2-40B4-BE49-F238E27FC236}">
                <a16:creationId xmlns:a16="http://schemas.microsoft.com/office/drawing/2014/main" id="{55DD2665-11B9-4F0A-BD8B-6F1ACC5B79E3}"/>
              </a:ext>
            </a:extLst>
          </p:cNvPr>
          <p:cNvSpPr/>
          <p:nvPr/>
        </p:nvSpPr>
        <p:spPr>
          <a:xfrm rot="5147294" flipH="1">
            <a:off x="847089" y="3085897"/>
            <a:ext cx="974331" cy="1647403"/>
          </a:xfrm>
          <a:prstGeom prst="triangle">
            <a:avLst/>
          </a:prstGeom>
          <a:solidFill>
            <a:srgbClr val="FF4D0C"/>
          </a:solidFill>
          <a:ln>
            <a:noFill/>
          </a:ln>
          <a:scene3d>
            <a:camera prst="perspectiveFront" fov="2700000">
              <a:rot lat="600000" lon="600000" rev="0"/>
            </a:camera>
            <a:lightRig rig="contrasting" dir="t"/>
          </a:scene3d>
          <a:sp3d z="1113266" prstMaterial="flat">
            <a:bevelT w="695791" h="1113266" prst="angle"/>
            <a:bevelB w="695791" h="1113266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>
            <a:extLst>
              <a:ext uri="{FF2B5EF4-FFF2-40B4-BE49-F238E27FC236}">
                <a16:creationId xmlns:a16="http://schemas.microsoft.com/office/drawing/2014/main" id="{5FB61009-2351-40FF-92F3-9558181A55FF}"/>
              </a:ext>
            </a:extLst>
          </p:cNvPr>
          <p:cNvSpPr/>
          <p:nvPr/>
        </p:nvSpPr>
        <p:spPr>
          <a:xfrm rot="4096716" flipH="1">
            <a:off x="-454241" y="4578558"/>
            <a:ext cx="662940" cy="1120902"/>
          </a:xfrm>
          <a:prstGeom prst="triangle">
            <a:avLst/>
          </a:prstGeom>
          <a:solidFill>
            <a:srgbClr val="FF4D0C"/>
          </a:solidFill>
          <a:ln>
            <a:noFill/>
          </a:ln>
          <a:scene3d>
            <a:camera prst="perspectiveFront" fov="2700000">
              <a:rot lat="600000" lon="600000" rev="0"/>
            </a:camera>
            <a:lightRig rig="contrasting" dir="t"/>
          </a:scene3d>
          <a:sp3d z="530352" prstMaterial="flat">
            <a:bevelT w="331470" h="530352" prst="angle"/>
            <a:bevelB w="331470" h="530352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CBACC877-1330-478F-A0B9-2622474FBAFD}"/>
              </a:ext>
            </a:extLst>
          </p:cNvPr>
          <p:cNvSpPr/>
          <p:nvPr/>
        </p:nvSpPr>
        <p:spPr>
          <a:xfrm rot="19737768" flipH="1">
            <a:off x="3574269" y="1899565"/>
            <a:ext cx="402100" cy="835739"/>
          </a:xfrm>
          <a:custGeom>
            <a:avLst/>
            <a:gdLst>
              <a:gd name="connsiteX0" fmla="*/ 180975 w 242887"/>
              <a:gd name="connsiteY0" fmla="*/ 0 h 504825"/>
              <a:gd name="connsiteX1" fmla="*/ 0 w 242887"/>
              <a:gd name="connsiteY1" fmla="*/ 504825 h 504825"/>
              <a:gd name="connsiteX2" fmla="*/ 242887 w 242887"/>
              <a:gd name="connsiteY2" fmla="*/ 361950 h 504825"/>
              <a:gd name="connsiteX3" fmla="*/ 180975 w 242887"/>
              <a:gd name="connsiteY3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887" h="504825">
                <a:moveTo>
                  <a:pt x="180975" y="0"/>
                </a:moveTo>
                <a:lnTo>
                  <a:pt x="0" y="504825"/>
                </a:lnTo>
                <a:lnTo>
                  <a:pt x="242887" y="361950"/>
                </a:lnTo>
                <a:lnTo>
                  <a:pt x="180975" y="0"/>
                </a:lnTo>
                <a:close/>
              </a:path>
            </a:pathLst>
          </a:custGeom>
          <a:solidFill>
            <a:srgbClr val="FFC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4C5F1517-621A-4009-9AE3-F24B0531FB28}"/>
              </a:ext>
            </a:extLst>
          </p:cNvPr>
          <p:cNvSpPr/>
          <p:nvPr/>
        </p:nvSpPr>
        <p:spPr>
          <a:xfrm rot="13375248" flipH="1" flipV="1">
            <a:off x="2241576" y="4177190"/>
            <a:ext cx="402100" cy="835739"/>
          </a:xfrm>
          <a:custGeom>
            <a:avLst/>
            <a:gdLst>
              <a:gd name="connsiteX0" fmla="*/ 180975 w 242887"/>
              <a:gd name="connsiteY0" fmla="*/ 0 h 504825"/>
              <a:gd name="connsiteX1" fmla="*/ 0 w 242887"/>
              <a:gd name="connsiteY1" fmla="*/ 504825 h 504825"/>
              <a:gd name="connsiteX2" fmla="*/ 242887 w 242887"/>
              <a:gd name="connsiteY2" fmla="*/ 361950 h 504825"/>
              <a:gd name="connsiteX3" fmla="*/ 180975 w 242887"/>
              <a:gd name="connsiteY3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887" h="504825">
                <a:moveTo>
                  <a:pt x="180975" y="0"/>
                </a:moveTo>
                <a:lnTo>
                  <a:pt x="0" y="504825"/>
                </a:lnTo>
                <a:lnTo>
                  <a:pt x="242887" y="361950"/>
                </a:lnTo>
                <a:lnTo>
                  <a:pt x="180975" y="0"/>
                </a:lnTo>
                <a:close/>
              </a:path>
            </a:pathLst>
          </a:custGeom>
          <a:solidFill>
            <a:srgbClr val="FFC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0000C632-6FBC-4017-AE24-DDEB60D56E05}"/>
              </a:ext>
            </a:extLst>
          </p:cNvPr>
          <p:cNvSpPr/>
          <p:nvPr/>
        </p:nvSpPr>
        <p:spPr>
          <a:xfrm rot="7429595" flipH="1">
            <a:off x="1087640" y="2444637"/>
            <a:ext cx="242887" cy="504825"/>
          </a:xfrm>
          <a:custGeom>
            <a:avLst/>
            <a:gdLst>
              <a:gd name="connsiteX0" fmla="*/ 180975 w 242887"/>
              <a:gd name="connsiteY0" fmla="*/ 0 h 504825"/>
              <a:gd name="connsiteX1" fmla="*/ 0 w 242887"/>
              <a:gd name="connsiteY1" fmla="*/ 504825 h 504825"/>
              <a:gd name="connsiteX2" fmla="*/ 242887 w 242887"/>
              <a:gd name="connsiteY2" fmla="*/ 361950 h 504825"/>
              <a:gd name="connsiteX3" fmla="*/ 180975 w 242887"/>
              <a:gd name="connsiteY3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887" h="504825">
                <a:moveTo>
                  <a:pt x="180975" y="0"/>
                </a:moveTo>
                <a:lnTo>
                  <a:pt x="0" y="504825"/>
                </a:lnTo>
                <a:lnTo>
                  <a:pt x="242887" y="361950"/>
                </a:lnTo>
                <a:lnTo>
                  <a:pt x="180975" y="0"/>
                </a:lnTo>
                <a:close/>
              </a:path>
            </a:pathLst>
          </a:custGeom>
          <a:solidFill>
            <a:srgbClr val="FF8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486AF8DE-FAB6-414C-8CCB-B795B025C2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3071758" y="719952"/>
            <a:ext cx="1091279" cy="792549"/>
          </a:xfrm>
          <a:prstGeom prst="rect">
            <a:avLst/>
          </a:prstGeom>
        </p:spPr>
      </p:pic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284F7AD0-FB40-4D75-9BE7-378CFE623565}"/>
              </a:ext>
            </a:extLst>
          </p:cNvPr>
          <p:cNvSpPr/>
          <p:nvPr/>
        </p:nvSpPr>
        <p:spPr>
          <a:xfrm rot="7429595" flipH="1">
            <a:off x="3003256" y="78891"/>
            <a:ext cx="234121" cy="486606"/>
          </a:xfrm>
          <a:custGeom>
            <a:avLst/>
            <a:gdLst>
              <a:gd name="connsiteX0" fmla="*/ 180975 w 242887"/>
              <a:gd name="connsiteY0" fmla="*/ 0 h 504825"/>
              <a:gd name="connsiteX1" fmla="*/ 0 w 242887"/>
              <a:gd name="connsiteY1" fmla="*/ 504825 h 504825"/>
              <a:gd name="connsiteX2" fmla="*/ 242887 w 242887"/>
              <a:gd name="connsiteY2" fmla="*/ 361950 h 504825"/>
              <a:gd name="connsiteX3" fmla="*/ 180975 w 242887"/>
              <a:gd name="connsiteY3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887" h="504825">
                <a:moveTo>
                  <a:pt x="180975" y="0"/>
                </a:moveTo>
                <a:lnTo>
                  <a:pt x="0" y="504825"/>
                </a:lnTo>
                <a:lnTo>
                  <a:pt x="242887" y="361950"/>
                </a:lnTo>
                <a:lnTo>
                  <a:pt x="180975" y="0"/>
                </a:lnTo>
                <a:close/>
              </a:path>
            </a:pathLst>
          </a:custGeom>
          <a:solidFill>
            <a:srgbClr val="FF8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87FD19E-71D7-4811-BE8F-CD096305C857}"/>
              </a:ext>
            </a:extLst>
          </p:cNvPr>
          <p:cNvSpPr txBox="1"/>
          <p:nvPr/>
        </p:nvSpPr>
        <p:spPr>
          <a:xfrm>
            <a:off x="4116610" y="2100007"/>
            <a:ext cx="3952593" cy="830997"/>
          </a:xfrm>
          <a:prstGeom prst="rect">
            <a:avLst/>
          </a:prstGeom>
          <a:noFill/>
          <a:effectLst>
            <a:outerShdw dist="38100" dir="2700000" algn="tl" rotWithShape="0">
              <a:srgbClr val="FF92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7164DD"/>
                </a:solidFill>
                <a:latin typeface="Avengeance Mightiest Avenger" pitchFamily="50" charset="0"/>
              </a:rPr>
              <a:t>PPT DESIGN</a:t>
            </a:r>
            <a:endParaRPr lang="zh-CN" altLang="en-US" sz="4800" dirty="0">
              <a:solidFill>
                <a:srgbClr val="7164DD"/>
              </a:solidFill>
              <a:latin typeface="Avengeance Mightiest Avenger" pitchFamily="50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0D95966-C2C8-4C2D-9CA6-FE36EC0AAABA}"/>
              </a:ext>
            </a:extLst>
          </p:cNvPr>
          <p:cNvSpPr txBox="1"/>
          <p:nvPr/>
        </p:nvSpPr>
        <p:spPr>
          <a:xfrm>
            <a:off x="2958477" y="2958373"/>
            <a:ext cx="6353652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3D5F0CA-6FED-441E-89CD-73A4E3DF7BE0}"/>
              </a:ext>
            </a:extLst>
          </p:cNvPr>
          <p:cNvSpPr txBox="1"/>
          <p:nvPr/>
        </p:nvSpPr>
        <p:spPr>
          <a:xfrm>
            <a:off x="2957706" y="2956764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E365F3DA-AD02-4335-99E2-5252094E54E7}"/>
              </a:ext>
            </a:extLst>
          </p:cNvPr>
          <p:cNvSpPr txBox="1"/>
          <p:nvPr/>
        </p:nvSpPr>
        <p:spPr>
          <a:xfrm>
            <a:off x="2956936" y="2955155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3B79FDA5-0383-4B11-8EF9-B2637615BEAD}"/>
              </a:ext>
            </a:extLst>
          </p:cNvPr>
          <p:cNvSpPr txBox="1"/>
          <p:nvPr/>
        </p:nvSpPr>
        <p:spPr>
          <a:xfrm>
            <a:off x="2956165" y="2953545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50A633B9-4F9A-4E75-8006-5B1F3C3323AA}"/>
              </a:ext>
            </a:extLst>
          </p:cNvPr>
          <p:cNvSpPr txBox="1"/>
          <p:nvPr/>
        </p:nvSpPr>
        <p:spPr>
          <a:xfrm>
            <a:off x="2955394" y="2951936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63C0ED45-3E8C-4DB6-B53F-06799BFCCD29}"/>
              </a:ext>
            </a:extLst>
          </p:cNvPr>
          <p:cNvSpPr txBox="1"/>
          <p:nvPr/>
        </p:nvSpPr>
        <p:spPr>
          <a:xfrm>
            <a:off x="2954624" y="2950327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4063C93F-D91D-42A3-87AF-BB9BF2728398}"/>
              </a:ext>
            </a:extLst>
          </p:cNvPr>
          <p:cNvSpPr txBox="1"/>
          <p:nvPr/>
        </p:nvSpPr>
        <p:spPr>
          <a:xfrm>
            <a:off x="2953853" y="2948718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18272C74-E8AB-4278-88EB-9DF95538A9CE}"/>
              </a:ext>
            </a:extLst>
          </p:cNvPr>
          <p:cNvSpPr txBox="1"/>
          <p:nvPr/>
        </p:nvSpPr>
        <p:spPr>
          <a:xfrm>
            <a:off x="2953083" y="2947109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94853D93-1DD2-45E7-8C87-4AEFA4BED9E3}"/>
              </a:ext>
            </a:extLst>
          </p:cNvPr>
          <p:cNvSpPr txBox="1"/>
          <p:nvPr/>
        </p:nvSpPr>
        <p:spPr>
          <a:xfrm>
            <a:off x="2952312" y="2945499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1BAEA112-B23E-4CE3-BD1C-1FF5E8CFAE0E}"/>
              </a:ext>
            </a:extLst>
          </p:cNvPr>
          <p:cNvSpPr txBox="1"/>
          <p:nvPr/>
        </p:nvSpPr>
        <p:spPr>
          <a:xfrm>
            <a:off x="2951541" y="2943890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E146FBAF-02C1-48C4-8EBF-C1CA42C53D00}"/>
              </a:ext>
            </a:extLst>
          </p:cNvPr>
          <p:cNvSpPr txBox="1"/>
          <p:nvPr/>
        </p:nvSpPr>
        <p:spPr>
          <a:xfrm>
            <a:off x="2950770" y="2942281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13925FAD-7EF7-4C49-A3F2-F79CA90C4593}"/>
              </a:ext>
            </a:extLst>
          </p:cNvPr>
          <p:cNvSpPr txBox="1"/>
          <p:nvPr/>
        </p:nvSpPr>
        <p:spPr>
          <a:xfrm>
            <a:off x="2950000" y="2940672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B78B585D-2F81-457C-BB77-129C3EA78362}"/>
              </a:ext>
            </a:extLst>
          </p:cNvPr>
          <p:cNvSpPr txBox="1"/>
          <p:nvPr/>
        </p:nvSpPr>
        <p:spPr>
          <a:xfrm>
            <a:off x="2949229" y="2939063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1084ABB8-74FB-478B-AE9C-CD92535A9F90}"/>
              </a:ext>
            </a:extLst>
          </p:cNvPr>
          <p:cNvSpPr txBox="1"/>
          <p:nvPr/>
        </p:nvSpPr>
        <p:spPr>
          <a:xfrm>
            <a:off x="2948459" y="2937454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DB07A552-8D1A-4344-B3D7-61280400251D}"/>
              </a:ext>
            </a:extLst>
          </p:cNvPr>
          <p:cNvSpPr txBox="1"/>
          <p:nvPr/>
        </p:nvSpPr>
        <p:spPr>
          <a:xfrm>
            <a:off x="2947688" y="2935844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8004CA63-76B7-4673-9A53-DBA7A2B5C950}"/>
              </a:ext>
            </a:extLst>
          </p:cNvPr>
          <p:cNvSpPr txBox="1"/>
          <p:nvPr/>
        </p:nvSpPr>
        <p:spPr>
          <a:xfrm>
            <a:off x="2946917" y="2934235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37C77AF8-B800-4C2F-A813-C3D402EA6066}"/>
              </a:ext>
            </a:extLst>
          </p:cNvPr>
          <p:cNvSpPr txBox="1"/>
          <p:nvPr/>
        </p:nvSpPr>
        <p:spPr>
          <a:xfrm>
            <a:off x="2946147" y="2932626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902C44A4-3999-479D-8DD9-14D485BB9ADF}"/>
              </a:ext>
            </a:extLst>
          </p:cNvPr>
          <p:cNvSpPr txBox="1"/>
          <p:nvPr/>
        </p:nvSpPr>
        <p:spPr>
          <a:xfrm>
            <a:off x="2945376" y="2931017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26269FBC-2724-42B7-B96E-997BF7E72050}"/>
              </a:ext>
            </a:extLst>
          </p:cNvPr>
          <p:cNvSpPr txBox="1"/>
          <p:nvPr/>
        </p:nvSpPr>
        <p:spPr>
          <a:xfrm>
            <a:off x="2944605" y="2929408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0AC1FAF9-E170-4B20-909D-3FBF99A8822A}"/>
              </a:ext>
            </a:extLst>
          </p:cNvPr>
          <p:cNvSpPr txBox="1"/>
          <p:nvPr/>
        </p:nvSpPr>
        <p:spPr>
          <a:xfrm>
            <a:off x="2943835" y="2927799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E18109D-B153-4A80-BDDC-6FA618A35CAB}"/>
              </a:ext>
            </a:extLst>
          </p:cNvPr>
          <p:cNvSpPr txBox="1"/>
          <p:nvPr/>
        </p:nvSpPr>
        <p:spPr>
          <a:xfrm>
            <a:off x="2943064" y="2926189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ABDA3050-716D-4C8D-B3E6-814FDE48D0F4}"/>
              </a:ext>
            </a:extLst>
          </p:cNvPr>
          <p:cNvSpPr txBox="1"/>
          <p:nvPr/>
        </p:nvSpPr>
        <p:spPr>
          <a:xfrm>
            <a:off x="2942293" y="2924580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21E9092E-C91A-414F-8F31-C3D0BA26FC90}"/>
              </a:ext>
            </a:extLst>
          </p:cNvPr>
          <p:cNvSpPr txBox="1"/>
          <p:nvPr/>
        </p:nvSpPr>
        <p:spPr>
          <a:xfrm>
            <a:off x="2941523" y="2922971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AC3CF281-8EA2-4BC6-96D4-F2127A95341F}"/>
              </a:ext>
            </a:extLst>
          </p:cNvPr>
          <p:cNvSpPr txBox="1"/>
          <p:nvPr/>
        </p:nvSpPr>
        <p:spPr>
          <a:xfrm>
            <a:off x="2940752" y="2921362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9BC03A45-D4BD-4EB8-89F3-30BA9C6D5387}"/>
              </a:ext>
            </a:extLst>
          </p:cNvPr>
          <p:cNvSpPr txBox="1"/>
          <p:nvPr/>
        </p:nvSpPr>
        <p:spPr>
          <a:xfrm>
            <a:off x="2939981" y="2919753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0CA82E9A-1478-4C52-9C99-8D9EEE6A234C}"/>
              </a:ext>
            </a:extLst>
          </p:cNvPr>
          <p:cNvSpPr txBox="1"/>
          <p:nvPr/>
        </p:nvSpPr>
        <p:spPr>
          <a:xfrm>
            <a:off x="2939211" y="2918144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52B5CAB1-A3C0-40F2-857D-3A7CA8C6C771}"/>
              </a:ext>
            </a:extLst>
          </p:cNvPr>
          <p:cNvSpPr txBox="1"/>
          <p:nvPr/>
        </p:nvSpPr>
        <p:spPr>
          <a:xfrm>
            <a:off x="2938440" y="2916534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8B993C9-F00D-46CA-B28F-163CD7992208}"/>
              </a:ext>
            </a:extLst>
          </p:cNvPr>
          <p:cNvSpPr txBox="1"/>
          <p:nvPr/>
        </p:nvSpPr>
        <p:spPr>
          <a:xfrm>
            <a:off x="2937670" y="2914925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E71786B2-3FD4-4541-9670-7B3F585D1BE0}"/>
              </a:ext>
            </a:extLst>
          </p:cNvPr>
          <p:cNvSpPr txBox="1"/>
          <p:nvPr/>
        </p:nvSpPr>
        <p:spPr>
          <a:xfrm>
            <a:off x="2936899" y="2913316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7D484009-3A49-4408-88BC-4F1D66837870}"/>
              </a:ext>
            </a:extLst>
          </p:cNvPr>
          <p:cNvSpPr txBox="1"/>
          <p:nvPr/>
        </p:nvSpPr>
        <p:spPr>
          <a:xfrm>
            <a:off x="2936128" y="2911707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286F48CE-DC4B-43D0-B572-CE4326C6405B}"/>
              </a:ext>
            </a:extLst>
          </p:cNvPr>
          <p:cNvSpPr txBox="1"/>
          <p:nvPr/>
        </p:nvSpPr>
        <p:spPr>
          <a:xfrm>
            <a:off x="2935357" y="2910098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C058E6FE-1E64-448A-B08B-CFB95905265F}"/>
              </a:ext>
            </a:extLst>
          </p:cNvPr>
          <p:cNvSpPr txBox="1"/>
          <p:nvPr/>
        </p:nvSpPr>
        <p:spPr>
          <a:xfrm>
            <a:off x="2934587" y="2908489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59AD1EA3-5347-49B8-8344-B5075394E1AE}"/>
              </a:ext>
            </a:extLst>
          </p:cNvPr>
          <p:cNvSpPr txBox="1"/>
          <p:nvPr/>
        </p:nvSpPr>
        <p:spPr>
          <a:xfrm>
            <a:off x="2933816" y="2906879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83F32BD5-AFA3-470D-A66D-FE347C649287}"/>
              </a:ext>
            </a:extLst>
          </p:cNvPr>
          <p:cNvSpPr txBox="1"/>
          <p:nvPr/>
        </p:nvSpPr>
        <p:spPr>
          <a:xfrm>
            <a:off x="2933046" y="2905270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BC0F2B1A-FE60-4240-921D-F10EC3D60807}"/>
              </a:ext>
            </a:extLst>
          </p:cNvPr>
          <p:cNvSpPr txBox="1"/>
          <p:nvPr/>
        </p:nvSpPr>
        <p:spPr>
          <a:xfrm>
            <a:off x="2932275" y="2903661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A3CC0FC3-9828-47CA-9FC5-46E5E4415B81}"/>
              </a:ext>
            </a:extLst>
          </p:cNvPr>
          <p:cNvSpPr txBox="1"/>
          <p:nvPr/>
        </p:nvSpPr>
        <p:spPr>
          <a:xfrm>
            <a:off x="2931504" y="2902052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9F70D0C6-457E-4A05-AA4A-630ECBAD4D3C}"/>
              </a:ext>
            </a:extLst>
          </p:cNvPr>
          <p:cNvSpPr txBox="1"/>
          <p:nvPr/>
        </p:nvSpPr>
        <p:spPr>
          <a:xfrm>
            <a:off x="2930734" y="2900443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A1D29EF6-937D-4118-9604-24E9FDD4C32D}"/>
              </a:ext>
            </a:extLst>
          </p:cNvPr>
          <p:cNvSpPr txBox="1"/>
          <p:nvPr/>
        </p:nvSpPr>
        <p:spPr>
          <a:xfrm>
            <a:off x="2929963" y="2898834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BD999F80-DE8A-410C-B11E-13DA68CCE6FB}"/>
              </a:ext>
            </a:extLst>
          </p:cNvPr>
          <p:cNvSpPr txBox="1"/>
          <p:nvPr/>
        </p:nvSpPr>
        <p:spPr>
          <a:xfrm>
            <a:off x="2929192" y="2897224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84CD7825-5D2B-448A-8FDA-237A32B58EA1}"/>
              </a:ext>
            </a:extLst>
          </p:cNvPr>
          <p:cNvSpPr txBox="1"/>
          <p:nvPr/>
        </p:nvSpPr>
        <p:spPr>
          <a:xfrm>
            <a:off x="2928422" y="2895615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CD8C3A37-CB11-4F2E-B648-42CAC63A68CD}"/>
              </a:ext>
            </a:extLst>
          </p:cNvPr>
          <p:cNvSpPr txBox="1"/>
          <p:nvPr/>
        </p:nvSpPr>
        <p:spPr>
          <a:xfrm>
            <a:off x="2927651" y="2894006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74E0B635-FD12-42E0-8E68-FB2D7DACF6D7}"/>
              </a:ext>
            </a:extLst>
          </p:cNvPr>
          <p:cNvSpPr txBox="1"/>
          <p:nvPr/>
        </p:nvSpPr>
        <p:spPr>
          <a:xfrm>
            <a:off x="2926880" y="2892397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29FA2C54-3FBC-4971-AC6D-95160F8E12B4}"/>
              </a:ext>
            </a:extLst>
          </p:cNvPr>
          <p:cNvSpPr txBox="1"/>
          <p:nvPr/>
        </p:nvSpPr>
        <p:spPr>
          <a:xfrm>
            <a:off x="2926110" y="2890788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513F1A61-CFE0-432C-84F6-BE1D42AEAA96}"/>
              </a:ext>
            </a:extLst>
          </p:cNvPr>
          <p:cNvSpPr txBox="1"/>
          <p:nvPr/>
        </p:nvSpPr>
        <p:spPr>
          <a:xfrm>
            <a:off x="2925339" y="2889178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0F43C8C-C095-4E21-BCC1-6792D1B8BE37}"/>
              </a:ext>
            </a:extLst>
          </p:cNvPr>
          <p:cNvSpPr txBox="1"/>
          <p:nvPr/>
        </p:nvSpPr>
        <p:spPr>
          <a:xfrm>
            <a:off x="2924568" y="2887569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BF76725C-1404-49B0-AC4C-A3F4A158671F}"/>
              </a:ext>
            </a:extLst>
          </p:cNvPr>
          <p:cNvSpPr txBox="1"/>
          <p:nvPr/>
        </p:nvSpPr>
        <p:spPr>
          <a:xfrm>
            <a:off x="2923798" y="2885960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16CDC729-BE2C-4DF2-9958-41EF8D26F580}"/>
              </a:ext>
            </a:extLst>
          </p:cNvPr>
          <p:cNvSpPr txBox="1"/>
          <p:nvPr/>
        </p:nvSpPr>
        <p:spPr>
          <a:xfrm>
            <a:off x="2923027" y="2884351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77AD0DFD-B995-4B3F-87C6-6E9EFA713D69}"/>
              </a:ext>
            </a:extLst>
          </p:cNvPr>
          <p:cNvSpPr txBox="1"/>
          <p:nvPr/>
        </p:nvSpPr>
        <p:spPr>
          <a:xfrm>
            <a:off x="2922257" y="2882742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00DBB124-9FA0-4124-912C-F9169253FC15}"/>
              </a:ext>
            </a:extLst>
          </p:cNvPr>
          <p:cNvSpPr txBox="1"/>
          <p:nvPr/>
        </p:nvSpPr>
        <p:spPr>
          <a:xfrm>
            <a:off x="2921486" y="2881133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A33072FF-1230-4AA3-9CF7-26290C63D0BD}"/>
              </a:ext>
            </a:extLst>
          </p:cNvPr>
          <p:cNvSpPr txBox="1"/>
          <p:nvPr/>
        </p:nvSpPr>
        <p:spPr>
          <a:xfrm>
            <a:off x="2920715" y="2879523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DB0BCADC-8390-4D4F-85CC-D1737700406E}"/>
              </a:ext>
            </a:extLst>
          </p:cNvPr>
          <p:cNvSpPr txBox="1"/>
          <p:nvPr/>
        </p:nvSpPr>
        <p:spPr>
          <a:xfrm>
            <a:off x="2919945" y="2877914"/>
            <a:ext cx="635365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ln>
                  <a:solidFill>
                    <a:srgbClr val="FF9D00"/>
                  </a:solidFill>
                </a:ln>
                <a:solidFill>
                  <a:schemeClr val="bg1">
                    <a:lumMod val="10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ln>
                <a:solidFill>
                  <a:srgbClr val="FF9D00"/>
                </a:solidFill>
              </a:ln>
              <a:solidFill>
                <a:schemeClr val="bg1">
                  <a:lumMod val="10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6DE3FAA-FE0E-4EF3-8EB3-552F80E3CE60}"/>
              </a:ext>
            </a:extLst>
          </p:cNvPr>
          <p:cNvSpPr txBox="1"/>
          <p:nvPr/>
        </p:nvSpPr>
        <p:spPr>
          <a:xfrm>
            <a:off x="2919174" y="2876305"/>
            <a:ext cx="6353652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Left" fov="0">
                <a:rot lat="0" lon="0" rev="0"/>
              </a:camera>
              <a:lightRig rig="soft" dir="t"/>
            </a:scene3d>
            <a:sp3d prstMaterial="softEdge"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88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8800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4647A36F-2DDA-4BA6-A20D-FAD813DAB793}"/>
              </a:ext>
            </a:extLst>
          </p:cNvPr>
          <p:cNvSpPr txBox="1"/>
          <p:nvPr/>
        </p:nvSpPr>
        <p:spPr>
          <a:xfrm>
            <a:off x="4346557" y="4374941"/>
            <a:ext cx="34926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7164DD"/>
                </a:solidFill>
                <a:latin typeface="Bahnschrift Light" panose="020B0502040204020203" pitchFamily="34" charset="0"/>
              </a:rPr>
              <a:t>DAWEN</a:t>
            </a:r>
            <a:r>
              <a:rPr lang="en-US" altLang="zh-CN" sz="1600" b="1" dirty="0">
                <a:solidFill>
                  <a:schemeClr val="bg1"/>
                </a:solidFill>
                <a:latin typeface="Bahnschrift Light" panose="020B0502040204020203" pitchFamily="34" charset="0"/>
              </a:rPr>
              <a:t>PPTDESIGN</a:t>
            </a:r>
            <a:endParaRPr lang="zh-CN" altLang="en-US" sz="1600" b="1" dirty="0">
              <a:solidFill>
                <a:schemeClr val="bg1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141" name="矩形: 圆角 140">
            <a:extLst>
              <a:ext uri="{FF2B5EF4-FFF2-40B4-BE49-F238E27FC236}">
                <a16:creationId xmlns:a16="http://schemas.microsoft.com/office/drawing/2014/main" id="{0925430E-F040-40D7-B3F2-4B8F86E9E531}"/>
              </a:ext>
            </a:extLst>
          </p:cNvPr>
          <p:cNvSpPr/>
          <p:nvPr/>
        </p:nvSpPr>
        <p:spPr>
          <a:xfrm rot="21592089">
            <a:off x="5293969" y="5155668"/>
            <a:ext cx="1600742" cy="508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4A44EA"/>
              </a:gs>
              <a:gs pos="100000">
                <a:srgbClr val="5A5AF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5BB4A1DA-8673-4F08-8016-1CE6C0DA9CF7}"/>
              </a:ext>
            </a:extLst>
          </p:cNvPr>
          <p:cNvSpPr txBox="1"/>
          <p:nvPr/>
        </p:nvSpPr>
        <p:spPr>
          <a:xfrm rot="19993">
            <a:off x="5360655" y="5209047"/>
            <a:ext cx="1438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FF9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每日一</a:t>
            </a:r>
            <a:r>
              <a:rPr lang="en-US" altLang="zh-CN" sz="2000" b="1" dirty="0">
                <a:solidFill>
                  <a:srgbClr val="FF9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endParaRPr lang="zh-CN" altLang="en-US" sz="2000" b="1" dirty="0">
              <a:solidFill>
                <a:srgbClr val="FF9000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0677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7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>
            <a:extLst>
              <a:ext uri="{FF2B5EF4-FFF2-40B4-BE49-F238E27FC236}">
                <a16:creationId xmlns:a16="http://schemas.microsoft.com/office/drawing/2014/main" id="{6666CEF7-90EF-4C09-9891-13230B5AE8A0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18761" t="33360" r="20806" b="33720"/>
          <a:stretch>
            <a:fillRect/>
          </a:stretch>
        </p:blipFill>
        <p:spPr>
          <a:xfrm>
            <a:off x="1940538" y="1153728"/>
            <a:ext cx="8310923" cy="4550543"/>
          </a:xfrm>
          <a:custGeom>
            <a:avLst/>
            <a:gdLst>
              <a:gd name="connsiteX0" fmla="*/ 0 w 11144169"/>
              <a:gd name="connsiteY0" fmla="*/ 0 h 6101852"/>
              <a:gd name="connsiteX1" fmla="*/ 11144169 w 11144169"/>
              <a:gd name="connsiteY1" fmla="*/ 0 h 6101852"/>
              <a:gd name="connsiteX2" fmla="*/ 11144169 w 11144169"/>
              <a:gd name="connsiteY2" fmla="*/ 6101852 h 6101852"/>
              <a:gd name="connsiteX3" fmla="*/ 0 w 11144169"/>
              <a:gd name="connsiteY3" fmla="*/ 6101852 h 6101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44169" h="6101852">
                <a:moveTo>
                  <a:pt x="0" y="0"/>
                </a:moveTo>
                <a:lnTo>
                  <a:pt x="11144169" y="0"/>
                </a:lnTo>
                <a:lnTo>
                  <a:pt x="11144169" y="6101852"/>
                </a:lnTo>
                <a:lnTo>
                  <a:pt x="0" y="6101852"/>
                </a:lnTo>
                <a:close/>
              </a:path>
            </a:pathLst>
          </a:cu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F5B3A336-C309-4A02-987B-311530E7A779}"/>
              </a:ext>
            </a:extLst>
          </p:cNvPr>
          <p:cNvSpPr/>
          <p:nvPr/>
        </p:nvSpPr>
        <p:spPr>
          <a:xfrm>
            <a:off x="452007" y="1012311"/>
            <a:ext cx="1387790" cy="1387790"/>
          </a:xfrm>
          <a:prstGeom prst="ellipse">
            <a:avLst/>
          </a:prstGeom>
          <a:solidFill>
            <a:srgbClr val="FC76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-弧形 5">
            <a:extLst>
              <a:ext uri="{FF2B5EF4-FFF2-40B4-BE49-F238E27FC236}">
                <a16:creationId xmlns:a16="http://schemas.microsoft.com/office/drawing/2014/main" id="{E2875E97-2237-42D6-9852-3D7CCA4D799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4537690">
            <a:off x="4436859" y="994785"/>
            <a:ext cx="296091" cy="296091"/>
          </a:xfrm>
          <a:prstGeom prst="arc">
            <a:avLst/>
          </a:prstGeom>
          <a:ln w="34925" cap="rnd">
            <a:solidFill>
              <a:srgbClr val="FC76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-弧形 6">
            <a:extLst>
              <a:ext uri="{FF2B5EF4-FFF2-40B4-BE49-F238E27FC236}">
                <a16:creationId xmlns:a16="http://schemas.microsoft.com/office/drawing/2014/main" id="{915ED7B2-E113-4BB0-9D46-B05ADC187F0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6504893">
            <a:off x="899530" y="477123"/>
            <a:ext cx="484619" cy="484619"/>
          </a:xfrm>
          <a:prstGeom prst="arc">
            <a:avLst/>
          </a:prstGeom>
          <a:ln w="34925" cap="rnd">
            <a:solidFill>
              <a:srgbClr val="FC76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39FA5ACA-29CC-4EC7-A518-946EBFB1FDE0}"/>
              </a:ext>
            </a:extLst>
          </p:cNvPr>
          <p:cNvSpPr/>
          <p:nvPr/>
        </p:nvSpPr>
        <p:spPr>
          <a:xfrm>
            <a:off x="10074734" y="2059744"/>
            <a:ext cx="766354" cy="180163"/>
          </a:xfrm>
          <a:custGeom>
            <a:avLst/>
            <a:gdLst>
              <a:gd name="connsiteX0" fmla="*/ 0 w 1759131"/>
              <a:gd name="connsiteY0" fmla="*/ 141151 h 413555"/>
              <a:gd name="connsiteX1" fmla="*/ 618308 w 1759131"/>
              <a:gd name="connsiteY1" fmla="*/ 411116 h 413555"/>
              <a:gd name="connsiteX2" fmla="*/ 1158240 w 1759131"/>
              <a:gd name="connsiteY2" fmla="*/ 1814 h 413555"/>
              <a:gd name="connsiteX3" fmla="*/ 1759131 w 1759131"/>
              <a:gd name="connsiteY3" fmla="*/ 289196 h 413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9131" h="413555">
                <a:moveTo>
                  <a:pt x="0" y="141151"/>
                </a:moveTo>
                <a:cubicBezTo>
                  <a:pt x="212634" y="287745"/>
                  <a:pt x="425268" y="434339"/>
                  <a:pt x="618308" y="411116"/>
                </a:cubicBezTo>
                <a:cubicBezTo>
                  <a:pt x="811348" y="387893"/>
                  <a:pt x="968103" y="22134"/>
                  <a:pt x="1158240" y="1814"/>
                </a:cubicBezTo>
                <a:cubicBezTo>
                  <a:pt x="1348377" y="-18506"/>
                  <a:pt x="1553754" y="135345"/>
                  <a:pt x="1759131" y="289196"/>
                </a:cubicBezTo>
              </a:path>
            </a:pathLst>
          </a:custGeom>
          <a:ln w="34925" cap="rnd">
            <a:solidFill>
              <a:srgbClr val="FC76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BC95702F-25F4-4AD9-AE58-4E5A8F6CF478}"/>
              </a:ext>
            </a:extLst>
          </p:cNvPr>
          <p:cNvSpPr/>
          <p:nvPr/>
        </p:nvSpPr>
        <p:spPr>
          <a:xfrm>
            <a:off x="2290575" y="1345387"/>
            <a:ext cx="7610850" cy="41672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2" name="图表 51">
            <a:extLst>
              <a:ext uri="{FF2B5EF4-FFF2-40B4-BE49-F238E27FC236}">
                <a16:creationId xmlns:a16="http://schemas.microsoft.com/office/drawing/2014/main" id="{91A8BFB3-EA8B-4AE8-BFD4-F73832986B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8011327"/>
              </p:ext>
            </p:extLst>
          </p:nvPr>
        </p:nvGraphicFramePr>
        <p:xfrm>
          <a:off x="1182799" y="4467226"/>
          <a:ext cx="2557324" cy="17048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pSp>
        <p:nvGrpSpPr>
          <p:cNvPr id="57" name="组合 56">
            <a:extLst>
              <a:ext uri="{FF2B5EF4-FFF2-40B4-BE49-F238E27FC236}">
                <a16:creationId xmlns:a16="http://schemas.microsoft.com/office/drawing/2014/main" id="{DFF24E56-DB4E-42C7-92A6-33672623B35B}"/>
              </a:ext>
            </a:extLst>
          </p:cNvPr>
          <p:cNvGrpSpPr/>
          <p:nvPr/>
        </p:nvGrpSpPr>
        <p:grpSpPr>
          <a:xfrm>
            <a:off x="4236696" y="5641618"/>
            <a:ext cx="315791" cy="305087"/>
            <a:chOff x="7820298" y="4162139"/>
            <a:chExt cx="631581" cy="610173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DC908EDE-56CD-4BB9-A9AA-A392630C1E30}"/>
                </a:ext>
              </a:extLst>
            </p:cNvPr>
            <p:cNvCxnSpPr/>
            <p:nvPr/>
          </p:nvCxnSpPr>
          <p:spPr>
            <a:xfrm>
              <a:off x="7820298" y="4467226"/>
              <a:ext cx="631581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9E65A25D-B555-4419-AA3E-BA297A1C7F68}"/>
                </a:ext>
              </a:extLst>
            </p:cNvPr>
            <p:cNvCxnSpPr>
              <a:cxnSpLocks/>
            </p:cNvCxnSpPr>
            <p:nvPr/>
          </p:nvCxnSpPr>
          <p:spPr>
            <a:xfrm>
              <a:off x="8136088" y="4162139"/>
              <a:ext cx="0" cy="610173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71803019-0835-42D8-AE6A-9A21AD451132}"/>
              </a:ext>
            </a:extLst>
          </p:cNvPr>
          <p:cNvGrpSpPr/>
          <p:nvPr/>
        </p:nvGrpSpPr>
        <p:grpSpPr>
          <a:xfrm>
            <a:off x="6824942" y="1436934"/>
            <a:ext cx="315791" cy="305087"/>
            <a:chOff x="7820298" y="4162139"/>
            <a:chExt cx="631581" cy="610173"/>
          </a:xfrm>
        </p:grpSpPr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57C886BD-FC8D-4DD3-832A-A9ED5EE96B8E}"/>
                </a:ext>
              </a:extLst>
            </p:cNvPr>
            <p:cNvCxnSpPr/>
            <p:nvPr/>
          </p:nvCxnSpPr>
          <p:spPr>
            <a:xfrm>
              <a:off x="7820298" y="4467226"/>
              <a:ext cx="631581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6E77D0B5-1F39-4460-8210-324159D0F225}"/>
                </a:ext>
              </a:extLst>
            </p:cNvPr>
            <p:cNvCxnSpPr>
              <a:cxnSpLocks/>
            </p:cNvCxnSpPr>
            <p:nvPr/>
          </p:nvCxnSpPr>
          <p:spPr>
            <a:xfrm>
              <a:off x="8136088" y="4162139"/>
              <a:ext cx="0" cy="610173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B3E9626-A0A9-400F-8D50-E9C02B898CC1}"/>
              </a:ext>
            </a:extLst>
          </p:cNvPr>
          <p:cNvGrpSpPr/>
          <p:nvPr/>
        </p:nvGrpSpPr>
        <p:grpSpPr>
          <a:xfrm>
            <a:off x="10238785" y="566888"/>
            <a:ext cx="315791" cy="305087"/>
            <a:chOff x="7820298" y="4162139"/>
            <a:chExt cx="631581" cy="610173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88693B3-D655-4E4E-947B-9E399BD2E4C9}"/>
                </a:ext>
              </a:extLst>
            </p:cNvPr>
            <p:cNvCxnSpPr/>
            <p:nvPr/>
          </p:nvCxnSpPr>
          <p:spPr>
            <a:xfrm>
              <a:off x="7820298" y="4467226"/>
              <a:ext cx="631581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67A2BAA3-6173-4F6C-9284-DC8F87E81F29}"/>
                </a:ext>
              </a:extLst>
            </p:cNvPr>
            <p:cNvCxnSpPr>
              <a:cxnSpLocks/>
            </p:cNvCxnSpPr>
            <p:nvPr/>
          </p:nvCxnSpPr>
          <p:spPr>
            <a:xfrm>
              <a:off x="8136088" y="4162139"/>
              <a:ext cx="0" cy="610173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圆: 空心 63">
            <a:extLst>
              <a:ext uri="{FF2B5EF4-FFF2-40B4-BE49-F238E27FC236}">
                <a16:creationId xmlns:a16="http://schemas.microsoft.com/office/drawing/2014/main" id="{49ADC894-254A-4CA5-870B-EFDF102D4E7E}"/>
              </a:ext>
            </a:extLst>
          </p:cNvPr>
          <p:cNvSpPr/>
          <p:nvPr/>
        </p:nvSpPr>
        <p:spPr>
          <a:xfrm>
            <a:off x="8974993" y="4333335"/>
            <a:ext cx="653143" cy="653143"/>
          </a:xfrm>
          <a:prstGeom prst="don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6" name="PA-弧形 65">
            <a:extLst>
              <a:ext uri="{FF2B5EF4-FFF2-40B4-BE49-F238E27FC236}">
                <a16:creationId xmlns:a16="http://schemas.microsoft.com/office/drawing/2014/main" id="{6949188E-C8A8-4B84-9960-C874218EF99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6504893">
            <a:off x="10417361" y="1028720"/>
            <a:ext cx="296091" cy="296091"/>
          </a:xfrm>
          <a:prstGeom prst="arc">
            <a:avLst/>
          </a:prstGeom>
          <a:ln w="34925" cap="rnd">
            <a:solidFill>
              <a:srgbClr val="FC76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PA-弧形 66">
            <a:extLst>
              <a:ext uri="{FF2B5EF4-FFF2-40B4-BE49-F238E27FC236}">
                <a16:creationId xmlns:a16="http://schemas.microsoft.com/office/drawing/2014/main" id="{FACF1832-FDD7-415D-8B7B-98B1DC5FA94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6504893">
            <a:off x="2444716" y="6136599"/>
            <a:ext cx="296091" cy="296091"/>
          </a:xfrm>
          <a:prstGeom prst="arc">
            <a:avLst/>
          </a:prstGeom>
          <a:ln w="34925" cap="rnd">
            <a:solidFill>
              <a:srgbClr val="FC76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PA-弧形 67">
            <a:extLst>
              <a:ext uri="{FF2B5EF4-FFF2-40B4-BE49-F238E27FC236}">
                <a16:creationId xmlns:a16="http://schemas.microsoft.com/office/drawing/2014/main" id="{1AF690A3-5D1C-45C2-A843-1223F30B99F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6504893">
            <a:off x="11035670" y="6387256"/>
            <a:ext cx="296091" cy="296091"/>
          </a:xfrm>
          <a:prstGeom prst="arc">
            <a:avLst/>
          </a:prstGeom>
          <a:ln w="34925" cap="rnd">
            <a:solidFill>
              <a:srgbClr val="FC76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PA-弧形 69">
            <a:extLst>
              <a:ext uri="{FF2B5EF4-FFF2-40B4-BE49-F238E27FC236}">
                <a16:creationId xmlns:a16="http://schemas.microsoft.com/office/drawing/2014/main" id="{B5790164-3478-4573-912C-A6A4B3D00E2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16504893">
            <a:off x="1403826" y="4079514"/>
            <a:ext cx="296091" cy="296091"/>
          </a:xfrm>
          <a:prstGeom prst="arc">
            <a:avLst/>
          </a:prstGeom>
          <a:ln w="34925" cap="rnd">
            <a:solidFill>
              <a:srgbClr val="FC76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PA-弧形 75">
            <a:extLst>
              <a:ext uri="{FF2B5EF4-FFF2-40B4-BE49-F238E27FC236}">
                <a16:creationId xmlns:a16="http://schemas.microsoft.com/office/drawing/2014/main" id="{27DDD544-751A-4963-8AE6-DE7BFB192025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10800000">
            <a:off x="472517" y="6190751"/>
            <a:ext cx="484619" cy="484619"/>
          </a:xfrm>
          <a:prstGeom prst="arc">
            <a:avLst/>
          </a:prstGeom>
          <a:ln w="34925" cap="rnd">
            <a:solidFill>
              <a:srgbClr val="FC76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PA-弧形 76">
            <a:extLst>
              <a:ext uri="{FF2B5EF4-FFF2-40B4-BE49-F238E27FC236}">
                <a16:creationId xmlns:a16="http://schemas.microsoft.com/office/drawing/2014/main" id="{DF76C53B-6FFB-4C8B-9729-24445F5393AF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6927936">
            <a:off x="8191464" y="5650099"/>
            <a:ext cx="484619" cy="484619"/>
          </a:xfrm>
          <a:prstGeom prst="arc">
            <a:avLst/>
          </a:prstGeom>
          <a:ln w="34925" cap="rnd">
            <a:solidFill>
              <a:srgbClr val="FC76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PA-弧形 77">
            <a:extLst>
              <a:ext uri="{FF2B5EF4-FFF2-40B4-BE49-F238E27FC236}">
                <a16:creationId xmlns:a16="http://schemas.microsoft.com/office/drawing/2014/main" id="{E2AB96F6-43C4-494F-8DA9-D81F8EB0B12C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rot="660700">
            <a:off x="8717103" y="386777"/>
            <a:ext cx="484619" cy="484619"/>
          </a:xfrm>
          <a:prstGeom prst="arc">
            <a:avLst/>
          </a:prstGeom>
          <a:ln w="34925" cap="rnd">
            <a:solidFill>
              <a:srgbClr val="FC76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PA-弧形 78">
            <a:extLst>
              <a:ext uri="{FF2B5EF4-FFF2-40B4-BE49-F238E27FC236}">
                <a16:creationId xmlns:a16="http://schemas.microsoft.com/office/drawing/2014/main" id="{B7DF03E3-B65C-439A-9F6F-1049EA59ED97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 rot="1840277">
            <a:off x="10518010" y="3449510"/>
            <a:ext cx="484619" cy="484619"/>
          </a:xfrm>
          <a:prstGeom prst="arc">
            <a:avLst/>
          </a:prstGeom>
          <a:ln w="34925" cap="rnd">
            <a:solidFill>
              <a:srgbClr val="FC76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3A9656D3-CAD3-4E70-AC0A-C8985297B198}"/>
              </a:ext>
            </a:extLst>
          </p:cNvPr>
          <p:cNvSpPr/>
          <p:nvPr/>
        </p:nvSpPr>
        <p:spPr>
          <a:xfrm>
            <a:off x="4613258" y="6355140"/>
            <a:ext cx="766354" cy="180163"/>
          </a:xfrm>
          <a:custGeom>
            <a:avLst/>
            <a:gdLst>
              <a:gd name="connsiteX0" fmla="*/ 0 w 1759131"/>
              <a:gd name="connsiteY0" fmla="*/ 141151 h 413555"/>
              <a:gd name="connsiteX1" fmla="*/ 618308 w 1759131"/>
              <a:gd name="connsiteY1" fmla="*/ 411116 h 413555"/>
              <a:gd name="connsiteX2" fmla="*/ 1158240 w 1759131"/>
              <a:gd name="connsiteY2" fmla="*/ 1814 h 413555"/>
              <a:gd name="connsiteX3" fmla="*/ 1759131 w 1759131"/>
              <a:gd name="connsiteY3" fmla="*/ 289196 h 413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9131" h="413555">
                <a:moveTo>
                  <a:pt x="0" y="141151"/>
                </a:moveTo>
                <a:cubicBezTo>
                  <a:pt x="212634" y="287745"/>
                  <a:pt x="425268" y="434339"/>
                  <a:pt x="618308" y="411116"/>
                </a:cubicBezTo>
                <a:cubicBezTo>
                  <a:pt x="811348" y="387893"/>
                  <a:pt x="968103" y="22134"/>
                  <a:pt x="1158240" y="1814"/>
                </a:cubicBezTo>
                <a:cubicBezTo>
                  <a:pt x="1348377" y="-18506"/>
                  <a:pt x="1553754" y="135345"/>
                  <a:pt x="1759131" y="289196"/>
                </a:cubicBezTo>
              </a:path>
            </a:pathLst>
          </a:custGeom>
          <a:ln w="34925" cap="rnd">
            <a:solidFill>
              <a:srgbClr val="FC76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1" name="圆: 空心 80">
            <a:extLst>
              <a:ext uri="{FF2B5EF4-FFF2-40B4-BE49-F238E27FC236}">
                <a16:creationId xmlns:a16="http://schemas.microsoft.com/office/drawing/2014/main" id="{0550D814-252C-4B3D-B9F1-DC4F1A356FF3}"/>
              </a:ext>
            </a:extLst>
          </p:cNvPr>
          <p:cNvSpPr/>
          <p:nvPr/>
        </p:nvSpPr>
        <p:spPr>
          <a:xfrm>
            <a:off x="1711831" y="2907982"/>
            <a:ext cx="512587" cy="512587"/>
          </a:xfrm>
          <a:prstGeom prst="donut">
            <a:avLst>
              <a:gd name="adj" fmla="val 2047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id="{1975E8D9-5B49-4EF6-962C-2C85EBC96FA1}"/>
              </a:ext>
            </a:extLst>
          </p:cNvPr>
          <p:cNvSpPr/>
          <p:nvPr/>
        </p:nvSpPr>
        <p:spPr>
          <a:xfrm>
            <a:off x="2462201" y="925591"/>
            <a:ext cx="362954" cy="362954"/>
          </a:xfrm>
          <a:prstGeom prst="ellipse">
            <a:avLst/>
          </a:prstGeom>
          <a:solidFill>
            <a:srgbClr val="6B6C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id="{09BDB03C-66DC-44F8-83CA-5E0DEF851EB4}"/>
              </a:ext>
            </a:extLst>
          </p:cNvPr>
          <p:cNvSpPr/>
          <p:nvPr/>
        </p:nvSpPr>
        <p:spPr>
          <a:xfrm>
            <a:off x="655589" y="4811287"/>
            <a:ext cx="350382" cy="3503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6EDD141E-B6AA-41BB-AF95-28E5535E109E}"/>
              </a:ext>
            </a:extLst>
          </p:cNvPr>
          <p:cNvSpPr/>
          <p:nvPr/>
        </p:nvSpPr>
        <p:spPr>
          <a:xfrm>
            <a:off x="9877934" y="3078618"/>
            <a:ext cx="350382" cy="3503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圆: 空心 84">
            <a:extLst>
              <a:ext uri="{FF2B5EF4-FFF2-40B4-BE49-F238E27FC236}">
                <a16:creationId xmlns:a16="http://schemas.microsoft.com/office/drawing/2014/main" id="{ACF3EAFC-B0D1-40C1-BAB0-8A6E32A41B64}"/>
              </a:ext>
            </a:extLst>
          </p:cNvPr>
          <p:cNvSpPr/>
          <p:nvPr/>
        </p:nvSpPr>
        <p:spPr>
          <a:xfrm>
            <a:off x="8939045" y="809216"/>
            <a:ext cx="1793980" cy="1793980"/>
          </a:xfrm>
          <a:prstGeom prst="donut">
            <a:avLst>
              <a:gd name="adj" fmla="val 14871"/>
            </a:avLst>
          </a:prstGeom>
          <a:solidFill>
            <a:srgbClr val="47D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6" name="圆: 空心 85">
            <a:extLst>
              <a:ext uri="{FF2B5EF4-FFF2-40B4-BE49-F238E27FC236}">
                <a16:creationId xmlns:a16="http://schemas.microsoft.com/office/drawing/2014/main" id="{E8082BD5-2DC3-404E-AAE0-59EEE7358403}"/>
              </a:ext>
            </a:extLst>
          </p:cNvPr>
          <p:cNvSpPr/>
          <p:nvPr/>
        </p:nvSpPr>
        <p:spPr>
          <a:xfrm>
            <a:off x="10317618" y="4872152"/>
            <a:ext cx="913073" cy="913073"/>
          </a:xfrm>
          <a:prstGeom prst="donut">
            <a:avLst>
              <a:gd name="adj" fmla="val 2047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id="{05FD5049-119C-43F6-9613-9E236DD800C1}"/>
              </a:ext>
            </a:extLst>
          </p:cNvPr>
          <p:cNvSpPr/>
          <p:nvPr/>
        </p:nvSpPr>
        <p:spPr>
          <a:xfrm>
            <a:off x="8264868" y="5122234"/>
            <a:ext cx="1049875" cy="1049875"/>
          </a:xfrm>
          <a:prstGeom prst="ellipse">
            <a:avLst/>
          </a:prstGeom>
          <a:solidFill>
            <a:srgbClr val="6B6C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941AC3FB-EA85-4D31-8070-C66E466C49E5}"/>
              </a:ext>
            </a:extLst>
          </p:cNvPr>
          <p:cNvSpPr txBox="1"/>
          <p:nvPr/>
        </p:nvSpPr>
        <p:spPr>
          <a:xfrm>
            <a:off x="2401259" y="2335202"/>
            <a:ext cx="74517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ln w="22225">
                  <a:solidFill>
                    <a:schemeClr val="bg1"/>
                  </a:solidFill>
                </a:ln>
                <a:solidFill>
                  <a:srgbClr val="FC766D"/>
                </a:solidFill>
                <a:effectLst>
                  <a:outerShdw dist="50800" dir="2700000" algn="tl" rotWithShape="0">
                    <a:srgbClr val="47DCB2">
                      <a:alpha val="40000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DAWENPPT</a:t>
            </a:r>
            <a:endParaRPr lang="zh-CN" altLang="en-US" sz="7200" dirty="0">
              <a:ln w="22225">
                <a:solidFill>
                  <a:schemeClr val="bg1"/>
                </a:solidFill>
              </a:ln>
              <a:solidFill>
                <a:srgbClr val="FC766D"/>
              </a:solidFill>
              <a:effectLst>
                <a:outerShdw dist="50800" dir="2700000" algn="tl" rotWithShape="0">
                  <a:srgbClr val="47DCB2">
                    <a:alpha val="40000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AC2BBBD1-7B72-44F3-AB8A-937CD02AE18D}"/>
              </a:ext>
            </a:extLst>
          </p:cNvPr>
          <p:cNvSpPr txBox="1"/>
          <p:nvPr/>
        </p:nvSpPr>
        <p:spPr>
          <a:xfrm>
            <a:off x="3961406" y="3494826"/>
            <a:ext cx="43243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ln w="22225">
                  <a:noFill/>
                </a:ln>
                <a:solidFill>
                  <a:srgbClr val="47DCB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每日一</a:t>
            </a:r>
            <a:r>
              <a:rPr lang="en-US" altLang="zh-CN" sz="4800" dirty="0">
                <a:ln w="22225">
                  <a:noFill/>
                </a:ln>
                <a:solidFill>
                  <a:srgbClr val="47DCB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4800" dirty="0">
              <a:ln w="22225">
                <a:noFill/>
              </a:ln>
              <a:solidFill>
                <a:srgbClr val="47DCB2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90" name="矩形: 圆角 89">
            <a:extLst>
              <a:ext uri="{FF2B5EF4-FFF2-40B4-BE49-F238E27FC236}">
                <a16:creationId xmlns:a16="http://schemas.microsoft.com/office/drawing/2014/main" id="{FD0A1197-B648-4563-AB22-713A2578391F}"/>
              </a:ext>
            </a:extLst>
          </p:cNvPr>
          <p:cNvSpPr/>
          <p:nvPr/>
        </p:nvSpPr>
        <p:spPr>
          <a:xfrm>
            <a:off x="5201498" y="4591718"/>
            <a:ext cx="1789004" cy="389601"/>
          </a:xfrm>
          <a:prstGeom prst="roundRect">
            <a:avLst>
              <a:gd name="adj" fmla="val 50000"/>
            </a:avLst>
          </a:prstGeom>
          <a:solidFill>
            <a:srgbClr val="FC76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766D"/>
              </a:solidFill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8583981C-71D0-4A7B-992C-510EC9DDEC6D}"/>
              </a:ext>
            </a:extLst>
          </p:cNvPr>
          <p:cNvSpPr txBox="1"/>
          <p:nvPr/>
        </p:nvSpPr>
        <p:spPr>
          <a:xfrm>
            <a:off x="5354005" y="4617146"/>
            <a:ext cx="1455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大文懂个</a:t>
            </a:r>
            <a:r>
              <a: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endParaRPr lang="zh-CN" altLang="en-US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79411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0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C299A397-2A9A-4A16-B649-2D7158B81939}"/>
              </a:ext>
            </a:extLst>
          </p:cNvPr>
          <p:cNvSpPr/>
          <p:nvPr/>
        </p:nvSpPr>
        <p:spPr>
          <a:xfrm>
            <a:off x="2732233" y="-2493547"/>
            <a:ext cx="6618923" cy="6618923"/>
          </a:xfrm>
          <a:prstGeom prst="ellipse">
            <a:avLst/>
          </a:prstGeom>
          <a:gradFill flip="none" rotWithShape="1">
            <a:gsLst>
              <a:gs pos="0">
                <a:srgbClr val="7F0502"/>
              </a:gs>
              <a:gs pos="69000">
                <a:srgbClr val="0B101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id="{8E7F5F72-292B-4D2E-BF0C-824A3CE2278A}"/>
              </a:ext>
            </a:extLst>
          </p:cNvPr>
          <p:cNvSpPr/>
          <p:nvPr/>
        </p:nvSpPr>
        <p:spPr>
          <a:xfrm rot="20471582">
            <a:off x="5274036" y="1179022"/>
            <a:ext cx="660766" cy="890219"/>
          </a:xfrm>
          <a:prstGeom prst="triangle">
            <a:avLst/>
          </a:prstGeom>
          <a:gradFill flip="none" rotWithShape="1">
            <a:gsLst>
              <a:gs pos="32000">
                <a:srgbClr val="431619"/>
              </a:gs>
              <a:gs pos="64000">
                <a:srgbClr val="181C2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0F35878-2D58-4BAB-B03F-613A617A34D2}"/>
              </a:ext>
            </a:extLst>
          </p:cNvPr>
          <p:cNvGrpSpPr/>
          <p:nvPr/>
        </p:nvGrpSpPr>
        <p:grpSpPr>
          <a:xfrm>
            <a:off x="5403204" y="1475399"/>
            <a:ext cx="4983961" cy="2780160"/>
            <a:chOff x="6076457" y="1209590"/>
            <a:chExt cx="4983961" cy="2780160"/>
          </a:xfrm>
          <a:gradFill>
            <a:gsLst>
              <a:gs pos="0">
                <a:srgbClr val="091016"/>
              </a:gs>
              <a:gs pos="92000">
                <a:srgbClr val="181C25">
                  <a:alpha val="0"/>
                </a:srgbClr>
              </a:gs>
            </a:gsLst>
            <a:lin ang="2700000" scaled="1"/>
          </a:gradFill>
        </p:grpSpPr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29B4B247-482E-43C8-BA99-7A1335772E43}"/>
                </a:ext>
              </a:extLst>
            </p:cNvPr>
            <p:cNvSpPr/>
            <p:nvPr/>
          </p:nvSpPr>
          <p:spPr>
            <a:xfrm rot="2475107">
              <a:off x="7584196" y="2161096"/>
              <a:ext cx="660766" cy="89021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PA-等腰三角形 18">
              <a:extLst>
                <a:ext uri="{FF2B5EF4-FFF2-40B4-BE49-F238E27FC236}">
                  <a16:creationId xmlns:a16="http://schemas.microsoft.com/office/drawing/2014/main" id="{0EC2651E-088E-4572-AD26-62ADC84332D7}"/>
                </a:ext>
              </a:extLst>
            </p:cNvPr>
            <p:cNvSpPr>
              <a:spLocks/>
            </p:cNvSpPr>
            <p:nvPr>
              <p:custDataLst>
                <p:tags r:id="rId42"/>
              </p:custDataLst>
            </p:nvPr>
          </p:nvSpPr>
          <p:spPr>
            <a:xfrm rot="2475107">
              <a:off x="9266327" y="2645848"/>
              <a:ext cx="575148" cy="77487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PA-等腰三角形 20">
              <a:extLst>
                <a:ext uri="{FF2B5EF4-FFF2-40B4-BE49-F238E27FC236}">
                  <a16:creationId xmlns:a16="http://schemas.microsoft.com/office/drawing/2014/main" id="{6F2B0A90-620C-42DF-88DB-E3BC5F95D15A}"/>
                </a:ext>
              </a:extLst>
            </p:cNvPr>
            <p:cNvSpPr>
              <a:spLocks/>
            </p:cNvSpPr>
            <p:nvPr>
              <p:custDataLst>
                <p:tags r:id="rId43"/>
              </p:custDataLst>
            </p:nvPr>
          </p:nvSpPr>
          <p:spPr>
            <a:xfrm rot="2475107">
              <a:off x="6713749" y="1209590"/>
              <a:ext cx="862681" cy="11622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PA-等腰三角形 21">
              <a:extLst>
                <a:ext uri="{FF2B5EF4-FFF2-40B4-BE49-F238E27FC236}">
                  <a16:creationId xmlns:a16="http://schemas.microsoft.com/office/drawing/2014/main" id="{E8217CF5-E5D7-4A0C-A625-0B6F5290BCD9}"/>
                </a:ext>
              </a:extLst>
            </p:cNvPr>
            <p:cNvSpPr>
              <a:spLocks/>
            </p:cNvSpPr>
            <p:nvPr>
              <p:custDataLst>
                <p:tags r:id="rId44"/>
              </p:custDataLst>
            </p:nvPr>
          </p:nvSpPr>
          <p:spPr>
            <a:xfrm rot="3857088">
              <a:off x="8723980" y="2603334"/>
              <a:ext cx="545626" cy="73509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PA-等腰三角形 22">
              <a:extLst>
                <a:ext uri="{FF2B5EF4-FFF2-40B4-BE49-F238E27FC236}">
                  <a16:creationId xmlns:a16="http://schemas.microsoft.com/office/drawing/2014/main" id="{11D4837B-2C69-4688-8FE5-27B1A319B628}"/>
                </a:ext>
              </a:extLst>
            </p:cNvPr>
            <p:cNvSpPr>
              <a:spLocks/>
            </p:cNvSpPr>
            <p:nvPr>
              <p:custDataLst>
                <p:tags r:id="rId45"/>
              </p:custDataLst>
            </p:nvPr>
          </p:nvSpPr>
          <p:spPr>
            <a:xfrm rot="2475107">
              <a:off x="10459215" y="2385078"/>
              <a:ext cx="232497" cy="3132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PA-等腰三角形 23">
              <a:extLst>
                <a:ext uri="{FF2B5EF4-FFF2-40B4-BE49-F238E27FC236}">
                  <a16:creationId xmlns:a16="http://schemas.microsoft.com/office/drawing/2014/main" id="{27E0A099-B2CD-44C2-A84A-78444EF817A1}"/>
                </a:ext>
              </a:extLst>
            </p:cNvPr>
            <p:cNvSpPr>
              <a:spLocks/>
            </p:cNvSpPr>
            <p:nvPr>
              <p:custDataLst>
                <p:tags r:id="rId46"/>
              </p:custDataLst>
            </p:nvPr>
          </p:nvSpPr>
          <p:spPr>
            <a:xfrm rot="2475107">
              <a:off x="9848951" y="3336241"/>
              <a:ext cx="41817" cy="5633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PA-等腰三角形 24">
              <a:extLst>
                <a:ext uri="{FF2B5EF4-FFF2-40B4-BE49-F238E27FC236}">
                  <a16:creationId xmlns:a16="http://schemas.microsoft.com/office/drawing/2014/main" id="{6A4185CC-042E-4C42-9C01-F1ACCD27AEA6}"/>
                </a:ext>
              </a:extLst>
            </p:cNvPr>
            <p:cNvSpPr>
              <a:spLocks/>
            </p:cNvSpPr>
            <p:nvPr>
              <p:custDataLst>
                <p:tags r:id="rId47"/>
              </p:custDataLst>
            </p:nvPr>
          </p:nvSpPr>
          <p:spPr>
            <a:xfrm rot="2475107">
              <a:off x="9125097" y="2064268"/>
              <a:ext cx="172582" cy="23251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PA-等腰三角形 25">
              <a:extLst>
                <a:ext uri="{FF2B5EF4-FFF2-40B4-BE49-F238E27FC236}">
                  <a16:creationId xmlns:a16="http://schemas.microsoft.com/office/drawing/2014/main" id="{C4A24A2E-C576-4A0B-94BF-32F6755AB8DE}"/>
                </a:ext>
              </a:extLst>
            </p:cNvPr>
            <p:cNvSpPr>
              <a:spLocks/>
            </p:cNvSpPr>
            <p:nvPr>
              <p:custDataLst>
                <p:tags r:id="rId48"/>
              </p:custDataLst>
            </p:nvPr>
          </p:nvSpPr>
          <p:spPr>
            <a:xfrm rot="2475107">
              <a:off x="7862661" y="2417210"/>
              <a:ext cx="874686" cy="11784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PA-等腰三角形 26">
              <a:extLst>
                <a:ext uri="{FF2B5EF4-FFF2-40B4-BE49-F238E27FC236}">
                  <a16:creationId xmlns:a16="http://schemas.microsoft.com/office/drawing/2014/main" id="{F6C1DA30-FC1E-4070-9206-AE099874DBC0}"/>
                </a:ext>
              </a:extLst>
            </p:cNvPr>
            <p:cNvSpPr>
              <a:spLocks/>
            </p:cNvSpPr>
            <p:nvPr>
              <p:custDataLst>
                <p:tags r:id="rId49"/>
              </p:custDataLst>
            </p:nvPr>
          </p:nvSpPr>
          <p:spPr>
            <a:xfrm rot="2475107">
              <a:off x="7164759" y="1873334"/>
              <a:ext cx="538588" cy="72561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PA-等腰三角形 27">
              <a:extLst>
                <a:ext uri="{FF2B5EF4-FFF2-40B4-BE49-F238E27FC236}">
                  <a16:creationId xmlns:a16="http://schemas.microsoft.com/office/drawing/2014/main" id="{6C0BCB68-40AF-48D5-8DEF-6CE6B21C56E3}"/>
                </a:ext>
              </a:extLst>
            </p:cNvPr>
            <p:cNvSpPr>
              <a:spLocks/>
            </p:cNvSpPr>
            <p:nvPr>
              <p:custDataLst>
                <p:tags r:id="rId50"/>
              </p:custDataLst>
            </p:nvPr>
          </p:nvSpPr>
          <p:spPr>
            <a:xfrm rot="801050">
              <a:off x="10362449" y="2134002"/>
              <a:ext cx="697969" cy="94034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PA-等腰三角形 28">
              <a:extLst>
                <a:ext uri="{FF2B5EF4-FFF2-40B4-BE49-F238E27FC236}">
                  <a16:creationId xmlns:a16="http://schemas.microsoft.com/office/drawing/2014/main" id="{8097ECC0-4052-4A1E-866F-C76491991281}"/>
                </a:ext>
              </a:extLst>
            </p:cNvPr>
            <p:cNvSpPr>
              <a:spLocks/>
            </p:cNvSpPr>
            <p:nvPr>
              <p:custDataLst>
                <p:tags r:id="rId51"/>
              </p:custDataLst>
            </p:nvPr>
          </p:nvSpPr>
          <p:spPr>
            <a:xfrm rot="2475107">
              <a:off x="9487828" y="2671754"/>
              <a:ext cx="45689" cy="6155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PA-等腰三角形 29">
              <a:extLst>
                <a:ext uri="{FF2B5EF4-FFF2-40B4-BE49-F238E27FC236}">
                  <a16:creationId xmlns:a16="http://schemas.microsoft.com/office/drawing/2014/main" id="{B7B4C37A-6F23-4476-9317-960742C2C548}"/>
                </a:ext>
              </a:extLst>
            </p:cNvPr>
            <p:cNvSpPr>
              <a:spLocks/>
            </p:cNvSpPr>
            <p:nvPr>
              <p:custDataLst>
                <p:tags r:id="rId52"/>
              </p:custDataLst>
            </p:nvPr>
          </p:nvSpPr>
          <p:spPr>
            <a:xfrm rot="1216839">
              <a:off x="8146775" y="1936519"/>
              <a:ext cx="602416" cy="81160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PA-等腰三角形 30">
              <a:extLst>
                <a:ext uri="{FF2B5EF4-FFF2-40B4-BE49-F238E27FC236}">
                  <a16:creationId xmlns:a16="http://schemas.microsoft.com/office/drawing/2014/main" id="{FF82447A-4091-4F64-93CB-39A59FE70E5F}"/>
                </a:ext>
              </a:extLst>
            </p:cNvPr>
            <p:cNvSpPr>
              <a:spLocks/>
            </p:cNvSpPr>
            <p:nvPr>
              <p:custDataLst>
                <p:tags r:id="rId53"/>
              </p:custDataLst>
            </p:nvPr>
          </p:nvSpPr>
          <p:spPr>
            <a:xfrm rot="2475107">
              <a:off x="7837134" y="1412912"/>
              <a:ext cx="795666" cy="1071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PA-等腰三角形 31">
              <a:extLst>
                <a:ext uri="{FF2B5EF4-FFF2-40B4-BE49-F238E27FC236}">
                  <a16:creationId xmlns:a16="http://schemas.microsoft.com/office/drawing/2014/main" id="{9EC9A33D-F42C-4985-B694-801E83FC9B18}"/>
                </a:ext>
              </a:extLst>
            </p:cNvPr>
            <p:cNvSpPr>
              <a:spLocks/>
            </p:cNvSpPr>
            <p:nvPr>
              <p:custDataLst>
                <p:tags r:id="rId54"/>
              </p:custDataLst>
            </p:nvPr>
          </p:nvSpPr>
          <p:spPr>
            <a:xfrm rot="4199639">
              <a:off x="8988280" y="2946354"/>
              <a:ext cx="889036" cy="119775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PA-等腰三角形 32">
              <a:extLst>
                <a:ext uri="{FF2B5EF4-FFF2-40B4-BE49-F238E27FC236}">
                  <a16:creationId xmlns:a16="http://schemas.microsoft.com/office/drawing/2014/main" id="{5C0FCB4D-7A80-437E-9EB5-463850E334E9}"/>
                </a:ext>
              </a:extLst>
            </p:cNvPr>
            <p:cNvSpPr>
              <a:spLocks/>
            </p:cNvSpPr>
            <p:nvPr>
              <p:custDataLst>
                <p:tags r:id="rId55"/>
              </p:custDataLst>
            </p:nvPr>
          </p:nvSpPr>
          <p:spPr>
            <a:xfrm rot="2475107">
              <a:off x="6076457" y="1268509"/>
              <a:ext cx="767934" cy="103460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6B356A6-DD77-4BD1-B9BA-98E9A4F757D7}"/>
              </a:ext>
            </a:extLst>
          </p:cNvPr>
          <p:cNvGrpSpPr/>
          <p:nvPr/>
        </p:nvGrpSpPr>
        <p:grpSpPr>
          <a:xfrm flipH="1">
            <a:off x="2413803" y="1364397"/>
            <a:ext cx="4346669" cy="2780160"/>
            <a:chOff x="6713749" y="1209590"/>
            <a:chExt cx="4346669" cy="2780160"/>
          </a:xfrm>
          <a:gradFill>
            <a:gsLst>
              <a:gs pos="0">
                <a:srgbClr val="091016"/>
              </a:gs>
              <a:gs pos="92000">
                <a:srgbClr val="181C25">
                  <a:alpha val="0"/>
                </a:srgbClr>
              </a:gs>
            </a:gsLst>
            <a:lin ang="2700000" scaled="1"/>
          </a:gradFill>
        </p:grpSpPr>
        <p:sp>
          <p:nvSpPr>
            <p:cNvPr id="36" name="等腰三角形 35">
              <a:extLst>
                <a:ext uri="{FF2B5EF4-FFF2-40B4-BE49-F238E27FC236}">
                  <a16:creationId xmlns:a16="http://schemas.microsoft.com/office/drawing/2014/main" id="{AA3DBDA8-2469-411B-B7B8-1A2188FD924D}"/>
                </a:ext>
              </a:extLst>
            </p:cNvPr>
            <p:cNvSpPr/>
            <p:nvPr/>
          </p:nvSpPr>
          <p:spPr>
            <a:xfrm rot="2475107">
              <a:off x="7584196" y="2161096"/>
              <a:ext cx="660766" cy="89021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PA-等腰三角形 18">
              <a:extLst>
                <a:ext uri="{FF2B5EF4-FFF2-40B4-BE49-F238E27FC236}">
                  <a16:creationId xmlns:a16="http://schemas.microsoft.com/office/drawing/2014/main" id="{ECCC867F-2ACB-4A9D-A14F-9F6168649368}"/>
                </a:ext>
              </a:extLst>
            </p:cNvPr>
            <p:cNvSpPr>
              <a:spLocks/>
            </p:cNvSpPr>
            <p:nvPr>
              <p:custDataLst>
                <p:tags r:id="rId29"/>
              </p:custDataLst>
            </p:nvPr>
          </p:nvSpPr>
          <p:spPr>
            <a:xfrm rot="2475107">
              <a:off x="9266327" y="2645848"/>
              <a:ext cx="575148" cy="77487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PA-等腰三角形 20">
              <a:extLst>
                <a:ext uri="{FF2B5EF4-FFF2-40B4-BE49-F238E27FC236}">
                  <a16:creationId xmlns:a16="http://schemas.microsoft.com/office/drawing/2014/main" id="{1E68F7D8-9F2C-49C7-87ED-14AA70071A40}"/>
                </a:ext>
              </a:extLst>
            </p:cNvPr>
            <p:cNvSpPr>
              <a:spLocks/>
            </p:cNvSpPr>
            <p:nvPr>
              <p:custDataLst>
                <p:tags r:id="rId30"/>
              </p:custDataLst>
            </p:nvPr>
          </p:nvSpPr>
          <p:spPr>
            <a:xfrm rot="2475107">
              <a:off x="6713749" y="1209590"/>
              <a:ext cx="862681" cy="11622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PA-等腰三角形 21">
              <a:extLst>
                <a:ext uri="{FF2B5EF4-FFF2-40B4-BE49-F238E27FC236}">
                  <a16:creationId xmlns:a16="http://schemas.microsoft.com/office/drawing/2014/main" id="{54B21957-A678-4F9F-B165-B7E1E9305EBA}"/>
                </a:ext>
              </a:extLst>
            </p:cNvPr>
            <p:cNvSpPr>
              <a:spLocks/>
            </p:cNvSpPr>
            <p:nvPr>
              <p:custDataLst>
                <p:tags r:id="rId31"/>
              </p:custDataLst>
            </p:nvPr>
          </p:nvSpPr>
          <p:spPr>
            <a:xfrm rot="3857088">
              <a:off x="8723980" y="2603334"/>
              <a:ext cx="545626" cy="73509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PA-等腰三角形 22">
              <a:extLst>
                <a:ext uri="{FF2B5EF4-FFF2-40B4-BE49-F238E27FC236}">
                  <a16:creationId xmlns:a16="http://schemas.microsoft.com/office/drawing/2014/main" id="{70100164-96EF-4534-B1CD-04DE1125BC63}"/>
                </a:ext>
              </a:extLst>
            </p:cNvPr>
            <p:cNvSpPr>
              <a:spLocks/>
            </p:cNvSpPr>
            <p:nvPr>
              <p:custDataLst>
                <p:tags r:id="rId32"/>
              </p:custDataLst>
            </p:nvPr>
          </p:nvSpPr>
          <p:spPr>
            <a:xfrm rot="2475107">
              <a:off x="10459215" y="2385078"/>
              <a:ext cx="232497" cy="3132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PA-等腰三角形 23">
              <a:extLst>
                <a:ext uri="{FF2B5EF4-FFF2-40B4-BE49-F238E27FC236}">
                  <a16:creationId xmlns:a16="http://schemas.microsoft.com/office/drawing/2014/main" id="{7B3C9D03-18C0-4BED-BDC5-9BA4710379E4}"/>
                </a:ext>
              </a:extLst>
            </p:cNvPr>
            <p:cNvSpPr>
              <a:spLocks/>
            </p:cNvSpPr>
            <p:nvPr>
              <p:custDataLst>
                <p:tags r:id="rId33"/>
              </p:custDataLst>
            </p:nvPr>
          </p:nvSpPr>
          <p:spPr>
            <a:xfrm rot="2475107">
              <a:off x="9848951" y="3336241"/>
              <a:ext cx="41817" cy="5633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PA-等腰三角形 24">
              <a:extLst>
                <a:ext uri="{FF2B5EF4-FFF2-40B4-BE49-F238E27FC236}">
                  <a16:creationId xmlns:a16="http://schemas.microsoft.com/office/drawing/2014/main" id="{06FF660D-E6D1-41AA-8586-C5A68DC2510C}"/>
                </a:ext>
              </a:extLst>
            </p:cNvPr>
            <p:cNvSpPr>
              <a:spLocks/>
            </p:cNvSpPr>
            <p:nvPr>
              <p:custDataLst>
                <p:tags r:id="rId34"/>
              </p:custDataLst>
            </p:nvPr>
          </p:nvSpPr>
          <p:spPr>
            <a:xfrm rot="2475107">
              <a:off x="9125097" y="2064268"/>
              <a:ext cx="172582" cy="23251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PA-等腰三角形 25">
              <a:extLst>
                <a:ext uri="{FF2B5EF4-FFF2-40B4-BE49-F238E27FC236}">
                  <a16:creationId xmlns:a16="http://schemas.microsoft.com/office/drawing/2014/main" id="{7AD381BB-87F5-4C19-B93C-71123D2DBE7A}"/>
                </a:ext>
              </a:extLst>
            </p:cNvPr>
            <p:cNvSpPr>
              <a:spLocks/>
            </p:cNvSpPr>
            <p:nvPr>
              <p:custDataLst>
                <p:tags r:id="rId35"/>
              </p:custDataLst>
            </p:nvPr>
          </p:nvSpPr>
          <p:spPr>
            <a:xfrm rot="2475107">
              <a:off x="7862661" y="2417210"/>
              <a:ext cx="874686" cy="11784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PA-等腰三角形 26">
              <a:extLst>
                <a:ext uri="{FF2B5EF4-FFF2-40B4-BE49-F238E27FC236}">
                  <a16:creationId xmlns:a16="http://schemas.microsoft.com/office/drawing/2014/main" id="{A894F461-EA7E-4871-B3EF-32955E748623}"/>
                </a:ext>
              </a:extLst>
            </p:cNvPr>
            <p:cNvSpPr>
              <a:spLocks/>
            </p:cNvSpPr>
            <p:nvPr>
              <p:custDataLst>
                <p:tags r:id="rId36"/>
              </p:custDataLst>
            </p:nvPr>
          </p:nvSpPr>
          <p:spPr>
            <a:xfrm rot="2475107">
              <a:off x="7164759" y="1873334"/>
              <a:ext cx="538588" cy="72561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PA-等腰三角形 27">
              <a:extLst>
                <a:ext uri="{FF2B5EF4-FFF2-40B4-BE49-F238E27FC236}">
                  <a16:creationId xmlns:a16="http://schemas.microsoft.com/office/drawing/2014/main" id="{849120C7-3D86-4266-9089-4B23ECBD928E}"/>
                </a:ext>
              </a:extLst>
            </p:cNvPr>
            <p:cNvSpPr>
              <a:spLocks/>
            </p:cNvSpPr>
            <p:nvPr>
              <p:custDataLst>
                <p:tags r:id="rId37"/>
              </p:custDataLst>
            </p:nvPr>
          </p:nvSpPr>
          <p:spPr>
            <a:xfrm rot="801050">
              <a:off x="10362449" y="2134002"/>
              <a:ext cx="697969" cy="94034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PA-等腰三角形 28">
              <a:extLst>
                <a:ext uri="{FF2B5EF4-FFF2-40B4-BE49-F238E27FC236}">
                  <a16:creationId xmlns:a16="http://schemas.microsoft.com/office/drawing/2014/main" id="{75BDC341-0F11-49EC-B6E6-D94A7CD4181E}"/>
                </a:ext>
              </a:extLst>
            </p:cNvPr>
            <p:cNvSpPr>
              <a:spLocks/>
            </p:cNvSpPr>
            <p:nvPr>
              <p:custDataLst>
                <p:tags r:id="rId38"/>
              </p:custDataLst>
            </p:nvPr>
          </p:nvSpPr>
          <p:spPr>
            <a:xfrm rot="2475107">
              <a:off x="9487828" y="2671754"/>
              <a:ext cx="45689" cy="6155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PA-等腰三角形 29">
              <a:extLst>
                <a:ext uri="{FF2B5EF4-FFF2-40B4-BE49-F238E27FC236}">
                  <a16:creationId xmlns:a16="http://schemas.microsoft.com/office/drawing/2014/main" id="{92C9D003-2C57-43C7-802E-608A6D12706F}"/>
                </a:ext>
              </a:extLst>
            </p:cNvPr>
            <p:cNvSpPr>
              <a:spLocks/>
            </p:cNvSpPr>
            <p:nvPr>
              <p:custDataLst>
                <p:tags r:id="rId39"/>
              </p:custDataLst>
            </p:nvPr>
          </p:nvSpPr>
          <p:spPr>
            <a:xfrm rot="1216839">
              <a:off x="8146775" y="1936519"/>
              <a:ext cx="602416" cy="81160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PA-等腰三角形 30">
              <a:extLst>
                <a:ext uri="{FF2B5EF4-FFF2-40B4-BE49-F238E27FC236}">
                  <a16:creationId xmlns:a16="http://schemas.microsoft.com/office/drawing/2014/main" id="{5110526C-43D0-4F61-ADBD-363F304DA8D4}"/>
                </a:ext>
              </a:extLst>
            </p:cNvPr>
            <p:cNvSpPr>
              <a:spLocks/>
            </p:cNvSpPr>
            <p:nvPr>
              <p:custDataLst>
                <p:tags r:id="rId40"/>
              </p:custDataLst>
            </p:nvPr>
          </p:nvSpPr>
          <p:spPr>
            <a:xfrm rot="2475107">
              <a:off x="7837134" y="1412912"/>
              <a:ext cx="795666" cy="1071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PA-等腰三角形 31">
              <a:extLst>
                <a:ext uri="{FF2B5EF4-FFF2-40B4-BE49-F238E27FC236}">
                  <a16:creationId xmlns:a16="http://schemas.microsoft.com/office/drawing/2014/main" id="{CAD10651-46A0-4F7C-91BD-4E9E885F4220}"/>
                </a:ext>
              </a:extLst>
            </p:cNvPr>
            <p:cNvSpPr>
              <a:spLocks/>
            </p:cNvSpPr>
            <p:nvPr>
              <p:custDataLst>
                <p:tags r:id="rId41"/>
              </p:custDataLst>
            </p:nvPr>
          </p:nvSpPr>
          <p:spPr>
            <a:xfrm rot="4199639">
              <a:off x="8988280" y="2946354"/>
              <a:ext cx="889036" cy="119775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3BE3FB8-6287-4915-A650-9EB4F4314E09}"/>
              </a:ext>
            </a:extLst>
          </p:cNvPr>
          <p:cNvGrpSpPr/>
          <p:nvPr/>
        </p:nvGrpSpPr>
        <p:grpSpPr>
          <a:xfrm>
            <a:off x="4413806" y="1981041"/>
            <a:ext cx="3411540" cy="3364390"/>
            <a:chOff x="4413806" y="1981041"/>
            <a:chExt cx="3411540" cy="3364390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64BF685C-1188-41AC-AFB8-8172EB3D1145}"/>
                </a:ext>
              </a:extLst>
            </p:cNvPr>
            <p:cNvSpPr/>
            <p:nvPr/>
          </p:nvSpPr>
          <p:spPr>
            <a:xfrm rot="2736575">
              <a:off x="4413806" y="1981041"/>
              <a:ext cx="3364389" cy="3364389"/>
            </a:xfrm>
            <a:prstGeom prst="rect">
              <a:avLst/>
            </a:prstGeom>
            <a:gradFill>
              <a:gsLst>
                <a:gs pos="31872">
                  <a:srgbClr val="18161B"/>
                </a:gs>
                <a:gs pos="0">
                  <a:srgbClr val="431619"/>
                </a:gs>
                <a:gs pos="64000">
                  <a:srgbClr val="191D2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3D5C361-3354-47C9-B40E-FAF66020790F}"/>
                </a:ext>
              </a:extLst>
            </p:cNvPr>
            <p:cNvSpPr/>
            <p:nvPr/>
          </p:nvSpPr>
          <p:spPr>
            <a:xfrm rot="2736575">
              <a:off x="4460957" y="1981042"/>
              <a:ext cx="3364389" cy="3364389"/>
            </a:xfrm>
            <a:prstGeom prst="rect">
              <a:avLst/>
            </a:prstGeom>
            <a:noFill/>
            <a:ln w="38100">
              <a:gradFill>
                <a:gsLst>
                  <a:gs pos="44258">
                    <a:srgbClr val="D42012"/>
                  </a:gs>
                  <a:gs pos="36304">
                    <a:srgbClr val="D42012">
                      <a:alpha val="0"/>
                    </a:srgbClr>
                  </a:gs>
                  <a:gs pos="29230">
                    <a:srgbClr val="D42012"/>
                  </a:gs>
                  <a:gs pos="0">
                    <a:srgbClr val="D42012"/>
                  </a:gs>
                  <a:gs pos="74000">
                    <a:srgbClr val="D42012"/>
                  </a:gs>
                  <a:gs pos="83000">
                    <a:srgbClr val="D42012">
                      <a:alpha val="0"/>
                    </a:srgbClr>
                  </a:gs>
                  <a:gs pos="100000">
                    <a:srgbClr val="D420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平行四边形 51">
            <a:extLst>
              <a:ext uri="{FF2B5EF4-FFF2-40B4-BE49-F238E27FC236}">
                <a16:creationId xmlns:a16="http://schemas.microsoft.com/office/drawing/2014/main" id="{D4A49949-2C68-44EF-9CA6-98AD3AB3C88A}"/>
              </a:ext>
            </a:extLst>
          </p:cNvPr>
          <p:cNvSpPr/>
          <p:nvPr/>
        </p:nvSpPr>
        <p:spPr>
          <a:xfrm>
            <a:off x="5081587" y="4525841"/>
            <a:ext cx="2028825" cy="420856"/>
          </a:xfrm>
          <a:prstGeom prst="parallelogram">
            <a:avLst/>
          </a:prstGeom>
          <a:gradFill>
            <a:gsLst>
              <a:gs pos="0">
                <a:srgbClr val="D71D12"/>
              </a:gs>
              <a:gs pos="75000">
                <a:srgbClr val="7E0305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C8FDED5E-A9AF-48EB-816E-98D86F13DF69}"/>
              </a:ext>
            </a:extLst>
          </p:cNvPr>
          <p:cNvGrpSpPr/>
          <p:nvPr/>
        </p:nvGrpSpPr>
        <p:grpSpPr>
          <a:xfrm>
            <a:off x="2604210" y="2419580"/>
            <a:ext cx="1844468" cy="1754900"/>
            <a:chOff x="3116959" y="5320218"/>
            <a:chExt cx="1844468" cy="1754900"/>
          </a:xfrm>
        </p:grpSpPr>
        <p:sp>
          <p:nvSpPr>
            <p:cNvPr id="54" name="PA-等腰三角形 53">
              <a:extLst>
                <a:ext uri="{FF2B5EF4-FFF2-40B4-BE49-F238E27FC236}">
                  <a16:creationId xmlns:a16="http://schemas.microsoft.com/office/drawing/2014/main" id="{40E9C3F9-2FCD-4206-8EB1-869F19CFBB35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3501654" y="5320218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PA-等腰三角形 54">
              <a:extLst>
                <a:ext uri="{FF2B5EF4-FFF2-40B4-BE49-F238E27FC236}">
                  <a16:creationId xmlns:a16="http://schemas.microsoft.com/office/drawing/2014/main" id="{1635D31D-2158-441E-A3B7-9D4C805F602F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4380586" y="6975642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PA-等腰三角形 55">
              <a:extLst>
                <a:ext uri="{FF2B5EF4-FFF2-40B4-BE49-F238E27FC236}">
                  <a16:creationId xmlns:a16="http://schemas.microsoft.com/office/drawing/2014/main" id="{47A69693-2121-4F13-8BC6-6333337B16AC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3389938" y="6736600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PA-等腰三角形 56">
              <a:extLst>
                <a:ext uri="{FF2B5EF4-FFF2-40B4-BE49-F238E27FC236}">
                  <a16:creationId xmlns:a16="http://schemas.microsoft.com/office/drawing/2014/main" id="{B149DA41-5692-4BA9-8CD9-225907BFA005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3425853" y="6405509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PA-等腰三角形 57">
              <a:extLst>
                <a:ext uri="{FF2B5EF4-FFF2-40B4-BE49-F238E27FC236}">
                  <a16:creationId xmlns:a16="http://schemas.microsoft.com/office/drawing/2014/main" id="{82C264A1-5B7B-4FFB-A65A-1FD813B6AB62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4317488" y="6824634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PA-等腰三角形 58">
              <a:extLst>
                <a:ext uri="{FF2B5EF4-FFF2-40B4-BE49-F238E27FC236}">
                  <a16:creationId xmlns:a16="http://schemas.microsoft.com/office/drawing/2014/main" id="{298BB180-EBCF-4572-AA0F-57D4B4D6B314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4892758" y="5675756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PA-等腰三角形 59">
              <a:extLst>
                <a:ext uri="{FF2B5EF4-FFF2-40B4-BE49-F238E27FC236}">
                  <a16:creationId xmlns:a16="http://schemas.microsoft.com/office/drawing/2014/main" id="{A2AD56D8-68DE-4D85-A8F8-1A180CF71055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3428735" y="5574567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PA-等腰三角形 60">
              <a:extLst>
                <a:ext uri="{FF2B5EF4-FFF2-40B4-BE49-F238E27FC236}">
                  <a16:creationId xmlns:a16="http://schemas.microsoft.com/office/drawing/2014/main" id="{230C174D-A3A0-4589-AD91-E80F34143FD5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3116959" y="6872401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PA-等腰三角形 61">
              <a:extLst>
                <a:ext uri="{FF2B5EF4-FFF2-40B4-BE49-F238E27FC236}">
                  <a16:creationId xmlns:a16="http://schemas.microsoft.com/office/drawing/2014/main" id="{706BCAA1-A9FC-443B-8282-E59EEFC9896D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4716144" y="7021778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PA-等腰三角形 62">
              <a:extLst>
                <a:ext uri="{FF2B5EF4-FFF2-40B4-BE49-F238E27FC236}">
                  <a16:creationId xmlns:a16="http://schemas.microsoft.com/office/drawing/2014/main" id="{588755EE-4CD3-45E7-A4DB-CBD5D1D84EA1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4899553" y="6684866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PA-等腰三角形 63">
              <a:extLst>
                <a:ext uri="{FF2B5EF4-FFF2-40B4-BE49-F238E27FC236}">
                  <a16:creationId xmlns:a16="http://schemas.microsoft.com/office/drawing/2014/main" id="{957E63EA-F7EE-4745-B4DF-2C2BFEDAAFA8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4865866" y="5345577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PA-等腰三角形 64">
              <a:extLst>
                <a:ext uri="{FF2B5EF4-FFF2-40B4-BE49-F238E27FC236}">
                  <a16:creationId xmlns:a16="http://schemas.microsoft.com/office/drawing/2014/main" id="{F67C22BC-5ED6-4D5C-A624-5E536CBFD899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3903254" y="6386371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PA-等腰三角形 65">
              <a:extLst>
                <a:ext uri="{FF2B5EF4-FFF2-40B4-BE49-F238E27FC236}">
                  <a16:creationId xmlns:a16="http://schemas.microsoft.com/office/drawing/2014/main" id="{BAE76E1D-B6A4-4E8B-819B-61C3BB882FAF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4485553" y="5772779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PA-等腰三角形 66">
              <a:extLst>
                <a:ext uri="{FF2B5EF4-FFF2-40B4-BE49-F238E27FC236}">
                  <a16:creationId xmlns:a16="http://schemas.microsoft.com/office/drawing/2014/main" id="{AD9B03CC-A42F-4722-B8DC-B5A9FCA9BF99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>
              <a:off x="4562600" y="6000716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C6135C12-B3AB-4727-B06A-E157BDB1F974}"/>
              </a:ext>
            </a:extLst>
          </p:cNvPr>
          <p:cNvGrpSpPr/>
          <p:nvPr/>
        </p:nvGrpSpPr>
        <p:grpSpPr>
          <a:xfrm>
            <a:off x="7520789" y="3083580"/>
            <a:ext cx="1844468" cy="1754900"/>
            <a:chOff x="3116959" y="5320218"/>
            <a:chExt cx="1844468" cy="1754900"/>
          </a:xfrm>
        </p:grpSpPr>
        <p:sp>
          <p:nvSpPr>
            <p:cNvPr id="70" name="PA-等腰三角形 53">
              <a:extLst>
                <a:ext uri="{FF2B5EF4-FFF2-40B4-BE49-F238E27FC236}">
                  <a16:creationId xmlns:a16="http://schemas.microsoft.com/office/drawing/2014/main" id="{A84D3A2B-F31A-4D3D-957C-866F120CA626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3501654" y="5320218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PA-等腰三角形 54">
              <a:extLst>
                <a:ext uri="{FF2B5EF4-FFF2-40B4-BE49-F238E27FC236}">
                  <a16:creationId xmlns:a16="http://schemas.microsoft.com/office/drawing/2014/main" id="{0E12B134-BE0A-4698-86B1-665EB642170F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380586" y="6975642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PA-等腰三角形 55">
              <a:extLst>
                <a:ext uri="{FF2B5EF4-FFF2-40B4-BE49-F238E27FC236}">
                  <a16:creationId xmlns:a16="http://schemas.microsoft.com/office/drawing/2014/main" id="{96236B30-37FC-47B4-B754-A77EAD0D59FA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3389938" y="6736600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PA-等腰三角形 56">
              <a:extLst>
                <a:ext uri="{FF2B5EF4-FFF2-40B4-BE49-F238E27FC236}">
                  <a16:creationId xmlns:a16="http://schemas.microsoft.com/office/drawing/2014/main" id="{24B94EA3-87D1-4063-A19F-2955534D42C2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425853" y="6405509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PA-等腰三角形 57">
              <a:extLst>
                <a:ext uri="{FF2B5EF4-FFF2-40B4-BE49-F238E27FC236}">
                  <a16:creationId xmlns:a16="http://schemas.microsoft.com/office/drawing/2014/main" id="{61F07667-7661-4BBC-BFBD-86B34C6653A1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4317488" y="6824634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PA-等腰三角形 58">
              <a:extLst>
                <a:ext uri="{FF2B5EF4-FFF2-40B4-BE49-F238E27FC236}">
                  <a16:creationId xmlns:a16="http://schemas.microsoft.com/office/drawing/2014/main" id="{AA3574A5-B57B-47F8-8751-2362240CBD7C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4892758" y="5675756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PA-等腰三角形 59">
              <a:extLst>
                <a:ext uri="{FF2B5EF4-FFF2-40B4-BE49-F238E27FC236}">
                  <a16:creationId xmlns:a16="http://schemas.microsoft.com/office/drawing/2014/main" id="{E737D2BA-5706-4745-886C-A54F6C1C1AAB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3428735" y="5574567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PA-等腰三角形 60">
              <a:extLst>
                <a:ext uri="{FF2B5EF4-FFF2-40B4-BE49-F238E27FC236}">
                  <a16:creationId xmlns:a16="http://schemas.microsoft.com/office/drawing/2014/main" id="{2A2DB06C-709D-44B6-BA35-7B287C5EA04B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3116959" y="6872401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PA-等腰三角形 61">
              <a:extLst>
                <a:ext uri="{FF2B5EF4-FFF2-40B4-BE49-F238E27FC236}">
                  <a16:creationId xmlns:a16="http://schemas.microsoft.com/office/drawing/2014/main" id="{46F75A39-27E2-4AAA-8AD4-F31CCD07848B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4716144" y="7021778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PA-等腰三角形 62">
              <a:extLst>
                <a:ext uri="{FF2B5EF4-FFF2-40B4-BE49-F238E27FC236}">
                  <a16:creationId xmlns:a16="http://schemas.microsoft.com/office/drawing/2014/main" id="{A8DF2812-3415-4AE6-9FC5-D64F60C70DC2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4899553" y="6684866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PA-等腰三角形 63">
              <a:extLst>
                <a:ext uri="{FF2B5EF4-FFF2-40B4-BE49-F238E27FC236}">
                  <a16:creationId xmlns:a16="http://schemas.microsoft.com/office/drawing/2014/main" id="{50753287-2ACE-4446-93A8-1A5FF5AE5159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4865866" y="5345577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PA-等腰三角形 64">
              <a:extLst>
                <a:ext uri="{FF2B5EF4-FFF2-40B4-BE49-F238E27FC236}">
                  <a16:creationId xmlns:a16="http://schemas.microsoft.com/office/drawing/2014/main" id="{0435EB1A-E66B-4B25-A8F3-F385D4FB9A7B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3903254" y="6386371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PA-等腰三角形 65">
              <a:extLst>
                <a:ext uri="{FF2B5EF4-FFF2-40B4-BE49-F238E27FC236}">
                  <a16:creationId xmlns:a16="http://schemas.microsoft.com/office/drawing/2014/main" id="{6CA12E7F-B3B3-4F84-9046-9A0D90221DB1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4485553" y="5772779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PA-等腰三角形 66">
              <a:extLst>
                <a:ext uri="{FF2B5EF4-FFF2-40B4-BE49-F238E27FC236}">
                  <a16:creationId xmlns:a16="http://schemas.microsoft.com/office/drawing/2014/main" id="{E43BBAC3-2584-4C5C-8E3F-8DD5328481D4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4562600" y="6000716"/>
              <a:ext cx="61874" cy="53340"/>
            </a:xfrm>
            <a:prstGeom prst="triangle">
              <a:avLst/>
            </a:prstGeom>
            <a:solidFill>
              <a:srgbClr val="7E03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9" name="组合 218">
            <a:extLst>
              <a:ext uri="{FF2B5EF4-FFF2-40B4-BE49-F238E27FC236}">
                <a16:creationId xmlns:a16="http://schemas.microsoft.com/office/drawing/2014/main" id="{14AD7226-FC7F-4853-BC49-7AE9945999BD}"/>
              </a:ext>
            </a:extLst>
          </p:cNvPr>
          <p:cNvGrpSpPr/>
          <p:nvPr/>
        </p:nvGrpSpPr>
        <p:grpSpPr>
          <a:xfrm>
            <a:off x="3809677" y="1562837"/>
            <a:ext cx="1283015" cy="827439"/>
            <a:chOff x="1332231" y="2707191"/>
            <a:chExt cx="1283015" cy="827439"/>
          </a:xfrm>
        </p:grpSpPr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C5100F09-0A95-4488-B4F5-92772A82C18A}"/>
                </a:ext>
              </a:extLst>
            </p:cNvPr>
            <p:cNvSpPr/>
            <p:nvPr/>
          </p:nvSpPr>
          <p:spPr>
            <a:xfrm>
              <a:off x="1332231" y="270719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id="{9621AB18-2728-4A6B-BFB8-26F251A4FC9A}"/>
                </a:ext>
              </a:extLst>
            </p:cNvPr>
            <p:cNvSpPr/>
            <p:nvPr/>
          </p:nvSpPr>
          <p:spPr>
            <a:xfrm>
              <a:off x="1641555" y="270719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id="{EB1A1877-487D-4786-9168-8184C5B94D15}"/>
                </a:ext>
              </a:extLst>
            </p:cNvPr>
            <p:cNvSpPr/>
            <p:nvPr/>
          </p:nvSpPr>
          <p:spPr>
            <a:xfrm>
              <a:off x="1950879" y="270719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id="{B277863E-95F3-436C-B965-C81DE7FA9259}"/>
                </a:ext>
              </a:extLst>
            </p:cNvPr>
            <p:cNvSpPr/>
            <p:nvPr/>
          </p:nvSpPr>
          <p:spPr>
            <a:xfrm>
              <a:off x="2260203" y="270719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id="{C03CF9EF-1244-4C19-B4CE-57E8957D60AF}"/>
                </a:ext>
              </a:extLst>
            </p:cNvPr>
            <p:cNvSpPr/>
            <p:nvPr/>
          </p:nvSpPr>
          <p:spPr>
            <a:xfrm>
              <a:off x="2569527" y="270719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id="{9E2D2E13-7325-43B9-A7ED-6B84EB2A431C}"/>
                </a:ext>
              </a:extLst>
            </p:cNvPr>
            <p:cNvSpPr/>
            <p:nvPr/>
          </p:nvSpPr>
          <p:spPr>
            <a:xfrm>
              <a:off x="1332231" y="290262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BE8456BC-DB8D-42F1-80BD-2CE5F240C558}"/>
                </a:ext>
              </a:extLst>
            </p:cNvPr>
            <p:cNvSpPr/>
            <p:nvPr/>
          </p:nvSpPr>
          <p:spPr>
            <a:xfrm>
              <a:off x="1641555" y="290262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id="{96F9B95F-399B-4F62-8BD6-7ACE02B5D30E}"/>
                </a:ext>
              </a:extLst>
            </p:cNvPr>
            <p:cNvSpPr/>
            <p:nvPr/>
          </p:nvSpPr>
          <p:spPr>
            <a:xfrm>
              <a:off x="1950879" y="290262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C13B0304-44B3-45BB-B3BF-49408A5CE058}"/>
                </a:ext>
              </a:extLst>
            </p:cNvPr>
            <p:cNvSpPr/>
            <p:nvPr/>
          </p:nvSpPr>
          <p:spPr>
            <a:xfrm>
              <a:off x="2260203" y="290262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DF9B0036-4ACC-41E7-8E25-99FFE34D8887}"/>
                </a:ext>
              </a:extLst>
            </p:cNvPr>
            <p:cNvSpPr/>
            <p:nvPr/>
          </p:nvSpPr>
          <p:spPr>
            <a:xfrm>
              <a:off x="2569527" y="290262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id="{7EC8A8CE-B3A5-45A2-8140-74A06B279C79}"/>
                </a:ext>
              </a:extLst>
            </p:cNvPr>
            <p:cNvSpPr/>
            <p:nvPr/>
          </p:nvSpPr>
          <p:spPr>
            <a:xfrm>
              <a:off x="1332231" y="309805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id="{16A6B7E5-95FD-42DE-A4E0-0E7652396E68}"/>
                </a:ext>
              </a:extLst>
            </p:cNvPr>
            <p:cNvSpPr/>
            <p:nvPr/>
          </p:nvSpPr>
          <p:spPr>
            <a:xfrm>
              <a:off x="1641555" y="309805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椭圆 205">
              <a:extLst>
                <a:ext uri="{FF2B5EF4-FFF2-40B4-BE49-F238E27FC236}">
                  <a16:creationId xmlns:a16="http://schemas.microsoft.com/office/drawing/2014/main" id="{4EE51232-CC56-4927-9A9F-A2201A8600D4}"/>
                </a:ext>
              </a:extLst>
            </p:cNvPr>
            <p:cNvSpPr/>
            <p:nvPr/>
          </p:nvSpPr>
          <p:spPr>
            <a:xfrm>
              <a:off x="1950879" y="309805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id="{3C188AFC-3F89-4369-9EE3-2CD7CE7A519A}"/>
                </a:ext>
              </a:extLst>
            </p:cNvPr>
            <p:cNvSpPr/>
            <p:nvPr/>
          </p:nvSpPr>
          <p:spPr>
            <a:xfrm>
              <a:off x="2260203" y="309805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207">
              <a:extLst>
                <a:ext uri="{FF2B5EF4-FFF2-40B4-BE49-F238E27FC236}">
                  <a16:creationId xmlns:a16="http://schemas.microsoft.com/office/drawing/2014/main" id="{CFE4CD06-329D-4FD3-93CD-E843C6F48EB7}"/>
                </a:ext>
              </a:extLst>
            </p:cNvPr>
            <p:cNvSpPr/>
            <p:nvPr/>
          </p:nvSpPr>
          <p:spPr>
            <a:xfrm>
              <a:off x="2569527" y="309805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椭圆 208">
              <a:extLst>
                <a:ext uri="{FF2B5EF4-FFF2-40B4-BE49-F238E27FC236}">
                  <a16:creationId xmlns:a16="http://schemas.microsoft.com/office/drawing/2014/main" id="{2EC941F9-3345-4345-B094-3D5AE63DDEB6}"/>
                </a:ext>
              </a:extLst>
            </p:cNvPr>
            <p:cNvSpPr/>
            <p:nvPr/>
          </p:nvSpPr>
          <p:spPr>
            <a:xfrm>
              <a:off x="1332231" y="329348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3398347D-254F-422A-8354-11F89BD3CCB5}"/>
                </a:ext>
              </a:extLst>
            </p:cNvPr>
            <p:cNvSpPr/>
            <p:nvPr/>
          </p:nvSpPr>
          <p:spPr>
            <a:xfrm>
              <a:off x="1641555" y="329348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229BFD8F-50D9-465E-BC8A-A08066F49950}"/>
                </a:ext>
              </a:extLst>
            </p:cNvPr>
            <p:cNvSpPr/>
            <p:nvPr/>
          </p:nvSpPr>
          <p:spPr>
            <a:xfrm>
              <a:off x="1950879" y="329348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id="{006F0FA5-350C-4502-B80A-FD037CAE2342}"/>
                </a:ext>
              </a:extLst>
            </p:cNvPr>
            <p:cNvSpPr/>
            <p:nvPr/>
          </p:nvSpPr>
          <p:spPr>
            <a:xfrm>
              <a:off x="2260203" y="329348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id="{60B39A07-C0F7-44A3-8925-6F754670A47F}"/>
                </a:ext>
              </a:extLst>
            </p:cNvPr>
            <p:cNvSpPr/>
            <p:nvPr/>
          </p:nvSpPr>
          <p:spPr>
            <a:xfrm>
              <a:off x="2569527" y="329348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510769A8-A22A-4A9B-856B-7BD5826AA902}"/>
                </a:ext>
              </a:extLst>
            </p:cNvPr>
            <p:cNvSpPr/>
            <p:nvPr/>
          </p:nvSpPr>
          <p:spPr>
            <a:xfrm>
              <a:off x="1332231" y="348891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C418C86E-CA35-4C4C-9E7C-7B59B9560612}"/>
                </a:ext>
              </a:extLst>
            </p:cNvPr>
            <p:cNvSpPr/>
            <p:nvPr/>
          </p:nvSpPr>
          <p:spPr>
            <a:xfrm>
              <a:off x="1641555" y="348891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ACA7257B-1C65-42AB-904D-982F05556C5F}"/>
                </a:ext>
              </a:extLst>
            </p:cNvPr>
            <p:cNvSpPr/>
            <p:nvPr/>
          </p:nvSpPr>
          <p:spPr>
            <a:xfrm>
              <a:off x="1950879" y="348891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C05BBAB4-95C2-48CE-881D-5E7DDC2A81DE}"/>
                </a:ext>
              </a:extLst>
            </p:cNvPr>
            <p:cNvSpPr/>
            <p:nvPr/>
          </p:nvSpPr>
          <p:spPr>
            <a:xfrm>
              <a:off x="2260203" y="348891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08A2B7F7-2718-4201-A165-92E31E859FA1}"/>
                </a:ext>
              </a:extLst>
            </p:cNvPr>
            <p:cNvSpPr/>
            <p:nvPr/>
          </p:nvSpPr>
          <p:spPr>
            <a:xfrm>
              <a:off x="2569527" y="348891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0" name="组合 219">
            <a:extLst>
              <a:ext uri="{FF2B5EF4-FFF2-40B4-BE49-F238E27FC236}">
                <a16:creationId xmlns:a16="http://schemas.microsoft.com/office/drawing/2014/main" id="{9BA50A84-C515-400A-806B-356B55D452DC}"/>
              </a:ext>
            </a:extLst>
          </p:cNvPr>
          <p:cNvGrpSpPr/>
          <p:nvPr/>
        </p:nvGrpSpPr>
        <p:grpSpPr>
          <a:xfrm>
            <a:off x="7682032" y="4227430"/>
            <a:ext cx="1283015" cy="827439"/>
            <a:chOff x="1332231" y="2707191"/>
            <a:chExt cx="1283015" cy="827439"/>
          </a:xfrm>
        </p:grpSpPr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D09AE72A-5AF5-4367-A029-7EBFCD2B1965}"/>
                </a:ext>
              </a:extLst>
            </p:cNvPr>
            <p:cNvSpPr/>
            <p:nvPr/>
          </p:nvSpPr>
          <p:spPr>
            <a:xfrm>
              <a:off x="1332231" y="270719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AD3EFBD2-D800-4CC5-A978-086F7DAD2979}"/>
                </a:ext>
              </a:extLst>
            </p:cNvPr>
            <p:cNvSpPr/>
            <p:nvPr/>
          </p:nvSpPr>
          <p:spPr>
            <a:xfrm>
              <a:off x="1641555" y="270719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37A24619-33CB-44F6-AED0-91E3507CE472}"/>
                </a:ext>
              </a:extLst>
            </p:cNvPr>
            <p:cNvSpPr/>
            <p:nvPr/>
          </p:nvSpPr>
          <p:spPr>
            <a:xfrm>
              <a:off x="1950879" y="270719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F2B3546D-91D2-4ACA-85B7-037D4F1DC224}"/>
                </a:ext>
              </a:extLst>
            </p:cNvPr>
            <p:cNvSpPr/>
            <p:nvPr/>
          </p:nvSpPr>
          <p:spPr>
            <a:xfrm>
              <a:off x="2260203" y="270719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AFCF1259-FED0-4060-925C-405B6DAB8761}"/>
                </a:ext>
              </a:extLst>
            </p:cNvPr>
            <p:cNvSpPr/>
            <p:nvPr/>
          </p:nvSpPr>
          <p:spPr>
            <a:xfrm>
              <a:off x="2569527" y="270719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E3B7D18E-C551-4C79-B08A-2B5833A5A99F}"/>
                </a:ext>
              </a:extLst>
            </p:cNvPr>
            <p:cNvSpPr/>
            <p:nvPr/>
          </p:nvSpPr>
          <p:spPr>
            <a:xfrm>
              <a:off x="1332231" y="290262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17879DF5-A4A8-4580-8E47-EA7CADBC6E88}"/>
                </a:ext>
              </a:extLst>
            </p:cNvPr>
            <p:cNvSpPr/>
            <p:nvPr/>
          </p:nvSpPr>
          <p:spPr>
            <a:xfrm>
              <a:off x="1641555" y="290262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6C15BED7-BB23-4D70-8C65-70C820AE48D6}"/>
                </a:ext>
              </a:extLst>
            </p:cNvPr>
            <p:cNvSpPr/>
            <p:nvPr/>
          </p:nvSpPr>
          <p:spPr>
            <a:xfrm>
              <a:off x="1950879" y="290262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79BD7B5F-4871-4C3E-8163-AE4B61F4CABA}"/>
                </a:ext>
              </a:extLst>
            </p:cNvPr>
            <p:cNvSpPr/>
            <p:nvPr/>
          </p:nvSpPr>
          <p:spPr>
            <a:xfrm>
              <a:off x="2260203" y="290262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id="{B1383213-76F3-4062-ABC8-736ABFDEEFDF}"/>
                </a:ext>
              </a:extLst>
            </p:cNvPr>
            <p:cNvSpPr/>
            <p:nvPr/>
          </p:nvSpPr>
          <p:spPr>
            <a:xfrm>
              <a:off x="2569527" y="290262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20A44A0A-9340-4352-8808-5C10B31BF26F}"/>
                </a:ext>
              </a:extLst>
            </p:cNvPr>
            <p:cNvSpPr/>
            <p:nvPr/>
          </p:nvSpPr>
          <p:spPr>
            <a:xfrm>
              <a:off x="1332231" y="309805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8994DC66-24F1-4D83-B83B-9F11C2ECA13D}"/>
                </a:ext>
              </a:extLst>
            </p:cNvPr>
            <p:cNvSpPr/>
            <p:nvPr/>
          </p:nvSpPr>
          <p:spPr>
            <a:xfrm>
              <a:off x="1641555" y="309805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E5A4E9E2-B33A-4406-B02C-D6C9551D9933}"/>
                </a:ext>
              </a:extLst>
            </p:cNvPr>
            <p:cNvSpPr/>
            <p:nvPr/>
          </p:nvSpPr>
          <p:spPr>
            <a:xfrm>
              <a:off x="1950879" y="309805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1182257E-C42B-49C7-A397-6EB899366B26}"/>
                </a:ext>
              </a:extLst>
            </p:cNvPr>
            <p:cNvSpPr/>
            <p:nvPr/>
          </p:nvSpPr>
          <p:spPr>
            <a:xfrm>
              <a:off x="2260203" y="309805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id="{4C0E3035-AABE-4FB7-8EBE-441915FA0EF9}"/>
                </a:ext>
              </a:extLst>
            </p:cNvPr>
            <p:cNvSpPr/>
            <p:nvPr/>
          </p:nvSpPr>
          <p:spPr>
            <a:xfrm>
              <a:off x="2569527" y="309805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id="{975DD2BD-CFE0-4AFE-8A09-33C44B56EE6B}"/>
                </a:ext>
              </a:extLst>
            </p:cNvPr>
            <p:cNvSpPr/>
            <p:nvPr/>
          </p:nvSpPr>
          <p:spPr>
            <a:xfrm>
              <a:off x="1332231" y="329348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id="{28E71923-DCFA-4966-A027-17121F551CB7}"/>
                </a:ext>
              </a:extLst>
            </p:cNvPr>
            <p:cNvSpPr/>
            <p:nvPr/>
          </p:nvSpPr>
          <p:spPr>
            <a:xfrm>
              <a:off x="1641555" y="329348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id="{AEE5403E-1FEE-4B51-B4D8-B8C22DBE9368}"/>
                </a:ext>
              </a:extLst>
            </p:cNvPr>
            <p:cNvSpPr/>
            <p:nvPr/>
          </p:nvSpPr>
          <p:spPr>
            <a:xfrm>
              <a:off x="1950879" y="329348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id="{CE568CE3-0314-4C7A-9332-6DFB2DDE9EC1}"/>
                </a:ext>
              </a:extLst>
            </p:cNvPr>
            <p:cNvSpPr/>
            <p:nvPr/>
          </p:nvSpPr>
          <p:spPr>
            <a:xfrm>
              <a:off x="2260203" y="329348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6C96B3DA-D87A-48CE-AD28-306EAE265A82}"/>
                </a:ext>
              </a:extLst>
            </p:cNvPr>
            <p:cNvSpPr/>
            <p:nvPr/>
          </p:nvSpPr>
          <p:spPr>
            <a:xfrm>
              <a:off x="2569527" y="329348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id="{BED7FC26-7608-4BAF-97A7-F5FDC0628B25}"/>
                </a:ext>
              </a:extLst>
            </p:cNvPr>
            <p:cNvSpPr/>
            <p:nvPr/>
          </p:nvSpPr>
          <p:spPr>
            <a:xfrm>
              <a:off x="1332231" y="348891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椭圆 241">
              <a:extLst>
                <a:ext uri="{FF2B5EF4-FFF2-40B4-BE49-F238E27FC236}">
                  <a16:creationId xmlns:a16="http://schemas.microsoft.com/office/drawing/2014/main" id="{05A73F32-1E4B-4819-BA55-E6E7CF15057E}"/>
                </a:ext>
              </a:extLst>
            </p:cNvPr>
            <p:cNvSpPr/>
            <p:nvPr/>
          </p:nvSpPr>
          <p:spPr>
            <a:xfrm>
              <a:off x="1641555" y="348891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41192926-52D7-4CFD-BD6E-99CF628F0E53}"/>
                </a:ext>
              </a:extLst>
            </p:cNvPr>
            <p:cNvSpPr/>
            <p:nvPr/>
          </p:nvSpPr>
          <p:spPr>
            <a:xfrm>
              <a:off x="1950879" y="348891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24CAAAF0-4A0B-40A8-8E15-A034DF4CFCE2}"/>
                </a:ext>
              </a:extLst>
            </p:cNvPr>
            <p:cNvSpPr/>
            <p:nvPr/>
          </p:nvSpPr>
          <p:spPr>
            <a:xfrm>
              <a:off x="2260203" y="348891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7100BBCE-068C-45D8-A79F-53CC07CE6BA1}"/>
                </a:ext>
              </a:extLst>
            </p:cNvPr>
            <p:cNvSpPr/>
            <p:nvPr/>
          </p:nvSpPr>
          <p:spPr>
            <a:xfrm>
              <a:off x="2569527" y="348891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6" name="文本框 245">
            <a:extLst>
              <a:ext uri="{FF2B5EF4-FFF2-40B4-BE49-F238E27FC236}">
                <a16:creationId xmlns:a16="http://schemas.microsoft.com/office/drawing/2014/main" id="{ABD750A6-339D-48F9-852F-AB73BFDE2317}"/>
              </a:ext>
            </a:extLst>
          </p:cNvPr>
          <p:cNvSpPr txBox="1"/>
          <p:nvPr/>
        </p:nvSpPr>
        <p:spPr>
          <a:xfrm>
            <a:off x="4259117" y="2443961"/>
            <a:ext cx="358820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i="1" dirty="0">
                <a:solidFill>
                  <a:schemeClr val="bg1"/>
                </a:solidFill>
                <a:effectLst>
                  <a:outerShdw blurRad="152400" dist="50800" dir="5400000" algn="t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PPT</a:t>
            </a:r>
            <a:endParaRPr lang="zh-CN" altLang="en-US" sz="8800" i="1" dirty="0">
              <a:solidFill>
                <a:schemeClr val="bg1"/>
              </a:solidFill>
              <a:effectLst>
                <a:outerShdw blurRad="152400" dist="50800" dir="5400000" algn="t" rotWithShape="0">
                  <a:prstClr val="black">
                    <a:alpha val="4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47" name="文本框 246">
            <a:extLst>
              <a:ext uri="{FF2B5EF4-FFF2-40B4-BE49-F238E27FC236}">
                <a16:creationId xmlns:a16="http://schemas.microsoft.com/office/drawing/2014/main" id="{EA27408D-8A2A-4C7F-83CD-E57CB68CFD10}"/>
              </a:ext>
            </a:extLst>
          </p:cNvPr>
          <p:cNvSpPr txBox="1"/>
          <p:nvPr/>
        </p:nvSpPr>
        <p:spPr>
          <a:xfrm>
            <a:off x="4194250" y="3459005"/>
            <a:ext cx="35882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i="1" dirty="0">
                <a:gradFill>
                  <a:gsLst>
                    <a:gs pos="0">
                      <a:srgbClr val="930904">
                        <a:alpha val="67000"/>
                      </a:srgbClr>
                    </a:gs>
                    <a:gs pos="57000">
                      <a:srgbClr val="D71D12"/>
                    </a:gs>
                  </a:gsLst>
                  <a:lin ang="5400000" scaled="1"/>
                </a:gradFill>
                <a:effectLst>
                  <a:outerShdw blurRad="152400" dist="50800" dir="5400000" algn="t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DESIGN</a:t>
            </a:r>
            <a:endParaRPr lang="zh-CN" altLang="en-US" sz="6600" i="1" dirty="0">
              <a:gradFill>
                <a:gsLst>
                  <a:gs pos="0">
                    <a:srgbClr val="930904">
                      <a:alpha val="67000"/>
                    </a:srgbClr>
                  </a:gs>
                  <a:gs pos="57000">
                    <a:srgbClr val="D71D12"/>
                  </a:gs>
                </a:gsLst>
                <a:lin ang="5400000" scaled="1"/>
              </a:gradFill>
              <a:effectLst>
                <a:outerShdw blurRad="152400" dist="50800" dir="5400000" algn="t" rotWithShape="0">
                  <a:prstClr val="black">
                    <a:alpha val="4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48" name="文本框 247">
            <a:extLst>
              <a:ext uri="{FF2B5EF4-FFF2-40B4-BE49-F238E27FC236}">
                <a16:creationId xmlns:a16="http://schemas.microsoft.com/office/drawing/2014/main" id="{5E925968-8826-4093-91F0-CA1AE18BE020}"/>
              </a:ext>
            </a:extLst>
          </p:cNvPr>
          <p:cNvSpPr txBox="1"/>
          <p:nvPr/>
        </p:nvSpPr>
        <p:spPr>
          <a:xfrm>
            <a:off x="5091410" y="4520434"/>
            <a:ext cx="2109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i="1" dirty="0">
                <a:effectLst>
                  <a:outerShdw blurRad="152400" dist="50800" dir="5400000" algn="t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大文懂个</a:t>
            </a:r>
            <a:r>
              <a:rPr lang="en-US" altLang="zh-CN" sz="2400" i="1" dirty="0">
                <a:effectLst>
                  <a:outerShdw blurRad="152400" dist="50800" dir="5400000" algn="t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endParaRPr lang="zh-CN" altLang="en-US" sz="2400" i="1" dirty="0">
              <a:effectLst>
                <a:outerShdw blurRad="152400" dist="50800" dir="5400000" algn="t" rotWithShape="0">
                  <a:prstClr val="black">
                    <a:alpha val="4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36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0F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62C5585C-BFFA-4A6F-84A5-1D46888E2FA3}"/>
              </a:ext>
            </a:extLst>
          </p:cNvPr>
          <p:cNvSpPr/>
          <p:nvPr/>
        </p:nvSpPr>
        <p:spPr>
          <a:xfrm>
            <a:off x="-90738" y="4536"/>
            <a:ext cx="6096000" cy="4732775"/>
          </a:xfrm>
          <a:custGeom>
            <a:avLst/>
            <a:gdLst>
              <a:gd name="connsiteX0" fmla="*/ 0 w 3296440"/>
              <a:gd name="connsiteY0" fmla="*/ 0 h 1618134"/>
              <a:gd name="connsiteX1" fmla="*/ 3296440 w 3296440"/>
              <a:gd name="connsiteY1" fmla="*/ 0 h 1618134"/>
              <a:gd name="connsiteX2" fmla="*/ 3253427 w 3296440"/>
              <a:gd name="connsiteY2" fmla="*/ 40350 h 1618134"/>
              <a:gd name="connsiteX3" fmla="*/ 3098665 w 3296440"/>
              <a:gd name="connsiteY3" fmla="*/ 162938 h 1618134"/>
              <a:gd name="connsiteX4" fmla="*/ 2689090 w 3296440"/>
              <a:gd name="connsiteY4" fmla="*/ 401063 h 1618134"/>
              <a:gd name="connsiteX5" fmla="*/ 1965190 w 3296440"/>
              <a:gd name="connsiteY5" fmla="*/ 534413 h 1618134"/>
              <a:gd name="connsiteX6" fmla="*/ 1498465 w 3296440"/>
              <a:gd name="connsiteY6" fmla="*/ 705863 h 1618134"/>
              <a:gd name="connsiteX7" fmla="*/ 1069840 w 3296440"/>
              <a:gd name="connsiteY7" fmla="*/ 1163063 h 1618134"/>
              <a:gd name="connsiteX8" fmla="*/ 536440 w 3296440"/>
              <a:gd name="connsiteY8" fmla="*/ 1458338 h 1618134"/>
              <a:gd name="connsiteX9" fmla="*/ 12565 w 3296440"/>
              <a:gd name="connsiteY9" fmla="*/ 1610738 h 1618134"/>
              <a:gd name="connsiteX10" fmla="*/ 0 w 3296440"/>
              <a:gd name="connsiteY10" fmla="*/ 1618134 h 1618134"/>
              <a:gd name="connsiteX0" fmla="*/ 0 w 3296440"/>
              <a:gd name="connsiteY0" fmla="*/ 0 h 1618134"/>
              <a:gd name="connsiteX1" fmla="*/ 3296440 w 3296440"/>
              <a:gd name="connsiteY1" fmla="*/ 0 h 1618134"/>
              <a:gd name="connsiteX2" fmla="*/ 3253427 w 3296440"/>
              <a:gd name="connsiteY2" fmla="*/ 40350 h 1618134"/>
              <a:gd name="connsiteX3" fmla="*/ 3112400 w 3296440"/>
              <a:gd name="connsiteY3" fmla="*/ 169806 h 1618134"/>
              <a:gd name="connsiteX4" fmla="*/ 2689090 w 3296440"/>
              <a:gd name="connsiteY4" fmla="*/ 401063 h 1618134"/>
              <a:gd name="connsiteX5" fmla="*/ 1965190 w 3296440"/>
              <a:gd name="connsiteY5" fmla="*/ 534413 h 1618134"/>
              <a:gd name="connsiteX6" fmla="*/ 1498465 w 3296440"/>
              <a:gd name="connsiteY6" fmla="*/ 705863 h 1618134"/>
              <a:gd name="connsiteX7" fmla="*/ 1069840 w 3296440"/>
              <a:gd name="connsiteY7" fmla="*/ 1163063 h 1618134"/>
              <a:gd name="connsiteX8" fmla="*/ 536440 w 3296440"/>
              <a:gd name="connsiteY8" fmla="*/ 1458338 h 1618134"/>
              <a:gd name="connsiteX9" fmla="*/ 12565 w 3296440"/>
              <a:gd name="connsiteY9" fmla="*/ 1610738 h 1618134"/>
              <a:gd name="connsiteX10" fmla="*/ 0 w 3296440"/>
              <a:gd name="connsiteY10" fmla="*/ 1618134 h 1618134"/>
              <a:gd name="connsiteX11" fmla="*/ 0 w 3296440"/>
              <a:gd name="connsiteY11" fmla="*/ 0 h 1618134"/>
              <a:gd name="connsiteX0" fmla="*/ 0 w 3296440"/>
              <a:gd name="connsiteY0" fmla="*/ 0 h 1618134"/>
              <a:gd name="connsiteX1" fmla="*/ 3296440 w 3296440"/>
              <a:gd name="connsiteY1" fmla="*/ 0 h 1618134"/>
              <a:gd name="connsiteX2" fmla="*/ 3249994 w 3296440"/>
              <a:gd name="connsiteY2" fmla="*/ 36916 h 1618134"/>
              <a:gd name="connsiteX3" fmla="*/ 3112400 w 3296440"/>
              <a:gd name="connsiteY3" fmla="*/ 169806 h 1618134"/>
              <a:gd name="connsiteX4" fmla="*/ 2689090 w 3296440"/>
              <a:gd name="connsiteY4" fmla="*/ 401063 h 1618134"/>
              <a:gd name="connsiteX5" fmla="*/ 1965190 w 3296440"/>
              <a:gd name="connsiteY5" fmla="*/ 534413 h 1618134"/>
              <a:gd name="connsiteX6" fmla="*/ 1498465 w 3296440"/>
              <a:gd name="connsiteY6" fmla="*/ 705863 h 1618134"/>
              <a:gd name="connsiteX7" fmla="*/ 1069840 w 3296440"/>
              <a:gd name="connsiteY7" fmla="*/ 1163063 h 1618134"/>
              <a:gd name="connsiteX8" fmla="*/ 536440 w 3296440"/>
              <a:gd name="connsiteY8" fmla="*/ 1458338 h 1618134"/>
              <a:gd name="connsiteX9" fmla="*/ 12565 w 3296440"/>
              <a:gd name="connsiteY9" fmla="*/ 1610738 h 1618134"/>
              <a:gd name="connsiteX10" fmla="*/ 0 w 3296440"/>
              <a:gd name="connsiteY10" fmla="*/ 1618134 h 1618134"/>
              <a:gd name="connsiteX11" fmla="*/ 0 w 3296440"/>
              <a:gd name="connsiteY11" fmla="*/ 0 h 1618134"/>
              <a:gd name="connsiteX0" fmla="*/ 0 w 3296440"/>
              <a:gd name="connsiteY0" fmla="*/ 0 h 1618134"/>
              <a:gd name="connsiteX1" fmla="*/ 3296440 w 3296440"/>
              <a:gd name="connsiteY1" fmla="*/ 0 h 1618134"/>
              <a:gd name="connsiteX2" fmla="*/ 3112400 w 3296440"/>
              <a:gd name="connsiteY2" fmla="*/ 169806 h 1618134"/>
              <a:gd name="connsiteX3" fmla="*/ 2689090 w 3296440"/>
              <a:gd name="connsiteY3" fmla="*/ 401063 h 1618134"/>
              <a:gd name="connsiteX4" fmla="*/ 1965190 w 3296440"/>
              <a:gd name="connsiteY4" fmla="*/ 534413 h 1618134"/>
              <a:gd name="connsiteX5" fmla="*/ 1498465 w 3296440"/>
              <a:gd name="connsiteY5" fmla="*/ 705863 h 1618134"/>
              <a:gd name="connsiteX6" fmla="*/ 1069840 w 3296440"/>
              <a:gd name="connsiteY6" fmla="*/ 1163063 h 1618134"/>
              <a:gd name="connsiteX7" fmla="*/ 536440 w 3296440"/>
              <a:gd name="connsiteY7" fmla="*/ 1458338 h 1618134"/>
              <a:gd name="connsiteX8" fmla="*/ 12565 w 3296440"/>
              <a:gd name="connsiteY8" fmla="*/ 1610738 h 1618134"/>
              <a:gd name="connsiteX9" fmla="*/ 0 w 3296440"/>
              <a:gd name="connsiteY9" fmla="*/ 1618134 h 1618134"/>
              <a:gd name="connsiteX10" fmla="*/ 0 w 3296440"/>
              <a:gd name="connsiteY10" fmla="*/ 0 h 1618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96440" h="1618134">
                <a:moveTo>
                  <a:pt x="0" y="0"/>
                </a:moveTo>
                <a:lnTo>
                  <a:pt x="3296440" y="0"/>
                </a:lnTo>
                <a:lnTo>
                  <a:pt x="3112400" y="169806"/>
                </a:lnTo>
                <a:cubicBezTo>
                  <a:pt x="3018916" y="230497"/>
                  <a:pt x="2880292" y="340295"/>
                  <a:pt x="2689090" y="401063"/>
                </a:cubicBezTo>
                <a:cubicBezTo>
                  <a:pt x="2497888" y="461831"/>
                  <a:pt x="2163628" y="483613"/>
                  <a:pt x="1965190" y="534413"/>
                </a:cubicBezTo>
                <a:cubicBezTo>
                  <a:pt x="1766753" y="585213"/>
                  <a:pt x="1647690" y="601088"/>
                  <a:pt x="1498465" y="705863"/>
                </a:cubicBezTo>
                <a:cubicBezTo>
                  <a:pt x="1349240" y="810638"/>
                  <a:pt x="1230178" y="1037650"/>
                  <a:pt x="1069840" y="1163063"/>
                </a:cubicBezTo>
                <a:cubicBezTo>
                  <a:pt x="909503" y="1288475"/>
                  <a:pt x="712653" y="1383725"/>
                  <a:pt x="536440" y="1458338"/>
                </a:cubicBezTo>
                <a:cubicBezTo>
                  <a:pt x="360228" y="1532950"/>
                  <a:pt x="253865" y="1494851"/>
                  <a:pt x="12565" y="1610738"/>
                </a:cubicBezTo>
                <a:lnTo>
                  <a:pt x="0" y="1618134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250F9E">
                  <a:alpha val="0"/>
                </a:srgbClr>
              </a:gs>
              <a:gs pos="47000">
                <a:srgbClr val="3924B1"/>
              </a:gs>
              <a:gs pos="100000">
                <a:srgbClr val="3B25B4"/>
              </a:gs>
            </a:gsLst>
            <a:lin ang="8100000" scaled="1"/>
            <a:tileRect/>
          </a:gradFill>
          <a:ln>
            <a:noFill/>
          </a:ln>
          <a:effectLst>
            <a:outerShdw blurRad="330200" dist="38100" dir="8100000" algn="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0C419903-1612-439A-BEBA-10280AA86010}"/>
              </a:ext>
            </a:extLst>
          </p:cNvPr>
          <p:cNvSpPr/>
          <p:nvPr/>
        </p:nvSpPr>
        <p:spPr>
          <a:xfrm flipH="1" flipV="1">
            <a:off x="-233396" y="3043207"/>
            <a:ext cx="12460525" cy="3814792"/>
          </a:xfrm>
          <a:custGeom>
            <a:avLst/>
            <a:gdLst>
              <a:gd name="connsiteX0" fmla="*/ 0 w 3296440"/>
              <a:gd name="connsiteY0" fmla="*/ 0 h 1618134"/>
              <a:gd name="connsiteX1" fmla="*/ 3296440 w 3296440"/>
              <a:gd name="connsiteY1" fmla="*/ 0 h 1618134"/>
              <a:gd name="connsiteX2" fmla="*/ 3253427 w 3296440"/>
              <a:gd name="connsiteY2" fmla="*/ 40350 h 1618134"/>
              <a:gd name="connsiteX3" fmla="*/ 3098665 w 3296440"/>
              <a:gd name="connsiteY3" fmla="*/ 162938 h 1618134"/>
              <a:gd name="connsiteX4" fmla="*/ 2689090 w 3296440"/>
              <a:gd name="connsiteY4" fmla="*/ 401063 h 1618134"/>
              <a:gd name="connsiteX5" fmla="*/ 1965190 w 3296440"/>
              <a:gd name="connsiteY5" fmla="*/ 534413 h 1618134"/>
              <a:gd name="connsiteX6" fmla="*/ 1498465 w 3296440"/>
              <a:gd name="connsiteY6" fmla="*/ 705863 h 1618134"/>
              <a:gd name="connsiteX7" fmla="*/ 1069840 w 3296440"/>
              <a:gd name="connsiteY7" fmla="*/ 1163063 h 1618134"/>
              <a:gd name="connsiteX8" fmla="*/ 536440 w 3296440"/>
              <a:gd name="connsiteY8" fmla="*/ 1458338 h 1618134"/>
              <a:gd name="connsiteX9" fmla="*/ 12565 w 3296440"/>
              <a:gd name="connsiteY9" fmla="*/ 1610738 h 1618134"/>
              <a:gd name="connsiteX10" fmla="*/ 0 w 3296440"/>
              <a:gd name="connsiteY10" fmla="*/ 1618134 h 1618134"/>
              <a:gd name="connsiteX0" fmla="*/ 10521 w 3306961"/>
              <a:gd name="connsiteY0" fmla="*/ 0 h 1610738"/>
              <a:gd name="connsiteX1" fmla="*/ 3306961 w 3306961"/>
              <a:gd name="connsiteY1" fmla="*/ 0 h 1610738"/>
              <a:gd name="connsiteX2" fmla="*/ 3263948 w 3306961"/>
              <a:gd name="connsiteY2" fmla="*/ 40350 h 1610738"/>
              <a:gd name="connsiteX3" fmla="*/ 3109186 w 3306961"/>
              <a:gd name="connsiteY3" fmla="*/ 162938 h 1610738"/>
              <a:gd name="connsiteX4" fmla="*/ 2699611 w 3306961"/>
              <a:gd name="connsiteY4" fmla="*/ 401063 h 1610738"/>
              <a:gd name="connsiteX5" fmla="*/ 1975711 w 3306961"/>
              <a:gd name="connsiteY5" fmla="*/ 534413 h 1610738"/>
              <a:gd name="connsiteX6" fmla="*/ 1508986 w 3306961"/>
              <a:gd name="connsiteY6" fmla="*/ 705863 h 1610738"/>
              <a:gd name="connsiteX7" fmla="*/ 1080361 w 3306961"/>
              <a:gd name="connsiteY7" fmla="*/ 1163063 h 1610738"/>
              <a:gd name="connsiteX8" fmla="*/ 546961 w 3306961"/>
              <a:gd name="connsiteY8" fmla="*/ 1458338 h 1610738"/>
              <a:gd name="connsiteX9" fmla="*/ 23086 w 3306961"/>
              <a:gd name="connsiteY9" fmla="*/ 1610738 h 1610738"/>
              <a:gd name="connsiteX10" fmla="*/ 0 w 3306961"/>
              <a:gd name="connsiteY10" fmla="*/ 1323558 h 1610738"/>
              <a:gd name="connsiteX11" fmla="*/ 10521 w 3306961"/>
              <a:gd name="connsiteY11" fmla="*/ 0 h 1610738"/>
              <a:gd name="connsiteX0" fmla="*/ 10521 w 3306961"/>
              <a:gd name="connsiteY0" fmla="*/ 0 h 1610738"/>
              <a:gd name="connsiteX1" fmla="*/ 3306961 w 3306961"/>
              <a:gd name="connsiteY1" fmla="*/ 0 h 1610738"/>
              <a:gd name="connsiteX2" fmla="*/ 3263948 w 3306961"/>
              <a:gd name="connsiteY2" fmla="*/ 40350 h 1610738"/>
              <a:gd name="connsiteX3" fmla="*/ 3109186 w 3306961"/>
              <a:gd name="connsiteY3" fmla="*/ 162938 h 1610738"/>
              <a:gd name="connsiteX4" fmla="*/ 2699611 w 3306961"/>
              <a:gd name="connsiteY4" fmla="*/ 401063 h 1610738"/>
              <a:gd name="connsiteX5" fmla="*/ 1975711 w 3306961"/>
              <a:gd name="connsiteY5" fmla="*/ 534413 h 1610738"/>
              <a:gd name="connsiteX6" fmla="*/ 1508986 w 3306961"/>
              <a:gd name="connsiteY6" fmla="*/ 705863 h 1610738"/>
              <a:gd name="connsiteX7" fmla="*/ 1080361 w 3306961"/>
              <a:gd name="connsiteY7" fmla="*/ 1163063 h 1610738"/>
              <a:gd name="connsiteX8" fmla="*/ 546961 w 3306961"/>
              <a:gd name="connsiteY8" fmla="*/ 1300530 h 1610738"/>
              <a:gd name="connsiteX9" fmla="*/ 23086 w 3306961"/>
              <a:gd name="connsiteY9" fmla="*/ 1610738 h 1610738"/>
              <a:gd name="connsiteX10" fmla="*/ 0 w 3306961"/>
              <a:gd name="connsiteY10" fmla="*/ 1323558 h 1610738"/>
              <a:gd name="connsiteX11" fmla="*/ 10521 w 3306961"/>
              <a:gd name="connsiteY11" fmla="*/ 0 h 1610738"/>
              <a:gd name="connsiteX0" fmla="*/ 18997 w 3315437"/>
              <a:gd name="connsiteY0" fmla="*/ 0 h 1473970"/>
              <a:gd name="connsiteX1" fmla="*/ 3315437 w 3315437"/>
              <a:gd name="connsiteY1" fmla="*/ 0 h 1473970"/>
              <a:gd name="connsiteX2" fmla="*/ 3272424 w 3315437"/>
              <a:gd name="connsiteY2" fmla="*/ 40350 h 1473970"/>
              <a:gd name="connsiteX3" fmla="*/ 3117662 w 3315437"/>
              <a:gd name="connsiteY3" fmla="*/ 162938 h 1473970"/>
              <a:gd name="connsiteX4" fmla="*/ 2708087 w 3315437"/>
              <a:gd name="connsiteY4" fmla="*/ 401063 h 1473970"/>
              <a:gd name="connsiteX5" fmla="*/ 1984187 w 3315437"/>
              <a:gd name="connsiteY5" fmla="*/ 534413 h 1473970"/>
              <a:gd name="connsiteX6" fmla="*/ 1517462 w 3315437"/>
              <a:gd name="connsiteY6" fmla="*/ 705863 h 1473970"/>
              <a:gd name="connsiteX7" fmla="*/ 1088837 w 3315437"/>
              <a:gd name="connsiteY7" fmla="*/ 1163063 h 1473970"/>
              <a:gd name="connsiteX8" fmla="*/ 555437 w 3315437"/>
              <a:gd name="connsiteY8" fmla="*/ 1300530 h 1473970"/>
              <a:gd name="connsiteX9" fmla="*/ 0 w 3315437"/>
              <a:gd name="connsiteY9" fmla="*/ 1473970 h 1473970"/>
              <a:gd name="connsiteX10" fmla="*/ 8476 w 3315437"/>
              <a:gd name="connsiteY10" fmla="*/ 1323558 h 1473970"/>
              <a:gd name="connsiteX11" fmla="*/ 18997 w 3315437"/>
              <a:gd name="connsiteY11" fmla="*/ 0 h 1473970"/>
              <a:gd name="connsiteX0" fmla="*/ 18997 w 3315437"/>
              <a:gd name="connsiteY0" fmla="*/ 0 h 1473970"/>
              <a:gd name="connsiteX1" fmla="*/ 3315437 w 3315437"/>
              <a:gd name="connsiteY1" fmla="*/ 0 h 1473970"/>
              <a:gd name="connsiteX2" fmla="*/ 3272424 w 3315437"/>
              <a:gd name="connsiteY2" fmla="*/ 40350 h 1473970"/>
              <a:gd name="connsiteX3" fmla="*/ 3117662 w 3315437"/>
              <a:gd name="connsiteY3" fmla="*/ 162938 h 1473970"/>
              <a:gd name="connsiteX4" fmla="*/ 2708087 w 3315437"/>
              <a:gd name="connsiteY4" fmla="*/ 401063 h 1473970"/>
              <a:gd name="connsiteX5" fmla="*/ 1984187 w 3315437"/>
              <a:gd name="connsiteY5" fmla="*/ 534413 h 1473970"/>
              <a:gd name="connsiteX6" fmla="*/ 1517462 w 3315437"/>
              <a:gd name="connsiteY6" fmla="*/ 705863 h 1473970"/>
              <a:gd name="connsiteX7" fmla="*/ 1088837 w 3315437"/>
              <a:gd name="connsiteY7" fmla="*/ 1163063 h 1473970"/>
              <a:gd name="connsiteX8" fmla="*/ 529135 w 3315437"/>
              <a:gd name="connsiteY8" fmla="*/ 1179544 h 1473970"/>
              <a:gd name="connsiteX9" fmla="*/ 0 w 3315437"/>
              <a:gd name="connsiteY9" fmla="*/ 1473970 h 1473970"/>
              <a:gd name="connsiteX10" fmla="*/ 8476 w 3315437"/>
              <a:gd name="connsiteY10" fmla="*/ 1323558 h 1473970"/>
              <a:gd name="connsiteX11" fmla="*/ 18997 w 3315437"/>
              <a:gd name="connsiteY11" fmla="*/ 0 h 1473970"/>
              <a:gd name="connsiteX0" fmla="*/ 18997 w 3315437"/>
              <a:gd name="connsiteY0" fmla="*/ 0 h 1473970"/>
              <a:gd name="connsiteX1" fmla="*/ 3315437 w 3315437"/>
              <a:gd name="connsiteY1" fmla="*/ 0 h 1473970"/>
              <a:gd name="connsiteX2" fmla="*/ 3272424 w 3315437"/>
              <a:gd name="connsiteY2" fmla="*/ 40350 h 1473970"/>
              <a:gd name="connsiteX3" fmla="*/ 3117662 w 3315437"/>
              <a:gd name="connsiteY3" fmla="*/ 162938 h 1473970"/>
              <a:gd name="connsiteX4" fmla="*/ 2708087 w 3315437"/>
              <a:gd name="connsiteY4" fmla="*/ 401063 h 1473970"/>
              <a:gd name="connsiteX5" fmla="*/ 1984187 w 3315437"/>
              <a:gd name="connsiteY5" fmla="*/ 534413 h 1473970"/>
              <a:gd name="connsiteX6" fmla="*/ 1517462 w 3315437"/>
              <a:gd name="connsiteY6" fmla="*/ 705863 h 1473970"/>
              <a:gd name="connsiteX7" fmla="*/ 1067796 w 3315437"/>
              <a:gd name="connsiteY7" fmla="*/ 1026296 h 1473970"/>
              <a:gd name="connsiteX8" fmla="*/ 529135 w 3315437"/>
              <a:gd name="connsiteY8" fmla="*/ 1179544 h 1473970"/>
              <a:gd name="connsiteX9" fmla="*/ 0 w 3315437"/>
              <a:gd name="connsiteY9" fmla="*/ 1473970 h 1473970"/>
              <a:gd name="connsiteX10" fmla="*/ 8476 w 3315437"/>
              <a:gd name="connsiteY10" fmla="*/ 1323558 h 1473970"/>
              <a:gd name="connsiteX11" fmla="*/ 18997 w 3315437"/>
              <a:gd name="connsiteY11" fmla="*/ 0 h 1473970"/>
              <a:gd name="connsiteX0" fmla="*/ 18997 w 3315437"/>
              <a:gd name="connsiteY0" fmla="*/ 0 h 1473970"/>
              <a:gd name="connsiteX1" fmla="*/ 3315437 w 3315437"/>
              <a:gd name="connsiteY1" fmla="*/ 0 h 1473970"/>
              <a:gd name="connsiteX2" fmla="*/ 3272424 w 3315437"/>
              <a:gd name="connsiteY2" fmla="*/ 40350 h 1473970"/>
              <a:gd name="connsiteX3" fmla="*/ 3117662 w 3315437"/>
              <a:gd name="connsiteY3" fmla="*/ 162938 h 1473970"/>
              <a:gd name="connsiteX4" fmla="*/ 2708087 w 3315437"/>
              <a:gd name="connsiteY4" fmla="*/ 401063 h 1473970"/>
              <a:gd name="connsiteX5" fmla="*/ 1984187 w 3315437"/>
              <a:gd name="connsiteY5" fmla="*/ 534413 h 1473970"/>
              <a:gd name="connsiteX6" fmla="*/ 1485900 w 3315437"/>
              <a:gd name="connsiteY6" fmla="*/ 648000 h 1473970"/>
              <a:gd name="connsiteX7" fmla="*/ 1067796 w 3315437"/>
              <a:gd name="connsiteY7" fmla="*/ 1026296 h 1473970"/>
              <a:gd name="connsiteX8" fmla="*/ 529135 w 3315437"/>
              <a:gd name="connsiteY8" fmla="*/ 1179544 h 1473970"/>
              <a:gd name="connsiteX9" fmla="*/ 0 w 3315437"/>
              <a:gd name="connsiteY9" fmla="*/ 1473970 h 1473970"/>
              <a:gd name="connsiteX10" fmla="*/ 8476 w 3315437"/>
              <a:gd name="connsiteY10" fmla="*/ 1323558 h 1473970"/>
              <a:gd name="connsiteX11" fmla="*/ 18997 w 3315437"/>
              <a:gd name="connsiteY11" fmla="*/ 0 h 1473970"/>
              <a:gd name="connsiteX0" fmla="*/ 18997 w 3315437"/>
              <a:gd name="connsiteY0" fmla="*/ 0 h 1473970"/>
              <a:gd name="connsiteX1" fmla="*/ 3315437 w 3315437"/>
              <a:gd name="connsiteY1" fmla="*/ 0 h 1473970"/>
              <a:gd name="connsiteX2" fmla="*/ 3272424 w 3315437"/>
              <a:gd name="connsiteY2" fmla="*/ 40350 h 1473970"/>
              <a:gd name="connsiteX3" fmla="*/ 3117662 w 3315437"/>
              <a:gd name="connsiteY3" fmla="*/ 162938 h 1473970"/>
              <a:gd name="connsiteX4" fmla="*/ 2708087 w 3315437"/>
              <a:gd name="connsiteY4" fmla="*/ 401063 h 1473970"/>
              <a:gd name="connsiteX5" fmla="*/ 1978927 w 3315437"/>
              <a:gd name="connsiteY5" fmla="*/ 434468 h 1473970"/>
              <a:gd name="connsiteX6" fmla="*/ 1485900 w 3315437"/>
              <a:gd name="connsiteY6" fmla="*/ 648000 h 1473970"/>
              <a:gd name="connsiteX7" fmla="*/ 1067796 w 3315437"/>
              <a:gd name="connsiteY7" fmla="*/ 1026296 h 1473970"/>
              <a:gd name="connsiteX8" fmla="*/ 529135 w 3315437"/>
              <a:gd name="connsiteY8" fmla="*/ 1179544 h 1473970"/>
              <a:gd name="connsiteX9" fmla="*/ 0 w 3315437"/>
              <a:gd name="connsiteY9" fmla="*/ 1473970 h 1473970"/>
              <a:gd name="connsiteX10" fmla="*/ 8476 w 3315437"/>
              <a:gd name="connsiteY10" fmla="*/ 1323558 h 1473970"/>
              <a:gd name="connsiteX11" fmla="*/ 18997 w 3315437"/>
              <a:gd name="connsiteY11" fmla="*/ 0 h 1473970"/>
              <a:gd name="connsiteX0" fmla="*/ 18997 w 3315437"/>
              <a:gd name="connsiteY0" fmla="*/ 0 h 1473970"/>
              <a:gd name="connsiteX1" fmla="*/ 3315437 w 3315437"/>
              <a:gd name="connsiteY1" fmla="*/ 0 h 1473970"/>
              <a:gd name="connsiteX2" fmla="*/ 3272424 w 3315437"/>
              <a:gd name="connsiteY2" fmla="*/ 40350 h 1473970"/>
              <a:gd name="connsiteX3" fmla="*/ 3117662 w 3315437"/>
              <a:gd name="connsiteY3" fmla="*/ 162938 h 1473970"/>
              <a:gd name="connsiteX4" fmla="*/ 2655484 w 3315437"/>
              <a:gd name="connsiteY4" fmla="*/ 374762 h 1473970"/>
              <a:gd name="connsiteX5" fmla="*/ 1978927 w 3315437"/>
              <a:gd name="connsiteY5" fmla="*/ 434468 h 1473970"/>
              <a:gd name="connsiteX6" fmla="*/ 1485900 w 3315437"/>
              <a:gd name="connsiteY6" fmla="*/ 648000 h 1473970"/>
              <a:gd name="connsiteX7" fmla="*/ 1067796 w 3315437"/>
              <a:gd name="connsiteY7" fmla="*/ 1026296 h 1473970"/>
              <a:gd name="connsiteX8" fmla="*/ 529135 w 3315437"/>
              <a:gd name="connsiteY8" fmla="*/ 1179544 h 1473970"/>
              <a:gd name="connsiteX9" fmla="*/ 0 w 3315437"/>
              <a:gd name="connsiteY9" fmla="*/ 1473970 h 1473970"/>
              <a:gd name="connsiteX10" fmla="*/ 8476 w 3315437"/>
              <a:gd name="connsiteY10" fmla="*/ 1323558 h 1473970"/>
              <a:gd name="connsiteX11" fmla="*/ 18997 w 3315437"/>
              <a:gd name="connsiteY11" fmla="*/ 0 h 1473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15437" h="1473970">
                <a:moveTo>
                  <a:pt x="18997" y="0"/>
                </a:moveTo>
                <a:lnTo>
                  <a:pt x="3315437" y="0"/>
                </a:lnTo>
                <a:lnTo>
                  <a:pt x="3272424" y="40350"/>
                </a:lnTo>
                <a:cubicBezTo>
                  <a:pt x="3215367" y="84506"/>
                  <a:pt x="3220485" y="107203"/>
                  <a:pt x="3117662" y="162938"/>
                </a:cubicBezTo>
                <a:cubicBezTo>
                  <a:pt x="3014839" y="218673"/>
                  <a:pt x="2845273" y="329507"/>
                  <a:pt x="2655484" y="374762"/>
                </a:cubicBezTo>
                <a:cubicBezTo>
                  <a:pt x="2465695" y="420017"/>
                  <a:pt x="2173858" y="388928"/>
                  <a:pt x="1978927" y="434468"/>
                </a:cubicBezTo>
                <a:cubicBezTo>
                  <a:pt x="1783996" y="480008"/>
                  <a:pt x="1637755" y="549362"/>
                  <a:pt x="1485900" y="648000"/>
                </a:cubicBezTo>
                <a:cubicBezTo>
                  <a:pt x="1334045" y="746638"/>
                  <a:pt x="1227257" y="937705"/>
                  <a:pt x="1067796" y="1026296"/>
                </a:cubicBezTo>
                <a:cubicBezTo>
                  <a:pt x="908335" y="1114887"/>
                  <a:pt x="705348" y="1104931"/>
                  <a:pt x="529135" y="1179544"/>
                </a:cubicBezTo>
                <a:cubicBezTo>
                  <a:pt x="352923" y="1254156"/>
                  <a:pt x="241300" y="1358083"/>
                  <a:pt x="0" y="1473970"/>
                </a:cubicBezTo>
                <a:lnTo>
                  <a:pt x="8476" y="1323558"/>
                </a:lnTo>
                <a:cubicBezTo>
                  <a:pt x="8476" y="784180"/>
                  <a:pt x="18997" y="539378"/>
                  <a:pt x="18997" y="0"/>
                </a:cubicBezTo>
                <a:close/>
              </a:path>
            </a:pathLst>
          </a:custGeom>
          <a:gradFill flip="none" rotWithShape="1">
            <a:gsLst>
              <a:gs pos="0">
                <a:srgbClr val="250F9E">
                  <a:alpha val="0"/>
                </a:srgbClr>
              </a:gs>
              <a:gs pos="47000">
                <a:srgbClr val="3924B1"/>
              </a:gs>
              <a:gs pos="100000">
                <a:srgbClr val="3B25B4"/>
              </a:gs>
            </a:gsLst>
            <a:lin ang="8100000" scaled="1"/>
            <a:tileRect/>
          </a:gradFill>
          <a:ln>
            <a:noFill/>
          </a:ln>
          <a:effectLst>
            <a:outerShdw blurRad="330200" dist="38100" dir="8100000" algn="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03CAA34-AEBB-48D5-9904-34E6C0E4267E}"/>
              </a:ext>
            </a:extLst>
          </p:cNvPr>
          <p:cNvSpPr/>
          <p:nvPr/>
        </p:nvSpPr>
        <p:spPr>
          <a:xfrm>
            <a:off x="0" y="0"/>
            <a:ext cx="6096000" cy="2992363"/>
          </a:xfrm>
          <a:custGeom>
            <a:avLst/>
            <a:gdLst>
              <a:gd name="connsiteX0" fmla="*/ 0 w 3296440"/>
              <a:gd name="connsiteY0" fmla="*/ 0 h 1618134"/>
              <a:gd name="connsiteX1" fmla="*/ 3296440 w 3296440"/>
              <a:gd name="connsiteY1" fmla="*/ 0 h 1618134"/>
              <a:gd name="connsiteX2" fmla="*/ 3253427 w 3296440"/>
              <a:gd name="connsiteY2" fmla="*/ 40350 h 1618134"/>
              <a:gd name="connsiteX3" fmla="*/ 3098665 w 3296440"/>
              <a:gd name="connsiteY3" fmla="*/ 162938 h 1618134"/>
              <a:gd name="connsiteX4" fmla="*/ 2689090 w 3296440"/>
              <a:gd name="connsiteY4" fmla="*/ 401063 h 1618134"/>
              <a:gd name="connsiteX5" fmla="*/ 1965190 w 3296440"/>
              <a:gd name="connsiteY5" fmla="*/ 534413 h 1618134"/>
              <a:gd name="connsiteX6" fmla="*/ 1498465 w 3296440"/>
              <a:gd name="connsiteY6" fmla="*/ 705863 h 1618134"/>
              <a:gd name="connsiteX7" fmla="*/ 1069840 w 3296440"/>
              <a:gd name="connsiteY7" fmla="*/ 1163063 h 1618134"/>
              <a:gd name="connsiteX8" fmla="*/ 536440 w 3296440"/>
              <a:gd name="connsiteY8" fmla="*/ 1458338 h 1618134"/>
              <a:gd name="connsiteX9" fmla="*/ 12565 w 3296440"/>
              <a:gd name="connsiteY9" fmla="*/ 1610738 h 1618134"/>
              <a:gd name="connsiteX10" fmla="*/ 0 w 3296440"/>
              <a:gd name="connsiteY10" fmla="*/ 1618134 h 1618134"/>
              <a:gd name="connsiteX0" fmla="*/ 0 w 3296440"/>
              <a:gd name="connsiteY0" fmla="*/ 0 h 1618134"/>
              <a:gd name="connsiteX1" fmla="*/ 3296440 w 3296440"/>
              <a:gd name="connsiteY1" fmla="*/ 0 h 1618134"/>
              <a:gd name="connsiteX2" fmla="*/ 3253427 w 3296440"/>
              <a:gd name="connsiteY2" fmla="*/ 40350 h 1618134"/>
              <a:gd name="connsiteX3" fmla="*/ 3112400 w 3296440"/>
              <a:gd name="connsiteY3" fmla="*/ 169806 h 1618134"/>
              <a:gd name="connsiteX4" fmla="*/ 2689090 w 3296440"/>
              <a:gd name="connsiteY4" fmla="*/ 401063 h 1618134"/>
              <a:gd name="connsiteX5" fmla="*/ 1965190 w 3296440"/>
              <a:gd name="connsiteY5" fmla="*/ 534413 h 1618134"/>
              <a:gd name="connsiteX6" fmla="*/ 1498465 w 3296440"/>
              <a:gd name="connsiteY6" fmla="*/ 705863 h 1618134"/>
              <a:gd name="connsiteX7" fmla="*/ 1069840 w 3296440"/>
              <a:gd name="connsiteY7" fmla="*/ 1163063 h 1618134"/>
              <a:gd name="connsiteX8" fmla="*/ 536440 w 3296440"/>
              <a:gd name="connsiteY8" fmla="*/ 1458338 h 1618134"/>
              <a:gd name="connsiteX9" fmla="*/ 12565 w 3296440"/>
              <a:gd name="connsiteY9" fmla="*/ 1610738 h 1618134"/>
              <a:gd name="connsiteX10" fmla="*/ 0 w 3296440"/>
              <a:gd name="connsiteY10" fmla="*/ 1618134 h 1618134"/>
              <a:gd name="connsiteX11" fmla="*/ 0 w 3296440"/>
              <a:gd name="connsiteY11" fmla="*/ 0 h 1618134"/>
              <a:gd name="connsiteX0" fmla="*/ 0 w 3296440"/>
              <a:gd name="connsiteY0" fmla="*/ 0 h 1618134"/>
              <a:gd name="connsiteX1" fmla="*/ 3296440 w 3296440"/>
              <a:gd name="connsiteY1" fmla="*/ 0 h 1618134"/>
              <a:gd name="connsiteX2" fmla="*/ 3249994 w 3296440"/>
              <a:gd name="connsiteY2" fmla="*/ 36916 h 1618134"/>
              <a:gd name="connsiteX3" fmla="*/ 3112400 w 3296440"/>
              <a:gd name="connsiteY3" fmla="*/ 169806 h 1618134"/>
              <a:gd name="connsiteX4" fmla="*/ 2689090 w 3296440"/>
              <a:gd name="connsiteY4" fmla="*/ 401063 h 1618134"/>
              <a:gd name="connsiteX5" fmla="*/ 1965190 w 3296440"/>
              <a:gd name="connsiteY5" fmla="*/ 534413 h 1618134"/>
              <a:gd name="connsiteX6" fmla="*/ 1498465 w 3296440"/>
              <a:gd name="connsiteY6" fmla="*/ 705863 h 1618134"/>
              <a:gd name="connsiteX7" fmla="*/ 1069840 w 3296440"/>
              <a:gd name="connsiteY7" fmla="*/ 1163063 h 1618134"/>
              <a:gd name="connsiteX8" fmla="*/ 536440 w 3296440"/>
              <a:gd name="connsiteY8" fmla="*/ 1458338 h 1618134"/>
              <a:gd name="connsiteX9" fmla="*/ 12565 w 3296440"/>
              <a:gd name="connsiteY9" fmla="*/ 1610738 h 1618134"/>
              <a:gd name="connsiteX10" fmla="*/ 0 w 3296440"/>
              <a:gd name="connsiteY10" fmla="*/ 1618134 h 1618134"/>
              <a:gd name="connsiteX11" fmla="*/ 0 w 3296440"/>
              <a:gd name="connsiteY11" fmla="*/ 0 h 1618134"/>
              <a:gd name="connsiteX0" fmla="*/ 0 w 3296440"/>
              <a:gd name="connsiteY0" fmla="*/ 0 h 1618134"/>
              <a:gd name="connsiteX1" fmla="*/ 3296440 w 3296440"/>
              <a:gd name="connsiteY1" fmla="*/ 0 h 1618134"/>
              <a:gd name="connsiteX2" fmla="*/ 3112400 w 3296440"/>
              <a:gd name="connsiteY2" fmla="*/ 169806 h 1618134"/>
              <a:gd name="connsiteX3" fmla="*/ 2689090 w 3296440"/>
              <a:gd name="connsiteY3" fmla="*/ 401063 h 1618134"/>
              <a:gd name="connsiteX4" fmla="*/ 1965190 w 3296440"/>
              <a:gd name="connsiteY4" fmla="*/ 534413 h 1618134"/>
              <a:gd name="connsiteX5" fmla="*/ 1498465 w 3296440"/>
              <a:gd name="connsiteY5" fmla="*/ 705863 h 1618134"/>
              <a:gd name="connsiteX6" fmla="*/ 1069840 w 3296440"/>
              <a:gd name="connsiteY6" fmla="*/ 1163063 h 1618134"/>
              <a:gd name="connsiteX7" fmla="*/ 536440 w 3296440"/>
              <a:gd name="connsiteY7" fmla="*/ 1458338 h 1618134"/>
              <a:gd name="connsiteX8" fmla="*/ 12565 w 3296440"/>
              <a:gd name="connsiteY8" fmla="*/ 1610738 h 1618134"/>
              <a:gd name="connsiteX9" fmla="*/ 0 w 3296440"/>
              <a:gd name="connsiteY9" fmla="*/ 1618134 h 1618134"/>
              <a:gd name="connsiteX10" fmla="*/ 0 w 3296440"/>
              <a:gd name="connsiteY10" fmla="*/ 0 h 1618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96440" h="1618134">
                <a:moveTo>
                  <a:pt x="0" y="0"/>
                </a:moveTo>
                <a:lnTo>
                  <a:pt x="3296440" y="0"/>
                </a:lnTo>
                <a:lnTo>
                  <a:pt x="3112400" y="169806"/>
                </a:lnTo>
                <a:cubicBezTo>
                  <a:pt x="3018916" y="230497"/>
                  <a:pt x="2880292" y="340295"/>
                  <a:pt x="2689090" y="401063"/>
                </a:cubicBezTo>
                <a:cubicBezTo>
                  <a:pt x="2497888" y="461831"/>
                  <a:pt x="2163628" y="483613"/>
                  <a:pt x="1965190" y="534413"/>
                </a:cubicBezTo>
                <a:cubicBezTo>
                  <a:pt x="1766753" y="585213"/>
                  <a:pt x="1647690" y="601088"/>
                  <a:pt x="1498465" y="705863"/>
                </a:cubicBezTo>
                <a:cubicBezTo>
                  <a:pt x="1349240" y="810638"/>
                  <a:pt x="1230178" y="1037650"/>
                  <a:pt x="1069840" y="1163063"/>
                </a:cubicBezTo>
                <a:cubicBezTo>
                  <a:pt x="909503" y="1288475"/>
                  <a:pt x="712653" y="1383725"/>
                  <a:pt x="536440" y="1458338"/>
                </a:cubicBezTo>
                <a:cubicBezTo>
                  <a:pt x="360228" y="1532950"/>
                  <a:pt x="253865" y="1494851"/>
                  <a:pt x="12565" y="1610738"/>
                </a:cubicBezTo>
                <a:lnTo>
                  <a:pt x="0" y="1618134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0522B"/>
              </a:gs>
              <a:gs pos="47000">
                <a:srgbClr val="F98114"/>
              </a:gs>
              <a:gs pos="100000">
                <a:srgbClr val="FFA204"/>
              </a:gs>
            </a:gsLst>
            <a:lin ang="8100000" scaled="1"/>
            <a:tileRect/>
          </a:gradFill>
          <a:ln>
            <a:gradFill>
              <a:gsLst>
                <a:gs pos="43400">
                  <a:srgbClr val="F49F16">
                    <a:alpha val="0"/>
                  </a:srgbClr>
                </a:gs>
                <a:gs pos="0">
                  <a:srgbClr val="F38511"/>
                </a:gs>
                <a:gs pos="100000">
                  <a:srgbClr val="F6C01D"/>
                </a:gs>
              </a:gsLst>
              <a:lin ang="5400000" scaled="1"/>
            </a:gradFill>
          </a:ln>
          <a:effectLst>
            <a:outerShdw blurRad="3302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49BA7F16-7772-442D-901E-EEE87EC37C7A}"/>
              </a:ext>
            </a:extLst>
          </p:cNvPr>
          <p:cNvSpPr/>
          <p:nvPr/>
        </p:nvSpPr>
        <p:spPr>
          <a:xfrm>
            <a:off x="-35130" y="-2"/>
            <a:ext cx="6131130" cy="2725765"/>
          </a:xfrm>
          <a:custGeom>
            <a:avLst/>
            <a:gdLst>
              <a:gd name="connsiteX0" fmla="*/ 0 w 3296440"/>
              <a:gd name="connsiteY0" fmla="*/ 0 h 1618134"/>
              <a:gd name="connsiteX1" fmla="*/ 3296440 w 3296440"/>
              <a:gd name="connsiteY1" fmla="*/ 0 h 1618134"/>
              <a:gd name="connsiteX2" fmla="*/ 3253427 w 3296440"/>
              <a:gd name="connsiteY2" fmla="*/ 40350 h 1618134"/>
              <a:gd name="connsiteX3" fmla="*/ 3098665 w 3296440"/>
              <a:gd name="connsiteY3" fmla="*/ 162938 h 1618134"/>
              <a:gd name="connsiteX4" fmla="*/ 2689090 w 3296440"/>
              <a:gd name="connsiteY4" fmla="*/ 401063 h 1618134"/>
              <a:gd name="connsiteX5" fmla="*/ 1965190 w 3296440"/>
              <a:gd name="connsiteY5" fmla="*/ 534413 h 1618134"/>
              <a:gd name="connsiteX6" fmla="*/ 1498465 w 3296440"/>
              <a:gd name="connsiteY6" fmla="*/ 705863 h 1618134"/>
              <a:gd name="connsiteX7" fmla="*/ 1069840 w 3296440"/>
              <a:gd name="connsiteY7" fmla="*/ 1163063 h 1618134"/>
              <a:gd name="connsiteX8" fmla="*/ 536440 w 3296440"/>
              <a:gd name="connsiteY8" fmla="*/ 1458338 h 1618134"/>
              <a:gd name="connsiteX9" fmla="*/ 12565 w 3296440"/>
              <a:gd name="connsiteY9" fmla="*/ 1610738 h 1618134"/>
              <a:gd name="connsiteX10" fmla="*/ 0 w 3296440"/>
              <a:gd name="connsiteY10" fmla="*/ 1618134 h 1618134"/>
              <a:gd name="connsiteX0" fmla="*/ 10521 w 3306961"/>
              <a:gd name="connsiteY0" fmla="*/ 0 h 1610738"/>
              <a:gd name="connsiteX1" fmla="*/ 3306961 w 3306961"/>
              <a:gd name="connsiteY1" fmla="*/ 0 h 1610738"/>
              <a:gd name="connsiteX2" fmla="*/ 3263948 w 3306961"/>
              <a:gd name="connsiteY2" fmla="*/ 40350 h 1610738"/>
              <a:gd name="connsiteX3" fmla="*/ 3109186 w 3306961"/>
              <a:gd name="connsiteY3" fmla="*/ 162938 h 1610738"/>
              <a:gd name="connsiteX4" fmla="*/ 2699611 w 3306961"/>
              <a:gd name="connsiteY4" fmla="*/ 401063 h 1610738"/>
              <a:gd name="connsiteX5" fmla="*/ 1975711 w 3306961"/>
              <a:gd name="connsiteY5" fmla="*/ 534413 h 1610738"/>
              <a:gd name="connsiteX6" fmla="*/ 1508986 w 3306961"/>
              <a:gd name="connsiteY6" fmla="*/ 705863 h 1610738"/>
              <a:gd name="connsiteX7" fmla="*/ 1080361 w 3306961"/>
              <a:gd name="connsiteY7" fmla="*/ 1163063 h 1610738"/>
              <a:gd name="connsiteX8" fmla="*/ 546961 w 3306961"/>
              <a:gd name="connsiteY8" fmla="*/ 1458338 h 1610738"/>
              <a:gd name="connsiteX9" fmla="*/ 23086 w 3306961"/>
              <a:gd name="connsiteY9" fmla="*/ 1610738 h 1610738"/>
              <a:gd name="connsiteX10" fmla="*/ 0 w 3306961"/>
              <a:gd name="connsiteY10" fmla="*/ 1323558 h 1610738"/>
              <a:gd name="connsiteX11" fmla="*/ 10521 w 3306961"/>
              <a:gd name="connsiteY11" fmla="*/ 0 h 1610738"/>
              <a:gd name="connsiteX0" fmla="*/ 10521 w 3306961"/>
              <a:gd name="connsiteY0" fmla="*/ 0 h 1610738"/>
              <a:gd name="connsiteX1" fmla="*/ 3306961 w 3306961"/>
              <a:gd name="connsiteY1" fmla="*/ 0 h 1610738"/>
              <a:gd name="connsiteX2" fmla="*/ 3263948 w 3306961"/>
              <a:gd name="connsiteY2" fmla="*/ 40350 h 1610738"/>
              <a:gd name="connsiteX3" fmla="*/ 3109186 w 3306961"/>
              <a:gd name="connsiteY3" fmla="*/ 162938 h 1610738"/>
              <a:gd name="connsiteX4" fmla="*/ 2699611 w 3306961"/>
              <a:gd name="connsiteY4" fmla="*/ 401063 h 1610738"/>
              <a:gd name="connsiteX5" fmla="*/ 1975711 w 3306961"/>
              <a:gd name="connsiteY5" fmla="*/ 534413 h 1610738"/>
              <a:gd name="connsiteX6" fmla="*/ 1508986 w 3306961"/>
              <a:gd name="connsiteY6" fmla="*/ 705863 h 1610738"/>
              <a:gd name="connsiteX7" fmla="*/ 1080361 w 3306961"/>
              <a:gd name="connsiteY7" fmla="*/ 1163063 h 1610738"/>
              <a:gd name="connsiteX8" fmla="*/ 546961 w 3306961"/>
              <a:gd name="connsiteY8" fmla="*/ 1300530 h 1610738"/>
              <a:gd name="connsiteX9" fmla="*/ 23086 w 3306961"/>
              <a:gd name="connsiteY9" fmla="*/ 1610738 h 1610738"/>
              <a:gd name="connsiteX10" fmla="*/ 0 w 3306961"/>
              <a:gd name="connsiteY10" fmla="*/ 1323558 h 1610738"/>
              <a:gd name="connsiteX11" fmla="*/ 10521 w 3306961"/>
              <a:gd name="connsiteY11" fmla="*/ 0 h 1610738"/>
              <a:gd name="connsiteX0" fmla="*/ 18997 w 3315437"/>
              <a:gd name="connsiteY0" fmla="*/ 0 h 1473970"/>
              <a:gd name="connsiteX1" fmla="*/ 3315437 w 3315437"/>
              <a:gd name="connsiteY1" fmla="*/ 0 h 1473970"/>
              <a:gd name="connsiteX2" fmla="*/ 3272424 w 3315437"/>
              <a:gd name="connsiteY2" fmla="*/ 40350 h 1473970"/>
              <a:gd name="connsiteX3" fmla="*/ 3117662 w 3315437"/>
              <a:gd name="connsiteY3" fmla="*/ 162938 h 1473970"/>
              <a:gd name="connsiteX4" fmla="*/ 2708087 w 3315437"/>
              <a:gd name="connsiteY4" fmla="*/ 401063 h 1473970"/>
              <a:gd name="connsiteX5" fmla="*/ 1984187 w 3315437"/>
              <a:gd name="connsiteY5" fmla="*/ 534413 h 1473970"/>
              <a:gd name="connsiteX6" fmla="*/ 1517462 w 3315437"/>
              <a:gd name="connsiteY6" fmla="*/ 705863 h 1473970"/>
              <a:gd name="connsiteX7" fmla="*/ 1088837 w 3315437"/>
              <a:gd name="connsiteY7" fmla="*/ 1163063 h 1473970"/>
              <a:gd name="connsiteX8" fmla="*/ 555437 w 3315437"/>
              <a:gd name="connsiteY8" fmla="*/ 1300530 h 1473970"/>
              <a:gd name="connsiteX9" fmla="*/ 0 w 3315437"/>
              <a:gd name="connsiteY9" fmla="*/ 1473970 h 1473970"/>
              <a:gd name="connsiteX10" fmla="*/ 8476 w 3315437"/>
              <a:gd name="connsiteY10" fmla="*/ 1323558 h 1473970"/>
              <a:gd name="connsiteX11" fmla="*/ 18997 w 3315437"/>
              <a:gd name="connsiteY11" fmla="*/ 0 h 1473970"/>
              <a:gd name="connsiteX0" fmla="*/ 18997 w 3315437"/>
              <a:gd name="connsiteY0" fmla="*/ 0 h 1473970"/>
              <a:gd name="connsiteX1" fmla="*/ 3315437 w 3315437"/>
              <a:gd name="connsiteY1" fmla="*/ 0 h 1473970"/>
              <a:gd name="connsiteX2" fmla="*/ 3272424 w 3315437"/>
              <a:gd name="connsiteY2" fmla="*/ 40350 h 1473970"/>
              <a:gd name="connsiteX3" fmla="*/ 3117662 w 3315437"/>
              <a:gd name="connsiteY3" fmla="*/ 162938 h 1473970"/>
              <a:gd name="connsiteX4" fmla="*/ 2708087 w 3315437"/>
              <a:gd name="connsiteY4" fmla="*/ 401063 h 1473970"/>
              <a:gd name="connsiteX5" fmla="*/ 1984187 w 3315437"/>
              <a:gd name="connsiteY5" fmla="*/ 534413 h 1473970"/>
              <a:gd name="connsiteX6" fmla="*/ 1517462 w 3315437"/>
              <a:gd name="connsiteY6" fmla="*/ 705863 h 1473970"/>
              <a:gd name="connsiteX7" fmla="*/ 1088837 w 3315437"/>
              <a:gd name="connsiteY7" fmla="*/ 1163063 h 1473970"/>
              <a:gd name="connsiteX8" fmla="*/ 529135 w 3315437"/>
              <a:gd name="connsiteY8" fmla="*/ 1179544 h 1473970"/>
              <a:gd name="connsiteX9" fmla="*/ 0 w 3315437"/>
              <a:gd name="connsiteY9" fmla="*/ 1473970 h 1473970"/>
              <a:gd name="connsiteX10" fmla="*/ 8476 w 3315437"/>
              <a:gd name="connsiteY10" fmla="*/ 1323558 h 1473970"/>
              <a:gd name="connsiteX11" fmla="*/ 18997 w 3315437"/>
              <a:gd name="connsiteY11" fmla="*/ 0 h 1473970"/>
              <a:gd name="connsiteX0" fmla="*/ 18997 w 3315437"/>
              <a:gd name="connsiteY0" fmla="*/ 0 h 1473970"/>
              <a:gd name="connsiteX1" fmla="*/ 3315437 w 3315437"/>
              <a:gd name="connsiteY1" fmla="*/ 0 h 1473970"/>
              <a:gd name="connsiteX2" fmla="*/ 3272424 w 3315437"/>
              <a:gd name="connsiteY2" fmla="*/ 40350 h 1473970"/>
              <a:gd name="connsiteX3" fmla="*/ 3117662 w 3315437"/>
              <a:gd name="connsiteY3" fmla="*/ 162938 h 1473970"/>
              <a:gd name="connsiteX4" fmla="*/ 2708087 w 3315437"/>
              <a:gd name="connsiteY4" fmla="*/ 401063 h 1473970"/>
              <a:gd name="connsiteX5" fmla="*/ 1984187 w 3315437"/>
              <a:gd name="connsiteY5" fmla="*/ 534413 h 1473970"/>
              <a:gd name="connsiteX6" fmla="*/ 1517462 w 3315437"/>
              <a:gd name="connsiteY6" fmla="*/ 705863 h 1473970"/>
              <a:gd name="connsiteX7" fmla="*/ 1067796 w 3315437"/>
              <a:gd name="connsiteY7" fmla="*/ 1026296 h 1473970"/>
              <a:gd name="connsiteX8" fmla="*/ 529135 w 3315437"/>
              <a:gd name="connsiteY8" fmla="*/ 1179544 h 1473970"/>
              <a:gd name="connsiteX9" fmla="*/ 0 w 3315437"/>
              <a:gd name="connsiteY9" fmla="*/ 1473970 h 1473970"/>
              <a:gd name="connsiteX10" fmla="*/ 8476 w 3315437"/>
              <a:gd name="connsiteY10" fmla="*/ 1323558 h 1473970"/>
              <a:gd name="connsiteX11" fmla="*/ 18997 w 3315437"/>
              <a:gd name="connsiteY11" fmla="*/ 0 h 1473970"/>
              <a:gd name="connsiteX0" fmla="*/ 18997 w 3315437"/>
              <a:gd name="connsiteY0" fmla="*/ 0 h 1473970"/>
              <a:gd name="connsiteX1" fmla="*/ 3315437 w 3315437"/>
              <a:gd name="connsiteY1" fmla="*/ 0 h 1473970"/>
              <a:gd name="connsiteX2" fmla="*/ 3272424 w 3315437"/>
              <a:gd name="connsiteY2" fmla="*/ 40350 h 1473970"/>
              <a:gd name="connsiteX3" fmla="*/ 3117662 w 3315437"/>
              <a:gd name="connsiteY3" fmla="*/ 162938 h 1473970"/>
              <a:gd name="connsiteX4" fmla="*/ 2708087 w 3315437"/>
              <a:gd name="connsiteY4" fmla="*/ 401063 h 1473970"/>
              <a:gd name="connsiteX5" fmla="*/ 1984187 w 3315437"/>
              <a:gd name="connsiteY5" fmla="*/ 534413 h 1473970"/>
              <a:gd name="connsiteX6" fmla="*/ 1485900 w 3315437"/>
              <a:gd name="connsiteY6" fmla="*/ 648000 h 1473970"/>
              <a:gd name="connsiteX7" fmla="*/ 1067796 w 3315437"/>
              <a:gd name="connsiteY7" fmla="*/ 1026296 h 1473970"/>
              <a:gd name="connsiteX8" fmla="*/ 529135 w 3315437"/>
              <a:gd name="connsiteY8" fmla="*/ 1179544 h 1473970"/>
              <a:gd name="connsiteX9" fmla="*/ 0 w 3315437"/>
              <a:gd name="connsiteY9" fmla="*/ 1473970 h 1473970"/>
              <a:gd name="connsiteX10" fmla="*/ 8476 w 3315437"/>
              <a:gd name="connsiteY10" fmla="*/ 1323558 h 1473970"/>
              <a:gd name="connsiteX11" fmla="*/ 18997 w 3315437"/>
              <a:gd name="connsiteY11" fmla="*/ 0 h 1473970"/>
              <a:gd name="connsiteX0" fmla="*/ 18997 w 3315437"/>
              <a:gd name="connsiteY0" fmla="*/ 0 h 1473970"/>
              <a:gd name="connsiteX1" fmla="*/ 3315437 w 3315437"/>
              <a:gd name="connsiteY1" fmla="*/ 0 h 1473970"/>
              <a:gd name="connsiteX2" fmla="*/ 3272424 w 3315437"/>
              <a:gd name="connsiteY2" fmla="*/ 40350 h 1473970"/>
              <a:gd name="connsiteX3" fmla="*/ 3117662 w 3315437"/>
              <a:gd name="connsiteY3" fmla="*/ 162938 h 1473970"/>
              <a:gd name="connsiteX4" fmla="*/ 2708087 w 3315437"/>
              <a:gd name="connsiteY4" fmla="*/ 401063 h 1473970"/>
              <a:gd name="connsiteX5" fmla="*/ 1978927 w 3315437"/>
              <a:gd name="connsiteY5" fmla="*/ 434468 h 1473970"/>
              <a:gd name="connsiteX6" fmla="*/ 1485900 w 3315437"/>
              <a:gd name="connsiteY6" fmla="*/ 648000 h 1473970"/>
              <a:gd name="connsiteX7" fmla="*/ 1067796 w 3315437"/>
              <a:gd name="connsiteY7" fmla="*/ 1026296 h 1473970"/>
              <a:gd name="connsiteX8" fmla="*/ 529135 w 3315437"/>
              <a:gd name="connsiteY8" fmla="*/ 1179544 h 1473970"/>
              <a:gd name="connsiteX9" fmla="*/ 0 w 3315437"/>
              <a:gd name="connsiteY9" fmla="*/ 1473970 h 1473970"/>
              <a:gd name="connsiteX10" fmla="*/ 8476 w 3315437"/>
              <a:gd name="connsiteY10" fmla="*/ 1323558 h 1473970"/>
              <a:gd name="connsiteX11" fmla="*/ 18997 w 3315437"/>
              <a:gd name="connsiteY11" fmla="*/ 0 h 1473970"/>
              <a:gd name="connsiteX0" fmla="*/ 18997 w 3315437"/>
              <a:gd name="connsiteY0" fmla="*/ 0 h 1473970"/>
              <a:gd name="connsiteX1" fmla="*/ 3315437 w 3315437"/>
              <a:gd name="connsiteY1" fmla="*/ 0 h 1473970"/>
              <a:gd name="connsiteX2" fmla="*/ 3272424 w 3315437"/>
              <a:gd name="connsiteY2" fmla="*/ 40350 h 1473970"/>
              <a:gd name="connsiteX3" fmla="*/ 3117662 w 3315437"/>
              <a:gd name="connsiteY3" fmla="*/ 162938 h 1473970"/>
              <a:gd name="connsiteX4" fmla="*/ 2655484 w 3315437"/>
              <a:gd name="connsiteY4" fmla="*/ 374762 h 1473970"/>
              <a:gd name="connsiteX5" fmla="*/ 1978927 w 3315437"/>
              <a:gd name="connsiteY5" fmla="*/ 434468 h 1473970"/>
              <a:gd name="connsiteX6" fmla="*/ 1485900 w 3315437"/>
              <a:gd name="connsiteY6" fmla="*/ 648000 h 1473970"/>
              <a:gd name="connsiteX7" fmla="*/ 1067796 w 3315437"/>
              <a:gd name="connsiteY7" fmla="*/ 1026296 h 1473970"/>
              <a:gd name="connsiteX8" fmla="*/ 529135 w 3315437"/>
              <a:gd name="connsiteY8" fmla="*/ 1179544 h 1473970"/>
              <a:gd name="connsiteX9" fmla="*/ 0 w 3315437"/>
              <a:gd name="connsiteY9" fmla="*/ 1473970 h 1473970"/>
              <a:gd name="connsiteX10" fmla="*/ 8476 w 3315437"/>
              <a:gd name="connsiteY10" fmla="*/ 1323558 h 1473970"/>
              <a:gd name="connsiteX11" fmla="*/ 18997 w 3315437"/>
              <a:gd name="connsiteY11" fmla="*/ 0 h 1473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15437" h="1473970">
                <a:moveTo>
                  <a:pt x="18997" y="0"/>
                </a:moveTo>
                <a:lnTo>
                  <a:pt x="3315437" y="0"/>
                </a:lnTo>
                <a:lnTo>
                  <a:pt x="3272424" y="40350"/>
                </a:lnTo>
                <a:cubicBezTo>
                  <a:pt x="3215367" y="84506"/>
                  <a:pt x="3220485" y="107203"/>
                  <a:pt x="3117662" y="162938"/>
                </a:cubicBezTo>
                <a:cubicBezTo>
                  <a:pt x="3014839" y="218673"/>
                  <a:pt x="2845273" y="329507"/>
                  <a:pt x="2655484" y="374762"/>
                </a:cubicBezTo>
                <a:cubicBezTo>
                  <a:pt x="2465695" y="420017"/>
                  <a:pt x="2173858" y="388928"/>
                  <a:pt x="1978927" y="434468"/>
                </a:cubicBezTo>
                <a:cubicBezTo>
                  <a:pt x="1783996" y="480008"/>
                  <a:pt x="1637755" y="549362"/>
                  <a:pt x="1485900" y="648000"/>
                </a:cubicBezTo>
                <a:cubicBezTo>
                  <a:pt x="1334045" y="746638"/>
                  <a:pt x="1227257" y="937705"/>
                  <a:pt x="1067796" y="1026296"/>
                </a:cubicBezTo>
                <a:cubicBezTo>
                  <a:pt x="908335" y="1114887"/>
                  <a:pt x="705348" y="1104931"/>
                  <a:pt x="529135" y="1179544"/>
                </a:cubicBezTo>
                <a:cubicBezTo>
                  <a:pt x="352923" y="1254156"/>
                  <a:pt x="241300" y="1358083"/>
                  <a:pt x="0" y="1473970"/>
                </a:cubicBezTo>
                <a:lnTo>
                  <a:pt x="8476" y="1323558"/>
                </a:lnTo>
                <a:cubicBezTo>
                  <a:pt x="8476" y="784180"/>
                  <a:pt x="18997" y="539378"/>
                  <a:pt x="18997" y="0"/>
                </a:cubicBezTo>
                <a:close/>
              </a:path>
            </a:pathLst>
          </a:custGeom>
          <a:gradFill flip="none" rotWithShape="1">
            <a:gsLst>
              <a:gs pos="0">
                <a:srgbClr val="F0522B"/>
              </a:gs>
              <a:gs pos="47000">
                <a:srgbClr val="F98114"/>
              </a:gs>
              <a:gs pos="100000">
                <a:srgbClr val="FFA204"/>
              </a:gs>
            </a:gsLst>
            <a:lin ang="8100000" scaled="1"/>
            <a:tileRect/>
          </a:gradFill>
          <a:ln>
            <a:gradFill>
              <a:gsLst>
                <a:gs pos="43400">
                  <a:srgbClr val="F49F16">
                    <a:alpha val="0"/>
                  </a:srgbClr>
                </a:gs>
                <a:gs pos="0">
                  <a:srgbClr val="F38511"/>
                </a:gs>
                <a:gs pos="100000">
                  <a:srgbClr val="F6C01D"/>
                </a:gs>
              </a:gsLst>
              <a:lin ang="5400000" scaled="1"/>
            </a:gradFill>
          </a:ln>
          <a:effectLst>
            <a:outerShdw blurRad="3302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5003F194-0E8E-47C3-8F7F-DBFDF3D05664}"/>
              </a:ext>
            </a:extLst>
          </p:cNvPr>
          <p:cNvSpPr/>
          <p:nvPr/>
        </p:nvSpPr>
        <p:spPr>
          <a:xfrm flipH="1" flipV="1">
            <a:off x="4970834" y="3754875"/>
            <a:ext cx="7260076" cy="3127773"/>
          </a:xfrm>
          <a:custGeom>
            <a:avLst/>
            <a:gdLst>
              <a:gd name="connsiteX0" fmla="*/ 0 w 3296440"/>
              <a:gd name="connsiteY0" fmla="*/ 0 h 1618134"/>
              <a:gd name="connsiteX1" fmla="*/ 3296440 w 3296440"/>
              <a:gd name="connsiteY1" fmla="*/ 0 h 1618134"/>
              <a:gd name="connsiteX2" fmla="*/ 3253427 w 3296440"/>
              <a:gd name="connsiteY2" fmla="*/ 40350 h 1618134"/>
              <a:gd name="connsiteX3" fmla="*/ 3098665 w 3296440"/>
              <a:gd name="connsiteY3" fmla="*/ 162938 h 1618134"/>
              <a:gd name="connsiteX4" fmla="*/ 2689090 w 3296440"/>
              <a:gd name="connsiteY4" fmla="*/ 401063 h 1618134"/>
              <a:gd name="connsiteX5" fmla="*/ 1965190 w 3296440"/>
              <a:gd name="connsiteY5" fmla="*/ 534413 h 1618134"/>
              <a:gd name="connsiteX6" fmla="*/ 1498465 w 3296440"/>
              <a:gd name="connsiteY6" fmla="*/ 705863 h 1618134"/>
              <a:gd name="connsiteX7" fmla="*/ 1069840 w 3296440"/>
              <a:gd name="connsiteY7" fmla="*/ 1163063 h 1618134"/>
              <a:gd name="connsiteX8" fmla="*/ 536440 w 3296440"/>
              <a:gd name="connsiteY8" fmla="*/ 1458338 h 1618134"/>
              <a:gd name="connsiteX9" fmla="*/ 12565 w 3296440"/>
              <a:gd name="connsiteY9" fmla="*/ 1610738 h 1618134"/>
              <a:gd name="connsiteX10" fmla="*/ 0 w 3296440"/>
              <a:gd name="connsiteY10" fmla="*/ 1618134 h 1618134"/>
              <a:gd name="connsiteX0" fmla="*/ 10521 w 3306961"/>
              <a:gd name="connsiteY0" fmla="*/ 0 h 1610738"/>
              <a:gd name="connsiteX1" fmla="*/ 3306961 w 3306961"/>
              <a:gd name="connsiteY1" fmla="*/ 0 h 1610738"/>
              <a:gd name="connsiteX2" fmla="*/ 3263948 w 3306961"/>
              <a:gd name="connsiteY2" fmla="*/ 40350 h 1610738"/>
              <a:gd name="connsiteX3" fmla="*/ 3109186 w 3306961"/>
              <a:gd name="connsiteY3" fmla="*/ 162938 h 1610738"/>
              <a:gd name="connsiteX4" fmla="*/ 2699611 w 3306961"/>
              <a:gd name="connsiteY4" fmla="*/ 401063 h 1610738"/>
              <a:gd name="connsiteX5" fmla="*/ 1975711 w 3306961"/>
              <a:gd name="connsiteY5" fmla="*/ 534413 h 1610738"/>
              <a:gd name="connsiteX6" fmla="*/ 1508986 w 3306961"/>
              <a:gd name="connsiteY6" fmla="*/ 705863 h 1610738"/>
              <a:gd name="connsiteX7" fmla="*/ 1080361 w 3306961"/>
              <a:gd name="connsiteY7" fmla="*/ 1163063 h 1610738"/>
              <a:gd name="connsiteX8" fmla="*/ 546961 w 3306961"/>
              <a:gd name="connsiteY8" fmla="*/ 1458338 h 1610738"/>
              <a:gd name="connsiteX9" fmla="*/ 23086 w 3306961"/>
              <a:gd name="connsiteY9" fmla="*/ 1610738 h 1610738"/>
              <a:gd name="connsiteX10" fmla="*/ 0 w 3306961"/>
              <a:gd name="connsiteY10" fmla="*/ 1323558 h 1610738"/>
              <a:gd name="connsiteX11" fmla="*/ 10521 w 3306961"/>
              <a:gd name="connsiteY11" fmla="*/ 0 h 1610738"/>
              <a:gd name="connsiteX0" fmla="*/ 10521 w 3306961"/>
              <a:gd name="connsiteY0" fmla="*/ 0 h 1610738"/>
              <a:gd name="connsiteX1" fmla="*/ 3306961 w 3306961"/>
              <a:gd name="connsiteY1" fmla="*/ 0 h 1610738"/>
              <a:gd name="connsiteX2" fmla="*/ 3263948 w 3306961"/>
              <a:gd name="connsiteY2" fmla="*/ 40350 h 1610738"/>
              <a:gd name="connsiteX3" fmla="*/ 3109186 w 3306961"/>
              <a:gd name="connsiteY3" fmla="*/ 162938 h 1610738"/>
              <a:gd name="connsiteX4" fmla="*/ 2699611 w 3306961"/>
              <a:gd name="connsiteY4" fmla="*/ 401063 h 1610738"/>
              <a:gd name="connsiteX5" fmla="*/ 1975711 w 3306961"/>
              <a:gd name="connsiteY5" fmla="*/ 534413 h 1610738"/>
              <a:gd name="connsiteX6" fmla="*/ 1508986 w 3306961"/>
              <a:gd name="connsiteY6" fmla="*/ 705863 h 1610738"/>
              <a:gd name="connsiteX7" fmla="*/ 1080361 w 3306961"/>
              <a:gd name="connsiteY7" fmla="*/ 1163063 h 1610738"/>
              <a:gd name="connsiteX8" fmla="*/ 546961 w 3306961"/>
              <a:gd name="connsiteY8" fmla="*/ 1300530 h 1610738"/>
              <a:gd name="connsiteX9" fmla="*/ 23086 w 3306961"/>
              <a:gd name="connsiteY9" fmla="*/ 1610738 h 1610738"/>
              <a:gd name="connsiteX10" fmla="*/ 0 w 3306961"/>
              <a:gd name="connsiteY10" fmla="*/ 1323558 h 1610738"/>
              <a:gd name="connsiteX11" fmla="*/ 10521 w 3306961"/>
              <a:gd name="connsiteY11" fmla="*/ 0 h 1610738"/>
              <a:gd name="connsiteX0" fmla="*/ 18997 w 3315437"/>
              <a:gd name="connsiteY0" fmla="*/ 0 h 1473970"/>
              <a:gd name="connsiteX1" fmla="*/ 3315437 w 3315437"/>
              <a:gd name="connsiteY1" fmla="*/ 0 h 1473970"/>
              <a:gd name="connsiteX2" fmla="*/ 3272424 w 3315437"/>
              <a:gd name="connsiteY2" fmla="*/ 40350 h 1473970"/>
              <a:gd name="connsiteX3" fmla="*/ 3117662 w 3315437"/>
              <a:gd name="connsiteY3" fmla="*/ 162938 h 1473970"/>
              <a:gd name="connsiteX4" fmla="*/ 2708087 w 3315437"/>
              <a:gd name="connsiteY4" fmla="*/ 401063 h 1473970"/>
              <a:gd name="connsiteX5" fmla="*/ 1984187 w 3315437"/>
              <a:gd name="connsiteY5" fmla="*/ 534413 h 1473970"/>
              <a:gd name="connsiteX6" fmla="*/ 1517462 w 3315437"/>
              <a:gd name="connsiteY6" fmla="*/ 705863 h 1473970"/>
              <a:gd name="connsiteX7" fmla="*/ 1088837 w 3315437"/>
              <a:gd name="connsiteY7" fmla="*/ 1163063 h 1473970"/>
              <a:gd name="connsiteX8" fmla="*/ 555437 w 3315437"/>
              <a:gd name="connsiteY8" fmla="*/ 1300530 h 1473970"/>
              <a:gd name="connsiteX9" fmla="*/ 0 w 3315437"/>
              <a:gd name="connsiteY9" fmla="*/ 1473970 h 1473970"/>
              <a:gd name="connsiteX10" fmla="*/ 8476 w 3315437"/>
              <a:gd name="connsiteY10" fmla="*/ 1323558 h 1473970"/>
              <a:gd name="connsiteX11" fmla="*/ 18997 w 3315437"/>
              <a:gd name="connsiteY11" fmla="*/ 0 h 1473970"/>
              <a:gd name="connsiteX0" fmla="*/ 18997 w 3315437"/>
              <a:gd name="connsiteY0" fmla="*/ 0 h 1473970"/>
              <a:gd name="connsiteX1" fmla="*/ 3315437 w 3315437"/>
              <a:gd name="connsiteY1" fmla="*/ 0 h 1473970"/>
              <a:gd name="connsiteX2" fmla="*/ 3272424 w 3315437"/>
              <a:gd name="connsiteY2" fmla="*/ 40350 h 1473970"/>
              <a:gd name="connsiteX3" fmla="*/ 3117662 w 3315437"/>
              <a:gd name="connsiteY3" fmla="*/ 162938 h 1473970"/>
              <a:gd name="connsiteX4" fmla="*/ 2708087 w 3315437"/>
              <a:gd name="connsiteY4" fmla="*/ 401063 h 1473970"/>
              <a:gd name="connsiteX5" fmla="*/ 1984187 w 3315437"/>
              <a:gd name="connsiteY5" fmla="*/ 534413 h 1473970"/>
              <a:gd name="connsiteX6" fmla="*/ 1517462 w 3315437"/>
              <a:gd name="connsiteY6" fmla="*/ 705863 h 1473970"/>
              <a:gd name="connsiteX7" fmla="*/ 1088837 w 3315437"/>
              <a:gd name="connsiteY7" fmla="*/ 1163063 h 1473970"/>
              <a:gd name="connsiteX8" fmla="*/ 529135 w 3315437"/>
              <a:gd name="connsiteY8" fmla="*/ 1179544 h 1473970"/>
              <a:gd name="connsiteX9" fmla="*/ 0 w 3315437"/>
              <a:gd name="connsiteY9" fmla="*/ 1473970 h 1473970"/>
              <a:gd name="connsiteX10" fmla="*/ 8476 w 3315437"/>
              <a:gd name="connsiteY10" fmla="*/ 1323558 h 1473970"/>
              <a:gd name="connsiteX11" fmla="*/ 18997 w 3315437"/>
              <a:gd name="connsiteY11" fmla="*/ 0 h 1473970"/>
              <a:gd name="connsiteX0" fmla="*/ 18997 w 3315437"/>
              <a:gd name="connsiteY0" fmla="*/ 0 h 1473970"/>
              <a:gd name="connsiteX1" fmla="*/ 3315437 w 3315437"/>
              <a:gd name="connsiteY1" fmla="*/ 0 h 1473970"/>
              <a:gd name="connsiteX2" fmla="*/ 3272424 w 3315437"/>
              <a:gd name="connsiteY2" fmla="*/ 40350 h 1473970"/>
              <a:gd name="connsiteX3" fmla="*/ 3117662 w 3315437"/>
              <a:gd name="connsiteY3" fmla="*/ 162938 h 1473970"/>
              <a:gd name="connsiteX4" fmla="*/ 2708087 w 3315437"/>
              <a:gd name="connsiteY4" fmla="*/ 401063 h 1473970"/>
              <a:gd name="connsiteX5" fmla="*/ 1984187 w 3315437"/>
              <a:gd name="connsiteY5" fmla="*/ 534413 h 1473970"/>
              <a:gd name="connsiteX6" fmla="*/ 1517462 w 3315437"/>
              <a:gd name="connsiteY6" fmla="*/ 705863 h 1473970"/>
              <a:gd name="connsiteX7" fmla="*/ 1067796 w 3315437"/>
              <a:gd name="connsiteY7" fmla="*/ 1026296 h 1473970"/>
              <a:gd name="connsiteX8" fmla="*/ 529135 w 3315437"/>
              <a:gd name="connsiteY8" fmla="*/ 1179544 h 1473970"/>
              <a:gd name="connsiteX9" fmla="*/ 0 w 3315437"/>
              <a:gd name="connsiteY9" fmla="*/ 1473970 h 1473970"/>
              <a:gd name="connsiteX10" fmla="*/ 8476 w 3315437"/>
              <a:gd name="connsiteY10" fmla="*/ 1323558 h 1473970"/>
              <a:gd name="connsiteX11" fmla="*/ 18997 w 3315437"/>
              <a:gd name="connsiteY11" fmla="*/ 0 h 1473970"/>
              <a:gd name="connsiteX0" fmla="*/ 18997 w 3315437"/>
              <a:gd name="connsiteY0" fmla="*/ 0 h 1473970"/>
              <a:gd name="connsiteX1" fmla="*/ 3315437 w 3315437"/>
              <a:gd name="connsiteY1" fmla="*/ 0 h 1473970"/>
              <a:gd name="connsiteX2" fmla="*/ 3272424 w 3315437"/>
              <a:gd name="connsiteY2" fmla="*/ 40350 h 1473970"/>
              <a:gd name="connsiteX3" fmla="*/ 3117662 w 3315437"/>
              <a:gd name="connsiteY3" fmla="*/ 162938 h 1473970"/>
              <a:gd name="connsiteX4" fmla="*/ 2708087 w 3315437"/>
              <a:gd name="connsiteY4" fmla="*/ 401063 h 1473970"/>
              <a:gd name="connsiteX5" fmla="*/ 1984187 w 3315437"/>
              <a:gd name="connsiteY5" fmla="*/ 534413 h 1473970"/>
              <a:gd name="connsiteX6" fmla="*/ 1485900 w 3315437"/>
              <a:gd name="connsiteY6" fmla="*/ 648000 h 1473970"/>
              <a:gd name="connsiteX7" fmla="*/ 1067796 w 3315437"/>
              <a:gd name="connsiteY7" fmla="*/ 1026296 h 1473970"/>
              <a:gd name="connsiteX8" fmla="*/ 529135 w 3315437"/>
              <a:gd name="connsiteY8" fmla="*/ 1179544 h 1473970"/>
              <a:gd name="connsiteX9" fmla="*/ 0 w 3315437"/>
              <a:gd name="connsiteY9" fmla="*/ 1473970 h 1473970"/>
              <a:gd name="connsiteX10" fmla="*/ 8476 w 3315437"/>
              <a:gd name="connsiteY10" fmla="*/ 1323558 h 1473970"/>
              <a:gd name="connsiteX11" fmla="*/ 18997 w 3315437"/>
              <a:gd name="connsiteY11" fmla="*/ 0 h 1473970"/>
              <a:gd name="connsiteX0" fmla="*/ 18997 w 3315437"/>
              <a:gd name="connsiteY0" fmla="*/ 0 h 1473970"/>
              <a:gd name="connsiteX1" fmla="*/ 3315437 w 3315437"/>
              <a:gd name="connsiteY1" fmla="*/ 0 h 1473970"/>
              <a:gd name="connsiteX2" fmla="*/ 3272424 w 3315437"/>
              <a:gd name="connsiteY2" fmla="*/ 40350 h 1473970"/>
              <a:gd name="connsiteX3" fmla="*/ 3117662 w 3315437"/>
              <a:gd name="connsiteY3" fmla="*/ 162938 h 1473970"/>
              <a:gd name="connsiteX4" fmla="*/ 2708087 w 3315437"/>
              <a:gd name="connsiteY4" fmla="*/ 401063 h 1473970"/>
              <a:gd name="connsiteX5" fmla="*/ 1978927 w 3315437"/>
              <a:gd name="connsiteY5" fmla="*/ 434468 h 1473970"/>
              <a:gd name="connsiteX6" fmla="*/ 1485900 w 3315437"/>
              <a:gd name="connsiteY6" fmla="*/ 648000 h 1473970"/>
              <a:gd name="connsiteX7" fmla="*/ 1067796 w 3315437"/>
              <a:gd name="connsiteY7" fmla="*/ 1026296 h 1473970"/>
              <a:gd name="connsiteX8" fmla="*/ 529135 w 3315437"/>
              <a:gd name="connsiteY8" fmla="*/ 1179544 h 1473970"/>
              <a:gd name="connsiteX9" fmla="*/ 0 w 3315437"/>
              <a:gd name="connsiteY9" fmla="*/ 1473970 h 1473970"/>
              <a:gd name="connsiteX10" fmla="*/ 8476 w 3315437"/>
              <a:gd name="connsiteY10" fmla="*/ 1323558 h 1473970"/>
              <a:gd name="connsiteX11" fmla="*/ 18997 w 3315437"/>
              <a:gd name="connsiteY11" fmla="*/ 0 h 1473970"/>
              <a:gd name="connsiteX0" fmla="*/ 18997 w 3315437"/>
              <a:gd name="connsiteY0" fmla="*/ 0 h 1473970"/>
              <a:gd name="connsiteX1" fmla="*/ 3315437 w 3315437"/>
              <a:gd name="connsiteY1" fmla="*/ 0 h 1473970"/>
              <a:gd name="connsiteX2" fmla="*/ 3272424 w 3315437"/>
              <a:gd name="connsiteY2" fmla="*/ 40350 h 1473970"/>
              <a:gd name="connsiteX3" fmla="*/ 3117662 w 3315437"/>
              <a:gd name="connsiteY3" fmla="*/ 162938 h 1473970"/>
              <a:gd name="connsiteX4" fmla="*/ 2655484 w 3315437"/>
              <a:gd name="connsiteY4" fmla="*/ 374762 h 1473970"/>
              <a:gd name="connsiteX5" fmla="*/ 1978927 w 3315437"/>
              <a:gd name="connsiteY5" fmla="*/ 434468 h 1473970"/>
              <a:gd name="connsiteX6" fmla="*/ 1485900 w 3315437"/>
              <a:gd name="connsiteY6" fmla="*/ 648000 h 1473970"/>
              <a:gd name="connsiteX7" fmla="*/ 1067796 w 3315437"/>
              <a:gd name="connsiteY7" fmla="*/ 1026296 h 1473970"/>
              <a:gd name="connsiteX8" fmla="*/ 529135 w 3315437"/>
              <a:gd name="connsiteY8" fmla="*/ 1179544 h 1473970"/>
              <a:gd name="connsiteX9" fmla="*/ 0 w 3315437"/>
              <a:gd name="connsiteY9" fmla="*/ 1473970 h 1473970"/>
              <a:gd name="connsiteX10" fmla="*/ 8476 w 3315437"/>
              <a:gd name="connsiteY10" fmla="*/ 1323558 h 1473970"/>
              <a:gd name="connsiteX11" fmla="*/ 18997 w 3315437"/>
              <a:gd name="connsiteY11" fmla="*/ 0 h 1473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15437" h="1473970">
                <a:moveTo>
                  <a:pt x="18997" y="0"/>
                </a:moveTo>
                <a:lnTo>
                  <a:pt x="3315437" y="0"/>
                </a:lnTo>
                <a:lnTo>
                  <a:pt x="3272424" y="40350"/>
                </a:lnTo>
                <a:cubicBezTo>
                  <a:pt x="3215367" y="84506"/>
                  <a:pt x="3220485" y="107203"/>
                  <a:pt x="3117662" y="162938"/>
                </a:cubicBezTo>
                <a:cubicBezTo>
                  <a:pt x="3014839" y="218673"/>
                  <a:pt x="2845273" y="329507"/>
                  <a:pt x="2655484" y="374762"/>
                </a:cubicBezTo>
                <a:cubicBezTo>
                  <a:pt x="2465695" y="420017"/>
                  <a:pt x="2173858" y="388928"/>
                  <a:pt x="1978927" y="434468"/>
                </a:cubicBezTo>
                <a:cubicBezTo>
                  <a:pt x="1783996" y="480008"/>
                  <a:pt x="1637755" y="549362"/>
                  <a:pt x="1485900" y="648000"/>
                </a:cubicBezTo>
                <a:cubicBezTo>
                  <a:pt x="1334045" y="746638"/>
                  <a:pt x="1227257" y="937705"/>
                  <a:pt x="1067796" y="1026296"/>
                </a:cubicBezTo>
                <a:cubicBezTo>
                  <a:pt x="908335" y="1114887"/>
                  <a:pt x="705348" y="1104931"/>
                  <a:pt x="529135" y="1179544"/>
                </a:cubicBezTo>
                <a:cubicBezTo>
                  <a:pt x="352923" y="1254156"/>
                  <a:pt x="241300" y="1358083"/>
                  <a:pt x="0" y="1473970"/>
                </a:cubicBezTo>
                <a:lnTo>
                  <a:pt x="8476" y="1323558"/>
                </a:lnTo>
                <a:cubicBezTo>
                  <a:pt x="8476" y="784180"/>
                  <a:pt x="18997" y="539378"/>
                  <a:pt x="18997" y="0"/>
                </a:cubicBezTo>
                <a:close/>
              </a:path>
            </a:pathLst>
          </a:custGeom>
          <a:noFill/>
          <a:ln w="19050">
            <a:gradFill>
              <a:gsLst>
                <a:gs pos="43400">
                  <a:srgbClr val="F49F16">
                    <a:alpha val="0"/>
                  </a:srgbClr>
                </a:gs>
                <a:gs pos="0">
                  <a:srgbClr val="F38511"/>
                </a:gs>
                <a:gs pos="100000">
                  <a:srgbClr val="F6C01D"/>
                </a:gs>
              </a:gsLst>
              <a:lin ang="5400000" scaled="1"/>
            </a:gradFill>
          </a:ln>
          <a:effectLst>
            <a:outerShdw blurRad="3302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3776DC8C-2F19-48C6-A066-F54193F9DA2A}"/>
              </a:ext>
            </a:extLst>
          </p:cNvPr>
          <p:cNvSpPr/>
          <p:nvPr/>
        </p:nvSpPr>
        <p:spPr>
          <a:xfrm flipH="1" flipV="1">
            <a:off x="3323771" y="4207729"/>
            <a:ext cx="8903359" cy="2725765"/>
          </a:xfrm>
          <a:custGeom>
            <a:avLst/>
            <a:gdLst>
              <a:gd name="connsiteX0" fmla="*/ 0 w 3296440"/>
              <a:gd name="connsiteY0" fmla="*/ 0 h 1618134"/>
              <a:gd name="connsiteX1" fmla="*/ 3296440 w 3296440"/>
              <a:gd name="connsiteY1" fmla="*/ 0 h 1618134"/>
              <a:gd name="connsiteX2" fmla="*/ 3253427 w 3296440"/>
              <a:gd name="connsiteY2" fmla="*/ 40350 h 1618134"/>
              <a:gd name="connsiteX3" fmla="*/ 3098665 w 3296440"/>
              <a:gd name="connsiteY3" fmla="*/ 162938 h 1618134"/>
              <a:gd name="connsiteX4" fmla="*/ 2689090 w 3296440"/>
              <a:gd name="connsiteY4" fmla="*/ 401063 h 1618134"/>
              <a:gd name="connsiteX5" fmla="*/ 1965190 w 3296440"/>
              <a:gd name="connsiteY5" fmla="*/ 534413 h 1618134"/>
              <a:gd name="connsiteX6" fmla="*/ 1498465 w 3296440"/>
              <a:gd name="connsiteY6" fmla="*/ 705863 h 1618134"/>
              <a:gd name="connsiteX7" fmla="*/ 1069840 w 3296440"/>
              <a:gd name="connsiteY7" fmla="*/ 1163063 h 1618134"/>
              <a:gd name="connsiteX8" fmla="*/ 536440 w 3296440"/>
              <a:gd name="connsiteY8" fmla="*/ 1458338 h 1618134"/>
              <a:gd name="connsiteX9" fmla="*/ 12565 w 3296440"/>
              <a:gd name="connsiteY9" fmla="*/ 1610738 h 1618134"/>
              <a:gd name="connsiteX10" fmla="*/ 0 w 3296440"/>
              <a:gd name="connsiteY10" fmla="*/ 1618134 h 1618134"/>
              <a:gd name="connsiteX0" fmla="*/ 10521 w 3306961"/>
              <a:gd name="connsiteY0" fmla="*/ 0 h 1610738"/>
              <a:gd name="connsiteX1" fmla="*/ 3306961 w 3306961"/>
              <a:gd name="connsiteY1" fmla="*/ 0 h 1610738"/>
              <a:gd name="connsiteX2" fmla="*/ 3263948 w 3306961"/>
              <a:gd name="connsiteY2" fmla="*/ 40350 h 1610738"/>
              <a:gd name="connsiteX3" fmla="*/ 3109186 w 3306961"/>
              <a:gd name="connsiteY3" fmla="*/ 162938 h 1610738"/>
              <a:gd name="connsiteX4" fmla="*/ 2699611 w 3306961"/>
              <a:gd name="connsiteY4" fmla="*/ 401063 h 1610738"/>
              <a:gd name="connsiteX5" fmla="*/ 1975711 w 3306961"/>
              <a:gd name="connsiteY5" fmla="*/ 534413 h 1610738"/>
              <a:gd name="connsiteX6" fmla="*/ 1508986 w 3306961"/>
              <a:gd name="connsiteY6" fmla="*/ 705863 h 1610738"/>
              <a:gd name="connsiteX7" fmla="*/ 1080361 w 3306961"/>
              <a:gd name="connsiteY7" fmla="*/ 1163063 h 1610738"/>
              <a:gd name="connsiteX8" fmla="*/ 546961 w 3306961"/>
              <a:gd name="connsiteY8" fmla="*/ 1458338 h 1610738"/>
              <a:gd name="connsiteX9" fmla="*/ 23086 w 3306961"/>
              <a:gd name="connsiteY9" fmla="*/ 1610738 h 1610738"/>
              <a:gd name="connsiteX10" fmla="*/ 0 w 3306961"/>
              <a:gd name="connsiteY10" fmla="*/ 1323558 h 1610738"/>
              <a:gd name="connsiteX11" fmla="*/ 10521 w 3306961"/>
              <a:gd name="connsiteY11" fmla="*/ 0 h 1610738"/>
              <a:gd name="connsiteX0" fmla="*/ 10521 w 3306961"/>
              <a:gd name="connsiteY0" fmla="*/ 0 h 1610738"/>
              <a:gd name="connsiteX1" fmla="*/ 3306961 w 3306961"/>
              <a:gd name="connsiteY1" fmla="*/ 0 h 1610738"/>
              <a:gd name="connsiteX2" fmla="*/ 3263948 w 3306961"/>
              <a:gd name="connsiteY2" fmla="*/ 40350 h 1610738"/>
              <a:gd name="connsiteX3" fmla="*/ 3109186 w 3306961"/>
              <a:gd name="connsiteY3" fmla="*/ 162938 h 1610738"/>
              <a:gd name="connsiteX4" fmla="*/ 2699611 w 3306961"/>
              <a:gd name="connsiteY4" fmla="*/ 401063 h 1610738"/>
              <a:gd name="connsiteX5" fmla="*/ 1975711 w 3306961"/>
              <a:gd name="connsiteY5" fmla="*/ 534413 h 1610738"/>
              <a:gd name="connsiteX6" fmla="*/ 1508986 w 3306961"/>
              <a:gd name="connsiteY6" fmla="*/ 705863 h 1610738"/>
              <a:gd name="connsiteX7" fmla="*/ 1080361 w 3306961"/>
              <a:gd name="connsiteY7" fmla="*/ 1163063 h 1610738"/>
              <a:gd name="connsiteX8" fmla="*/ 546961 w 3306961"/>
              <a:gd name="connsiteY8" fmla="*/ 1300530 h 1610738"/>
              <a:gd name="connsiteX9" fmla="*/ 23086 w 3306961"/>
              <a:gd name="connsiteY9" fmla="*/ 1610738 h 1610738"/>
              <a:gd name="connsiteX10" fmla="*/ 0 w 3306961"/>
              <a:gd name="connsiteY10" fmla="*/ 1323558 h 1610738"/>
              <a:gd name="connsiteX11" fmla="*/ 10521 w 3306961"/>
              <a:gd name="connsiteY11" fmla="*/ 0 h 1610738"/>
              <a:gd name="connsiteX0" fmla="*/ 18997 w 3315437"/>
              <a:gd name="connsiteY0" fmla="*/ 0 h 1473970"/>
              <a:gd name="connsiteX1" fmla="*/ 3315437 w 3315437"/>
              <a:gd name="connsiteY1" fmla="*/ 0 h 1473970"/>
              <a:gd name="connsiteX2" fmla="*/ 3272424 w 3315437"/>
              <a:gd name="connsiteY2" fmla="*/ 40350 h 1473970"/>
              <a:gd name="connsiteX3" fmla="*/ 3117662 w 3315437"/>
              <a:gd name="connsiteY3" fmla="*/ 162938 h 1473970"/>
              <a:gd name="connsiteX4" fmla="*/ 2708087 w 3315437"/>
              <a:gd name="connsiteY4" fmla="*/ 401063 h 1473970"/>
              <a:gd name="connsiteX5" fmla="*/ 1984187 w 3315437"/>
              <a:gd name="connsiteY5" fmla="*/ 534413 h 1473970"/>
              <a:gd name="connsiteX6" fmla="*/ 1517462 w 3315437"/>
              <a:gd name="connsiteY6" fmla="*/ 705863 h 1473970"/>
              <a:gd name="connsiteX7" fmla="*/ 1088837 w 3315437"/>
              <a:gd name="connsiteY7" fmla="*/ 1163063 h 1473970"/>
              <a:gd name="connsiteX8" fmla="*/ 555437 w 3315437"/>
              <a:gd name="connsiteY8" fmla="*/ 1300530 h 1473970"/>
              <a:gd name="connsiteX9" fmla="*/ 0 w 3315437"/>
              <a:gd name="connsiteY9" fmla="*/ 1473970 h 1473970"/>
              <a:gd name="connsiteX10" fmla="*/ 8476 w 3315437"/>
              <a:gd name="connsiteY10" fmla="*/ 1323558 h 1473970"/>
              <a:gd name="connsiteX11" fmla="*/ 18997 w 3315437"/>
              <a:gd name="connsiteY11" fmla="*/ 0 h 1473970"/>
              <a:gd name="connsiteX0" fmla="*/ 18997 w 3315437"/>
              <a:gd name="connsiteY0" fmla="*/ 0 h 1473970"/>
              <a:gd name="connsiteX1" fmla="*/ 3315437 w 3315437"/>
              <a:gd name="connsiteY1" fmla="*/ 0 h 1473970"/>
              <a:gd name="connsiteX2" fmla="*/ 3272424 w 3315437"/>
              <a:gd name="connsiteY2" fmla="*/ 40350 h 1473970"/>
              <a:gd name="connsiteX3" fmla="*/ 3117662 w 3315437"/>
              <a:gd name="connsiteY3" fmla="*/ 162938 h 1473970"/>
              <a:gd name="connsiteX4" fmla="*/ 2708087 w 3315437"/>
              <a:gd name="connsiteY4" fmla="*/ 401063 h 1473970"/>
              <a:gd name="connsiteX5" fmla="*/ 1984187 w 3315437"/>
              <a:gd name="connsiteY5" fmla="*/ 534413 h 1473970"/>
              <a:gd name="connsiteX6" fmla="*/ 1517462 w 3315437"/>
              <a:gd name="connsiteY6" fmla="*/ 705863 h 1473970"/>
              <a:gd name="connsiteX7" fmla="*/ 1088837 w 3315437"/>
              <a:gd name="connsiteY7" fmla="*/ 1163063 h 1473970"/>
              <a:gd name="connsiteX8" fmla="*/ 529135 w 3315437"/>
              <a:gd name="connsiteY8" fmla="*/ 1179544 h 1473970"/>
              <a:gd name="connsiteX9" fmla="*/ 0 w 3315437"/>
              <a:gd name="connsiteY9" fmla="*/ 1473970 h 1473970"/>
              <a:gd name="connsiteX10" fmla="*/ 8476 w 3315437"/>
              <a:gd name="connsiteY10" fmla="*/ 1323558 h 1473970"/>
              <a:gd name="connsiteX11" fmla="*/ 18997 w 3315437"/>
              <a:gd name="connsiteY11" fmla="*/ 0 h 1473970"/>
              <a:gd name="connsiteX0" fmla="*/ 18997 w 3315437"/>
              <a:gd name="connsiteY0" fmla="*/ 0 h 1473970"/>
              <a:gd name="connsiteX1" fmla="*/ 3315437 w 3315437"/>
              <a:gd name="connsiteY1" fmla="*/ 0 h 1473970"/>
              <a:gd name="connsiteX2" fmla="*/ 3272424 w 3315437"/>
              <a:gd name="connsiteY2" fmla="*/ 40350 h 1473970"/>
              <a:gd name="connsiteX3" fmla="*/ 3117662 w 3315437"/>
              <a:gd name="connsiteY3" fmla="*/ 162938 h 1473970"/>
              <a:gd name="connsiteX4" fmla="*/ 2708087 w 3315437"/>
              <a:gd name="connsiteY4" fmla="*/ 401063 h 1473970"/>
              <a:gd name="connsiteX5" fmla="*/ 1984187 w 3315437"/>
              <a:gd name="connsiteY5" fmla="*/ 534413 h 1473970"/>
              <a:gd name="connsiteX6" fmla="*/ 1517462 w 3315437"/>
              <a:gd name="connsiteY6" fmla="*/ 705863 h 1473970"/>
              <a:gd name="connsiteX7" fmla="*/ 1067796 w 3315437"/>
              <a:gd name="connsiteY7" fmla="*/ 1026296 h 1473970"/>
              <a:gd name="connsiteX8" fmla="*/ 529135 w 3315437"/>
              <a:gd name="connsiteY8" fmla="*/ 1179544 h 1473970"/>
              <a:gd name="connsiteX9" fmla="*/ 0 w 3315437"/>
              <a:gd name="connsiteY9" fmla="*/ 1473970 h 1473970"/>
              <a:gd name="connsiteX10" fmla="*/ 8476 w 3315437"/>
              <a:gd name="connsiteY10" fmla="*/ 1323558 h 1473970"/>
              <a:gd name="connsiteX11" fmla="*/ 18997 w 3315437"/>
              <a:gd name="connsiteY11" fmla="*/ 0 h 1473970"/>
              <a:gd name="connsiteX0" fmla="*/ 18997 w 3315437"/>
              <a:gd name="connsiteY0" fmla="*/ 0 h 1473970"/>
              <a:gd name="connsiteX1" fmla="*/ 3315437 w 3315437"/>
              <a:gd name="connsiteY1" fmla="*/ 0 h 1473970"/>
              <a:gd name="connsiteX2" fmla="*/ 3272424 w 3315437"/>
              <a:gd name="connsiteY2" fmla="*/ 40350 h 1473970"/>
              <a:gd name="connsiteX3" fmla="*/ 3117662 w 3315437"/>
              <a:gd name="connsiteY3" fmla="*/ 162938 h 1473970"/>
              <a:gd name="connsiteX4" fmla="*/ 2708087 w 3315437"/>
              <a:gd name="connsiteY4" fmla="*/ 401063 h 1473970"/>
              <a:gd name="connsiteX5" fmla="*/ 1984187 w 3315437"/>
              <a:gd name="connsiteY5" fmla="*/ 534413 h 1473970"/>
              <a:gd name="connsiteX6" fmla="*/ 1485900 w 3315437"/>
              <a:gd name="connsiteY6" fmla="*/ 648000 h 1473970"/>
              <a:gd name="connsiteX7" fmla="*/ 1067796 w 3315437"/>
              <a:gd name="connsiteY7" fmla="*/ 1026296 h 1473970"/>
              <a:gd name="connsiteX8" fmla="*/ 529135 w 3315437"/>
              <a:gd name="connsiteY8" fmla="*/ 1179544 h 1473970"/>
              <a:gd name="connsiteX9" fmla="*/ 0 w 3315437"/>
              <a:gd name="connsiteY9" fmla="*/ 1473970 h 1473970"/>
              <a:gd name="connsiteX10" fmla="*/ 8476 w 3315437"/>
              <a:gd name="connsiteY10" fmla="*/ 1323558 h 1473970"/>
              <a:gd name="connsiteX11" fmla="*/ 18997 w 3315437"/>
              <a:gd name="connsiteY11" fmla="*/ 0 h 1473970"/>
              <a:gd name="connsiteX0" fmla="*/ 18997 w 3315437"/>
              <a:gd name="connsiteY0" fmla="*/ 0 h 1473970"/>
              <a:gd name="connsiteX1" fmla="*/ 3315437 w 3315437"/>
              <a:gd name="connsiteY1" fmla="*/ 0 h 1473970"/>
              <a:gd name="connsiteX2" fmla="*/ 3272424 w 3315437"/>
              <a:gd name="connsiteY2" fmla="*/ 40350 h 1473970"/>
              <a:gd name="connsiteX3" fmla="*/ 3117662 w 3315437"/>
              <a:gd name="connsiteY3" fmla="*/ 162938 h 1473970"/>
              <a:gd name="connsiteX4" fmla="*/ 2708087 w 3315437"/>
              <a:gd name="connsiteY4" fmla="*/ 401063 h 1473970"/>
              <a:gd name="connsiteX5" fmla="*/ 1978927 w 3315437"/>
              <a:gd name="connsiteY5" fmla="*/ 434468 h 1473970"/>
              <a:gd name="connsiteX6" fmla="*/ 1485900 w 3315437"/>
              <a:gd name="connsiteY6" fmla="*/ 648000 h 1473970"/>
              <a:gd name="connsiteX7" fmla="*/ 1067796 w 3315437"/>
              <a:gd name="connsiteY7" fmla="*/ 1026296 h 1473970"/>
              <a:gd name="connsiteX8" fmla="*/ 529135 w 3315437"/>
              <a:gd name="connsiteY8" fmla="*/ 1179544 h 1473970"/>
              <a:gd name="connsiteX9" fmla="*/ 0 w 3315437"/>
              <a:gd name="connsiteY9" fmla="*/ 1473970 h 1473970"/>
              <a:gd name="connsiteX10" fmla="*/ 8476 w 3315437"/>
              <a:gd name="connsiteY10" fmla="*/ 1323558 h 1473970"/>
              <a:gd name="connsiteX11" fmla="*/ 18997 w 3315437"/>
              <a:gd name="connsiteY11" fmla="*/ 0 h 1473970"/>
              <a:gd name="connsiteX0" fmla="*/ 18997 w 3315437"/>
              <a:gd name="connsiteY0" fmla="*/ 0 h 1473970"/>
              <a:gd name="connsiteX1" fmla="*/ 3315437 w 3315437"/>
              <a:gd name="connsiteY1" fmla="*/ 0 h 1473970"/>
              <a:gd name="connsiteX2" fmla="*/ 3272424 w 3315437"/>
              <a:gd name="connsiteY2" fmla="*/ 40350 h 1473970"/>
              <a:gd name="connsiteX3" fmla="*/ 3117662 w 3315437"/>
              <a:gd name="connsiteY3" fmla="*/ 162938 h 1473970"/>
              <a:gd name="connsiteX4" fmla="*/ 2655484 w 3315437"/>
              <a:gd name="connsiteY4" fmla="*/ 374762 h 1473970"/>
              <a:gd name="connsiteX5" fmla="*/ 1978927 w 3315437"/>
              <a:gd name="connsiteY5" fmla="*/ 434468 h 1473970"/>
              <a:gd name="connsiteX6" fmla="*/ 1485900 w 3315437"/>
              <a:gd name="connsiteY6" fmla="*/ 648000 h 1473970"/>
              <a:gd name="connsiteX7" fmla="*/ 1067796 w 3315437"/>
              <a:gd name="connsiteY7" fmla="*/ 1026296 h 1473970"/>
              <a:gd name="connsiteX8" fmla="*/ 529135 w 3315437"/>
              <a:gd name="connsiteY8" fmla="*/ 1179544 h 1473970"/>
              <a:gd name="connsiteX9" fmla="*/ 0 w 3315437"/>
              <a:gd name="connsiteY9" fmla="*/ 1473970 h 1473970"/>
              <a:gd name="connsiteX10" fmla="*/ 8476 w 3315437"/>
              <a:gd name="connsiteY10" fmla="*/ 1323558 h 1473970"/>
              <a:gd name="connsiteX11" fmla="*/ 18997 w 3315437"/>
              <a:gd name="connsiteY11" fmla="*/ 0 h 1473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15437" h="1473970">
                <a:moveTo>
                  <a:pt x="18997" y="0"/>
                </a:moveTo>
                <a:lnTo>
                  <a:pt x="3315437" y="0"/>
                </a:lnTo>
                <a:lnTo>
                  <a:pt x="3272424" y="40350"/>
                </a:lnTo>
                <a:cubicBezTo>
                  <a:pt x="3215367" y="84506"/>
                  <a:pt x="3220485" y="107203"/>
                  <a:pt x="3117662" y="162938"/>
                </a:cubicBezTo>
                <a:cubicBezTo>
                  <a:pt x="3014839" y="218673"/>
                  <a:pt x="2845273" y="329507"/>
                  <a:pt x="2655484" y="374762"/>
                </a:cubicBezTo>
                <a:cubicBezTo>
                  <a:pt x="2465695" y="420017"/>
                  <a:pt x="2173858" y="388928"/>
                  <a:pt x="1978927" y="434468"/>
                </a:cubicBezTo>
                <a:cubicBezTo>
                  <a:pt x="1783996" y="480008"/>
                  <a:pt x="1637755" y="549362"/>
                  <a:pt x="1485900" y="648000"/>
                </a:cubicBezTo>
                <a:cubicBezTo>
                  <a:pt x="1334045" y="746638"/>
                  <a:pt x="1227257" y="937705"/>
                  <a:pt x="1067796" y="1026296"/>
                </a:cubicBezTo>
                <a:cubicBezTo>
                  <a:pt x="908335" y="1114887"/>
                  <a:pt x="705348" y="1104931"/>
                  <a:pt x="529135" y="1179544"/>
                </a:cubicBezTo>
                <a:cubicBezTo>
                  <a:pt x="352923" y="1254156"/>
                  <a:pt x="241300" y="1358083"/>
                  <a:pt x="0" y="1473970"/>
                </a:cubicBezTo>
                <a:lnTo>
                  <a:pt x="8476" y="1323558"/>
                </a:lnTo>
                <a:cubicBezTo>
                  <a:pt x="8476" y="784180"/>
                  <a:pt x="18997" y="539378"/>
                  <a:pt x="18997" y="0"/>
                </a:cubicBezTo>
                <a:close/>
              </a:path>
            </a:pathLst>
          </a:custGeom>
          <a:gradFill flip="none" rotWithShape="1">
            <a:gsLst>
              <a:gs pos="0">
                <a:srgbClr val="F0522B"/>
              </a:gs>
              <a:gs pos="47000">
                <a:srgbClr val="F98114"/>
              </a:gs>
              <a:gs pos="100000">
                <a:srgbClr val="FFA204"/>
              </a:gs>
            </a:gsLst>
            <a:lin ang="8100000" scaled="1"/>
            <a:tileRect/>
          </a:gradFill>
          <a:ln>
            <a:gradFill>
              <a:gsLst>
                <a:gs pos="43400">
                  <a:srgbClr val="F49F16">
                    <a:alpha val="0"/>
                  </a:srgbClr>
                </a:gs>
                <a:gs pos="0">
                  <a:srgbClr val="F38511"/>
                </a:gs>
                <a:gs pos="100000">
                  <a:srgbClr val="F6C01D"/>
                </a:gs>
              </a:gsLst>
              <a:lin ang="5400000" scaled="1"/>
            </a:gradFill>
          </a:ln>
          <a:effectLst>
            <a:outerShdw blurRad="3302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C969833-E9D1-4779-BBF5-4E61BA606BFA}"/>
              </a:ext>
            </a:extLst>
          </p:cNvPr>
          <p:cNvGrpSpPr/>
          <p:nvPr/>
        </p:nvGrpSpPr>
        <p:grpSpPr>
          <a:xfrm rot="21424271">
            <a:off x="2980027" y="2637958"/>
            <a:ext cx="6131642" cy="1212653"/>
            <a:chOff x="2708910" y="2301694"/>
            <a:chExt cx="6131642" cy="121265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EA98A7E-6EC3-4F2F-833C-CAC16AD22851}"/>
                </a:ext>
              </a:extLst>
            </p:cNvPr>
            <p:cNvSpPr txBox="1"/>
            <p:nvPr/>
          </p:nvSpPr>
          <p:spPr>
            <a:xfrm>
              <a:off x="2708910" y="2301694"/>
              <a:ext cx="3422732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i="1" dirty="0">
                  <a:solidFill>
                    <a:prstClr val="white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每日一</a:t>
              </a:r>
              <a:r>
                <a:rPr lang="en-US" altLang="zh-CN" sz="7200" i="1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P</a:t>
              </a:r>
              <a:endParaRPr lang="zh-CN" altLang="en-US" sz="7200" i="1" dirty="0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A2F152B-5911-4FDE-9187-DFD283ED32EA}"/>
                </a:ext>
              </a:extLst>
            </p:cNvPr>
            <p:cNvSpPr txBox="1"/>
            <p:nvPr/>
          </p:nvSpPr>
          <p:spPr>
            <a:xfrm>
              <a:off x="6107111" y="2314018"/>
              <a:ext cx="273344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i="1" dirty="0">
                  <a:gradFill flip="none" rotWithShape="1">
                    <a:gsLst>
                      <a:gs pos="0">
                        <a:srgbClr val="DF754E"/>
                      </a:gs>
                      <a:gs pos="100000">
                        <a:srgbClr val="F6C01D"/>
                      </a:gs>
                    </a:gsLst>
                    <a:lin ang="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训练营</a:t>
              </a:r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4A656C90-AB5E-4B1F-AFD5-54B138FB1B21}"/>
              </a:ext>
            </a:extLst>
          </p:cNvPr>
          <p:cNvSpPr/>
          <p:nvPr/>
        </p:nvSpPr>
        <p:spPr>
          <a:xfrm rot="21399051" flipH="1" flipV="1">
            <a:off x="3244133" y="2266232"/>
            <a:ext cx="3479596" cy="666151"/>
          </a:xfrm>
          <a:custGeom>
            <a:avLst/>
            <a:gdLst>
              <a:gd name="connsiteX0" fmla="*/ 3479596 w 3479596"/>
              <a:gd name="connsiteY0" fmla="*/ 430441 h 667009"/>
              <a:gd name="connsiteX1" fmla="*/ 3479596 w 3479596"/>
              <a:gd name="connsiteY1" fmla="*/ 430441 h 667009"/>
              <a:gd name="connsiteX2" fmla="*/ 3479596 w 3479596"/>
              <a:gd name="connsiteY2" fmla="*/ 430440 h 667009"/>
              <a:gd name="connsiteX3" fmla="*/ 3243027 w 3479596"/>
              <a:gd name="connsiteY3" fmla="*/ 667009 h 667009"/>
              <a:gd name="connsiteX4" fmla="*/ 236569 w 3479596"/>
              <a:gd name="connsiteY4" fmla="*/ 667009 h 667009"/>
              <a:gd name="connsiteX5" fmla="*/ 0 w 3479596"/>
              <a:gd name="connsiteY5" fmla="*/ 430440 h 667009"/>
              <a:gd name="connsiteX6" fmla="*/ 1 w 3479596"/>
              <a:gd name="connsiteY6" fmla="*/ 430440 h 667009"/>
              <a:gd name="connsiteX7" fmla="*/ 236570 w 3479596"/>
              <a:gd name="connsiteY7" fmla="*/ 193871 h 667009"/>
              <a:gd name="connsiteX8" fmla="*/ 3014679 w 3479596"/>
              <a:gd name="connsiteY8" fmla="*/ 193872 h 667009"/>
              <a:gd name="connsiteX9" fmla="*/ 3141627 w 3479596"/>
              <a:gd name="connsiteY9" fmla="*/ 0 h 667009"/>
              <a:gd name="connsiteX10" fmla="*/ 3181075 w 3479596"/>
              <a:gd name="connsiteY10" fmla="*/ 193872 h 667009"/>
              <a:gd name="connsiteX11" fmla="*/ 3243027 w 3479596"/>
              <a:gd name="connsiteY11" fmla="*/ 193872 h 667009"/>
              <a:gd name="connsiteX12" fmla="*/ 3461005 w 3479596"/>
              <a:gd name="connsiteY12" fmla="*/ 338358 h 667009"/>
              <a:gd name="connsiteX13" fmla="*/ 3479596 w 3479596"/>
              <a:gd name="connsiteY13" fmla="*/ 430441 h 667009"/>
              <a:gd name="connsiteX14" fmla="*/ 3461005 w 3479596"/>
              <a:gd name="connsiteY14" fmla="*/ 522523 h 667009"/>
              <a:gd name="connsiteX15" fmla="*/ 3243027 w 3479596"/>
              <a:gd name="connsiteY15" fmla="*/ 667009 h 667009"/>
              <a:gd name="connsiteX0" fmla="*/ 3479596 w 3479596"/>
              <a:gd name="connsiteY0" fmla="*/ 429583 h 666151"/>
              <a:gd name="connsiteX1" fmla="*/ 3479596 w 3479596"/>
              <a:gd name="connsiteY1" fmla="*/ 429583 h 666151"/>
              <a:gd name="connsiteX2" fmla="*/ 3479596 w 3479596"/>
              <a:gd name="connsiteY2" fmla="*/ 429582 h 666151"/>
              <a:gd name="connsiteX3" fmla="*/ 3479596 w 3479596"/>
              <a:gd name="connsiteY3" fmla="*/ 429583 h 666151"/>
              <a:gd name="connsiteX4" fmla="*/ 3243027 w 3479596"/>
              <a:gd name="connsiteY4" fmla="*/ 666151 h 666151"/>
              <a:gd name="connsiteX5" fmla="*/ 236569 w 3479596"/>
              <a:gd name="connsiteY5" fmla="*/ 666151 h 666151"/>
              <a:gd name="connsiteX6" fmla="*/ 0 w 3479596"/>
              <a:gd name="connsiteY6" fmla="*/ 429582 h 666151"/>
              <a:gd name="connsiteX7" fmla="*/ 1 w 3479596"/>
              <a:gd name="connsiteY7" fmla="*/ 429582 h 666151"/>
              <a:gd name="connsiteX8" fmla="*/ 236570 w 3479596"/>
              <a:gd name="connsiteY8" fmla="*/ 193013 h 666151"/>
              <a:gd name="connsiteX9" fmla="*/ 3014679 w 3479596"/>
              <a:gd name="connsiteY9" fmla="*/ 193014 h 666151"/>
              <a:gd name="connsiteX10" fmla="*/ 3194061 w 3479596"/>
              <a:gd name="connsiteY10" fmla="*/ 0 h 666151"/>
              <a:gd name="connsiteX11" fmla="*/ 3181075 w 3479596"/>
              <a:gd name="connsiteY11" fmla="*/ 193014 h 666151"/>
              <a:gd name="connsiteX12" fmla="*/ 3243027 w 3479596"/>
              <a:gd name="connsiteY12" fmla="*/ 193014 h 666151"/>
              <a:gd name="connsiteX13" fmla="*/ 3461005 w 3479596"/>
              <a:gd name="connsiteY13" fmla="*/ 337500 h 666151"/>
              <a:gd name="connsiteX14" fmla="*/ 3479596 w 3479596"/>
              <a:gd name="connsiteY14" fmla="*/ 429583 h 666151"/>
              <a:gd name="connsiteX15" fmla="*/ 3461005 w 3479596"/>
              <a:gd name="connsiteY15" fmla="*/ 521665 h 666151"/>
              <a:gd name="connsiteX16" fmla="*/ 3243027 w 3479596"/>
              <a:gd name="connsiteY16" fmla="*/ 666151 h 666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479596" h="666151">
                <a:moveTo>
                  <a:pt x="3479596" y="429583"/>
                </a:moveTo>
                <a:lnTo>
                  <a:pt x="3479596" y="429583"/>
                </a:lnTo>
                <a:lnTo>
                  <a:pt x="3479596" y="429582"/>
                </a:lnTo>
                <a:lnTo>
                  <a:pt x="3479596" y="429583"/>
                </a:lnTo>
                <a:close/>
                <a:moveTo>
                  <a:pt x="3243027" y="666151"/>
                </a:moveTo>
                <a:lnTo>
                  <a:pt x="236569" y="666151"/>
                </a:lnTo>
                <a:cubicBezTo>
                  <a:pt x="105916" y="666151"/>
                  <a:pt x="0" y="560235"/>
                  <a:pt x="0" y="429582"/>
                </a:cubicBezTo>
                <a:lnTo>
                  <a:pt x="1" y="429582"/>
                </a:lnTo>
                <a:cubicBezTo>
                  <a:pt x="1" y="298929"/>
                  <a:pt x="105917" y="193013"/>
                  <a:pt x="236570" y="193013"/>
                </a:cubicBezTo>
                <a:lnTo>
                  <a:pt x="3014679" y="193014"/>
                </a:lnTo>
                <a:lnTo>
                  <a:pt x="3194061" y="0"/>
                </a:lnTo>
                <a:lnTo>
                  <a:pt x="3181075" y="193014"/>
                </a:lnTo>
                <a:lnTo>
                  <a:pt x="3243027" y="193014"/>
                </a:lnTo>
                <a:cubicBezTo>
                  <a:pt x="3341017" y="193014"/>
                  <a:pt x="3425092" y="252592"/>
                  <a:pt x="3461005" y="337500"/>
                </a:cubicBezTo>
                <a:lnTo>
                  <a:pt x="3479596" y="429583"/>
                </a:lnTo>
                <a:lnTo>
                  <a:pt x="3461005" y="521665"/>
                </a:lnTo>
                <a:cubicBezTo>
                  <a:pt x="3425092" y="606573"/>
                  <a:pt x="3341017" y="666151"/>
                  <a:pt x="3243027" y="6661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PA-文本框 53">
            <a:extLst>
              <a:ext uri="{FF2B5EF4-FFF2-40B4-BE49-F238E27FC236}">
                <a16:creationId xmlns:a16="http://schemas.microsoft.com/office/drawing/2014/main" id="{0807CF73-F08F-4113-A9E9-28D7A17FB9D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21380973">
            <a:off x="3765360" y="2359054"/>
            <a:ext cx="2457412" cy="264890"/>
          </a:xfrm>
          <a:custGeom>
            <a:avLst/>
            <a:gdLst/>
            <a:ahLst/>
            <a:cxnLst/>
            <a:rect l="l" t="t" r="r" b="b"/>
            <a:pathLst>
              <a:path w="1720196" h="185423">
                <a:moveTo>
                  <a:pt x="1658731" y="137074"/>
                </a:moveTo>
                <a:lnTo>
                  <a:pt x="1702708" y="137074"/>
                </a:lnTo>
                <a:lnTo>
                  <a:pt x="1705537" y="185423"/>
                </a:lnTo>
                <a:lnTo>
                  <a:pt x="1661560" y="185423"/>
                </a:lnTo>
                <a:close/>
                <a:moveTo>
                  <a:pt x="1604981" y="137074"/>
                </a:moveTo>
                <a:lnTo>
                  <a:pt x="1648958" y="137074"/>
                </a:lnTo>
                <a:lnTo>
                  <a:pt x="1651787" y="185423"/>
                </a:lnTo>
                <a:lnTo>
                  <a:pt x="1607810" y="185423"/>
                </a:lnTo>
                <a:close/>
                <a:moveTo>
                  <a:pt x="1551232" y="137074"/>
                </a:moveTo>
                <a:lnTo>
                  <a:pt x="1595209" y="137074"/>
                </a:lnTo>
                <a:lnTo>
                  <a:pt x="1598037" y="185423"/>
                </a:lnTo>
                <a:lnTo>
                  <a:pt x="1554061" y="185423"/>
                </a:lnTo>
                <a:close/>
                <a:moveTo>
                  <a:pt x="1502368" y="137074"/>
                </a:moveTo>
                <a:lnTo>
                  <a:pt x="1546345" y="137074"/>
                </a:lnTo>
                <a:lnTo>
                  <a:pt x="1529629" y="185423"/>
                </a:lnTo>
                <a:lnTo>
                  <a:pt x="1485652" y="185423"/>
                </a:lnTo>
                <a:close/>
                <a:moveTo>
                  <a:pt x="704488" y="130644"/>
                </a:moveTo>
                <a:lnTo>
                  <a:pt x="743835" y="130644"/>
                </a:lnTo>
                <a:lnTo>
                  <a:pt x="740235" y="156876"/>
                </a:lnTo>
                <a:lnTo>
                  <a:pt x="795013" y="156876"/>
                </a:lnTo>
                <a:lnTo>
                  <a:pt x="806329" y="146846"/>
                </a:lnTo>
                <a:lnTo>
                  <a:pt x="800928" y="185166"/>
                </a:lnTo>
                <a:lnTo>
                  <a:pt x="693943" y="185166"/>
                </a:lnTo>
                <a:close/>
                <a:moveTo>
                  <a:pt x="1351368" y="124215"/>
                </a:moveTo>
                <a:lnTo>
                  <a:pt x="1387887" y="124215"/>
                </a:lnTo>
                <a:lnTo>
                  <a:pt x="1379915" y="158677"/>
                </a:lnTo>
                <a:lnTo>
                  <a:pt x="1400232" y="158677"/>
                </a:lnTo>
                <a:lnTo>
                  <a:pt x="1411805" y="147618"/>
                </a:lnTo>
                <a:lnTo>
                  <a:pt x="1406661" y="185423"/>
                </a:lnTo>
                <a:lnTo>
                  <a:pt x="1336709" y="185423"/>
                </a:lnTo>
                <a:close/>
                <a:moveTo>
                  <a:pt x="451389" y="124215"/>
                </a:moveTo>
                <a:lnTo>
                  <a:pt x="487908" y="124215"/>
                </a:lnTo>
                <a:lnTo>
                  <a:pt x="479679" y="157391"/>
                </a:lnTo>
                <a:lnTo>
                  <a:pt x="500510" y="157391"/>
                </a:lnTo>
                <a:lnTo>
                  <a:pt x="512597" y="146846"/>
                </a:lnTo>
                <a:lnTo>
                  <a:pt x="506939" y="185423"/>
                </a:lnTo>
                <a:lnTo>
                  <a:pt x="436216" y="185423"/>
                </a:lnTo>
                <a:close/>
                <a:moveTo>
                  <a:pt x="689057" y="97469"/>
                </a:moveTo>
                <a:lnTo>
                  <a:pt x="736634" y="97469"/>
                </a:lnTo>
                <a:lnTo>
                  <a:pt x="646366" y="184908"/>
                </a:lnTo>
                <a:lnTo>
                  <a:pt x="596474" y="184908"/>
                </a:lnTo>
                <a:close/>
                <a:moveTo>
                  <a:pt x="947566" y="88211"/>
                </a:moveTo>
                <a:lnTo>
                  <a:pt x="991285" y="88211"/>
                </a:lnTo>
                <a:lnTo>
                  <a:pt x="988714" y="105441"/>
                </a:lnTo>
                <a:lnTo>
                  <a:pt x="1025747" y="105441"/>
                </a:lnTo>
                <a:lnTo>
                  <a:pt x="1022146" y="129873"/>
                </a:lnTo>
                <a:lnTo>
                  <a:pt x="985370" y="129873"/>
                </a:lnTo>
                <a:lnTo>
                  <a:pt x="981770" y="154819"/>
                </a:lnTo>
                <a:lnTo>
                  <a:pt x="1019060" y="151733"/>
                </a:lnTo>
                <a:lnTo>
                  <a:pt x="1015717" y="176164"/>
                </a:lnTo>
                <a:lnTo>
                  <a:pt x="897159" y="185423"/>
                </a:lnTo>
                <a:lnTo>
                  <a:pt x="900503" y="161505"/>
                </a:lnTo>
                <a:lnTo>
                  <a:pt x="937536" y="158419"/>
                </a:lnTo>
                <a:lnTo>
                  <a:pt x="941651" y="129873"/>
                </a:lnTo>
                <a:lnTo>
                  <a:pt x="904875" y="129873"/>
                </a:lnTo>
                <a:lnTo>
                  <a:pt x="908475" y="105441"/>
                </a:lnTo>
                <a:lnTo>
                  <a:pt x="944994" y="105441"/>
                </a:lnTo>
                <a:close/>
                <a:moveTo>
                  <a:pt x="1560233" y="73552"/>
                </a:moveTo>
                <a:lnTo>
                  <a:pt x="1556118" y="102870"/>
                </a:lnTo>
                <a:lnTo>
                  <a:pt x="1653330" y="102870"/>
                </a:lnTo>
                <a:lnTo>
                  <a:pt x="1657959" y="73552"/>
                </a:lnTo>
                <a:close/>
                <a:moveTo>
                  <a:pt x="622706" y="65836"/>
                </a:moveTo>
                <a:lnTo>
                  <a:pt x="799642" y="65836"/>
                </a:lnTo>
                <a:lnTo>
                  <a:pt x="789355" y="137845"/>
                </a:lnTo>
                <a:lnTo>
                  <a:pt x="745636" y="137845"/>
                </a:lnTo>
                <a:lnTo>
                  <a:pt x="752836" y="88211"/>
                </a:lnTo>
                <a:lnTo>
                  <a:pt x="663340" y="88211"/>
                </a:lnTo>
                <a:lnTo>
                  <a:pt x="658710" y="117271"/>
                </a:lnTo>
                <a:lnTo>
                  <a:pt x="637365" y="137845"/>
                </a:lnTo>
                <a:lnTo>
                  <a:pt x="612419" y="137845"/>
                </a:lnTo>
                <a:close/>
                <a:moveTo>
                  <a:pt x="1342367" y="39347"/>
                </a:moveTo>
                <a:lnTo>
                  <a:pt x="1377343" y="39347"/>
                </a:lnTo>
                <a:lnTo>
                  <a:pt x="1317164" y="185423"/>
                </a:lnTo>
                <a:lnTo>
                  <a:pt x="1282446" y="185423"/>
                </a:lnTo>
                <a:close/>
                <a:moveTo>
                  <a:pt x="441617" y="39347"/>
                </a:moveTo>
                <a:lnTo>
                  <a:pt x="477621" y="39347"/>
                </a:lnTo>
                <a:lnTo>
                  <a:pt x="416671" y="185423"/>
                </a:lnTo>
                <a:lnTo>
                  <a:pt x="380409" y="185423"/>
                </a:lnTo>
                <a:close/>
                <a:moveTo>
                  <a:pt x="318173" y="33689"/>
                </a:moveTo>
                <a:lnTo>
                  <a:pt x="385553" y="33689"/>
                </a:lnTo>
                <a:lnTo>
                  <a:pt x="380923" y="65322"/>
                </a:lnTo>
                <a:lnTo>
                  <a:pt x="364207" y="89754"/>
                </a:lnTo>
                <a:lnTo>
                  <a:pt x="379895" y="105698"/>
                </a:lnTo>
                <a:lnTo>
                  <a:pt x="373722" y="149933"/>
                </a:lnTo>
                <a:lnTo>
                  <a:pt x="358806" y="134759"/>
                </a:lnTo>
                <a:lnTo>
                  <a:pt x="351863" y="185166"/>
                </a:lnTo>
                <a:lnTo>
                  <a:pt x="312258" y="185166"/>
                </a:lnTo>
                <a:lnTo>
                  <a:pt x="320487" y="124987"/>
                </a:lnTo>
                <a:lnTo>
                  <a:pt x="301971" y="124987"/>
                </a:lnTo>
                <a:lnTo>
                  <a:pt x="347233" y="57864"/>
                </a:lnTo>
                <a:lnTo>
                  <a:pt x="314572" y="57864"/>
                </a:lnTo>
                <a:close/>
                <a:moveTo>
                  <a:pt x="1044521" y="24688"/>
                </a:moveTo>
                <a:lnTo>
                  <a:pt x="1073581" y="24688"/>
                </a:lnTo>
                <a:lnTo>
                  <a:pt x="1055065" y="156619"/>
                </a:lnTo>
                <a:lnTo>
                  <a:pt x="1026004" y="156619"/>
                </a:lnTo>
                <a:close/>
                <a:moveTo>
                  <a:pt x="1220209" y="10029"/>
                </a:moveTo>
                <a:lnTo>
                  <a:pt x="1296333" y="10029"/>
                </a:lnTo>
                <a:lnTo>
                  <a:pt x="1288875" y="63265"/>
                </a:lnTo>
                <a:lnTo>
                  <a:pt x="1262643" y="115471"/>
                </a:lnTo>
                <a:lnTo>
                  <a:pt x="1281931" y="185423"/>
                </a:lnTo>
                <a:lnTo>
                  <a:pt x="1245927" y="185423"/>
                </a:lnTo>
                <a:lnTo>
                  <a:pt x="1239497" y="161763"/>
                </a:lnTo>
                <a:lnTo>
                  <a:pt x="1227667" y="185423"/>
                </a:lnTo>
                <a:lnTo>
                  <a:pt x="1191663" y="185423"/>
                </a:lnTo>
                <a:lnTo>
                  <a:pt x="1226896" y="115728"/>
                </a:lnTo>
                <a:lnTo>
                  <a:pt x="1212751" y="63779"/>
                </a:lnTo>
                <a:lnTo>
                  <a:pt x="1215580" y="44234"/>
                </a:lnTo>
                <a:lnTo>
                  <a:pt x="1247470" y="44234"/>
                </a:lnTo>
                <a:lnTo>
                  <a:pt x="1245927" y="54521"/>
                </a:lnTo>
                <a:lnTo>
                  <a:pt x="1250041" y="69694"/>
                </a:lnTo>
                <a:lnTo>
                  <a:pt x="1258271" y="53492"/>
                </a:lnTo>
                <a:lnTo>
                  <a:pt x="1260843" y="34461"/>
                </a:lnTo>
                <a:lnTo>
                  <a:pt x="1216609" y="34461"/>
                </a:lnTo>
                <a:close/>
                <a:moveTo>
                  <a:pt x="1304563" y="5143"/>
                </a:moveTo>
                <a:lnTo>
                  <a:pt x="1423377" y="5143"/>
                </a:lnTo>
                <a:lnTo>
                  <a:pt x="1407690" y="117528"/>
                </a:lnTo>
                <a:lnTo>
                  <a:pt x="1374000" y="117528"/>
                </a:lnTo>
                <a:lnTo>
                  <a:pt x="1386601" y="28289"/>
                </a:lnTo>
                <a:lnTo>
                  <a:pt x="1336452" y="28289"/>
                </a:lnTo>
                <a:lnTo>
                  <a:pt x="1334138" y="43976"/>
                </a:lnTo>
                <a:lnTo>
                  <a:pt x="1305077" y="117528"/>
                </a:lnTo>
                <a:lnTo>
                  <a:pt x="1288875" y="117528"/>
                </a:lnTo>
                <a:close/>
                <a:moveTo>
                  <a:pt x="1078725" y="5143"/>
                </a:moveTo>
                <a:lnTo>
                  <a:pt x="1127588" y="5143"/>
                </a:lnTo>
                <a:lnTo>
                  <a:pt x="1104699" y="168449"/>
                </a:lnTo>
                <a:cubicBezTo>
                  <a:pt x="1104014" y="173421"/>
                  <a:pt x="1101785" y="177493"/>
                  <a:pt x="1098013" y="180665"/>
                </a:cubicBezTo>
                <a:cubicBezTo>
                  <a:pt x="1094241" y="183837"/>
                  <a:pt x="1089869" y="185423"/>
                  <a:pt x="1084897" y="185423"/>
                </a:cubicBezTo>
                <a:lnTo>
                  <a:pt x="1041434" y="185423"/>
                </a:lnTo>
                <a:lnTo>
                  <a:pt x="1064323" y="161505"/>
                </a:lnTo>
                <a:lnTo>
                  <a:pt x="1085154" y="12601"/>
                </a:lnTo>
                <a:close/>
                <a:moveTo>
                  <a:pt x="922362" y="5143"/>
                </a:moveTo>
                <a:lnTo>
                  <a:pt x="1039634" y="5143"/>
                </a:lnTo>
                <a:lnTo>
                  <a:pt x="1036291" y="29575"/>
                </a:lnTo>
                <a:lnTo>
                  <a:pt x="982541" y="29575"/>
                </a:lnTo>
                <a:lnTo>
                  <a:pt x="961196" y="56064"/>
                </a:lnTo>
                <a:lnTo>
                  <a:pt x="986399" y="54521"/>
                </a:lnTo>
                <a:lnTo>
                  <a:pt x="985370" y="44234"/>
                </a:lnTo>
                <a:lnTo>
                  <a:pt x="1024461" y="44234"/>
                </a:lnTo>
                <a:lnTo>
                  <a:pt x="1028833" y="83324"/>
                </a:lnTo>
                <a:lnTo>
                  <a:pt x="989742" y="83324"/>
                </a:lnTo>
                <a:lnTo>
                  <a:pt x="989228" y="78438"/>
                </a:lnTo>
                <a:lnTo>
                  <a:pt x="911561" y="83324"/>
                </a:lnTo>
                <a:lnTo>
                  <a:pt x="914904" y="58893"/>
                </a:lnTo>
                <a:lnTo>
                  <a:pt x="938564" y="29575"/>
                </a:lnTo>
                <a:lnTo>
                  <a:pt x="919019" y="29575"/>
                </a:lnTo>
                <a:close/>
                <a:moveTo>
                  <a:pt x="400983" y="5143"/>
                </a:moveTo>
                <a:lnTo>
                  <a:pt x="522370" y="5143"/>
                </a:lnTo>
                <a:lnTo>
                  <a:pt x="506682" y="117528"/>
                </a:lnTo>
                <a:lnTo>
                  <a:pt x="469906" y="117528"/>
                </a:lnTo>
                <a:lnTo>
                  <a:pt x="482508" y="27003"/>
                </a:lnTo>
                <a:lnTo>
                  <a:pt x="435702" y="27003"/>
                </a:lnTo>
                <a:lnTo>
                  <a:pt x="433387" y="43976"/>
                </a:lnTo>
                <a:lnTo>
                  <a:pt x="402783" y="117528"/>
                </a:lnTo>
                <a:lnTo>
                  <a:pt x="385295" y="117528"/>
                </a:lnTo>
                <a:close/>
                <a:moveTo>
                  <a:pt x="334889" y="771"/>
                </a:moveTo>
                <a:lnTo>
                  <a:pt x="371922" y="771"/>
                </a:lnTo>
                <a:lnTo>
                  <a:pt x="377066" y="29317"/>
                </a:lnTo>
                <a:lnTo>
                  <a:pt x="343890" y="29317"/>
                </a:lnTo>
                <a:lnTo>
                  <a:pt x="339775" y="6943"/>
                </a:lnTo>
                <a:close/>
                <a:moveTo>
                  <a:pt x="627078" y="257"/>
                </a:moveTo>
                <a:lnTo>
                  <a:pt x="675941" y="257"/>
                </a:lnTo>
                <a:lnTo>
                  <a:pt x="677999" y="28546"/>
                </a:lnTo>
                <a:lnTo>
                  <a:pt x="692400" y="28546"/>
                </a:lnTo>
                <a:lnTo>
                  <a:pt x="690600" y="257"/>
                </a:lnTo>
                <a:lnTo>
                  <a:pt x="739463" y="257"/>
                </a:lnTo>
                <a:lnTo>
                  <a:pt x="741264" y="28546"/>
                </a:lnTo>
                <a:lnTo>
                  <a:pt x="754122" y="28546"/>
                </a:lnTo>
                <a:lnTo>
                  <a:pt x="766467" y="257"/>
                </a:lnTo>
                <a:lnTo>
                  <a:pt x="815330" y="257"/>
                </a:lnTo>
                <a:lnTo>
                  <a:pt x="802986" y="28546"/>
                </a:lnTo>
                <a:lnTo>
                  <a:pt x="818416" y="28546"/>
                </a:lnTo>
                <a:lnTo>
                  <a:pt x="814044" y="60178"/>
                </a:lnTo>
                <a:lnTo>
                  <a:pt x="765438" y="60178"/>
                </a:lnTo>
                <a:lnTo>
                  <a:pt x="766467" y="51949"/>
                </a:lnTo>
                <a:lnTo>
                  <a:pt x="658453" y="51949"/>
                </a:lnTo>
                <a:lnTo>
                  <a:pt x="657425" y="60178"/>
                </a:lnTo>
                <a:lnTo>
                  <a:pt x="608818" y="60178"/>
                </a:lnTo>
                <a:lnTo>
                  <a:pt x="613190" y="28546"/>
                </a:lnTo>
                <a:lnTo>
                  <a:pt x="629135" y="28546"/>
                </a:lnTo>
                <a:close/>
                <a:moveTo>
                  <a:pt x="60436" y="257"/>
                </a:moveTo>
                <a:lnTo>
                  <a:pt x="114185" y="257"/>
                </a:lnTo>
                <a:lnTo>
                  <a:pt x="91040" y="60950"/>
                </a:lnTo>
                <a:lnTo>
                  <a:pt x="113671" y="104670"/>
                </a:lnTo>
                <a:lnTo>
                  <a:pt x="150190" y="8229"/>
                </a:lnTo>
                <a:lnTo>
                  <a:pt x="143503" y="257"/>
                </a:lnTo>
                <a:lnTo>
                  <a:pt x="197253" y="257"/>
                </a:lnTo>
                <a:lnTo>
                  <a:pt x="180794" y="43205"/>
                </a:lnTo>
                <a:lnTo>
                  <a:pt x="214998" y="185423"/>
                </a:lnTo>
                <a:lnTo>
                  <a:pt x="171021" y="185423"/>
                </a:lnTo>
                <a:lnTo>
                  <a:pt x="154047" y="114442"/>
                </a:lnTo>
                <a:lnTo>
                  <a:pt x="127044" y="185423"/>
                </a:lnTo>
                <a:lnTo>
                  <a:pt x="83067" y="185423"/>
                </a:lnTo>
                <a:lnTo>
                  <a:pt x="94126" y="156362"/>
                </a:lnTo>
                <a:lnTo>
                  <a:pt x="71494" y="112385"/>
                </a:lnTo>
                <a:lnTo>
                  <a:pt x="43977" y="185423"/>
                </a:lnTo>
                <a:lnTo>
                  <a:pt x="0" y="185423"/>
                </a:lnTo>
                <a:lnTo>
                  <a:pt x="67122" y="8229"/>
                </a:lnTo>
                <a:close/>
                <a:moveTo>
                  <a:pt x="1580292" y="0"/>
                </a:moveTo>
                <a:lnTo>
                  <a:pt x="1638928" y="0"/>
                </a:lnTo>
                <a:lnTo>
                  <a:pt x="1637128" y="12344"/>
                </a:lnTo>
                <a:lnTo>
                  <a:pt x="1720196" y="12344"/>
                </a:lnTo>
                <a:lnTo>
                  <a:pt x="1716595" y="37033"/>
                </a:lnTo>
                <a:lnTo>
                  <a:pt x="1633528" y="37033"/>
                </a:lnTo>
                <a:lnTo>
                  <a:pt x="1631985" y="49120"/>
                </a:lnTo>
                <a:lnTo>
                  <a:pt x="1709651" y="49120"/>
                </a:lnTo>
                <a:lnTo>
                  <a:pt x="1698593" y="127301"/>
                </a:lnTo>
                <a:lnTo>
                  <a:pt x="1503654" y="127301"/>
                </a:lnTo>
                <a:lnTo>
                  <a:pt x="1514713" y="49120"/>
                </a:lnTo>
                <a:lnTo>
                  <a:pt x="1583121" y="49120"/>
                </a:lnTo>
                <a:lnTo>
                  <a:pt x="1588522" y="10029"/>
                </a:lnTo>
                <a:close/>
              </a:path>
            </a:pathLst>
          </a:custGeom>
          <a:solidFill>
            <a:srgbClr val="E8A95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solidFill>
                <a:srgbClr val="FF922A"/>
              </a:solidFill>
              <a:latin typeface="阿里汉仪智能黑体"/>
              <a:ea typeface="优设标题黑" panose="000005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B93DB43-FC32-4538-A116-56B7AEC689F9}"/>
              </a:ext>
            </a:extLst>
          </p:cNvPr>
          <p:cNvSpPr txBox="1"/>
          <p:nvPr/>
        </p:nvSpPr>
        <p:spPr>
          <a:xfrm rot="21417483">
            <a:off x="3096220" y="3631280"/>
            <a:ext cx="57750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i="1" dirty="0">
                <a:solidFill>
                  <a:schemeClr val="bg1"/>
                </a:solidFill>
                <a:latin typeface="Bahnschrift Light" panose="020B0502040204020203" pitchFamily="34" charset="0"/>
              </a:rPr>
              <a:t>DAWENPPTDESIGN</a:t>
            </a:r>
            <a:endParaRPr lang="zh-CN" altLang="en-US" sz="2000" b="1" i="1" dirty="0">
              <a:solidFill>
                <a:schemeClr val="bg1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8B1CE5B-9947-4B21-90BA-EB0B4C29ABFC}"/>
              </a:ext>
            </a:extLst>
          </p:cNvPr>
          <p:cNvSpPr txBox="1"/>
          <p:nvPr/>
        </p:nvSpPr>
        <p:spPr>
          <a:xfrm rot="21417483">
            <a:off x="2993178" y="4022034"/>
            <a:ext cx="57750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i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大文懂个</a:t>
            </a:r>
            <a:r>
              <a:rPr lang="en-US" altLang="zh-CN" sz="2000" b="1" i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r>
              <a:rPr lang="zh-CN" altLang="en-US" sz="2000" b="1" i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让</a:t>
            </a:r>
            <a:r>
              <a:rPr lang="en-US" altLang="zh-CN" sz="2000" b="1" i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PT</a:t>
            </a:r>
            <a:r>
              <a:rPr lang="zh-CN" altLang="en-US" sz="2000" b="1" i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学习更简单更实用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08040733-C940-4FF7-834F-38B4D2E7ABF6}"/>
              </a:ext>
            </a:extLst>
          </p:cNvPr>
          <p:cNvSpPr/>
          <p:nvPr/>
        </p:nvSpPr>
        <p:spPr>
          <a:xfrm rot="21389579">
            <a:off x="5295629" y="4773948"/>
            <a:ext cx="1600742" cy="508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D3969"/>
              </a:gs>
              <a:gs pos="100000">
                <a:srgbClr val="F1525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E168E89-35A5-4460-B51D-A42CCCAA0EFF}"/>
              </a:ext>
            </a:extLst>
          </p:cNvPr>
          <p:cNvSpPr txBox="1"/>
          <p:nvPr/>
        </p:nvSpPr>
        <p:spPr>
          <a:xfrm rot="21417483">
            <a:off x="5362307" y="4828182"/>
            <a:ext cx="1438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i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立即报名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90DA36E-2096-4786-93EB-22A3B04C7241}"/>
              </a:ext>
            </a:extLst>
          </p:cNvPr>
          <p:cNvGrpSpPr/>
          <p:nvPr/>
        </p:nvGrpSpPr>
        <p:grpSpPr>
          <a:xfrm>
            <a:off x="8921864" y="2263555"/>
            <a:ext cx="622818" cy="622817"/>
            <a:chOff x="6652260" y="4806866"/>
            <a:chExt cx="815340" cy="81534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AFCFF46-D203-4C14-9D04-D1FC65CA883C}"/>
                </a:ext>
              </a:extLst>
            </p:cNvPr>
            <p:cNvSpPr/>
            <p:nvPr/>
          </p:nvSpPr>
          <p:spPr>
            <a:xfrm>
              <a:off x="6652260" y="4806866"/>
              <a:ext cx="815340" cy="815340"/>
            </a:xfrm>
            <a:prstGeom prst="ellipse">
              <a:avLst/>
            </a:prstGeom>
            <a:solidFill>
              <a:srgbClr val="F348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07042C5-3AE5-4E17-955C-FA0ECD7C08AB}"/>
                </a:ext>
              </a:extLst>
            </p:cNvPr>
            <p:cNvSpPr txBox="1"/>
            <p:nvPr/>
          </p:nvSpPr>
          <p:spPr>
            <a:xfrm>
              <a:off x="6729153" y="4908790"/>
              <a:ext cx="678180" cy="604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名额</a:t>
              </a:r>
              <a:endParaRPr lang="en-US" altLang="zh-CN" sz="12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有限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A237A7C2-5DDC-491B-A993-91673717AB9A}"/>
              </a:ext>
            </a:extLst>
          </p:cNvPr>
          <p:cNvSpPr txBox="1"/>
          <p:nvPr/>
        </p:nvSpPr>
        <p:spPr>
          <a:xfrm rot="21417483">
            <a:off x="6634595" y="2168543"/>
            <a:ext cx="2281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i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4</a:t>
            </a:r>
            <a:r>
              <a:rPr lang="zh-CN" altLang="en-US" sz="2800" b="1" i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月</a:t>
            </a:r>
            <a:r>
              <a:rPr lang="en-US" altLang="zh-CN" sz="2800" b="1" i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18</a:t>
            </a:r>
            <a:r>
              <a:rPr lang="zh-CN" altLang="en-US" sz="2800" b="1" i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日开营</a:t>
            </a:r>
          </a:p>
        </p:txBody>
      </p:sp>
    </p:spTree>
    <p:extLst>
      <p:ext uri="{BB962C8B-B14F-4D97-AF65-F5344CB8AC3E}">
        <p14:creationId xmlns:p14="http://schemas.microsoft.com/office/powerpoint/2010/main" val="339604669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2022;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</TotalTime>
  <Words>432</Words>
  <Application>Microsoft Office PowerPoint</Application>
  <PresentationFormat>宽屏</PresentationFormat>
  <Paragraphs>102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Avengeance Mightiest Avenger</vt:lpstr>
      <vt:lpstr>阿里巴巴普惠体 R</vt:lpstr>
      <vt:lpstr>等线</vt:lpstr>
      <vt:lpstr>等线 Light</vt:lpstr>
      <vt:lpstr>优设标题黑</vt:lpstr>
      <vt:lpstr>Arial Black</vt:lpstr>
      <vt:lpstr>Segoe UI Light</vt:lpstr>
      <vt:lpstr>阿里汉仪智能黑体</vt:lpstr>
      <vt:lpstr>Arial</vt:lpstr>
      <vt:lpstr>阿里巴巴普惠体 B</vt:lpstr>
      <vt:lpstr>Bahnschrift Light SemiCondensed</vt:lpstr>
      <vt:lpstr>Bahnschrift Light</vt:lpstr>
      <vt:lpstr>苹方 常规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8613032607617</dc:creator>
  <cp:lastModifiedBy>8613032607617</cp:lastModifiedBy>
  <cp:revision>147</cp:revision>
  <dcterms:created xsi:type="dcterms:W3CDTF">2019-07-24T01:41:26Z</dcterms:created>
  <dcterms:modified xsi:type="dcterms:W3CDTF">2020-04-26T07:39:04Z</dcterms:modified>
</cp:coreProperties>
</file>